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89" r:id="rId3"/>
    <p:sldId id="488" r:id="rId5"/>
    <p:sldId id="490" r:id="rId6"/>
    <p:sldId id="491" r:id="rId7"/>
    <p:sldId id="501" r:id="rId8"/>
    <p:sldId id="502" r:id="rId9"/>
    <p:sldId id="503" r:id="rId10"/>
    <p:sldId id="525" r:id="rId11"/>
    <p:sldId id="505" r:id="rId12"/>
    <p:sldId id="506" r:id="rId13"/>
    <p:sldId id="507" r:id="rId14"/>
    <p:sldId id="526" r:id="rId15"/>
    <p:sldId id="509" r:id="rId16"/>
    <p:sldId id="510" r:id="rId17"/>
    <p:sldId id="530" r:id="rId18"/>
    <p:sldId id="511" r:id="rId19"/>
    <p:sldId id="512" r:id="rId20"/>
    <p:sldId id="513" r:id="rId21"/>
    <p:sldId id="527" r:id="rId22"/>
    <p:sldId id="515" r:id="rId23"/>
    <p:sldId id="516" r:id="rId24"/>
    <p:sldId id="517" r:id="rId25"/>
    <p:sldId id="518" r:id="rId26"/>
    <p:sldId id="519" r:id="rId27"/>
    <p:sldId id="528" r:id="rId28"/>
    <p:sldId id="531" r:id="rId29"/>
    <p:sldId id="522" r:id="rId30"/>
    <p:sldId id="532" r:id="rId31"/>
    <p:sldId id="529" r:id="rId32"/>
  </p:sldIdLst>
  <p:sldSz cx="9144000" cy="5143500" type="screen16x9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E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8" d="100"/>
          <a:sy n="78" d="100"/>
        </p:scale>
        <p:origin x="-2574" y="-10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gs" Target="tags/tag16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FDFC4-C7D3-446C-B093-B6991DF4CB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8DF52-F1B7-497F-9BA2-967EC09095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C8B687-8329-4D6A-8E60-73B35AB150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281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A5A05C-F0C7-42B6-A6FD-D285A38D1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 fontAlgn="auto">
              <a:defRPr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730CF8A-F4CA-42F4-BA86-9146A2A31EE4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>
              <a:defRPr smtClean="0"/>
            </a:lvl1pPr>
          </a:lstStyle>
          <a:p>
            <a:pPr>
              <a:defRPr/>
            </a:pPr>
            <a:fld id="{E3749B3C-6141-4E2E-BFA7-0C87ADB2B8E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920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6" cstate="print"/>
          <a:srcRect t="17778" b="23553"/>
          <a:stretch>
            <a:fillRect/>
          </a:stretch>
        </p:blipFill>
        <p:spPr bwMode="auto">
          <a:xfrm>
            <a:off x="0" y="5143500"/>
            <a:ext cx="9144000" cy="21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jpe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notesSlide" Target="../notesSlides/notesSlide22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3985722" y="411510"/>
            <a:ext cx="6317057" cy="6318702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2662920" y="-2126772"/>
            <a:ext cx="6317057" cy="6318702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2392960" y="-2990868"/>
            <a:ext cx="6317057" cy="6318702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6549" y="595748"/>
            <a:ext cx="1565766" cy="156617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09435" y="428590"/>
            <a:ext cx="1899995" cy="1900490"/>
          </a:xfrm>
          <a:prstGeom prst="ellipse">
            <a:avLst/>
          </a:prstGeom>
          <a:noFill/>
          <a:ln w="161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751495" y="2570047"/>
            <a:ext cx="1159680" cy="11599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627722" y="2446242"/>
            <a:ext cx="1407225" cy="1407592"/>
          </a:xfrm>
          <a:prstGeom prst="ellipse">
            <a:avLst/>
          </a:prstGeom>
          <a:noFill/>
          <a:ln w="161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147874" y="1164850"/>
            <a:ext cx="856997" cy="8572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056405" y="1073359"/>
            <a:ext cx="1039932" cy="1040203"/>
          </a:xfrm>
          <a:prstGeom prst="ellipse">
            <a:avLst/>
          </a:prstGeom>
          <a:noFill/>
          <a:ln w="1143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483495" y="285436"/>
            <a:ext cx="252083" cy="252149"/>
          </a:xfrm>
          <a:prstGeom prst="ellipse">
            <a:avLst/>
          </a:prstGeom>
          <a:solidFill>
            <a:srgbClr val="C00000"/>
          </a:solidFill>
          <a:ln>
            <a:solidFill>
              <a:srgbClr val="303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95610" y="3211154"/>
            <a:ext cx="252083" cy="25214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435701" y="3903678"/>
            <a:ext cx="185645" cy="18569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204914" y="4249961"/>
            <a:ext cx="103939" cy="10396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815478" y="789553"/>
            <a:ext cx="103939" cy="10396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3" name="矩形 3"/>
          <p:cNvSpPr>
            <a:spLocks noChangeArrowheads="1"/>
          </p:cNvSpPr>
          <p:nvPr/>
        </p:nvSpPr>
        <p:spPr bwMode="auto">
          <a:xfrm>
            <a:off x="767853" y="1056891"/>
            <a:ext cx="1232379" cy="72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时间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1752928" y="6298164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>
            <a:off x="3929058" y="2928940"/>
            <a:ext cx="5214942" cy="461626"/>
          </a:xfrm>
          <a:prstGeom prst="rect">
            <a:avLst/>
          </a:prstGeom>
        </p:spPr>
        <p:txBody>
          <a:bodyPr wrap="square" lIns="91402" tIns="45701" rIns="91402" bIns="45701">
            <a:spAutoFit/>
          </a:bodyPr>
          <a:lstStyle/>
          <a:p>
            <a:pPr algn="ctr">
              <a:defRPr/>
            </a:pPr>
            <a:r>
              <a:rPr lang="zh-CN" altLang="en-US" sz="2400" b="1" spc="225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员工系列培训之时间管理</a:t>
            </a:r>
            <a:endParaRPr lang="zh-CN" altLang="en-US" sz="3600" b="1" spc="225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64" name="组合 114"/>
          <p:cNvGrpSpPr/>
          <p:nvPr/>
        </p:nvGrpSpPr>
        <p:grpSpPr>
          <a:xfrm>
            <a:off x="4286248" y="1142990"/>
            <a:ext cx="1326439" cy="1329121"/>
            <a:chOff x="1192404" y="608225"/>
            <a:chExt cx="1755828" cy="1759616"/>
          </a:xfrm>
        </p:grpSpPr>
        <p:grpSp>
          <p:nvGrpSpPr>
            <p:cNvPr id="67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74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9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119"/>
          <p:cNvGrpSpPr/>
          <p:nvPr/>
        </p:nvGrpSpPr>
        <p:grpSpPr>
          <a:xfrm>
            <a:off x="5381448" y="1142990"/>
            <a:ext cx="1326439" cy="1329121"/>
            <a:chOff x="1192404" y="608225"/>
            <a:chExt cx="1755828" cy="1759616"/>
          </a:xfrm>
        </p:grpSpPr>
        <p:grpSp>
          <p:nvGrpSpPr>
            <p:cNvPr id="82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84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间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124"/>
          <p:cNvGrpSpPr/>
          <p:nvPr/>
        </p:nvGrpSpPr>
        <p:grpSpPr>
          <a:xfrm>
            <a:off x="6395185" y="1142990"/>
            <a:ext cx="1326439" cy="1329121"/>
            <a:chOff x="1192404" y="608225"/>
            <a:chExt cx="1755828" cy="1759616"/>
          </a:xfrm>
        </p:grpSpPr>
        <p:grpSp>
          <p:nvGrpSpPr>
            <p:cNvPr id="87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89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129"/>
          <p:cNvGrpSpPr/>
          <p:nvPr/>
        </p:nvGrpSpPr>
        <p:grpSpPr>
          <a:xfrm>
            <a:off x="7435347" y="1142990"/>
            <a:ext cx="1326439" cy="1329121"/>
            <a:chOff x="1192404" y="608225"/>
            <a:chExt cx="1755828" cy="1759616"/>
          </a:xfrm>
        </p:grpSpPr>
        <p:grpSp>
          <p:nvGrpSpPr>
            <p:cNvPr id="92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94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3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5529719" y="4059778"/>
            <a:ext cx="2813783" cy="397510"/>
          </a:xfrm>
          <a:prstGeom prst="rect">
            <a:avLst/>
          </a:prstGeom>
        </p:spPr>
        <p:txBody>
          <a:bodyPr wrap="square" lIns="91402" tIns="45701" rIns="91402" bIns="45701">
            <a:spAutoFit/>
          </a:bodyPr>
          <a:lstStyle/>
          <a:p>
            <a:pPr algn="r" defTabSz="998855">
              <a:defRPr/>
            </a:pPr>
            <a:r>
              <a:rPr lang="zh-CN" altLang="en-US" sz="2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汇报人：</a:t>
            </a:r>
            <a:r>
              <a:rPr lang="en-US" altLang="zh-CN" sz="2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000" b="1" noProof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30" grpId="0" animBg="1"/>
      <p:bldP spid="3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5" grpId="0" animBg="1"/>
      <p:bldP spid="47" grpId="0" animBg="1"/>
      <p:bldP spid="49" grpId="0" animBg="1"/>
      <p:bldP spid="51" grpId="0" animBg="1"/>
      <p:bldP spid="53" grpId="0"/>
      <p:bldP spid="80" grpId="0"/>
      <p:bldP spid="61" grpId="0"/>
      <p:bldP spid="9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98" y="785800"/>
            <a:ext cx="8761904" cy="3497562"/>
          </a:xfrm>
          <a:prstGeom prst="rect">
            <a:avLst/>
          </a:prstGeom>
        </p:spPr>
      </p:pic>
      <p:sp>
        <p:nvSpPr>
          <p:cNvPr id="1089" name="Rectangle 89"/>
          <p:cNvSpPr>
            <a:spLocks noChangeArrowheads="1"/>
          </p:cNvSpPr>
          <p:nvPr/>
        </p:nvSpPr>
        <p:spPr bwMode="auto">
          <a:xfrm>
            <a:off x="1450036" y="2159561"/>
            <a:ext cx="1980010" cy="1127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692" y="1104170"/>
            <a:ext cx="1109957" cy="101313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287" y="1061918"/>
            <a:ext cx="1109957" cy="1013138"/>
          </a:xfrm>
          <a:prstGeom prst="rect">
            <a:avLst/>
          </a:prstGeom>
        </p:spPr>
      </p:pic>
      <p:sp>
        <p:nvSpPr>
          <p:cNvPr id="1078" name="Rectangle 79"/>
          <p:cNvSpPr>
            <a:spLocks noChangeArrowheads="1"/>
          </p:cNvSpPr>
          <p:nvPr/>
        </p:nvSpPr>
        <p:spPr bwMode="auto">
          <a:xfrm>
            <a:off x="1750321" y="1263390"/>
            <a:ext cx="13929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dist" defTabSz="685800"/>
            <a:r>
              <a:rPr lang="zh-CN" altLang="en-US" sz="38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endParaRPr lang="zh-CN" altLang="en-US" sz="14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1500166" y="2071684"/>
            <a:ext cx="721523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在按谁</a:t>
            </a:r>
            <a:r>
              <a:rPr lang="zh-CN" altLang="en-US" sz="28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时间表 过日子</a:t>
            </a:r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71604" y="3071816"/>
            <a:ext cx="6858048" cy="90024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rgbClr val="5337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每一天每一个人都会有新的</a:t>
            </a:r>
            <a:r>
              <a:rPr lang="en-US" altLang="zh-CN" dirty="0">
                <a:solidFill>
                  <a:srgbClr val="5337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86400</a:t>
            </a:r>
            <a:r>
              <a:rPr lang="zh-CN" altLang="en-US" dirty="0">
                <a:solidFill>
                  <a:srgbClr val="5337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秒进账到时间户头里，面对这样一笔财富，你会怎么利用它们呢？</a:t>
            </a:r>
            <a:endParaRPr lang="zh-CN" altLang="en-US" dirty="0">
              <a:solidFill>
                <a:srgbClr val="5337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7828" y="2550469"/>
            <a:ext cx="508587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r>
              <a:rPr lang="zh-CN" altLang="en-US" sz="28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r>
              <a:rPr lang="zh-CN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会拒绝财富吗？</a:t>
            </a:r>
            <a:endParaRPr lang="zh-CN" alt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100">
        <p14:switch dir="r"/>
      </p:transition>
    </mc:Choice>
    <mc:Fallback>
      <p:transition spd="slow" advClick="0" advTm="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99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7" presetClass="emph" presetSubtype="0" fill="remove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F572C"/>
                                      </p:to>
                                    </p:animClr>
                                    <p:animClr clrSpc="rgb" dir="cw">
                                      <p:cBhvr>
                                        <p:cTn id="44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F572C"/>
                                      </p:to>
                                    </p:animClr>
                                    <p:set>
                                      <p:cBhvr>
                                        <p:cTn id="4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8" grpId="0"/>
      <p:bldP spid="9" grpId="0"/>
      <p:bldP spid="10" grpId="0"/>
      <p:bldP spid="10" grpId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弧形 252"/>
          <p:cNvSpPr/>
          <p:nvPr/>
        </p:nvSpPr>
        <p:spPr>
          <a:xfrm flipH="1">
            <a:off x="-1762243" y="-3683019"/>
            <a:ext cx="5583614" cy="5590745"/>
          </a:xfrm>
          <a:prstGeom prst="arc">
            <a:avLst>
              <a:gd name="adj1" fmla="val 4045747"/>
              <a:gd name="adj2" fmla="val 9755650"/>
            </a:avLst>
          </a:prstGeom>
          <a:ln w="31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 flipH="1">
            <a:off x="4249561" y="-112166"/>
            <a:ext cx="8249131" cy="8259665"/>
          </a:xfrm>
          <a:prstGeom prst="arc">
            <a:avLst>
              <a:gd name="adj1" fmla="val 16950290"/>
              <a:gd name="adj2" fmla="val 1030749"/>
            </a:avLst>
          </a:prstGeom>
          <a:ln w="31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 flipH="1">
            <a:off x="-3458943" y="-2111844"/>
            <a:ext cx="5583614" cy="5590745"/>
          </a:xfrm>
          <a:prstGeom prst="arc">
            <a:avLst>
              <a:gd name="adj1" fmla="val 6207612"/>
              <a:gd name="adj2" fmla="val 11714266"/>
            </a:avLst>
          </a:prstGeom>
          <a:ln w="3175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254"/>
          <p:cNvGrpSpPr/>
          <p:nvPr/>
        </p:nvGrpSpPr>
        <p:grpSpPr>
          <a:xfrm>
            <a:off x="1175010" y="873663"/>
            <a:ext cx="1635919" cy="1635919"/>
            <a:chOff x="1566675" y="1164878"/>
            <a:chExt cx="2181225" cy="2181225"/>
          </a:xfrm>
        </p:grpSpPr>
        <p:grpSp>
          <p:nvGrpSpPr>
            <p:cNvPr id="3" name="组合 6"/>
            <p:cNvGrpSpPr/>
            <p:nvPr/>
          </p:nvGrpSpPr>
          <p:grpSpPr>
            <a:xfrm>
              <a:off x="1566675" y="1164878"/>
              <a:ext cx="2181225" cy="2181225"/>
              <a:chOff x="3873182" y="5197753"/>
              <a:chExt cx="895372" cy="895372"/>
            </a:xfrm>
            <a:effectLst>
              <a:outerShdw blurRad="482600" dist="431800" dir="8100000" algn="tr" rotWithShape="0">
                <a:prstClr val="black">
                  <a:alpha val="15000"/>
                </a:prstClr>
              </a:outerShdw>
            </a:effectLst>
          </p:grpSpPr>
          <p:sp>
            <p:nvSpPr>
              <p:cNvPr id="12" name="椭圆 11"/>
              <p:cNvSpPr/>
              <p:nvPr/>
            </p:nvSpPr>
            <p:spPr>
              <a:xfrm>
                <a:off x="3873182" y="5197753"/>
                <a:ext cx="895372" cy="895372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/>
                  </a:gs>
                  <a:gs pos="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894240" y="5218811"/>
                <a:ext cx="853256" cy="853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7"/>
            <p:cNvGrpSpPr/>
            <p:nvPr/>
          </p:nvGrpSpPr>
          <p:grpSpPr>
            <a:xfrm>
              <a:off x="1753723" y="1351926"/>
              <a:ext cx="1807127" cy="1807127"/>
              <a:chOff x="845604" y="597098"/>
              <a:chExt cx="1175816" cy="117581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952885" y="704379"/>
                <a:ext cx="961254" cy="96125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845604" y="597098"/>
                <a:ext cx="1175816" cy="1175816"/>
              </a:xfrm>
              <a:prstGeom prst="ellipse">
                <a:avLst/>
              </a:prstGeom>
              <a:noFill/>
              <a:ln w="15875" cap="rnd" cmpd="sng">
                <a:solidFill>
                  <a:srgbClr val="C00000"/>
                </a:solidFill>
                <a:prstDash val="dash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984878" y="923396"/>
                <a:ext cx="897268" cy="520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3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endParaRPr lang="zh-CN" altLang="en-US" sz="3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258"/>
          <p:cNvGrpSpPr/>
          <p:nvPr/>
        </p:nvGrpSpPr>
        <p:grpSpPr>
          <a:xfrm>
            <a:off x="4286248" y="2071684"/>
            <a:ext cx="683552" cy="605825"/>
            <a:chOff x="5370982" y="3687080"/>
            <a:chExt cx="911403" cy="807767"/>
          </a:xfrm>
        </p:grpSpPr>
        <p:sp>
          <p:nvSpPr>
            <p:cNvPr id="230" name="Freeform 5"/>
            <p:cNvSpPr/>
            <p:nvPr/>
          </p:nvSpPr>
          <p:spPr bwMode="auto">
            <a:xfrm rot="10800000">
              <a:off x="5370982" y="3687080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1" name="圆角矩形 230"/>
            <p:cNvSpPr/>
            <p:nvPr/>
          </p:nvSpPr>
          <p:spPr>
            <a:xfrm>
              <a:off x="5506169" y="3770449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2" name="椭圆 231"/>
            <p:cNvSpPr/>
            <p:nvPr/>
          </p:nvSpPr>
          <p:spPr>
            <a:xfrm>
              <a:off x="5507166" y="3771446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5491542" y="3737020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8" name="文本框 227"/>
          <p:cNvSpPr txBox="1"/>
          <p:nvPr/>
        </p:nvSpPr>
        <p:spPr>
          <a:xfrm>
            <a:off x="5037198" y="2197251"/>
            <a:ext cx="2678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时间管理的分析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255"/>
          <p:cNvGrpSpPr/>
          <p:nvPr/>
        </p:nvGrpSpPr>
        <p:grpSpPr>
          <a:xfrm>
            <a:off x="4762732" y="1285866"/>
            <a:ext cx="683552" cy="605825"/>
            <a:chOff x="5900584" y="2363154"/>
            <a:chExt cx="911403" cy="807767"/>
          </a:xfrm>
        </p:grpSpPr>
        <p:sp>
          <p:nvSpPr>
            <p:cNvPr id="239" name="Freeform 5"/>
            <p:cNvSpPr/>
            <p:nvPr/>
          </p:nvSpPr>
          <p:spPr bwMode="auto">
            <a:xfrm rot="10800000">
              <a:off x="5900584" y="2363154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0" name="圆角矩形 239"/>
            <p:cNvSpPr/>
            <p:nvPr/>
          </p:nvSpPr>
          <p:spPr>
            <a:xfrm>
              <a:off x="6035771" y="2446523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1" name="椭圆 240"/>
            <p:cNvSpPr/>
            <p:nvPr/>
          </p:nvSpPr>
          <p:spPr>
            <a:xfrm>
              <a:off x="6036768" y="2447520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2" name="文本框 241"/>
            <p:cNvSpPr txBox="1"/>
            <p:nvPr/>
          </p:nvSpPr>
          <p:spPr>
            <a:xfrm>
              <a:off x="6037739" y="2413094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7" name="文本框 236"/>
          <p:cNvSpPr txBox="1"/>
          <p:nvPr/>
        </p:nvSpPr>
        <p:spPr>
          <a:xfrm>
            <a:off x="5513682" y="1404245"/>
            <a:ext cx="2344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时间管理的发展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256"/>
          <p:cNvGrpSpPr/>
          <p:nvPr/>
        </p:nvGrpSpPr>
        <p:grpSpPr>
          <a:xfrm>
            <a:off x="5411042" y="642924"/>
            <a:ext cx="683552" cy="605825"/>
            <a:chOff x="6802482" y="1039228"/>
            <a:chExt cx="911403" cy="807767"/>
          </a:xfrm>
        </p:grpSpPr>
        <p:sp>
          <p:nvSpPr>
            <p:cNvPr id="248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9" name="圆角矩形 248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0" name="椭圆 249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1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6" name="文本框 245"/>
          <p:cNvSpPr txBox="1"/>
          <p:nvPr/>
        </p:nvSpPr>
        <p:spPr>
          <a:xfrm>
            <a:off x="6161988" y="754116"/>
            <a:ext cx="2481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时间管理的内涵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258"/>
          <p:cNvGrpSpPr/>
          <p:nvPr/>
        </p:nvGrpSpPr>
        <p:grpSpPr>
          <a:xfrm>
            <a:off x="3929058" y="2980432"/>
            <a:ext cx="683552" cy="605825"/>
            <a:chOff x="5370982" y="3687080"/>
            <a:chExt cx="911403" cy="807767"/>
          </a:xfrm>
        </p:grpSpPr>
        <p:sp>
          <p:nvSpPr>
            <p:cNvPr id="33" name="Freeform 5"/>
            <p:cNvSpPr/>
            <p:nvPr/>
          </p:nvSpPr>
          <p:spPr bwMode="auto">
            <a:xfrm rot="10800000">
              <a:off x="5370982" y="3687080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506169" y="3770449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507166" y="3771446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232"/>
            <p:cNvSpPr txBox="1"/>
            <p:nvPr/>
          </p:nvSpPr>
          <p:spPr>
            <a:xfrm>
              <a:off x="5491542" y="3737020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文本框 227"/>
          <p:cNvSpPr txBox="1"/>
          <p:nvPr/>
        </p:nvSpPr>
        <p:spPr>
          <a:xfrm>
            <a:off x="4680008" y="3105999"/>
            <a:ext cx="3035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提高个人成效的方法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258"/>
          <p:cNvGrpSpPr/>
          <p:nvPr/>
        </p:nvGrpSpPr>
        <p:grpSpPr>
          <a:xfrm>
            <a:off x="3786182" y="3823313"/>
            <a:ext cx="683552" cy="605825"/>
            <a:chOff x="5370982" y="3687080"/>
            <a:chExt cx="911403" cy="807767"/>
          </a:xfrm>
        </p:grpSpPr>
        <p:sp>
          <p:nvSpPr>
            <p:cNvPr id="39" name="Freeform 5"/>
            <p:cNvSpPr/>
            <p:nvPr/>
          </p:nvSpPr>
          <p:spPr bwMode="auto">
            <a:xfrm rot="10800000">
              <a:off x="5370982" y="3687080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5506169" y="3770449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5507166" y="3771446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232"/>
            <p:cNvSpPr txBox="1"/>
            <p:nvPr/>
          </p:nvSpPr>
          <p:spPr>
            <a:xfrm>
              <a:off x="5491542" y="3737020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文本框 227"/>
          <p:cNvSpPr txBox="1"/>
          <p:nvPr/>
        </p:nvSpPr>
        <p:spPr>
          <a:xfrm>
            <a:off x="4537132" y="3948880"/>
            <a:ext cx="2820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时间管理降龙18掌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517">
        <p:blinds dir="vert"/>
      </p:transition>
    </mc:Choice>
    <mc:Fallback>
      <p:transition spd="slow" advTm="551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图片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-3967"/>
            <a:ext cx="9134478" cy="514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11"/>
          <p:cNvGrpSpPr/>
          <p:nvPr/>
        </p:nvGrpSpPr>
        <p:grpSpPr>
          <a:xfrm>
            <a:off x="1" y="1"/>
            <a:ext cx="4877051" cy="5163338"/>
            <a:chOff x="0" y="0"/>
            <a:chExt cx="4877898" cy="5164932"/>
          </a:xfrm>
          <a:solidFill>
            <a:srgbClr val="C00000"/>
          </a:solidFill>
        </p:grpSpPr>
        <p:sp>
          <p:nvSpPr>
            <p:cNvPr id="13" name="矩形 12"/>
            <p:cNvSpPr/>
            <p:nvPr/>
          </p:nvSpPr>
          <p:spPr>
            <a:xfrm>
              <a:off x="0" y="0"/>
              <a:ext cx="4572794" cy="5164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4541013" y="2426502"/>
              <a:ext cx="361839" cy="31193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463140" y="1235207"/>
            <a:ext cx="1641471" cy="1641249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49347" y="1321401"/>
            <a:ext cx="1469059" cy="1468861"/>
          </a:xfrm>
          <a:prstGeom prst="ellipse">
            <a:avLst/>
          </a:prstGeom>
          <a:solidFill>
            <a:schemeClr val="bg1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71604" y="1457651"/>
            <a:ext cx="1539570" cy="1328413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>
              <a:defRPr/>
            </a:pPr>
            <a:r>
              <a:rPr lang="en-US" altLang="zh-CN" sz="8000" b="1" kern="0" dirty="0" smtClean="0">
                <a:solidFill>
                  <a:srgbClr val="C00000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8000" b="1" kern="0" dirty="0">
              <a:solidFill>
                <a:srgbClr val="C00000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8662" y="3225709"/>
            <a:ext cx="2999776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>
              <a:defRPr/>
            </a:pPr>
            <a:r>
              <a:rPr lang="zh-CN" altLang="en-US" sz="4400" b="1" kern="0" smtClean="0">
                <a:solidFill>
                  <a:schemeClr val="bg1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4400" b="1" kern="0" dirty="0">
              <a:solidFill>
                <a:schemeClr val="bg1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49760" y="2225577"/>
            <a:ext cx="4194239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/>
            <a:r>
              <a:rPr lang="zh-CN" altLang="en-US" sz="4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时间管理的内涵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89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89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20" grpId="0"/>
      <p:bldP spid="21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什么是时间管理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16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圆角矩形 19"/>
          <p:cNvSpPr/>
          <p:nvPr/>
        </p:nvSpPr>
        <p:spPr>
          <a:xfrm>
            <a:off x="1372002" y="1290172"/>
            <a:ext cx="3700064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479158" y="1823069"/>
            <a:ext cx="3391974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文本框 113"/>
          <p:cNvSpPr txBox="1"/>
          <p:nvPr/>
        </p:nvSpPr>
        <p:spPr>
          <a:xfrm>
            <a:off x="1562483" y="2116054"/>
            <a:ext cx="3255099" cy="1691525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在日常生活中，组织管理好自己生活的方方面面，最有意义、最大限度地利用自己所拥有的时间，这就是时间管理。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不仅仅是工作的管理，同时也包含着家庭生活、业余时间、业余爱好的管理。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35"/>
          <p:cNvSpPr txBox="1">
            <a:spLocks noChangeArrowheads="1"/>
          </p:cNvSpPr>
          <p:nvPr/>
        </p:nvSpPr>
        <p:spPr bwMode="auto">
          <a:xfrm>
            <a:off x="1372002" y="1392084"/>
            <a:ext cx="3661987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14876" y="714362"/>
            <a:ext cx="4253216" cy="44291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364">
        <p15:prstTrans prst="wind"/>
      </p:transition>
    </mc:Choice>
    <mc:Fallback>
      <p:transition spd="slow" advTm="33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时间管理存在的误区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37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05856" y="2275336"/>
            <a:ext cx="1060862" cy="1214343"/>
            <a:chOff x="5379142" y="2991066"/>
            <a:chExt cx="1414667" cy="1619124"/>
          </a:xfrm>
          <a:solidFill>
            <a:srgbClr val="C81B1D"/>
          </a:solidFill>
        </p:grpSpPr>
        <p:sp>
          <p:nvSpPr>
            <p:cNvPr id="42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43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grpSp>
        <p:nvGrpSpPr>
          <p:cNvPr id="44" name="Group 12"/>
          <p:cNvGrpSpPr/>
          <p:nvPr/>
        </p:nvGrpSpPr>
        <p:grpSpPr>
          <a:xfrm>
            <a:off x="2844579" y="2431594"/>
            <a:ext cx="1060862" cy="1214343"/>
            <a:chOff x="3563871" y="3199409"/>
            <a:chExt cx="1414666" cy="1619124"/>
          </a:xfrm>
          <a:solidFill>
            <a:srgbClr val="C00000"/>
          </a:solidFill>
        </p:grpSpPr>
        <p:sp>
          <p:nvSpPr>
            <p:cNvPr id="45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46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grpSp>
        <p:nvGrpSpPr>
          <p:cNvPr id="47" name="Group 11"/>
          <p:cNvGrpSpPr/>
          <p:nvPr/>
        </p:nvGrpSpPr>
        <p:grpSpPr>
          <a:xfrm>
            <a:off x="1431492" y="2275336"/>
            <a:ext cx="1060862" cy="1214343"/>
            <a:chOff x="1743076" y="2991066"/>
            <a:chExt cx="1414666" cy="1619124"/>
          </a:xfrm>
          <a:solidFill>
            <a:srgbClr val="C81B1D"/>
          </a:solidFill>
        </p:grpSpPr>
        <p:sp>
          <p:nvSpPr>
            <p:cNvPr id="48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49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508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grpSp>
        <p:nvGrpSpPr>
          <p:cNvPr id="50" name="Group 15"/>
          <p:cNvGrpSpPr/>
          <p:nvPr/>
        </p:nvGrpSpPr>
        <p:grpSpPr>
          <a:xfrm>
            <a:off x="5571274" y="2431594"/>
            <a:ext cx="1060862" cy="1214344"/>
            <a:chOff x="7199937" y="3199409"/>
            <a:chExt cx="1414666" cy="1619125"/>
          </a:xfrm>
          <a:solidFill>
            <a:srgbClr val="C00000"/>
          </a:solidFill>
        </p:grpSpPr>
        <p:sp>
          <p:nvSpPr>
            <p:cNvPr id="51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52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grpSp>
        <p:nvGrpSpPr>
          <p:cNvPr id="53" name="Group 16"/>
          <p:cNvGrpSpPr/>
          <p:nvPr/>
        </p:nvGrpSpPr>
        <p:grpSpPr>
          <a:xfrm>
            <a:off x="6932550" y="2275336"/>
            <a:ext cx="1060862" cy="1214343"/>
            <a:chOff x="9015209" y="2991066"/>
            <a:chExt cx="1414666" cy="1619124"/>
          </a:xfrm>
          <a:solidFill>
            <a:srgbClr val="C81B1D"/>
          </a:solidFill>
        </p:grpSpPr>
        <p:sp>
          <p:nvSpPr>
            <p:cNvPr id="54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55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ysClr val="window" lastClr="FFFFFF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913765">
                <a:spcBef>
                  <a:spcPts val="3375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54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sp>
        <p:nvSpPr>
          <p:cNvPr id="56" name="Text Placeholder 4"/>
          <p:cNvSpPr txBox="1"/>
          <p:nvPr/>
        </p:nvSpPr>
        <p:spPr>
          <a:xfrm>
            <a:off x="1507925" y="2858768"/>
            <a:ext cx="907996" cy="200824"/>
          </a:xfrm>
          <a:prstGeom prst="rect">
            <a:avLst/>
          </a:prstGeom>
        </p:spPr>
        <p:txBody>
          <a:bodyPr lIns="68580" tIns="34290" rIns="68580" bIns="3429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buNone/>
              <a:defRPr/>
            </a:pPr>
            <a:r>
              <a:rPr lang="en-US" altLang="zh-CN" b="1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GB" altLang="zh-CN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 Placeholder 4"/>
          <p:cNvSpPr txBox="1"/>
          <p:nvPr/>
        </p:nvSpPr>
        <p:spPr>
          <a:xfrm>
            <a:off x="2918940" y="2858768"/>
            <a:ext cx="907996" cy="200824"/>
          </a:xfrm>
          <a:prstGeom prst="rect">
            <a:avLst/>
          </a:prstGeom>
        </p:spPr>
        <p:txBody>
          <a:bodyPr lIns="68580" tIns="34290" rIns="68580" bIns="3429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buNone/>
              <a:defRPr/>
            </a:pPr>
            <a:r>
              <a:rPr lang="en-US" altLang="zh-CN" b="1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GB" altLang="zh-CN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4281753" y="2858768"/>
            <a:ext cx="907996" cy="200824"/>
          </a:xfrm>
          <a:prstGeom prst="rect">
            <a:avLst/>
          </a:prstGeom>
        </p:spPr>
        <p:txBody>
          <a:bodyPr lIns="68580" tIns="34290" rIns="68580" bIns="3429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buNone/>
              <a:defRPr/>
            </a:pPr>
            <a:r>
              <a:rPr lang="en-US" altLang="zh-CN" b="1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GB" altLang="zh-CN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 Placeholder 4"/>
          <p:cNvSpPr txBox="1"/>
          <p:nvPr/>
        </p:nvSpPr>
        <p:spPr>
          <a:xfrm>
            <a:off x="5645100" y="2858768"/>
            <a:ext cx="907996" cy="200824"/>
          </a:xfrm>
          <a:prstGeom prst="rect">
            <a:avLst/>
          </a:prstGeom>
        </p:spPr>
        <p:txBody>
          <a:bodyPr lIns="68580" tIns="34290" rIns="68580" bIns="3429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buNone/>
              <a:defRPr/>
            </a:pPr>
            <a:r>
              <a:rPr lang="en-US" altLang="zh-CN" b="1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GB" altLang="zh-CN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7008983" y="2858768"/>
            <a:ext cx="907996" cy="200824"/>
          </a:xfrm>
          <a:prstGeom prst="rect">
            <a:avLst/>
          </a:prstGeom>
        </p:spPr>
        <p:txBody>
          <a:bodyPr lIns="68580" tIns="34290" rIns="68580" bIns="3429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3765">
              <a:buNone/>
              <a:defRPr/>
            </a:pPr>
            <a:r>
              <a:rPr lang="en-US" altLang="zh-CN" b="1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GB" altLang="zh-CN" b="1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25"/>
          <p:cNvSpPr txBox="1"/>
          <p:nvPr/>
        </p:nvSpPr>
        <p:spPr>
          <a:xfrm>
            <a:off x="1143498" y="1289059"/>
            <a:ext cx="2499808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宁愿去解决问题，而不是有创意地去选择解决方法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26"/>
          <p:cNvSpPr txBox="1"/>
          <p:nvPr/>
        </p:nvSpPr>
        <p:spPr>
          <a:xfrm>
            <a:off x="1950621" y="3899931"/>
            <a:ext cx="2764255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宁愿去保持原来的做法和手段，而不是去优化、优选工作的流程和方法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27"/>
          <p:cNvSpPr txBox="1"/>
          <p:nvPr/>
        </p:nvSpPr>
        <p:spPr>
          <a:xfrm>
            <a:off x="3873607" y="1289059"/>
            <a:ext cx="2201086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宁愿去做事情，而不是去做正确的事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28"/>
          <p:cNvSpPr txBox="1"/>
          <p:nvPr/>
        </p:nvSpPr>
        <p:spPr>
          <a:xfrm>
            <a:off x="5143504" y="3899931"/>
            <a:ext cx="2764255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宁愿去被动地执行服从和遵守职务，而不是主动积极地进行创新和求得最佳的结果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29"/>
          <p:cNvSpPr txBox="1"/>
          <p:nvPr/>
        </p:nvSpPr>
        <p:spPr>
          <a:xfrm>
            <a:off x="6585756" y="1289059"/>
            <a:ext cx="2201086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宁愿去节约成本，而不愿意主动地增加利润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5572">
        <p15:prstTrans prst="wind"/>
      </p:transition>
    </mc:Choice>
    <mc:Fallback>
      <p:transition spd="slow" advTm="55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uild="p"/>
      <p:bldP spid="57" grpId="0" build="p"/>
      <p:bldP spid="58" grpId="0" build="p"/>
      <p:bldP spid="59" grpId="0" build="p"/>
      <p:bldP spid="60" grpId="0" build="p"/>
      <p:bldP spid="61" grpId="0"/>
      <p:bldP spid="62" grpId="0"/>
      <p:bldP spid="63" grpId="0"/>
      <p:bldP spid="64" grpId="0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传统的时间管理观念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31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文本框 19"/>
          <p:cNvSpPr txBox="1">
            <a:spLocks noChangeArrowheads="1"/>
          </p:cNvSpPr>
          <p:nvPr/>
        </p:nvSpPr>
        <p:spPr bwMode="auto">
          <a:xfrm>
            <a:off x="1610434" y="3230311"/>
            <a:ext cx="1755143" cy="41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4" rIns="91428" bIns="45714">
            <a:spAutoFit/>
          </a:bodyPr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强调时间的重要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24"/>
          <p:cNvSpPr txBox="1"/>
          <p:nvPr/>
        </p:nvSpPr>
        <p:spPr>
          <a:xfrm>
            <a:off x="1571604" y="3964054"/>
            <a:ext cx="1852008" cy="750836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just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古人曰“一寸光阴一寸金，存金难买寸光阴”，这里强调了时间的价值和重要性。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912368" y="1445239"/>
            <a:ext cx="1014281" cy="1583713"/>
            <a:chOff x="1758951" y="1423987"/>
            <a:chExt cx="1014413" cy="1736390"/>
          </a:xfrm>
        </p:grpSpPr>
        <p:sp>
          <p:nvSpPr>
            <p:cNvPr id="38" name="圆角矩形 7"/>
            <p:cNvSpPr/>
            <p:nvPr/>
          </p:nvSpPr>
          <p:spPr>
            <a:xfrm flipH="1" flipV="1">
              <a:off x="2182814" y="1423987"/>
              <a:ext cx="166687" cy="758429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-1" fmla="*/ 379028 w 379028"/>
                <a:gd name="connsiteY0-2" fmla="*/ 0 h 2132857"/>
                <a:gd name="connsiteX1-3" fmla="*/ 379027 w 379028"/>
                <a:gd name="connsiteY1-4" fmla="*/ 1943343 h 2132857"/>
                <a:gd name="connsiteX2-5" fmla="*/ 189513 w 379028"/>
                <a:gd name="connsiteY2-6" fmla="*/ 2132857 h 2132857"/>
                <a:gd name="connsiteX3-7" fmla="*/ 189514 w 379028"/>
                <a:gd name="connsiteY3-8" fmla="*/ 2132856 h 2132857"/>
                <a:gd name="connsiteX4-9" fmla="*/ 0 w 379028"/>
                <a:gd name="connsiteY4-10" fmla="*/ 1943342 h 2132857"/>
                <a:gd name="connsiteX5-11" fmla="*/ 0 w 379028"/>
                <a:gd name="connsiteY5-12" fmla="*/ 0 h 2132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39" name="八角星 38"/>
            <p:cNvSpPr/>
            <p:nvPr/>
          </p:nvSpPr>
          <p:spPr>
            <a:xfrm>
              <a:off x="1758951" y="2091929"/>
              <a:ext cx="1014413" cy="1068448"/>
            </a:xfrm>
            <a:prstGeom prst="star8">
              <a:avLst>
                <a:gd name="adj" fmla="val 42115"/>
              </a:avLst>
            </a:prstGeom>
            <a:solidFill>
              <a:srgbClr val="C00000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800" kern="0" dirty="0">
                  <a:ln w="12700">
                    <a:noFill/>
                  </a:ln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2800" kern="0" dirty="0">
                <a:ln w="1270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2187576" y="2063353"/>
              <a:ext cx="157163" cy="12858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2197101" y="2077641"/>
              <a:ext cx="138113" cy="10120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文本框 69"/>
          <p:cNvSpPr txBox="1">
            <a:spLocks noChangeArrowheads="1"/>
          </p:cNvSpPr>
          <p:nvPr/>
        </p:nvSpPr>
        <p:spPr bwMode="auto">
          <a:xfrm>
            <a:off x="6339098" y="3230311"/>
            <a:ext cx="1447612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>
            <a:spAutoFit/>
          </a:bodyPr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强调时间流失的速度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6556560" y="1445238"/>
            <a:ext cx="1014281" cy="1583714"/>
            <a:chOff x="4867276" y="1423987"/>
            <a:chExt cx="1014413" cy="1867982"/>
          </a:xfrm>
        </p:grpSpPr>
        <p:sp>
          <p:nvSpPr>
            <p:cNvPr id="44" name="圆角矩形 7"/>
            <p:cNvSpPr/>
            <p:nvPr/>
          </p:nvSpPr>
          <p:spPr>
            <a:xfrm flipV="1">
              <a:off x="5292725" y="1423987"/>
              <a:ext cx="165100" cy="758429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-1" fmla="*/ 379028 w 379028"/>
                <a:gd name="connsiteY0-2" fmla="*/ 0 h 2132857"/>
                <a:gd name="connsiteX1-3" fmla="*/ 379027 w 379028"/>
                <a:gd name="connsiteY1-4" fmla="*/ 1943343 h 2132857"/>
                <a:gd name="connsiteX2-5" fmla="*/ 189513 w 379028"/>
                <a:gd name="connsiteY2-6" fmla="*/ 2132857 h 2132857"/>
                <a:gd name="connsiteX3-7" fmla="*/ 189514 w 379028"/>
                <a:gd name="connsiteY3-8" fmla="*/ 2132856 h 2132857"/>
                <a:gd name="connsiteX4-9" fmla="*/ 0 w 379028"/>
                <a:gd name="connsiteY4-10" fmla="*/ 1943342 h 2132857"/>
                <a:gd name="connsiteX5-11" fmla="*/ 0 w 379028"/>
                <a:gd name="connsiteY5-12" fmla="*/ 0 h 2132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45" name="八角星 44"/>
            <p:cNvSpPr/>
            <p:nvPr/>
          </p:nvSpPr>
          <p:spPr>
            <a:xfrm>
              <a:off x="4867276" y="2113360"/>
              <a:ext cx="1014413" cy="1178609"/>
            </a:xfrm>
            <a:prstGeom prst="star8">
              <a:avLst>
                <a:gd name="adj" fmla="val 42115"/>
              </a:avLst>
            </a:prstGeom>
            <a:solidFill>
              <a:srgbClr val="C00000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800" kern="0" dirty="0">
                  <a:ln w="12700">
                    <a:noFill/>
                  </a:ln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2800" kern="0" dirty="0">
                <a:ln w="1270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91138" y="2082403"/>
              <a:ext cx="157162" cy="12858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305426" y="2096691"/>
              <a:ext cx="138113" cy="10120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文本框 66"/>
          <p:cNvSpPr txBox="1">
            <a:spLocks noChangeArrowheads="1"/>
          </p:cNvSpPr>
          <p:nvPr/>
        </p:nvSpPr>
        <p:spPr bwMode="auto">
          <a:xfrm>
            <a:off x="3893694" y="3272871"/>
            <a:ext cx="1583396" cy="5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4" rIns="91428" bIns="45714">
            <a:spAutoFit/>
          </a:bodyPr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强调时间管理的计划性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246940" y="1445238"/>
            <a:ext cx="1012693" cy="1583714"/>
            <a:chOff x="3343276" y="1423987"/>
            <a:chExt cx="1012825" cy="1867983"/>
          </a:xfrm>
        </p:grpSpPr>
        <p:sp>
          <p:nvSpPr>
            <p:cNvPr id="50" name="圆角矩形 7"/>
            <p:cNvSpPr/>
            <p:nvPr/>
          </p:nvSpPr>
          <p:spPr>
            <a:xfrm flipV="1">
              <a:off x="3767138" y="1423987"/>
              <a:ext cx="165100" cy="758429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-1" fmla="*/ 379028 w 379028"/>
                <a:gd name="connsiteY0-2" fmla="*/ 0 h 2132857"/>
                <a:gd name="connsiteX1-3" fmla="*/ 379027 w 379028"/>
                <a:gd name="connsiteY1-4" fmla="*/ 1943343 h 2132857"/>
                <a:gd name="connsiteX2-5" fmla="*/ 189513 w 379028"/>
                <a:gd name="connsiteY2-6" fmla="*/ 2132857 h 2132857"/>
                <a:gd name="connsiteX3-7" fmla="*/ 189514 w 379028"/>
                <a:gd name="connsiteY3-8" fmla="*/ 2132856 h 2132857"/>
                <a:gd name="connsiteX4-9" fmla="*/ 0 w 379028"/>
                <a:gd name="connsiteY4-10" fmla="*/ 1943342 h 2132857"/>
                <a:gd name="connsiteX5-11" fmla="*/ 0 w 379028"/>
                <a:gd name="connsiteY5-12" fmla="*/ 0 h 2132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ysClr val="window" lastClr="FFFFFF"/>
                </a:solidFill>
              </a:endParaRPr>
            </a:p>
          </p:txBody>
        </p:sp>
        <p:sp>
          <p:nvSpPr>
            <p:cNvPr id="51" name="八角星 50"/>
            <p:cNvSpPr/>
            <p:nvPr/>
          </p:nvSpPr>
          <p:spPr>
            <a:xfrm>
              <a:off x="3343276" y="2121693"/>
              <a:ext cx="1012825" cy="1170277"/>
            </a:xfrm>
            <a:prstGeom prst="star8">
              <a:avLst>
                <a:gd name="adj" fmla="val 42115"/>
              </a:avLst>
            </a:prstGeom>
            <a:solidFill>
              <a:srgbClr val="C00000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800" kern="0" dirty="0">
                  <a:ln w="12700">
                    <a:noFill/>
                  </a:ln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2800" kern="0" dirty="0">
                <a:ln w="12700">
                  <a:noFill/>
                </a:ln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763963" y="2082403"/>
              <a:ext cx="158750" cy="12858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3779839" y="2096691"/>
              <a:ext cx="136525" cy="10120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sz="2400" ker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35"/>
          <p:cNvSpPr txBox="1">
            <a:spLocks noChangeArrowheads="1"/>
          </p:cNvSpPr>
          <p:nvPr/>
        </p:nvSpPr>
        <p:spPr bwMode="auto">
          <a:xfrm>
            <a:off x="3850623" y="3964054"/>
            <a:ext cx="1852007" cy="75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“预则立，不预则废”，也就是说在做事之前要有充分的准备和充分的计划，强调了计划的重要性。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文本框 36"/>
          <p:cNvSpPr txBox="1">
            <a:spLocks noChangeArrowheads="1"/>
          </p:cNvSpPr>
          <p:nvPr/>
        </p:nvSpPr>
        <p:spPr bwMode="auto">
          <a:xfrm>
            <a:off x="6161828" y="3964054"/>
            <a:ext cx="1852008" cy="75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看到滔滔不绝的江水，想到时间也如流水一样，不断地、快速地流淌，强调了时间的无法失而复得性。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106443" y="1421133"/>
            <a:ext cx="7199963" cy="37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1775">
        <p15:prstTrans prst="wind"/>
      </p:transition>
    </mc:Choice>
    <mc:Fallback>
      <p:transition spd="slow" advTm="17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42" grpId="0"/>
      <p:bldP spid="48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图片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-3967"/>
            <a:ext cx="9134478" cy="514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1"/>
          <p:cNvGrpSpPr/>
          <p:nvPr/>
        </p:nvGrpSpPr>
        <p:grpSpPr>
          <a:xfrm>
            <a:off x="1" y="1"/>
            <a:ext cx="4877051" cy="5163338"/>
            <a:chOff x="0" y="0"/>
            <a:chExt cx="4877898" cy="5164932"/>
          </a:xfrm>
          <a:solidFill>
            <a:srgbClr val="C00000"/>
          </a:solidFill>
        </p:grpSpPr>
        <p:sp>
          <p:nvSpPr>
            <p:cNvPr id="13" name="矩形 12"/>
            <p:cNvSpPr/>
            <p:nvPr/>
          </p:nvSpPr>
          <p:spPr>
            <a:xfrm>
              <a:off x="0" y="0"/>
              <a:ext cx="4572794" cy="5164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4541013" y="2426502"/>
              <a:ext cx="361839" cy="31193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463140" y="1235207"/>
            <a:ext cx="1641471" cy="1641249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49347" y="1321401"/>
            <a:ext cx="1469059" cy="1468861"/>
          </a:xfrm>
          <a:prstGeom prst="ellipse">
            <a:avLst/>
          </a:prstGeom>
          <a:solidFill>
            <a:schemeClr val="bg1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71604" y="1457651"/>
            <a:ext cx="1539570" cy="1328413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>
              <a:defRPr/>
            </a:pPr>
            <a:r>
              <a:rPr lang="en-US" altLang="zh-CN" sz="8000" b="1" kern="0" smtClean="0">
                <a:solidFill>
                  <a:srgbClr val="C00000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8000" b="1" kern="0" dirty="0">
              <a:solidFill>
                <a:srgbClr val="C00000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8662" y="3225709"/>
            <a:ext cx="2999776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>
              <a:defRPr/>
            </a:pPr>
            <a:r>
              <a:rPr lang="zh-CN" altLang="en-US" sz="4400" b="1" kern="0" smtClean="0">
                <a:solidFill>
                  <a:schemeClr val="bg1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4400" b="1" kern="0" dirty="0">
              <a:solidFill>
                <a:schemeClr val="bg1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49760" y="2225577"/>
            <a:ext cx="4194239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/>
            <a:r>
              <a:rPr lang="zh-CN" altLang="en-US" sz="4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时间管理的发展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89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89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20" grpId="0"/>
      <p:bldP spid="2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圆角矩形 47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时间管理发展历程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51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5" name="Freeform 6"/>
          <p:cNvSpPr/>
          <p:nvPr/>
        </p:nvSpPr>
        <p:spPr bwMode="auto">
          <a:xfrm>
            <a:off x="714348" y="2200165"/>
            <a:ext cx="7474414" cy="1195388"/>
          </a:xfrm>
          <a:custGeom>
            <a:avLst/>
            <a:gdLst/>
            <a:ahLst/>
            <a:cxnLst/>
            <a:rect l="l" t="t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8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椭圆 55"/>
          <p:cNvSpPr>
            <a:spLocks noChangeArrowheads="1"/>
          </p:cNvSpPr>
          <p:nvPr/>
        </p:nvSpPr>
        <p:spPr bwMode="auto">
          <a:xfrm>
            <a:off x="1299227" y="2243580"/>
            <a:ext cx="1040677" cy="1039408"/>
          </a:xfrm>
          <a:prstGeom prst="ellipse">
            <a:avLst/>
          </a:prstGeom>
          <a:solidFill>
            <a:srgbClr val="C00000"/>
          </a:solidFill>
          <a:ln w="25400" cap="flat" cmpd="sng">
            <a:solidFill>
              <a:srgbClr val="FFFFEB"/>
            </a:solidFill>
            <a:bevel/>
          </a:ln>
          <a:effectLst/>
        </p:spPr>
        <p:txBody>
          <a:bodyPr lIns="54431" tIns="27215" rIns="54431" bIns="2721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7" name="椭圆 56"/>
          <p:cNvSpPr>
            <a:spLocks noChangeArrowheads="1"/>
          </p:cNvSpPr>
          <p:nvPr/>
        </p:nvSpPr>
        <p:spPr bwMode="auto">
          <a:xfrm>
            <a:off x="3084105" y="2299115"/>
            <a:ext cx="1040677" cy="1039408"/>
          </a:xfrm>
          <a:prstGeom prst="ellipse">
            <a:avLst/>
          </a:prstGeom>
          <a:solidFill>
            <a:srgbClr val="C00000"/>
          </a:solidFill>
          <a:ln w="25400" cap="flat" cmpd="sng">
            <a:solidFill>
              <a:srgbClr val="FFFFEB"/>
            </a:solidFill>
            <a:bevel/>
          </a:ln>
          <a:effectLst/>
        </p:spPr>
        <p:txBody>
          <a:bodyPr lIns="54431" tIns="27215" rIns="54431" bIns="2721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8" name="椭圆 57"/>
          <p:cNvSpPr>
            <a:spLocks noChangeArrowheads="1"/>
          </p:cNvSpPr>
          <p:nvPr/>
        </p:nvSpPr>
        <p:spPr bwMode="auto">
          <a:xfrm>
            <a:off x="4824654" y="2254280"/>
            <a:ext cx="1040677" cy="1039408"/>
          </a:xfrm>
          <a:prstGeom prst="ellipse">
            <a:avLst/>
          </a:prstGeom>
          <a:solidFill>
            <a:srgbClr val="C00000"/>
          </a:solidFill>
          <a:ln w="25400" cap="flat" cmpd="sng">
            <a:solidFill>
              <a:srgbClr val="FFFFEB"/>
            </a:solidFill>
            <a:bevel/>
          </a:ln>
          <a:effectLst/>
        </p:spPr>
        <p:txBody>
          <a:bodyPr lIns="54431" tIns="27215" rIns="54431" bIns="2721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9" name="椭圆 58"/>
          <p:cNvSpPr>
            <a:spLocks noChangeArrowheads="1"/>
          </p:cNvSpPr>
          <p:nvPr/>
        </p:nvSpPr>
        <p:spPr bwMode="auto">
          <a:xfrm>
            <a:off x="6602138" y="2278644"/>
            <a:ext cx="1040677" cy="1039408"/>
          </a:xfrm>
          <a:prstGeom prst="ellipse">
            <a:avLst/>
          </a:prstGeom>
          <a:solidFill>
            <a:srgbClr val="C00000"/>
          </a:solidFill>
          <a:ln w="25400" cap="flat" cmpd="sng">
            <a:solidFill>
              <a:srgbClr val="FFFFEB"/>
            </a:solidFill>
            <a:bevel/>
          </a:ln>
          <a:effectLst/>
        </p:spPr>
        <p:txBody>
          <a:bodyPr lIns="54431" tIns="27215" rIns="54431" bIns="27215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0" hangingPunct="0"/>
            <a:r>
              <a:rPr lang="en-US" altLang="zh-CN" sz="28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79157" y="3720294"/>
            <a:ext cx="2275936" cy="5678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时间增加指工作任务多的时候，延长工作时间。备忘录是把要做的项目制作任务清单，做一件，勾掉一件</a:t>
            </a:r>
            <a:endParaRPr lang="zh-CN" altLang="en-US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69077" y="3497592"/>
            <a:ext cx="2553176" cy="2908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id-ID" sz="1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第一代：时间增加和备忘录</a:t>
            </a:r>
            <a:endParaRPr lang="id-ID" sz="1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16"/>
          <p:cNvSpPr txBox="1"/>
          <p:nvPr/>
        </p:nvSpPr>
        <p:spPr>
          <a:xfrm>
            <a:off x="2722362" y="1505553"/>
            <a:ext cx="1936909" cy="56626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任务开始之前，清单列出来，每一项任务都有开始和结束的时间，在这个时间段中完成规定的某项任务</a:t>
            </a:r>
            <a:endParaRPr lang="zh-CN" altLang="en-US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17"/>
          <p:cNvSpPr txBox="1"/>
          <p:nvPr/>
        </p:nvSpPr>
        <p:spPr>
          <a:xfrm>
            <a:off x="2712151" y="1283014"/>
            <a:ext cx="1975814" cy="2908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id-ID" sz="1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第二代：工作计划和时间表</a:t>
            </a:r>
            <a:endParaRPr lang="id-ID" sz="1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22"/>
          <p:cNvSpPr txBox="1"/>
          <p:nvPr/>
        </p:nvSpPr>
        <p:spPr>
          <a:xfrm>
            <a:off x="4293788" y="3791439"/>
            <a:ext cx="2402205" cy="56626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任务在规定的时间没法完成时，要进行一定的更改，第一，要做一些取舍；第二，要排优先顺序，可通过象限法进行</a:t>
            </a:r>
            <a:endParaRPr lang="zh-CN" altLang="en-US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23"/>
          <p:cNvSpPr txBox="1"/>
          <p:nvPr/>
        </p:nvSpPr>
        <p:spPr>
          <a:xfrm>
            <a:off x="4283787" y="3569030"/>
            <a:ext cx="2997994" cy="2908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id-ID" sz="1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第三代：排列优先顺序以追求效率</a:t>
            </a:r>
            <a:endParaRPr lang="id-ID" sz="1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28"/>
          <p:cNvSpPr txBox="1"/>
          <p:nvPr/>
        </p:nvSpPr>
        <p:spPr>
          <a:xfrm>
            <a:off x="6069941" y="1646712"/>
            <a:ext cx="2446540" cy="5678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这就是通常所说的二八定律，即80%的结果源于20%的努力，也就是80%的结果是因为20%的关键因素所致</a:t>
            </a:r>
            <a:endParaRPr lang="zh-CN" altLang="en-US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29"/>
          <p:cNvSpPr txBox="1"/>
          <p:nvPr/>
        </p:nvSpPr>
        <p:spPr>
          <a:xfrm>
            <a:off x="6069737" y="1140138"/>
            <a:ext cx="2571768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id-ID" sz="1200" b="1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第四代：以重要性为导向，价值导向，目标导向，结果导向</a:t>
            </a:r>
            <a:endParaRPr lang="id-ID" sz="1200" b="1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1367">
        <p15:prstTrans prst="wind"/>
      </p:transition>
    </mc:Choice>
    <mc:Fallback>
      <p:transition spd="slow" advTm="13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时间管理的三大观念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13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4929190" y="1071552"/>
            <a:ext cx="3700064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036346" y="1604449"/>
            <a:ext cx="3391974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文本框 113"/>
          <p:cNvSpPr txBox="1"/>
          <p:nvPr/>
        </p:nvSpPr>
        <p:spPr>
          <a:xfrm>
            <a:off x="5119671" y="1897434"/>
            <a:ext cx="3255099" cy="1734229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时间管理有三大观念：第一是</a:t>
            </a: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时间观念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，第二是</a:t>
            </a: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效率观念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，第三是</a:t>
            </a: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效能观念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。对这三大观念的理解和把握，是时间管理的关键。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35"/>
          <p:cNvSpPr txBox="1">
            <a:spLocks noChangeArrowheads="1"/>
          </p:cNvSpPr>
          <p:nvPr/>
        </p:nvSpPr>
        <p:spPr bwMode="auto">
          <a:xfrm>
            <a:off x="4929190" y="1173464"/>
            <a:ext cx="3661987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时间管理的三大观念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 descr="5a97c4ad0c6cd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57158" y="428592"/>
            <a:ext cx="4287250" cy="47149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5431">
        <p15:prstTrans prst="wind"/>
      </p:transition>
    </mc:Choice>
    <mc:Fallback>
      <p:transition spd="slow" advTm="54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圆角矩形 41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时间管理的六大概念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45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1749869" y="2631494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机遇与选择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49869" y="3722285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应变与制变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84283" y="2617744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紧要与重要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9612" y="3725364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反应与预应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34"/>
          <p:cNvSpPr/>
          <p:nvPr/>
        </p:nvSpPr>
        <p:spPr>
          <a:xfrm rot="16200000">
            <a:off x="3721162" y="2388920"/>
            <a:ext cx="916299" cy="117826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 rot="5400000">
            <a:off x="5162034" y="2363534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椭圆 34"/>
          <p:cNvSpPr/>
          <p:nvPr/>
        </p:nvSpPr>
        <p:spPr>
          <a:xfrm rot="5400000">
            <a:off x="4583411" y="3477807"/>
            <a:ext cx="916298" cy="117825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 rot="16200000">
            <a:off x="3181378" y="3454099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6072197" y="4063441"/>
            <a:ext cx="2714645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问题发生后，及时做出反应，采取必要措施；未发生的问题，防范于未然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4349" y="3012347"/>
            <a:ext cx="2286016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要主动选择，主动可以导致机遇，等待则只能处于无奈状态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2909" y="4012479"/>
            <a:ext cx="2286017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应变是当问题发生时，被动做出反应，制变则是主动预先做出防范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86511" y="2942071"/>
            <a:ext cx="2619115" cy="6786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重要且紧要的问题立即处理，重要但不紧要的问题优先处理，紧要但不重要的问题最后处理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719382" y="1537624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消费与投资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987162" y="1572757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效率与成效</a:t>
            </a:r>
            <a:endParaRPr lang="zh-CN" altLang="en-US" sz="14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34"/>
          <p:cNvSpPr/>
          <p:nvPr/>
        </p:nvSpPr>
        <p:spPr>
          <a:xfrm rot="5400000">
            <a:off x="4599226" y="1317465"/>
            <a:ext cx="916298" cy="117825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 rot="16200000">
            <a:off x="3197194" y="1293757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5929322" y="1869339"/>
            <a:ext cx="2643206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要有很高的时间利用率，而且结果是可见的、优质的，是与奋斗目标一致的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42910" y="1864049"/>
            <a:ext cx="2286016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时间管理要多投资，少消费，达到投资和消费的平衡</a:t>
            </a: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KSO_Shape"/>
          <p:cNvSpPr/>
          <p:nvPr/>
        </p:nvSpPr>
        <p:spPr bwMode="auto">
          <a:xfrm>
            <a:off x="3517714" y="1660688"/>
            <a:ext cx="553424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4" name="KSO_Shape"/>
          <p:cNvSpPr/>
          <p:nvPr/>
        </p:nvSpPr>
        <p:spPr bwMode="auto">
          <a:xfrm>
            <a:off x="4077434" y="2711137"/>
            <a:ext cx="520687" cy="521623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5" name="KSO_Shape"/>
          <p:cNvSpPr/>
          <p:nvPr/>
        </p:nvSpPr>
        <p:spPr bwMode="auto">
          <a:xfrm>
            <a:off x="3512644" y="3820528"/>
            <a:ext cx="517225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6" name="KSO_Shape"/>
          <p:cNvSpPr/>
          <p:nvPr/>
        </p:nvSpPr>
        <p:spPr bwMode="auto">
          <a:xfrm>
            <a:off x="4640383" y="1700623"/>
            <a:ext cx="597069" cy="41004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7" name="KSO_Shape"/>
          <p:cNvSpPr/>
          <p:nvPr/>
        </p:nvSpPr>
        <p:spPr bwMode="auto">
          <a:xfrm>
            <a:off x="5209956" y="2697385"/>
            <a:ext cx="522890" cy="51772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8" name="KSO_Shape"/>
          <p:cNvSpPr/>
          <p:nvPr/>
        </p:nvSpPr>
        <p:spPr>
          <a:xfrm>
            <a:off x="4667760" y="3828770"/>
            <a:ext cx="480230" cy="480292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607">
        <p15:prstTrans prst="wind"/>
      </p:transition>
    </mc:Choice>
    <mc:Fallback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 animBg="1"/>
      <p:bldP spid="57" grpId="0" animBg="1"/>
      <p:bldP spid="61" grpId="0"/>
      <p:bldP spid="62" grpId="0"/>
      <p:bldP spid="63" grpId="0"/>
      <p:bldP spid="64" grpId="0"/>
      <p:bldP spid="65" grpId="0"/>
      <p:bldP spid="66" grpId="0"/>
      <p:bldP spid="67" grpId="0" animBg="1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图片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-3967"/>
            <a:ext cx="9134478" cy="514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1"/>
          <p:cNvGrpSpPr/>
          <p:nvPr/>
        </p:nvGrpSpPr>
        <p:grpSpPr>
          <a:xfrm>
            <a:off x="1" y="1"/>
            <a:ext cx="4877051" cy="5163338"/>
            <a:chOff x="0" y="0"/>
            <a:chExt cx="4877898" cy="5164932"/>
          </a:xfrm>
          <a:solidFill>
            <a:srgbClr val="C00000"/>
          </a:solidFill>
        </p:grpSpPr>
        <p:sp>
          <p:nvSpPr>
            <p:cNvPr id="13" name="矩形 12"/>
            <p:cNvSpPr/>
            <p:nvPr/>
          </p:nvSpPr>
          <p:spPr>
            <a:xfrm>
              <a:off x="0" y="0"/>
              <a:ext cx="4572794" cy="5164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4541013" y="2426502"/>
              <a:ext cx="361839" cy="31193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463140" y="1235207"/>
            <a:ext cx="1641471" cy="1641249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49347" y="1321401"/>
            <a:ext cx="1469059" cy="1468861"/>
          </a:xfrm>
          <a:prstGeom prst="ellipse">
            <a:avLst/>
          </a:prstGeom>
          <a:solidFill>
            <a:schemeClr val="bg1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71604" y="1457651"/>
            <a:ext cx="1539570" cy="1328413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>
              <a:defRPr/>
            </a:pPr>
            <a:r>
              <a:rPr lang="en-US" altLang="zh-CN" sz="8000" b="1" kern="0" smtClean="0">
                <a:solidFill>
                  <a:srgbClr val="C00000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8000" b="1" kern="0" dirty="0">
              <a:solidFill>
                <a:srgbClr val="C00000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8662" y="3225709"/>
            <a:ext cx="2999776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>
              <a:defRPr/>
            </a:pPr>
            <a:r>
              <a:rPr lang="zh-CN" altLang="en-US" sz="4400" b="1" kern="0" smtClean="0">
                <a:solidFill>
                  <a:schemeClr val="bg1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4400" b="1" kern="0" dirty="0">
              <a:solidFill>
                <a:schemeClr val="bg1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49760" y="2225577"/>
            <a:ext cx="4194239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/>
            <a:r>
              <a:rPr lang="zh-CN" altLang="en-US" sz="4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时间管理的分析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89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89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20" grpId="0"/>
      <p:bldP spid="21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矩形 135"/>
          <p:cNvSpPr/>
          <p:nvPr/>
        </p:nvSpPr>
        <p:spPr>
          <a:xfrm>
            <a:off x="1789476" y="2786064"/>
            <a:ext cx="3571900" cy="32316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设定目标方面的时间损失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1759922" y="1288142"/>
            <a:ext cx="3571900" cy="32316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制定计划方面的时间损失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1785918" y="3283854"/>
            <a:ext cx="3571900" cy="32316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做出决定方面的时间损失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1786270" y="1785932"/>
            <a:ext cx="3571900" cy="32316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在工作组织方面的时间损失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1785918" y="3780619"/>
            <a:ext cx="3571900" cy="32316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工作开始时的时间损失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1785918" y="2285998"/>
            <a:ext cx="3571900" cy="32316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每日安排上的时间损失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1810809" y="4280685"/>
            <a:ext cx="3571900" cy="32316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在信息和沟通方面的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损</a:t>
            </a:r>
            <a:r>
              <a:rPr lang="en-US" altLang="zh-CN" sz="1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`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时间损失分析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34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57"/>
          <p:cNvGrpSpPr/>
          <p:nvPr/>
        </p:nvGrpSpPr>
        <p:grpSpPr>
          <a:xfrm>
            <a:off x="6000760" y="1071552"/>
            <a:ext cx="2428892" cy="3571900"/>
            <a:chOff x="3285725" y="973793"/>
            <a:chExt cx="2882322" cy="4169707"/>
          </a:xfrm>
        </p:grpSpPr>
        <p:sp>
          <p:nvSpPr>
            <p:cNvPr id="17" name="Freeform 5"/>
            <p:cNvSpPr/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9"/>
            <p:cNvSpPr/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50"/>
            <p:cNvSpPr/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51"/>
            <p:cNvSpPr/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52"/>
            <p:cNvSpPr/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53"/>
            <p:cNvSpPr/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38"/>
            <p:cNvSpPr/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55"/>
            <p:cNvSpPr/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56"/>
            <p:cNvSpPr/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707">
        <p15:prstTrans prst="wind"/>
      </p:transition>
    </mc:Choice>
    <mc:Fallback>
      <p:transition spd="slow" advTm="27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949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5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耗时因素分析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12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1142976" y="1214428"/>
            <a:ext cx="3700064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250132" y="1747325"/>
            <a:ext cx="3391974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文本框 113"/>
          <p:cNvSpPr txBox="1"/>
          <p:nvPr/>
        </p:nvSpPr>
        <p:spPr>
          <a:xfrm>
            <a:off x="1333457" y="2040310"/>
            <a:ext cx="3255099" cy="1976603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电话干扰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不速之客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沟通不良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资料不全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文件复杂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工作搁置等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35"/>
          <p:cNvSpPr txBox="1">
            <a:spLocks noChangeArrowheads="1"/>
          </p:cNvSpPr>
          <p:nvPr/>
        </p:nvSpPr>
        <p:spPr bwMode="auto">
          <a:xfrm>
            <a:off x="1142976" y="1316340"/>
            <a:ext cx="3661987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外在因素耗时类型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72066" y="1071552"/>
            <a:ext cx="3143272" cy="3839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898">
        <p15:prstTrans prst="wind"/>
      </p:transition>
    </mc:Choice>
    <mc:Fallback>
      <p:transition spd="slow" advTm="38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耗时因素分析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12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4372398" y="1214428"/>
            <a:ext cx="3700064" cy="3424718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479554" y="1747325"/>
            <a:ext cx="3391974" cy="2495014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5" rIns="68570" bIns="34285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文本框 113"/>
          <p:cNvSpPr txBox="1"/>
          <p:nvPr/>
        </p:nvSpPr>
        <p:spPr>
          <a:xfrm>
            <a:off x="4562879" y="2040310"/>
            <a:ext cx="3255099" cy="1976603"/>
          </a:xfrm>
          <a:prstGeom prst="rect">
            <a:avLst/>
          </a:prstGeom>
          <a:noFill/>
        </p:spPr>
        <p:txBody>
          <a:bodyPr wrap="square" lIns="74965" tIns="37483" rIns="74965" bIns="37483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计划欠妥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事必躬亲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条理不清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欠缺自律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无理拒绝</a:t>
            </a:r>
            <a:endParaRPr lang="zh-CN" altLang="en-US" sz="14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做事拖延等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35"/>
          <p:cNvSpPr txBox="1">
            <a:spLocks noChangeArrowheads="1"/>
          </p:cNvSpPr>
          <p:nvPr/>
        </p:nvSpPr>
        <p:spPr bwMode="auto">
          <a:xfrm>
            <a:off x="4372398" y="1316340"/>
            <a:ext cx="3661987" cy="3526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4965" tIns="37483" rIns="74965" bIns="37483">
            <a:spAutoFit/>
          </a:bodyPr>
          <a:lstStyle/>
          <a:p>
            <a:pPr algn="ctr"/>
            <a:r>
              <a:rPr lang="zh-CN" altLang="en-US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内在因素耗时类型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3" descr="C:\Users\Administrator\Desktop\qwas71重复用\46e542e2380dbba7885d76db4f671184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4282" y="1357304"/>
            <a:ext cx="3808310" cy="3571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898">
        <p15:prstTrans prst="wind"/>
      </p:transition>
    </mc:Choice>
    <mc:Fallback>
      <p:transition spd="slow" advTm="38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6"/>
          <p:cNvSpPr txBox="1"/>
          <p:nvPr/>
        </p:nvSpPr>
        <p:spPr>
          <a:xfrm>
            <a:off x="1500166" y="1714494"/>
            <a:ext cx="3271563" cy="992579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有形浪费：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开小差、资源不足、电话、程序繁忙、间断、等待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1485581" y="3382407"/>
            <a:ext cx="3271563" cy="992579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无形浪费：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计划不周、不懂说不、拖延、不懂授权、不分轻重缓急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耗时因素分析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26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figure_black_marker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643570" y="1238250"/>
            <a:ext cx="20224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8119">
        <p15:prstTrans prst="wind"/>
      </p:transition>
    </mc:Choice>
    <mc:Fallback>
      <p:transition spd="slow" advTm="81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899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699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圆角矩形 37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如何找到原因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41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椭圆 1"/>
          <p:cNvSpPr/>
          <p:nvPr/>
        </p:nvSpPr>
        <p:spPr>
          <a:xfrm>
            <a:off x="1104078" y="1928808"/>
            <a:ext cx="1662471" cy="1684987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0" tIns="36000" rIns="0" bIns="36000" spcCol="953" anchor="ctr">
            <a:norm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endParaRPr lang="zh-CN" altLang="en-US" sz="2400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66091" y="1942575"/>
            <a:ext cx="1777283" cy="1684987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0" tIns="36000" rIns="0" bIns="36000" spcCol="953" anchor="ctr">
            <a:norm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endParaRPr lang="zh-CN" altLang="en-US" sz="2400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椭圆 1"/>
          <p:cNvSpPr/>
          <p:nvPr/>
        </p:nvSpPr>
        <p:spPr>
          <a:xfrm>
            <a:off x="2855115" y="1942575"/>
            <a:ext cx="1662471" cy="1684987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0" tIns="36000" rIns="0" bIns="36000" spcCol="953" anchor="ctr">
            <a:norm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endParaRPr lang="zh-CN" altLang="en-US" sz="2400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椭圆 1"/>
          <p:cNvSpPr/>
          <p:nvPr/>
        </p:nvSpPr>
        <p:spPr>
          <a:xfrm>
            <a:off x="4606152" y="1942575"/>
            <a:ext cx="1662471" cy="1684987"/>
          </a:xfrm>
          <a:custGeom>
            <a:avLst/>
            <a:gdLst/>
            <a:ahLst/>
            <a:cxnLst/>
            <a:rect l="l" t="t" r="r" b="b"/>
            <a:pathLst>
              <a:path w="1751265" h="1872208">
                <a:moveTo>
                  <a:pt x="936104" y="0"/>
                </a:moveTo>
                <a:cubicBezTo>
                  <a:pt x="1286069" y="0"/>
                  <a:pt x="1591179" y="192044"/>
                  <a:pt x="1751265" y="476797"/>
                </a:cubicBezTo>
                <a:cubicBezTo>
                  <a:pt x="1668191" y="615556"/>
                  <a:pt x="1621028" y="777971"/>
                  <a:pt x="1621028" y="951401"/>
                </a:cubicBezTo>
                <a:cubicBezTo>
                  <a:pt x="1621028" y="1118433"/>
                  <a:pt x="1664775" y="1275246"/>
                  <a:pt x="1741972" y="1410708"/>
                </a:cubicBezTo>
                <a:cubicBezTo>
                  <a:pt x="1580006" y="1687123"/>
                  <a:pt x="1279670" y="1872208"/>
                  <a:pt x="936104" y="1872208"/>
                </a:cubicBezTo>
                <a:cubicBezTo>
                  <a:pt x="419108" y="1872208"/>
                  <a:pt x="0" y="1453100"/>
                  <a:pt x="0" y="936104"/>
                </a:cubicBezTo>
                <a:cubicBezTo>
                  <a:pt x="0" y="419108"/>
                  <a:pt x="419108" y="0"/>
                  <a:pt x="936104" y="0"/>
                </a:cubicBezTo>
                <a:close/>
              </a:path>
            </a:pathLst>
          </a:custGeom>
          <a:solidFill>
            <a:srgbClr val="C00000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h="25400"/>
          </a:sp3d>
        </p:spPr>
        <p:txBody>
          <a:bodyPr lIns="0" tIns="36000" rIns="0" bIns="36000" spcCol="953" anchor="ctr">
            <a:normAutofit/>
          </a:bodyPr>
          <a:lstStyle/>
          <a:p>
            <a:pPr algn="ctr" defTabSz="1599565">
              <a:lnSpc>
                <a:spcPct val="90000"/>
              </a:lnSpc>
              <a:spcAft>
                <a:spcPct val="35000"/>
              </a:spcAft>
            </a:pPr>
            <a:endParaRPr lang="zh-CN" altLang="en-US" sz="2400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17"/>
          <p:cNvSpPr txBox="1"/>
          <p:nvPr/>
        </p:nvSpPr>
        <p:spPr>
          <a:xfrm>
            <a:off x="1626653" y="1938268"/>
            <a:ext cx="554407" cy="56174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0" name="TextBox 18"/>
          <p:cNvSpPr txBox="1"/>
          <p:nvPr/>
        </p:nvSpPr>
        <p:spPr>
          <a:xfrm>
            <a:off x="3406556" y="1938268"/>
            <a:ext cx="554407" cy="56174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02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1" name="TextBox 19"/>
          <p:cNvSpPr txBox="1"/>
          <p:nvPr/>
        </p:nvSpPr>
        <p:spPr>
          <a:xfrm>
            <a:off x="5117842" y="1938268"/>
            <a:ext cx="554407" cy="56174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03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52" name="TextBox 20"/>
          <p:cNvSpPr txBox="1"/>
          <p:nvPr/>
        </p:nvSpPr>
        <p:spPr>
          <a:xfrm>
            <a:off x="6932130" y="1938268"/>
            <a:ext cx="554407" cy="56174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</a:rPr>
              <a:t>04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1231507" y="2464565"/>
            <a:ext cx="1284821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2999655" y="2464565"/>
            <a:ext cx="1284821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4750692" y="2464565"/>
            <a:ext cx="1284821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6510559" y="2464565"/>
            <a:ext cx="1434395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25"/>
          <p:cNvSpPr txBox="1"/>
          <p:nvPr/>
        </p:nvSpPr>
        <p:spPr>
          <a:xfrm>
            <a:off x="1082192" y="2570618"/>
            <a:ext cx="1746848" cy="63517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我做了什么根本不需要做的事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27"/>
          <p:cNvSpPr txBox="1"/>
          <p:nvPr/>
        </p:nvSpPr>
        <p:spPr>
          <a:xfrm>
            <a:off x="2854477" y="2570618"/>
            <a:ext cx="1503209" cy="7152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我做了什么能够由别人，并且应该由别人来做的事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29"/>
          <p:cNvSpPr txBox="1"/>
          <p:nvPr/>
        </p:nvSpPr>
        <p:spPr>
          <a:xfrm>
            <a:off x="4612208" y="2570618"/>
            <a:ext cx="1602866" cy="6601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我做了什么耗时过长的事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31"/>
          <p:cNvSpPr txBox="1"/>
          <p:nvPr/>
        </p:nvSpPr>
        <p:spPr>
          <a:xfrm>
            <a:off x="6413596" y="2596040"/>
            <a:ext cx="1746848" cy="63517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我做了什么会浪费别人时间的事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1597">
        <p15:prstTrans prst="wind"/>
      </p:transition>
    </mc:Choice>
    <mc:Fallback>
      <p:transition spd="slow" advTm="15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  <p:bldP spid="57" grpId="0"/>
      <p:bldP spid="58" grpId="0"/>
      <p:bldP spid="59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929190" y="1285866"/>
            <a:ext cx="3254044" cy="369332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chemeClr val="bg1"/>
                </a:solidFill>
              </a:rPr>
              <a:t>我是否难以说清一天里干了些什么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19" name="TextBox 9"/>
          <p:cNvSpPr txBox="1"/>
          <p:nvPr/>
        </p:nvSpPr>
        <p:spPr>
          <a:xfrm>
            <a:off x="4929190" y="1804323"/>
            <a:ext cx="3254044" cy="369332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chemeClr val="bg1"/>
                </a:solidFill>
              </a:rPr>
              <a:t>我是否碰到了一个无法再拖延的问题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21" name="TextBox 11"/>
          <p:cNvSpPr txBox="1"/>
          <p:nvPr/>
        </p:nvSpPr>
        <p:spPr>
          <a:xfrm>
            <a:off x="4929190" y="2322781"/>
            <a:ext cx="3254044" cy="369332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chemeClr val="bg1"/>
                </a:solidFill>
              </a:rPr>
              <a:t>我是否做了实际上不需要做的事情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929190" y="2841239"/>
            <a:ext cx="3254044" cy="369332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chemeClr val="bg1"/>
                </a:solidFill>
              </a:rPr>
              <a:t>我是否常常越权处理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4929190" y="3359696"/>
            <a:ext cx="3254044" cy="369332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chemeClr val="bg1"/>
                </a:solidFill>
              </a:rPr>
              <a:t>我是否往往对某些事花费更多的时间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35" name="TextBox 17"/>
          <p:cNvSpPr txBox="1"/>
          <p:nvPr/>
        </p:nvSpPr>
        <p:spPr>
          <a:xfrm>
            <a:off x="4929190" y="3878154"/>
            <a:ext cx="3254044" cy="369332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chemeClr val="bg1"/>
                </a:solidFill>
              </a:rPr>
              <a:t>我是否经常会忘记接下来要做的事情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自我检查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26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71538" y="1000114"/>
            <a:ext cx="3348863" cy="3929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1731">
        <p15:prstTrans prst="wind"/>
      </p:transition>
    </mc:Choice>
    <mc:Fallback>
      <p:transition spd="slow" advTm="17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9" grpId="0" animBg="1"/>
      <p:bldP spid="21" grpId="0" animBg="1"/>
      <p:bldP spid="23" grpId="0" animBg="1"/>
      <p:bldP spid="33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图片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-3967"/>
            <a:ext cx="9134478" cy="514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1"/>
          <p:cNvGrpSpPr/>
          <p:nvPr/>
        </p:nvGrpSpPr>
        <p:grpSpPr>
          <a:xfrm>
            <a:off x="1" y="1"/>
            <a:ext cx="4877051" cy="5163338"/>
            <a:chOff x="0" y="0"/>
            <a:chExt cx="4877898" cy="5164932"/>
          </a:xfrm>
          <a:solidFill>
            <a:srgbClr val="C00000"/>
          </a:solidFill>
        </p:grpSpPr>
        <p:sp>
          <p:nvSpPr>
            <p:cNvPr id="13" name="矩形 12"/>
            <p:cNvSpPr/>
            <p:nvPr/>
          </p:nvSpPr>
          <p:spPr>
            <a:xfrm>
              <a:off x="0" y="0"/>
              <a:ext cx="4572794" cy="5164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4541013" y="2426502"/>
              <a:ext cx="361839" cy="31193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463140" y="1235207"/>
            <a:ext cx="1641471" cy="1641249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49347" y="1321401"/>
            <a:ext cx="1469059" cy="1468861"/>
          </a:xfrm>
          <a:prstGeom prst="ellipse">
            <a:avLst/>
          </a:prstGeom>
          <a:solidFill>
            <a:schemeClr val="bg1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71604" y="1457651"/>
            <a:ext cx="1539570" cy="1328413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>
              <a:defRPr/>
            </a:pPr>
            <a:r>
              <a:rPr lang="en-US" altLang="zh-CN" sz="8000" b="1" kern="0" smtClean="0">
                <a:solidFill>
                  <a:srgbClr val="C00000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8000" b="1" kern="0" dirty="0">
              <a:solidFill>
                <a:srgbClr val="C00000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8662" y="3225709"/>
            <a:ext cx="2999776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>
              <a:defRPr/>
            </a:pPr>
            <a:r>
              <a:rPr lang="zh-CN" altLang="en-US" sz="4400" b="1" kern="0" smtClean="0">
                <a:solidFill>
                  <a:schemeClr val="bg1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4400" b="1" kern="0" dirty="0">
              <a:solidFill>
                <a:schemeClr val="bg1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49760" y="2225577"/>
            <a:ext cx="4194239" cy="1451910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/>
            <a:r>
              <a:rPr lang="zh-CN" altLang="en-US" sz="4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提高个人</a:t>
            </a:r>
            <a:endParaRPr lang="en-US" altLang="zh-CN" sz="4400" b="1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成效的方法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89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89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20" grpId="0"/>
      <p:bldP spid="21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5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提高个人成效的方法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39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3" name="直接连接符 36"/>
          <p:cNvCxnSpPr>
            <a:cxnSpLocks noChangeShapeType="1"/>
          </p:cNvCxnSpPr>
          <p:nvPr/>
        </p:nvCxnSpPr>
        <p:spPr bwMode="auto">
          <a:xfrm>
            <a:off x="2632471" y="2977876"/>
            <a:ext cx="4604147" cy="0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</a:ln>
        </p:spPr>
      </p:cxnSp>
      <p:grpSp>
        <p:nvGrpSpPr>
          <p:cNvPr id="44" name="组合 18"/>
          <p:cNvGrpSpPr/>
          <p:nvPr/>
        </p:nvGrpSpPr>
        <p:grpSpPr bwMode="auto">
          <a:xfrm>
            <a:off x="4432696" y="2475433"/>
            <a:ext cx="1003697" cy="1003697"/>
            <a:chOff x="0" y="0"/>
            <a:chExt cx="1338536" cy="1338536"/>
          </a:xfrm>
          <a:solidFill>
            <a:srgbClr val="C00000"/>
          </a:solidFill>
        </p:grpSpPr>
        <p:sp>
          <p:nvSpPr>
            <p:cNvPr id="45" name="椭圆 15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zh-CN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346"/>
            <p:cNvSpPr>
              <a:spLocks noChangeArrowheads="1"/>
            </p:cNvSpPr>
            <p:nvPr/>
          </p:nvSpPr>
          <p:spPr bwMode="auto">
            <a:xfrm>
              <a:off x="169414" y="169414"/>
              <a:ext cx="999709" cy="999709"/>
            </a:xfrm>
            <a:custGeom>
              <a:avLst/>
              <a:gdLst>
                <a:gd name="T0" fmla="*/ 2147483647 w 2101"/>
                <a:gd name="T1" fmla="*/ 2147483647 h 2108"/>
                <a:gd name="T2" fmla="*/ 2147483647 w 2101"/>
                <a:gd name="T3" fmla="*/ 2147483647 h 2108"/>
                <a:gd name="T4" fmla="*/ 2147483647 w 2101"/>
                <a:gd name="T5" fmla="*/ 0 h 2108"/>
                <a:gd name="T6" fmla="*/ 2147483647 w 2101"/>
                <a:gd name="T7" fmla="*/ 2147483647 h 2108"/>
                <a:gd name="T8" fmla="*/ 0 w 2101"/>
                <a:gd name="T9" fmla="*/ 2147483647 h 2108"/>
                <a:gd name="T10" fmla="*/ 2147483647 w 2101"/>
                <a:gd name="T11" fmla="*/ 2147483647 h 2108"/>
                <a:gd name="T12" fmla="*/ 2147483647 w 2101"/>
                <a:gd name="T13" fmla="*/ 2147483647 h 2108"/>
                <a:gd name="T14" fmla="*/ 2147483647 w 2101"/>
                <a:gd name="T15" fmla="*/ 2147483647 h 2108"/>
                <a:gd name="T16" fmla="*/ 2147483647 w 2101"/>
                <a:gd name="T17" fmla="*/ 2147483647 h 2108"/>
                <a:gd name="T18" fmla="*/ 2147483647 w 2101"/>
                <a:gd name="T19" fmla="*/ 2147483647 h 2108"/>
                <a:gd name="T20" fmla="*/ 2147483647 w 2101"/>
                <a:gd name="T21" fmla="*/ 2147483647 h 2108"/>
                <a:gd name="T22" fmla="*/ 2147483647 w 2101"/>
                <a:gd name="T23" fmla="*/ 2147483647 h 2108"/>
                <a:gd name="T24" fmla="*/ 2147483647 w 2101"/>
                <a:gd name="T25" fmla="*/ 2147483647 h 2108"/>
                <a:gd name="T26" fmla="*/ 2147483647 w 2101"/>
                <a:gd name="T27" fmla="*/ 2147483647 h 2108"/>
                <a:gd name="T28" fmla="*/ 2147483647 w 2101"/>
                <a:gd name="T29" fmla="*/ 2147483647 h 2108"/>
                <a:gd name="T30" fmla="*/ 2147483647 w 2101"/>
                <a:gd name="T31" fmla="*/ 2147483647 h 2108"/>
                <a:gd name="T32" fmla="*/ 2147483647 w 2101"/>
                <a:gd name="T33" fmla="*/ 2147483647 h 2108"/>
                <a:gd name="T34" fmla="*/ 2147483647 w 2101"/>
                <a:gd name="T35" fmla="*/ 2147483647 h 2108"/>
                <a:gd name="T36" fmla="*/ 2147483647 w 2101"/>
                <a:gd name="T37" fmla="*/ 2147483647 h 2108"/>
                <a:gd name="T38" fmla="*/ 2147483647 w 2101"/>
                <a:gd name="T39" fmla="*/ 2147483647 h 2108"/>
                <a:gd name="T40" fmla="*/ 2147483647 w 2101"/>
                <a:gd name="T41" fmla="*/ 2147483647 h 2108"/>
                <a:gd name="T42" fmla="*/ 2147483647 w 2101"/>
                <a:gd name="T43" fmla="*/ 2147483647 h 2108"/>
                <a:gd name="T44" fmla="*/ 2147483647 w 2101"/>
                <a:gd name="T45" fmla="*/ 2147483647 h 2108"/>
                <a:gd name="T46" fmla="*/ 2147483647 w 2101"/>
                <a:gd name="T47" fmla="*/ 2147483647 h 2108"/>
                <a:gd name="T48" fmla="*/ 2147483647 w 2101"/>
                <a:gd name="T49" fmla="*/ 2147483647 h 2108"/>
                <a:gd name="T50" fmla="*/ 2147483647 w 2101"/>
                <a:gd name="T51" fmla="*/ 2147483647 h 2108"/>
                <a:gd name="T52" fmla="*/ 2147483647 w 2101"/>
                <a:gd name="T53" fmla="*/ 2147483647 h 2108"/>
                <a:gd name="T54" fmla="*/ 2147483647 w 2101"/>
                <a:gd name="T55" fmla="*/ 2147483647 h 2108"/>
                <a:gd name="T56" fmla="*/ 2147483647 w 2101"/>
                <a:gd name="T57" fmla="*/ 2147483647 h 2108"/>
                <a:gd name="T58" fmla="*/ 2147483647 w 2101"/>
                <a:gd name="T59" fmla="*/ 2147483647 h 2108"/>
                <a:gd name="T60" fmla="*/ 2147483647 w 2101"/>
                <a:gd name="T61" fmla="*/ 2147483647 h 2108"/>
                <a:gd name="T62" fmla="*/ 2147483647 w 2101"/>
                <a:gd name="T63" fmla="*/ 2147483647 h 2108"/>
                <a:gd name="T64" fmla="*/ 2147483647 w 2101"/>
                <a:gd name="T65" fmla="*/ 2147483647 h 2108"/>
                <a:gd name="T66" fmla="*/ 2147483647 w 2101"/>
                <a:gd name="T67" fmla="*/ 2147483647 h 2108"/>
                <a:gd name="T68" fmla="*/ 2147483647 w 2101"/>
                <a:gd name="T69" fmla="*/ 2147483647 h 210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01"/>
                <a:gd name="T106" fmla="*/ 0 h 2108"/>
                <a:gd name="T107" fmla="*/ 2101 w 2101"/>
                <a:gd name="T108" fmla="*/ 2108 h 210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01" h="2108">
                  <a:moveTo>
                    <a:pt x="2101" y="1176"/>
                  </a:moveTo>
                  <a:cubicBezTo>
                    <a:pt x="1220" y="657"/>
                    <a:pt x="1220" y="657"/>
                    <a:pt x="1220" y="657"/>
                  </a:cubicBezTo>
                  <a:cubicBezTo>
                    <a:pt x="1228" y="295"/>
                    <a:pt x="1196" y="0"/>
                    <a:pt x="1069" y="0"/>
                  </a:cubicBezTo>
                  <a:cubicBezTo>
                    <a:pt x="929" y="0"/>
                    <a:pt x="890" y="258"/>
                    <a:pt x="900" y="646"/>
                  </a:cubicBezTo>
                  <a:cubicBezTo>
                    <a:pt x="0" y="1176"/>
                    <a:pt x="0" y="1176"/>
                    <a:pt x="0" y="1176"/>
                  </a:cubicBezTo>
                  <a:cubicBezTo>
                    <a:pt x="61" y="1280"/>
                    <a:pt x="61" y="1280"/>
                    <a:pt x="61" y="1280"/>
                  </a:cubicBezTo>
                  <a:cubicBezTo>
                    <a:pt x="346" y="1209"/>
                    <a:pt x="346" y="1209"/>
                    <a:pt x="346" y="1209"/>
                  </a:cubicBezTo>
                  <a:cubicBezTo>
                    <a:pt x="350" y="1237"/>
                    <a:pt x="357" y="1265"/>
                    <a:pt x="367" y="1294"/>
                  </a:cubicBezTo>
                  <a:cubicBezTo>
                    <a:pt x="411" y="1294"/>
                    <a:pt x="411" y="1294"/>
                    <a:pt x="411" y="1294"/>
                  </a:cubicBezTo>
                  <a:cubicBezTo>
                    <a:pt x="411" y="1294"/>
                    <a:pt x="430" y="1252"/>
                    <a:pt x="437" y="1187"/>
                  </a:cubicBezTo>
                  <a:cubicBezTo>
                    <a:pt x="706" y="1120"/>
                    <a:pt x="706" y="1120"/>
                    <a:pt x="706" y="1120"/>
                  </a:cubicBezTo>
                  <a:cubicBezTo>
                    <a:pt x="710" y="1152"/>
                    <a:pt x="717" y="1187"/>
                    <a:pt x="729" y="1221"/>
                  </a:cubicBezTo>
                  <a:cubicBezTo>
                    <a:pt x="773" y="1221"/>
                    <a:pt x="773" y="1221"/>
                    <a:pt x="773" y="1221"/>
                  </a:cubicBezTo>
                  <a:cubicBezTo>
                    <a:pt x="773" y="1221"/>
                    <a:pt x="796" y="1172"/>
                    <a:pt x="800" y="1097"/>
                  </a:cubicBezTo>
                  <a:cubicBezTo>
                    <a:pt x="925" y="1066"/>
                    <a:pt x="925" y="1066"/>
                    <a:pt x="925" y="1066"/>
                  </a:cubicBezTo>
                  <a:cubicBezTo>
                    <a:pt x="944" y="1294"/>
                    <a:pt x="972" y="1543"/>
                    <a:pt x="1001" y="1798"/>
                  </a:cubicBezTo>
                  <a:cubicBezTo>
                    <a:pt x="762" y="2042"/>
                    <a:pt x="762" y="2042"/>
                    <a:pt x="762" y="2042"/>
                  </a:cubicBezTo>
                  <a:cubicBezTo>
                    <a:pt x="781" y="2108"/>
                    <a:pt x="781" y="2108"/>
                    <a:pt x="781" y="2108"/>
                  </a:cubicBezTo>
                  <a:cubicBezTo>
                    <a:pt x="1032" y="1988"/>
                    <a:pt x="1032" y="1988"/>
                    <a:pt x="1032" y="1988"/>
                  </a:cubicBezTo>
                  <a:cubicBezTo>
                    <a:pt x="1088" y="1988"/>
                    <a:pt x="1088" y="1988"/>
                    <a:pt x="1088" y="1988"/>
                  </a:cubicBezTo>
                  <a:cubicBezTo>
                    <a:pt x="1088" y="1988"/>
                    <a:pt x="1089" y="1986"/>
                    <a:pt x="1089" y="1985"/>
                  </a:cubicBezTo>
                  <a:cubicBezTo>
                    <a:pt x="1347" y="2108"/>
                    <a:pt x="1347" y="2108"/>
                    <a:pt x="1347" y="2108"/>
                  </a:cubicBezTo>
                  <a:cubicBezTo>
                    <a:pt x="1365" y="2042"/>
                    <a:pt x="1365" y="2042"/>
                    <a:pt x="1365" y="2042"/>
                  </a:cubicBezTo>
                  <a:cubicBezTo>
                    <a:pt x="1117" y="1789"/>
                    <a:pt x="1117" y="1789"/>
                    <a:pt x="1117" y="1789"/>
                  </a:cubicBezTo>
                  <a:cubicBezTo>
                    <a:pt x="1141" y="1614"/>
                    <a:pt x="1174" y="1347"/>
                    <a:pt x="1196" y="1071"/>
                  </a:cubicBezTo>
                  <a:cubicBezTo>
                    <a:pt x="1333" y="1105"/>
                    <a:pt x="1333" y="1105"/>
                    <a:pt x="1333" y="1105"/>
                  </a:cubicBezTo>
                  <a:cubicBezTo>
                    <a:pt x="1339" y="1176"/>
                    <a:pt x="1360" y="1221"/>
                    <a:pt x="1360" y="1221"/>
                  </a:cubicBezTo>
                  <a:cubicBezTo>
                    <a:pt x="1404" y="1221"/>
                    <a:pt x="1404" y="1221"/>
                    <a:pt x="1404" y="1221"/>
                  </a:cubicBezTo>
                  <a:cubicBezTo>
                    <a:pt x="1415" y="1189"/>
                    <a:pt x="1422" y="1158"/>
                    <a:pt x="1426" y="1128"/>
                  </a:cubicBezTo>
                  <a:cubicBezTo>
                    <a:pt x="1698" y="1195"/>
                    <a:pt x="1698" y="1195"/>
                    <a:pt x="1698" y="1195"/>
                  </a:cubicBezTo>
                  <a:cubicBezTo>
                    <a:pt x="1705" y="1256"/>
                    <a:pt x="1723" y="1294"/>
                    <a:pt x="1723" y="1294"/>
                  </a:cubicBezTo>
                  <a:cubicBezTo>
                    <a:pt x="1767" y="1294"/>
                    <a:pt x="1767" y="1294"/>
                    <a:pt x="1767" y="1294"/>
                  </a:cubicBezTo>
                  <a:cubicBezTo>
                    <a:pt x="1776" y="1268"/>
                    <a:pt x="1782" y="1242"/>
                    <a:pt x="1786" y="1217"/>
                  </a:cubicBezTo>
                  <a:cubicBezTo>
                    <a:pt x="2040" y="1280"/>
                    <a:pt x="2040" y="1280"/>
                    <a:pt x="2040" y="1280"/>
                  </a:cubicBezTo>
                  <a:lnTo>
                    <a:pt x="2101" y="1176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en-US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24"/>
          <p:cNvGrpSpPr/>
          <p:nvPr/>
        </p:nvGrpSpPr>
        <p:grpSpPr bwMode="auto">
          <a:xfrm>
            <a:off x="5835252" y="2475433"/>
            <a:ext cx="1003697" cy="1003697"/>
            <a:chOff x="0" y="0"/>
            <a:chExt cx="1338536" cy="1338536"/>
          </a:xfrm>
          <a:solidFill>
            <a:srgbClr val="C00000"/>
          </a:solidFill>
        </p:grpSpPr>
        <p:sp>
          <p:nvSpPr>
            <p:cNvPr id="48" name="椭圆 20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zh-CN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15"/>
            <p:cNvSpPr>
              <a:spLocks noEditPoints="1" noChangeArrowheads="1"/>
            </p:cNvSpPr>
            <p:nvPr/>
          </p:nvSpPr>
          <p:spPr bwMode="auto">
            <a:xfrm>
              <a:off x="309228" y="381236"/>
              <a:ext cx="720080" cy="576064"/>
            </a:xfrm>
            <a:custGeom>
              <a:avLst/>
              <a:gdLst>
                <a:gd name="T0" fmla="*/ 2147483647 w 400"/>
                <a:gd name="T1" fmla="*/ 2147483647 h 320"/>
                <a:gd name="T2" fmla="*/ 2147483647 w 400"/>
                <a:gd name="T3" fmla="*/ 2147483647 h 320"/>
                <a:gd name="T4" fmla="*/ 2147483647 w 400"/>
                <a:gd name="T5" fmla="*/ 2147483647 h 320"/>
                <a:gd name="T6" fmla="*/ 2147483647 w 400"/>
                <a:gd name="T7" fmla="*/ 2147483647 h 320"/>
                <a:gd name="T8" fmla="*/ 2147483647 w 400"/>
                <a:gd name="T9" fmla="*/ 2147483647 h 320"/>
                <a:gd name="T10" fmla="*/ 2147483647 w 400"/>
                <a:gd name="T11" fmla="*/ 2147483647 h 320"/>
                <a:gd name="T12" fmla="*/ 2147483647 w 400"/>
                <a:gd name="T13" fmla="*/ 2147483647 h 320"/>
                <a:gd name="T14" fmla="*/ 2147483647 w 400"/>
                <a:gd name="T15" fmla="*/ 2147483647 h 320"/>
                <a:gd name="T16" fmla="*/ 2147483647 w 400"/>
                <a:gd name="T17" fmla="*/ 2147483647 h 320"/>
                <a:gd name="T18" fmla="*/ 2147483647 w 400"/>
                <a:gd name="T19" fmla="*/ 0 h 320"/>
                <a:gd name="T20" fmla="*/ 2147483647 w 400"/>
                <a:gd name="T21" fmla="*/ 0 h 320"/>
                <a:gd name="T22" fmla="*/ 2147483647 w 400"/>
                <a:gd name="T23" fmla="*/ 2147483647 h 320"/>
                <a:gd name="T24" fmla="*/ 2147483647 w 400"/>
                <a:gd name="T25" fmla="*/ 2147483647 h 320"/>
                <a:gd name="T26" fmla="*/ 2147483647 w 400"/>
                <a:gd name="T27" fmla="*/ 2147483647 h 320"/>
                <a:gd name="T28" fmla="*/ 2147483647 w 400"/>
                <a:gd name="T29" fmla="*/ 2147483647 h 320"/>
                <a:gd name="T30" fmla="*/ 0 w 400"/>
                <a:gd name="T31" fmla="*/ 2147483647 h 320"/>
                <a:gd name="T32" fmla="*/ 0 w 400"/>
                <a:gd name="T33" fmla="*/ 2147483647 h 320"/>
                <a:gd name="T34" fmla="*/ 2147483647 w 400"/>
                <a:gd name="T35" fmla="*/ 2147483647 h 320"/>
                <a:gd name="T36" fmla="*/ 2147483647 w 400"/>
                <a:gd name="T37" fmla="*/ 2147483647 h 320"/>
                <a:gd name="T38" fmla="*/ 2147483647 w 400"/>
                <a:gd name="T39" fmla="*/ 2147483647 h 320"/>
                <a:gd name="T40" fmla="*/ 2147483647 w 400"/>
                <a:gd name="T41" fmla="*/ 2147483647 h 320"/>
                <a:gd name="T42" fmla="*/ 2147483647 w 400"/>
                <a:gd name="T43" fmla="*/ 2147483647 h 320"/>
                <a:gd name="T44" fmla="*/ 2147483647 w 400"/>
                <a:gd name="T45" fmla="*/ 2147483647 h 320"/>
                <a:gd name="T46" fmla="*/ 2147483647 w 400"/>
                <a:gd name="T47" fmla="*/ 2147483647 h 320"/>
                <a:gd name="T48" fmla="*/ 2147483647 w 400"/>
                <a:gd name="T49" fmla="*/ 2147483647 h 320"/>
                <a:gd name="T50" fmla="*/ 2147483647 w 400"/>
                <a:gd name="T51" fmla="*/ 2147483647 h 320"/>
                <a:gd name="T52" fmla="*/ 2147483647 w 400"/>
                <a:gd name="T53" fmla="*/ 2147483647 h 320"/>
                <a:gd name="T54" fmla="*/ 2147483647 w 400"/>
                <a:gd name="T55" fmla="*/ 2147483647 h 320"/>
                <a:gd name="T56" fmla="*/ 2147483647 w 400"/>
                <a:gd name="T57" fmla="*/ 2147483647 h 320"/>
                <a:gd name="T58" fmla="*/ 2147483647 w 400"/>
                <a:gd name="T59" fmla="*/ 2147483647 h 320"/>
                <a:gd name="T60" fmla="*/ 2147483647 w 400"/>
                <a:gd name="T61" fmla="*/ 2147483647 h 320"/>
                <a:gd name="T62" fmla="*/ 2147483647 w 400"/>
                <a:gd name="T63" fmla="*/ 2147483647 h 3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00"/>
                <a:gd name="T97" fmla="*/ 0 h 320"/>
                <a:gd name="T98" fmla="*/ 400 w 400"/>
                <a:gd name="T99" fmla="*/ 320 h 32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00" h="320">
                  <a:moveTo>
                    <a:pt x="200" y="120"/>
                  </a:moveTo>
                  <a:cubicBezTo>
                    <a:pt x="167" y="120"/>
                    <a:pt x="140" y="147"/>
                    <a:pt x="140" y="180"/>
                  </a:cubicBezTo>
                  <a:cubicBezTo>
                    <a:pt x="140" y="213"/>
                    <a:pt x="167" y="240"/>
                    <a:pt x="200" y="240"/>
                  </a:cubicBezTo>
                  <a:cubicBezTo>
                    <a:pt x="233" y="240"/>
                    <a:pt x="260" y="213"/>
                    <a:pt x="260" y="180"/>
                  </a:cubicBezTo>
                  <a:cubicBezTo>
                    <a:pt x="260" y="147"/>
                    <a:pt x="233" y="120"/>
                    <a:pt x="200" y="120"/>
                  </a:cubicBezTo>
                  <a:close/>
                  <a:moveTo>
                    <a:pt x="360" y="60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05" y="60"/>
                    <a:pt x="298" y="55"/>
                    <a:pt x="296" y="49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1" y="5"/>
                    <a:pt x="274" y="0"/>
                    <a:pt x="26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5" y="0"/>
                    <a:pt x="118" y="5"/>
                    <a:pt x="116" y="11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1" y="55"/>
                    <a:pt x="94" y="60"/>
                    <a:pt x="88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8" y="60"/>
                    <a:pt x="0" y="78"/>
                    <a:pt x="0" y="10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02"/>
                    <a:pt x="18" y="320"/>
                    <a:pt x="40" y="320"/>
                  </a:cubicBezTo>
                  <a:cubicBezTo>
                    <a:pt x="360" y="320"/>
                    <a:pt x="360" y="320"/>
                    <a:pt x="360" y="320"/>
                  </a:cubicBezTo>
                  <a:cubicBezTo>
                    <a:pt x="382" y="320"/>
                    <a:pt x="400" y="302"/>
                    <a:pt x="400" y="280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78"/>
                    <a:pt x="382" y="60"/>
                    <a:pt x="360" y="60"/>
                  </a:cubicBezTo>
                  <a:close/>
                  <a:moveTo>
                    <a:pt x="200" y="280"/>
                  </a:moveTo>
                  <a:cubicBezTo>
                    <a:pt x="145" y="280"/>
                    <a:pt x="100" y="235"/>
                    <a:pt x="100" y="180"/>
                  </a:cubicBezTo>
                  <a:cubicBezTo>
                    <a:pt x="100" y="125"/>
                    <a:pt x="145" y="80"/>
                    <a:pt x="200" y="80"/>
                  </a:cubicBezTo>
                  <a:cubicBezTo>
                    <a:pt x="255" y="80"/>
                    <a:pt x="300" y="125"/>
                    <a:pt x="300" y="180"/>
                  </a:cubicBezTo>
                  <a:cubicBezTo>
                    <a:pt x="300" y="235"/>
                    <a:pt x="255" y="280"/>
                    <a:pt x="200" y="280"/>
                  </a:cubicBezTo>
                  <a:close/>
                  <a:moveTo>
                    <a:pt x="346" y="128"/>
                  </a:moveTo>
                  <a:cubicBezTo>
                    <a:pt x="338" y="128"/>
                    <a:pt x="332" y="122"/>
                    <a:pt x="332" y="114"/>
                  </a:cubicBezTo>
                  <a:cubicBezTo>
                    <a:pt x="332" y="106"/>
                    <a:pt x="338" y="100"/>
                    <a:pt x="346" y="100"/>
                  </a:cubicBezTo>
                  <a:cubicBezTo>
                    <a:pt x="354" y="100"/>
                    <a:pt x="360" y="106"/>
                    <a:pt x="360" y="114"/>
                  </a:cubicBezTo>
                  <a:cubicBezTo>
                    <a:pt x="360" y="122"/>
                    <a:pt x="354" y="128"/>
                    <a:pt x="346" y="128"/>
                  </a:cubicBezTo>
                  <a:close/>
                </a:path>
              </a:pathLst>
            </a:cu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en-US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组合 21"/>
          <p:cNvGrpSpPr/>
          <p:nvPr/>
        </p:nvGrpSpPr>
        <p:grpSpPr bwMode="auto">
          <a:xfrm>
            <a:off x="3031330" y="2475433"/>
            <a:ext cx="1003697" cy="1003697"/>
            <a:chOff x="0" y="0"/>
            <a:chExt cx="1338536" cy="1338536"/>
          </a:xfrm>
          <a:solidFill>
            <a:srgbClr val="C00000"/>
          </a:solidFill>
        </p:grpSpPr>
        <p:sp>
          <p:nvSpPr>
            <p:cNvPr id="51" name="椭圆 16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zh-CN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2" name="组合 5"/>
            <p:cNvGrpSpPr/>
            <p:nvPr/>
          </p:nvGrpSpPr>
          <p:grpSpPr bwMode="auto">
            <a:xfrm>
              <a:off x="290658" y="322881"/>
              <a:ext cx="757220" cy="692775"/>
              <a:chOff x="0" y="0"/>
              <a:chExt cx="223838" cy="204788"/>
            </a:xfrm>
            <a:grpFill/>
          </p:grpSpPr>
          <p:sp>
            <p:nvSpPr>
              <p:cNvPr id="53" name="Freeform 2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2238" cy="119063"/>
              </a:xfrm>
              <a:custGeom>
                <a:avLst/>
                <a:gdLst>
                  <a:gd name="T0" fmla="*/ 2147483647 w 1131"/>
                  <a:gd name="T1" fmla="*/ 2147483647 h 1106"/>
                  <a:gd name="T2" fmla="*/ 2147483647 w 1131"/>
                  <a:gd name="T3" fmla="*/ 2147483647 h 1106"/>
                  <a:gd name="T4" fmla="*/ 2147483647 w 1131"/>
                  <a:gd name="T5" fmla="*/ 2147483647 h 1106"/>
                  <a:gd name="T6" fmla="*/ 2147483647 w 1131"/>
                  <a:gd name="T7" fmla="*/ 2147483647 h 1106"/>
                  <a:gd name="T8" fmla="*/ 2147483647 w 1131"/>
                  <a:gd name="T9" fmla="*/ 2147483647 h 1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1"/>
                  <a:gd name="T16" fmla="*/ 0 h 1106"/>
                  <a:gd name="T17" fmla="*/ 1131 w 1131"/>
                  <a:gd name="T18" fmla="*/ 1106 h 1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1" h="1106">
                    <a:moveTo>
                      <a:pt x="727" y="88"/>
                    </a:moveTo>
                    <a:cubicBezTo>
                      <a:pt x="990" y="176"/>
                      <a:pt x="1131" y="455"/>
                      <a:pt x="1041" y="712"/>
                    </a:cubicBezTo>
                    <a:cubicBezTo>
                      <a:pt x="952" y="969"/>
                      <a:pt x="666" y="1106"/>
                      <a:pt x="403" y="1018"/>
                    </a:cubicBezTo>
                    <a:cubicBezTo>
                      <a:pt x="140" y="931"/>
                      <a:pt x="0" y="651"/>
                      <a:pt x="89" y="394"/>
                    </a:cubicBezTo>
                    <a:cubicBezTo>
                      <a:pt x="179" y="138"/>
                      <a:pt x="465" y="0"/>
                      <a:pt x="727" y="88"/>
                    </a:cubicBezTo>
                    <a:close/>
                  </a:path>
                </a:pathLst>
              </a:custGeom>
              <a:grpFill/>
              <a:ln w="1905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8900000" scaled="0"/>
                  <a:tileRect/>
                </a:gradFill>
              </a:ln>
              <a:effectLst>
                <a:outerShdw blurRad="203200" dist="889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88" tIns="47544" rIns="95088" bIns="47544" anchor="ctr"/>
              <a:lstStyle/>
              <a:p>
                <a:pPr algn="ctr" fontAlgn="auto">
                  <a:defRPr/>
                </a:pPr>
                <a:endParaRPr lang="zh-CN" altLang="en-US" sz="2400" noProof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Freeform 249"/>
              <p:cNvSpPr>
                <a:spLocks noChangeArrowheads="1"/>
              </p:cNvSpPr>
              <p:nvPr/>
            </p:nvSpPr>
            <p:spPr bwMode="auto">
              <a:xfrm>
                <a:off x="174625" y="160338"/>
                <a:ext cx="49213" cy="44450"/>
              </a:xfrm>
              <a:custGeom>
                <a:avLst/>
                <a:gdLst>
                  <a:gd name="T0" fmla="*/ 2147483647 w 466"/>
                  <a:gd name="T1" fmla="*/ 2147483647 h 412"/>
                  <a:gd name="T2" fmla="*/ 2147483647 w 466"/>
                  <a:gd name="T3" fmla="*/ 2147483647 h 412"/>
                  <a:gd name="T4" fmla="*/ 2147483647 w 466"/>
                  <a:gd name="T5" fmla="*/ 2147483647 h 412"/>
                  <a:gd name="T6" fmla="*/ 2147483647 w 466"/>
                  <a:gd name="T7" fmla="*/ 2147483647 h 412"/>
                  <a:gd name="T8" fmla="*/ 2147483647 w 466"/>
                  <a:gd name="T9" fmla="*/ 2147483647 h 412"/>
                  <a:gd name="T10" fmla="*/ 2147483647 w 466"/>
                  <a:gd name="T11" fmla="*/ 2147483647 h 412"/>
                  <a:gd name="T12" fmla="*/ 2147483647 w 466"/>
                  <a:gd name="T13" fmla="*/ 2147483647 h 412"/>
                  <a:gd name="T14" fmla="*/ 0 w 466"/>
                  <a:gd name="T15" fmla="*/ 2147483647 h 412"/>
                  <a:gd name="T16" fmla="*/ 2147483647 w 466"/>
                  <a:gd name="T17" fmla="*/ 2147483647 h 412"/>
                  <a:gd name="T18" fmla="*/ 2147483647 w 466"/>
                  <a:gd name="T19" fmla="*/ 2147483647 h 412"/>
                  <a:gd name="T20" fmla="*/ 2147483647 w 466"/>
                  <a:gd name="T21" fmla="*/ 2147483647 h 412"/>
                  <a:gd name="T22" fmla="*/ 2147483647 w 466"/>
                  <a:gd name="T23" fmla="*/ 2147483647 h 412"/>
                  <a:gd name="T24" fmla="*/ 2147483647 w 466"/>
                  <a:gd name="T25" fmla="*/ 2147483647 h 412"/>
                  <a:gd name="T26" fmla="*/ 2147483647 w 466"/>
                  <a:gd name="T27" fmla="*/ 2147483647 h 412"/>
                  <a:gd name="T28" fmla="*/ 2147483647 w 466"/>
                  <a:gd name="T29" fmla="*/ 2147483647 h 412"/>
                  <a:gd name="T30" fmla="*/ 2147483647 w 466"/>
                  <a:gd name="T31" fmla="*/ 2147483647 h 4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66"/>
                  <a:gd name="T49" fmla="*/ 0 h 412"/>
                  <a:gd name="T50" fmla="*/ 466 w 466"/>
                  <a:gd name="T51" fmla="*/ 412 h 4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66" h="412">
                    <a:moveTo>
                      <a:pt x="357" y="50"/>
                    </a:moveTo>
                    <a:cubicBezTo>
                      <a:pt x="357" y="50"/>
                      <a:pt x="367" y="107"/>
                      <a:pt x="380" y="177"/>
                    </a:cubicBezTo>
                    <a:cubicBezTo>
                      <a:pt x="384" y="197"/>
                      <a:pt x="382" y="220"/>
                      <a:pt x="374" y="242"/>
                    </a:cubicBezTo>
                    <a:cubicBezTo>
                      <a:pt x="362" y="275"/>
                      <a:pt x="338" y="305"/>
                      <a:pt x="311" y="318"/>
                    </a:cubicBezTo>
                    <a:cubicBezTo>
                      <a:pt x="289" y="329"/>
                      <a:pt x="247" y="329"/>
                      <a:pt x="204" y="315"/>
                    </a:cubicBezTo>
                    <a:cubicBezTo>
                      <a:pt x="173" y="305"/>
                      <a:pt x="142" y="287"/>
                      <a:pt x="118" y="265"/>
                    </a:cubicBezTo>
                    <a:cubicBezTo>
                      <a:pt x="58" y="210"/>
                      <a:pt x="58" y="210"/>
                      <a:pt x="58" y="210"/>
                    </a:cubicBezTo>
                    <a:cubicBezTo>
                      <a:pt x="47" y="235"/>
                      <a:pt x="23" y="257"/>
                      <a:pt x="0" y="264"/>
                    </a:cubicBezTo>
                    <a:cubicBezTo>
                      <a:pt x="62" y="322"/>
                      <a:pt x="62" y="322"/>
                      <a:pt x="62" y="322"/>
                    </a:cubicBezTo>
                    <a:cubicBezTo>
                      <a:pt x="96" y="353"/>
                      <a:pt x="136" y="375"/>
                      <a:pt x="178" y="389"/>
                    </a:cubicBezTo>
                    <a:cubicBezTo>
                      <a:pt x="235" y="408"/>
                      <a:pt x="295" y="412"/>
                      <a:pt x="347" y="388"/>
                    </a:cubicBezTo>
                    <a:cubicBezTo>
                      <a:pt x="397" y="364"/>
                      <a:pt x="432" y="318"/>
                      <a:pt x="450" y="267"/>
                    </a:cubicBezTo>
                    <a:cubicBezTo>
                      <a:pt x="462" y="234"/>
                      <a:pt x="466" y="198"/>
                      <a:pt x="459" y="163"/>
                    </a:cubicBezTo>
                    <a:cubicBezTo>
                      <a:pt x="446" y="93"/>
                      <a:pt x="436" y="36"/>
                      <a:pt x="436" y="35"/>
                    </a:cubicBezTo>
                    <a:cubicBezTo>
                      <a:pt x="433" y="14"/>
                      <a:pt x="412" y="0"/>
                      <a:pt x="391" y="3"/>
                    </a:cubicBezTo>
                    <a:cubicBezTo>
                      <a:pt x="369" y="6"/>
                      <a:pt x="354" y="28"/>
                      <a:pt x="357" y="50"/>
                    </a:cubicBezTo>
                    <a:close/>
                  </a:path>
                </a:pathLst>
              </a:custGeom>
              <a:grpFill/>
              <a:ln w="1905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8900000" scaled="0"/>
                  <a:tileRect/>
                </a:gradFill>
              </a:ln>
              <a:effectLst>
                <a:outerShdw blurRad="203200" dist="889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88" tIns="47544" rIns="95088" bIns="47544" anchor="ctr"/>
              <a:lstStyle/>
              <a:p>
                <a:pPr algn="ctr" fontAlgn="auto">
                  <a:defRPr/>
                </a:pPr>
                <a:endParaRPr lang="zh-CN" altLang="en-US" sz="2400" noProof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Freeform 250"/>
              <p:cNvSpPr>
                <a:spLocks noEditPoints="1" noChangeArrowheads="1"/>
              </p:cNvSpPr>
              <p:nvPr/>
            </p:nvSpPr>
            <p:spPr bwMode="auto">
              <a:xfrm>
                <a:off x="74612" y="84138"/>
                <a:ext cx="104775" cy="104775"/>
              </a:xfrm>
              <a:custGeom>
                <a:avLst/>
                <a:gdLst>
                  <a:gd name="T0" fmla="*/ 2147483647 w 980"/>
                  <a:gd name="T1" fmla="*/ 2147483647 h 976"/>
                  <a:gd name="T2" fmla="*/ 2147483647 w 980"/>
                  <a:gd name="T3" fmla="*/ 2147483647 h 976"/>
                  <a:gd name="T4" fmla="*/ 2147483647 w 980"/>
                  <a:gd name="T5" fmla="*/ 2147483647 h 976"/>
                  <a:gd name="T6" fmla="*/ 2147483647 w 980"/>
                  <a:gd name="T7" fmla="*/ 2147483647 h 976"/>
                  <a:gd name="T8" fmla="*/ 2147483647 w 980"/>
                  <a:gd name="T9" fmla="*/ 2147483647 h 976"/>
                  <a:gd name="T10" fmla="*/ 2147483647 w 980"/>
                  <a:gd name="T11" fmla="*/ 0 h 976"/>
                  <a:gd name="T12" fmla="*/ 0 w 980"/>
                  <a:gd name="T13" fmla="*/ 2147483647 h 976"/>
                  <a:gd name="T14" fmla="*/ 2147483647 w 980"/>
                  <a:gd name="T15" fmla="*/ 2147483647 h 976"/>
                  <a:gd name="T16" fmla="*/ 2147483647 w 980"/>
                  <a:gd name="T17" fmla="*/ 2147483647 h 976"/>
                  <a:gd name="T18" fmla="*/ 2147483647 w 980"/>
                  <a:gd name="T19" fmla="*/ 0 h 976"/>
                  <a:gd name="T20" fmla="*/ 2147483647 w 980"/>
                  <a:gd name="T21" fmla="*/ 2147483647 h 976"/>
                  <a:gd name="T22" fmla="*/ 2147483647 w 980"/>
                  <a:gd name="T23" fmla="*/ 2147483647 h 976"/>
                  <a:gd name="T24" fmla="*/ 2147483647 w 980"/>
                  <a:gd name="T25" fmla="*/ 2147483647 h 976"/>
                  <a:gd name="T26" fmla="*/ 2147483647 w 980"/>
                  <a:gd name="T27" fmla="*/ 2147483647 h 976"/>
                  <a:gd name="T28" fmla="*/ 2147483647 w 980"/>
                  <a:gd name="T29" fmla="*/ 2147483647 h 97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80"/>
                  <a:gd name="T46" fmla="*/ 0 h 976"/>
                  <a:gd name="T47" fmla="*/ 980 w 980"/>
                  <a:gd name="T48" fmla="*/ 976 h 97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80" h="976">
                    <a:moveTo>
                      <a:pt x="504" y="365"/>
                    </a:moveTo>
                    <a:cubicBezTo>
                      <a:pt x="541" y="328"/>
                      <a:pt x="541" y="328"/>
                      <a:pt x="541" y="328"/>
                    </a:cubicBezTo>
                    <a:cubicBezTo>
                      <a:pt x="480" y="256"/>
                      <a:pt x="480" y="256"/>
                      <a:pt x="480" y="256"/>
                    </a:cubicBezTo>
                    <a:cubicBezTo>
                      <a:pt x="436" y="302"/>
                      <a:pt x="436" y="302"/>
                      <a:pt x="436" y="302"/>
                    </a:cubicBezTo>
                    <a:lnTo>
                      <a:pt x="504" y="365"/>
                    </a:lnTo>
                    <a:close/>
                    <a:moveTo>
                      <a:pt x="416" y="0"/>
                    </a:moveTo>
                    <a:cubicBezTo>
                      <a:pt x="416" y="0"/>
                      <a:pt x="321" y="289"/>
                      <a:pt x="0" y="341"/>
                    </a:cubicBezTo>
                    <a:cubicBezTo>
                      <a:pt x="774" y="976"/>
                      <a:pt x="774" y="976"/>
                      <a:pt x="774" y="976"/>
                    </a:cubicBezTo>
                    <a:cubicBezTo>
                      <a:pt x="774" y="976"/>
                      <a:pt x="959" y="971"/>
                      <a:pt x="980" y="769"/>
                    </a:cubicBezTo>
                    <a:lnTo>
                      <a:pt x="416" y="0"/>
                    </a:lnTo>
                    <a:close/>
                    <a:moveTo>
                      <a:pt x="506" y="399"/>
                    </a:moveTo>
                    <a:cubicBezTo>
                      <a:pt x="401" y="295"/>
                      <a:pt x="401" y="295"/>
                      <a:pt x="401" y="295"/>
                    </a:cubicBezTo>
                    <a:cubicBezTo>
                      <a:pt x="401" y="295"/>
                      <a:pt x="450" y="248"/>
                      <a:pt x="476" y="210"/>
                    </a:cubicBezTo>
                    <a:cubicBezTo>
                      <a:pt x="572" y="332"/>
                      <a:pt x="572" y="332"/>
                      <a:pt x="572" y="332"/>
                    </a:cubicBezTo>
                    <a:lnTo>
                      <a:pt x="506" y="399"/>
                    </a:lnTo>
                    <a:close/>
                  </a:path>
                </a:pathLst>
              </a:custGeom>
              <a:grpFill/>
              <a:ln w="1905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8900000" scaled="0"/>
                  <a:tileRect/>
                </a:gradFill>
              </a:ln>
              <a:effectLst>
                <a:outerShdw blurRad="203200" dist="889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88" tIns="47544" rIns="95088" bIns="47544" anchor="ctr"/>
              <a:lstStyle/>
              <a:p>
                <a:pPr algn="ctr" fontAlgn="auto">
                  <a:defRPr/>
                </a:pPr>
                <a:endParaRPr lang="zh-CN" altLang="en-US" sz="2400" noProof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23"/>
          <p:cNvGrpSpPr/>
          <p:nvPr/>
        </p:nvGrpSpPr>
        <p:grpSpPr bwMode="auto">
          <a:xfrm>
            <a:off x="7236617" y="2475433"/>
            <a:ext cx="1004888" cy="1003697"/>
            <a:chOff x="0" y="0"/>
            <a:chExt cx="1338536" cy="1338536"/>
          </a:xfrm>
          <a:solidFill>
            <a:srgbClr val="C00000"/>
          </a:solidFill>
        </p:grpSpPr>
        <p:sp>
          <p:nvSpPr>
            <p:cNvPr id="57" name="椭圆 19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zh-CN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16"/>
            <p:cNvSpPr>
              <a:spLocks noEditPoints="1" noChangeArrowheads="1"/>
            </p:cNvSpPr>
            <p:nvPr/>
          </p:nvSpPr>
          <p:spPr bwMode="auto">
            <a:xfrm>
              <a:off x="148266" y="375026"/>
              <a:ext cx="863589" cy="588485"/>
            </a:xfrm>
            <a:custGeom>
              <a:avLst/>
              <a:gdLst>
                <a:gd name="T0" fmla="*/ 2147483647 w 153"/>
                <a:gd name="T1" fmla="*/ 2147483647 h 104"/>
                <a:gd name="T2" fmla="*/ 2147483647 w 153"/>
                <a:gd name="T3" fmla="*/ 2147483647 h 104"/>
                <a:gd name="T4" fmla="*/ 2147483647 w 153"/>
                <a:gd name="T5" fmla="*/ 2147483647 h 104"/>
                <a:gd name="T6" fmla="*/ 2147483647 w 153"/>
                <a:gd name="T7" fmla="*/ 2147483647 h 104"/>
                <a:gd name="T8" fmla="*/ 2147483647 w 153"/>
                <a:gd name="T9" fmla="*/ 2147483647 h 104"/>
                <a:gd name="T10" fmla="*/ 2147483647 w 153"/>
                <a:gd name="T11" fmla="*/ 2147483647 h 104"/>
                <a:gd name="T12" fmla="*/ 2147483647 w 153"/>
                <a:gd name="T13" fmla="*/ 2147483647 h 104"/>
                <a:gd name="T14" fmla="*/ 2147483647 w 153"/>
                <a:gd name="T15" fmla="*/ 2147483647 h 104"/>
                <a:gd name="T16" fmla="*/ 2147483647 w 153"/>
                <a:gd name="T17" fmla="*/ 2147483647 h 104"/>
                <a:gd name="T18" fmla="*/ 2147483647 w 153"/>
                <a:gd name="T19" fmla="*/ 2147483647 h 104"/>
                <a:gd name="T20" fmla="*/ 2147483647 w 153"/>
                <a:gd name="T21" fmla="*/ 2147483647 h 104"/>
                <a:gd name="T22" fmla="*/ 2147483647 w 153"/>
                <a:gd name="T23" fmla="*/ 2147483647 h 104"/>
                <a:gd name="T24" fmla="*/ 2147483647 w 153"/>
                <a:gd name="T25" fmla="*/ 2147483647 h 104"/>
                <a:gd name="T26" fmla="*/ 0 w 153"/>
                <a:gd name="T27" fmla="*/ 2147483647 h 104"/>
                <a:gd name="T28" fmla="*/ 2147483647 w 153"/>
                <a:gd name="T29" fmla="*/ 2147483647 h 104"/>
                <a:gd name="T30" fmla="*/ 2147483647 w 153"/>
                <a:gd name="T31" fmla="*/ 2147483647 h 104"/>
                <a:gd name="T32" fmla="*/ 2147483647 w 153"/>
                <a:gd name="T33" fmla="*/ 2147483647 h 104"/>
                <a:gd name="T34" fmla="*/ 2147483647 w 153"/>
                <a:gd name="T35" fmla="*/ 2147483647 h 104"/>
                <a:gd name="T36" fmla="*/ 2147483647 w 153"/>
                <a:gd name="T37" fmla="*/ 2147483647 h 104"/>
                <a:gd name="T38" fmla="*/ 2147483647 w 153"/>
                <a:gd name="T39" fmla="*/ 2147483647 h 104"/>
                <a:gd name="T40" fmla="*/ 2147483647 w 153"/>
                <a:gd name="T41" fmla="*/ 2147483647 h 104"/>
                <a:gd name="T42" fmla="*/ 2147483647 w 153"/>
                <a:gd name="T43" fmla="*/ 2147483647 h 104"/>
                <a:gd name="T44" fmla="*/ 2147483647 w 153"/>
                <a:gd name="T45" fmla="*/ 2147483647 h 104"/>
                <a:gd name="T46" fmla="*/ 2147483647 w 153"/>
                <a:gd name="T47" fmla="*/ 2147483647 h 104"/>
                <a:gd name="T48" fmla="*/ 2147483647 w 153"/>
                <a:gd name="T49" fmla="*/ 2147483647 h 104"/>
                <a:gd name="T50" fmla="*/ 2147483647 w 153"/>
                <a:gd name="T51" fmla="*/ 2147483647 h 104"/>
                <a:gd name="T52" fmla="*/ 2147483647 w 153"/>
                <a:gd name="T53" fmla="*/ 2147483647 h 104"/>
                <a:gd name="T54" fmla="*/ 2147483647 w 153"/>
                <a:gd name="T55" fmla="*/ 2147483647 h 104"/>
                <a:gd name="T56" fmla="*/ 2147483647 w 153"/>
                <a:gd name="T57" fmla="*/ 2147483647 h 104"/>
                <a:gd name="T58" fmla="*/ 2147483647 w 153"/>
                <a:gd name="T59" fmla="*/ 2147483647 h 104"/>
                <a:gd name="T60" fmla="*/ 2147483647 w 153"/>
                <a:gd name="T61" fmla="*/ 2147483647 h 104"/>
                <a:gd name="T62" fmla="*/ 2147483647 w 153"/>
                <a:gd name="T63" fmla="*/ 2147483647 h 104"/>
                <a:gd name="T64" fmla="*/ 2147483647 w 153"/>
                <a:gd name="T65" fmla="*/ 2147483647 h 104"/>
                <a:gd name="T66" fmla="*/ 2147483647 w 153"/>
                <a:gd name="T67" fmla="*/ 2147483647 h 104"/>
                <a:gd name="T68" fmla="*/ 2147483647 w 153"/>
                <a:gd name="T69" fmla="*/ 2147483647 h 104"/>
                <a:gd name="T70" fmla="*/ 2147483647 w 153"/>
                <a:gd name="T71" fmla="*/ 2147483647 h 104"/>
                <a:gd name="T72" fmla="*/ 2147483647 w 153"/>
                <a:gd name="T73" fmla="*/ 2147483647 h 104"/>
                <a:gd name="T74" fmla="*/ 2147483647 w 153"/>
                <a:gd name="T75" fmla="*/ 2147483647 h 104"/>
                <a:gd name="T76" fmla="*/ 2147483647 w 153"/>
                <a:gd name="T77" fmla="*/ 2147483647 h 104"/>
                <a:gd name="T78" fmla="*/ 2147483647 w 153"/>
                <a:gd name="T79" fmla="*/ 2147483647 h 104"/>
                <a:gd name="T80" fmla="*/ 2147483647 w 153"/>
                <a:gd name="T81" fmla="*/ 2147483647 h 104"/>
                <a:gd name="T82" fmla="*/ 2147483647 w 153"/>
                <a:gd name="T83" fmla="*/ 2147483647 h 104"/>
                <a:gd name="T84" fmla="*/ 2147483647 w 153"/>
                <a:gd name="T85" fmla="*/ 2147483647 h 104"/>
                <a:gd name="T86" fmla="*/ 2147483647 w 153"/>
                <a:gd name="T87" fmla="*/ 2147483647 h 104"/>
                <a:gd name="T88" fmla="*/ 2147483647 w 153"/>
                <a:gd name="T89" fmla="*/ 2147483647 h 104"/>
                <a:gd name="T90" fmla="*/ 2147483647 w 153"/>
                <a:gd name="T91" fmla="*/ 2147483647 h 104"/>
                <a:gd name="T92" fmla="*/ 2147483647 w 153"/>
                <a:gd name="T93" fmla="*/ 2147483647 h 104"/>
                <a:gd name="T94" fmla="*/ 2147483647 w 153"/>
                <a:gd name="T95" fmla="*/ 2147483647 h 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53"/>
                <a:gd name="T145" fmla="*/ 0 h 104"/>
                <a:gd name="T146" fmla="*/ 153 w 153"/>
                <a:gd name="T147" fmla="*/ 104 h 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53" h="104">
                  <a:moveTo>
                    <a:pt x="0" y="72"/>
                  </a:moveTo>
                  <a:cubicBezTo>
                    <a:pt x="3" y="77"/>
                    <a:pt x="7" y="81"/>
                    <a:pt x="12" y="83"/>
                  </a:cubicBezTo>
                  <a:cubicBezTo>
                    <a:pt x="17" y="85"/>
                    <a:pt x="23" y="86"/>
                    <a:pt x="29" y="84"/>
                  </a:cubicBezTo>
                  <a:cubicBezTo>
                    <a:pt x="34" y="83"/>
                    <a:pt x="39" y="79"/>
                    <a:pt x="42" y="75"/>
                  </a:cubicBezTo>
                  <a:cubicBezTo>
                    <a:pt x="43" y="74"/>
                    <a:pt x="44" y="73"/>
                    <a:pt x="45" y="72"/>
                  </a:cubicBezTo>
                  <a:cubicBezTo>
                    <a:pt x="45" y="72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6" y="70"/>
                    <a:pt x="46" y="70"/>
                  </a:cubicBezTo>
                  <a:cubicBezTo>
                    <a:pt x="46" y="70"/>
                    <a:pt x="46" y="69"/>
                    <a:pt x="47" y="68"/>
                  </a:cubicBezTo>
                  <a:cubicBezTo>
                    <a:pt x="48" y="66"/>
                    <a:pt x="49" y="64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0" y="62"/>
                    <a:pt x="50" y="63"/>
                    <a:pt x="50" y="64"/>
                  </a:cubicBezTo>
                  <a:cubicBezTo>
                    <a:pt x="52" y="71"/>
                    <a:pt x="55" y="77"/>
                    <a:pt x="59" y="83"/>
                  </a:cubicBezTo>
                  <a:cubicBezTo>
                    <a:pt x="63" y="88"/>
                    <a:pt x="68" y="93"/>
                    <a:pt x="74" y="96"/>
                  </a:cubicBezTo>
                  <a:cubicBezTo>
                    <a:pt x="79" y="100"/>
                    <a:pt x="86" y="102"/>
                    <a:pt x="93" y="103"/>
                  </a:cubicBezTo>
                  <a:cubicBezTo>
                    <a:pt x="99" y="104"/>
                    <a:pt x="106" y="104"/>
                    <a:pt x="113" y="102"/>
                  </a:cubicBezTo>
                  <a:cubicBezTo>
                    <a:pt x="119" y="101"/>
                    <a:pt x="126" y="98"/>
                    <a:pt x="131" y="94"/>
                  </a:cubicBezTo>
                  <a:cubicBezTo>
                    <a:pt x="137" y="90"/>
                    <a:pt x="141" y="85"/>
                    <a:pt x="145" y="79"/>
                  </a:cubicBezTo>
                  <a:cubicBezTo>
                    <a:pt x="148" y="73"/>
                    <a:pt x="151" y="66"/>
                    <a:pt x="152" y="60"/>
                  </a:cubicBezTo>
                  <a:cubicBezTo>
                    <a:pt x="153" y="53"/>
                    <a:pt x="152" y="46"/>
                    <a:pt x="151" y="40"/>
                  </a:cubicBezTo>
                  <a:cubicBezTo>
                    <a:pt x="149" y="33"/>
                    <a:pt x="146" y="27"/>
                    <a:pt x="142" y="21"/>
                  </a:cubicBezTo>
                  <a:cubicBezTo>
                    <a:pt x="138" y="16"/>
                    <a:pt x="133" y="11"/>
                    <a:pt x="127" y="8"/>
                  </a:cubicBezTo>
                  <a:cubicBezTo>
                    <a:pt x="121" y="4"/>
                    <a:pt x="115" y="2"/>
                    <a:pt x="108" y="1"/>
                  </a:cubicBezTo>
                  <a:cubicBezTo>
                    <a:pt x="101" y="0"/>
                    <a:pt x="95" y="0"/>
                    <a:pt x="88" y="2"/>
                  </a:cubicBezTo>
                  <a:cubicBezTo>
                    <a:pt x="81" y="3"/>
                    <a:pt x="75" y="6"/>
                    <a:pt x="70" y="10"/>
                  </a:cubicBezTo>
                  <a:cubicBezTo>
                    <a:pt x="64" y="14"/>
                    <a:pt x="60" y="19"/>
                    <a:pt x="56" y="25"/>
                  </a:cubicBezTo>
                  <a:cubicBezTo>
                    <a:pt x="55" y="27"/>
                    <a:pt x="54" y="29"/>
                    <a:pt x="53" y="31"/>
                  </a:cubicBezTo>
                  <a:cubicBezTo>
                    <a:pt x="52" y="34"/>
                    <a:pt x="51" y="36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3"/>
                    <a:pt x="48" y="44"/>
                    <a:pt x="48" y="45"/>
                  </a:cubicBezTo>
                  <a:cubicBezTo>
                    <a:pt x="47" y="48"/>
                    <a:pt x="47" y="50"/>
                    <a:pt x="46" y="53"/>
                  </a:cubicBezTo>
                  <a:cubicBezTo>
                    <a:pt x="46" y="54"/>
                    <a:pt x="45" y="55"/>
                    <a:pt x="45" y="56"/>
                  </a:cubicBezTo>
                  <a:cubicBezTo>
                    <a:pt x="45" y="57"/>
                    <a:pt x="45" y="57"/>
                    <a:pt x="45" y="58"/>
                  </a:cubicBezTo>
                  <a:cubicBezTo>
                    <a:pt x="45" y="58"/>
                    <a:pt x="44" y="58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3" y="62"/>
                    <a:pt x="42" y="64"/>
                    <a:pt x="41" y="66"/>
                  </a:cubicBezTo>
                  <a:cubicBezTo>
                    <a:pt x="41" y="66"/>
                    <a:pt x="41" y="67"/>
                    <a:pt x="41" y="67"/>
                  </a:cubicBezTo>
                  <a:cubicBezTo>
                    <a:pt x="41" y="68"/>
                    <a:pt x="41" y="68"/>
                    <a:pt x="40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8"/>
                    <a:pt x="40" y="69"/>
                    <a:pt x="40" y="69"/>
                  </a:cubicBezTo>
                  <a:cubicBezTo>
                    <a:pt x="39" y="70"/>
                    <a:pt x="39" y="71"/>
                    <a:pt x="38" y="72"/>
                  </a:cubicBezTo>
                  <a:cubicBezTo>
                    <a:pt x="35" y="75"/>
                    <a:pt x="31" y="78"/>
                    <a:pt x="27" y="79"/>
                  </a:cubicBezTo>
                  <a:cubicBezTo>
                    <a:pt x="23" y="80"/>
                    <a:pt x="19" y="80"/>
                    <a:pt x="15" y="78"/>
                  </a:cubicBezTo>
                  <a:cubicBezTo>
                    <a:pt x="11" y="76"/>
                    <a:pt x="7" y="73"/>
                    <a:pt x="5" y="69"/>
                  </a:cubicBezTo>
                  <a:lnTo>
                    <a:pt x="0" y="72"/>
                  </a:lnTo>
                  <a:close/>
                  <a:moveTo>
                    <a:pt x="57" y="45"/>
                  </a:moveTo>
                  <a:cubicBezTo>
                    <a:pt x="57" y="40"/>
                    <a:pt x="59" y="34"/>
                    <a:pt x="62" y="29"/>
                  </a:cubicBezTo>
                  <a:cubicBezTo>
                    <a:pt x="65" y="24"/>
                    <a:pt x="69" y="20"/>
                    <a:pt x="74" y="16"/>
                  </a:cubicBezTo>
                  <a:cubicBezTo>
                    <a:pt x="79" y="13"/>
                    <a:pt x="84" y="10"/>
                    <a:pt x="90" y="9"/>
                  </a:cubicBezTo>
                  <a:cubicBezTo>
                    <a:pt x="95" y="8"/>
                    <a:pt x="101" y="7"/>
                    <a:pt x="107" y="8"/>
                  </a:cubicBezTo>
                  <a:cubicBezTo>
                    <a:pt x="113" y="9"/>
                    <a:pt x="118" y="11"/>
                    <a:pt x="123" y="14"/>
                  </a:cubicBezTo>
                  <a:cubicBezTo>
                    <a:pt x="128" y="17"/>
                    <a:pt x="133" y="21"/>
                    <a:pt x="136" y="26"/>
                  </a:cubicBezTo>
                  <a:cubicBezTo>
                    <a:pt x="140" y="30"/>
                    <a:pt x="142" y="36"/>
                    <a:pt x="143" y="41"/>
                  </a:cubicBezTo>
                  <a:cubicBezTo>
                    <a:pt x="145" y="47"/>
                    <a:pt x="145" y="53"/>
                    <a:pt x="144" y="59"/>
                  </a:cubicBezTo>
                  <a:cubicBezTo>
                    <a:pt x="143" y="64"/>
                    <a:pt x="141" y="70"/>
                    <a:pt x="138" y="75"/>
                  </a:cubicBezTo>
                  <a:cubicBezTo>
                    <a:pt x="135" y="80"/>
                    <a:pt x="131" y="84"/>
                    <a:pt x="127" y="88"/>
                  </a:cubicBezTo>
                  <a:cubicBezTo>
                    <a:pt x="122" y="91"/>
                    <a:pt x="117" y="94"/>
                    <a:pt x="111" y="95"/>
                  </a:cubicBezTo>
                  <a:cubicBezTo>
                    <a:pt x="105" y="96"/>
                    <a:pt x="99" y="97"/>
                    <a:pt x="94" y="96"/>
                  </a:cubicBezTo>
                  <a:cubicBezTo>
                    <a:pt x="88" y="95"/>
                    <a:pt x="82" y="93"/>
                    <a:pt x="77" y="90"/>
                  </a:cubicBezTo>
                  <a:cubicBezTo>
                    <a:pt x="73" y="87"/>
                    <a:pt x="68" y="83"/>
                    <a:pt x="65" y="78"/>
                  </a:cubicBezTo>
                  <a:cubicBezTo>
                    <a:pt x="61" y="74"/>
                    <a:pt x="59" y="68"/>
                    <a:pt x="57" y="63"/>
                  </a:cubicBezTo>
                  <a:cubicBezTo>
                    <a:pt x="56" y="57"/>
                    <a:pt x="56" y="51"/>
                    <a:pt x="57" y="45"/>
                  </a:cubicBezTo>
                  <a:close/>
                  <a:moveTo>
                    <a:pt x="89" y="64"/>
                  </a:moveTo>
                  <a:cubicBezTo>
                    <a:pt x="87" y="66"/>
                    <a:pt x="85" y="69"/>
                    <a:pt x="84" y="72"/>
                  </a:cubicBezTo>
                  <a:cubicBezTo>
                    <a:pt x="84" y="76"/>
                    <a:pt x="85" y="79"/>
                    <a:pt x="87" y="82"/>
                  </a:cubicBezTo>
                  <a:cubicBezTo>
                    <a:pt x="89" y="85"/>
                    <a:pt x="92" y="86"/>
                    <a:pt x="95" y="87"/>
                  </a:cubicBezTo>
                  <a:cubicBezTo>
                    <a:pt x="98" y="87"/>
                    <a:pt x="102" y="87"/>
                    <a:pt x="105" y="85"/>
                  </a:cubicBezTo>
                  <a:cubicBezTo>
                    <a:pt x="107" y="83"/>
                    <a:pt x="109" y="80"/>
                    <a:pt x="110" y="76"/>
                  </a:cubicBezTo>
                  <a:cubicBezTo>
                    <a:pt x="110" y="73"/>
                    <a:pt x="109" y="69"/>
                    <a:pt x="107" y="67"/>
                  </a:cubicBezTo>
                  <a:cubicBezTo>
                    <a:pt x="105" y="64"/>
                    <a:pt x="102" y="62"/>
                    <a:pt x="99" y="62"/>
                  </a:cubicBezTo>
                  <a:cubicBezTo>
                    <a:pt x="96" y="61"/>
                    <a:pt x="92" y="62"/>
                    <a:pt x="89" y="64"/>
                  </a:cubicBezTo>
                  <a:close/>
                  <a:moveTo>
                    <a:pt x="86" y="73"/>
                  </a:moveTo>
                  <a:cubicBezTo>
                    <a:pt x="87" y="70"/>
                    <a:pt x="88" y="67"/>
                    <a:pt x="90" y="66"/>
                  </a:cubicBezTo>
                  <a:cubicBezTo>
                    <a:pt x="93" y="64"/>
                    <a:pt x="96" y="63"/>
                    <a:pt x="99" y="64"/>
                  </a:cubicBezTo>
                  <a:cubicBezTo>
                    <a:pt x="101" y="64"/>
                    <a:pt x="104" y="66"/>
                    <a:pt x="106" y="68"/>
                  </a:cubicBezTo>
                  <a:cubicBezTo>
                    <a:pt x="107" y="70"/>
                    <a:pt x="108" y="73"/>
                    <a:pt x="108" y="76"/>
                  </a:cubicBezTo>
                  <a:cubicBezTo>
                    <a:pt x="107" y="79"/>
                    <a:pt x="106" y="81"/>
                    <a:pt x="103" y="83"/>
                  </a:cubicBezTo>
                  <a:cubicBezTo>
                    <a:pt x="101" y="85"/>
                    <a:pt x="98" y="85"/>
                    <a:pt x="95" y="85"/>
                  </a:cubicBezTo>
                  <a:cubicBezTo>
                    <a:pt x="92" y="85"/>
                    <a:pt x="90" y="83"/>
                    <a:pt x="88" y="81"/>
                  </a:cubicBezTo>
                  <a:cubicBezTo>
                    <a:pt x="86" y="78"/>
                    <a:pt x="86" y="75"/>
                    <a:pt x="86" y="73"/>
                  </a:cubicBezTo>
                  <a:close/>
                  <a:moveTo>
                    <a:pt x="111" y="39"/>
                  </a:moveTo>
                  <a:cubicBezTo>
                    <a:pt x="114" y="37"/>
                    <a:pt x="116" y="34"/>
                    <a:pt x="117" y="31"/>
                  </a:cubicBezTo>
                  <a:cubicBezTo>
                    <a:pt x="117" y="28"/>
                    <a:pt x="116" y="24"/>
                    <a:pt x="114" y="21"/>
                  </a:cubicBezTo>
                  <a:cubicBezTo>
                    <a:pt x="112" y="19"/>
                    <a:pt x="109" y="17"/>
                    <a:pt x="106" y="16"/>
                  </a:cubicBezTo>
                  <a:cubicBezTo>
                    <a:pt x="102" y="16"/>
                    <a:pt x="99" y="17"/>
                    <a:pt x="96" y="19"/>
                  </a:cubicBezTo>
                  <a:cubicBezTo>
                    <a:pt x="93" y="21"/>
                    <a:pt x="92" y="24"/>
                    <a:pt x="91" y="27"/>
                  </a:cubicBezTo>
                  <a:cubicBezTo>
                    <a:pt x="91" y="30"/>
                    <a:pt x="91" y="34"/>
                    <a:pt x="93" y="37"/>
                  </a:cubicBezTo>
                  <a:cubicBezTo>
                    <a:pt x="95" y="39"/>
                    <a:pt x="99" y="41"/>
                    <a:pt x="102" y="42"/>
                  </a:cubicBezTo>
                  <a:cubicBezTo>
                    <a:pt x="105" y="42"/>
                    <a:pt x="109" y="41"/>
                    <a:pt x="111" y="39"/>
                  </a:cubicBezTo>
                  <a:close/>
                  <a:moveTo>
                    <a:pt x="115" y="31"/>
                  </a:moveTo>
                  <a:cubicBezTo>
                    <a:pt x="114" y="33"/>
                    <a:pt x="113" y="36"/>
                    <a:pt x="110" y="38"/>
                  </a:cubicBezTo>
                  <a:cubicBezTo>
                    <a:pt x="108" y="39"/>
                    <a:pt x="105" y="40"/>
                    <a:pt x="102" y="40"/>
                  </a:cubicBezTo>
                  <a:cubicBezTo>
                    <a:pt x="99" y="39"/>
                    <a:pt x="97" y="38"/>
                    <a:pt x="95" y="35"/>
                  </a:cubicBezTo>
                  <a:cubicBezTo>
                    <a:pt x="93" y="33"/>
                    <a:pt x="93" y="30"/>
                    <a:pt x="93" y="27"/>
                  </a:cubicBezTo>
                  <a:cubicBezTo>
                    <a:pt x="93" y="24"/>
                    <a:pt x="95" y="22"/>
                    <a:pt x="97" y="20"/>
                  </a:cubicBezTo>
                  <a:cubicBezTo>
                    <a:pt x="100" y="18"/>
                    <a:pt x="103" y="18"/>
                    <a:pt x="105" y="18"/>
                  </a:cubicBezTo>
                  <a:cubicBezTo>
                    <a:pt x="108" y="19"/>
                    <a:pt x="111" y="20"/>
                    <a:pt x="113" y="22"/>
                  </a:cubicBezTo>
                  <a:cubicBezTo>
                    <a:pt x="114" y="25"/>
                    <a:pt x="115" y="28"/>
                    <a:pt x="115" y="31"/>
                  </a:cubicBezTo>
                  <a:close/>
                  <a:moveTo>
                    <a:pt x="110" y="53"/>
                  </a:moveTo>
                  <a:cubicBezTo>
                    <a:pt x="110" y="56"/>
                    <a:pt x="111" y="60"/>
                    <a:pt x="113" y="63"/>
                  </a:cubicBezTo>
                  <a:cubicBezTo>
                    <a:pt x="115" y="65"/>
                    <a:pt x="118" y="67"/>
                    <a:pt x="121" y="68"/>
                  </a:cubicBezTo>
                  <a:cubicBezTo>
                    <a:pt x="124" y="68"/>
                    <a:pt x="128" y="67"/>
                    <a:pt x="131" y="65"/>
                  </a:cubicBezTo>
                  <a:cubicBezTo>
                    <a:pt x="133" y="63"/>
                    <a:pt x="135" y="60"/>
                    <a:pt x="136" y="57"/>
                  </a:cubicBezTo>
                  <a:cubicBezTo>
                    <a:pt x="136" y="54"/>
                    <a:pt x="135" y="50"/>
                    <a:pt x="133" y="47"/>
                  </a:cubicBezTo>
                  <a:cubicBezTo>
                    <a:pt x="131" y="45"/>
                    <a:pt x="128" y="43"/>
                    <a:pt x="125" y="42"/>
                  </a:cubicBezTo>
                  <a:cubicBezTo>
                    <a:pt x="122" y="42"/>
                    <a:pt x="118" y="43"/>
                    <a:pt x="115" y="45"/>
                  </a:cubicBezTo>
                  <a:cubicBezTo>
                    <a:pt x="113" y="47"/>
                    <a:pt x="111" y="50"/>
                    <a:pt x="110" y="53"/>
                  </a:cubicBezTo>
                  <a:close/>
                  <a:moveTo>
                    <a:pt x="112" y="53"/>
                  </a:moveTo>
                  <a:cubicBezTo>
                    <a:pt x="113" y="51"/>
                    <a:pt x="114" y="48"/>
                    <a:pt x="116" y="46"/>
                  </a:cubicBezTo>
                  <a:cubicBezTo>
                    <a:pt x="119" y="45"/>
                    <a:pt x="122" y="44"/>
                    <a:pt x="125" y="44"/>
                  </a:cubicBezTo>
                  <a:cubicBezTo>
                    <a:pt x="127" y="45"/>
                    <a:pt x="130" y="46"/>
                    <a:pt x="132" y="49"/>
                  </a:cubicBezTo>
                  <a:cubicBezTo>
                    <a:pt x="133" y="51"/>
                    <a:pt x="134" y="54"/>
                    <a:pt x="134" y="57"/>
                  </a:cubicBezTo>
                  <a:cubicBezTo>
                    <a:pt x="133" y="59"/>
                    <a:pt x="132" y="62"/>
                    <a:pt x="129" y="64"/>
                  </a:cubicBezTo>
                  <a:cubicBezTo>
                    <a:pt x="127" y="65"/>
                    <a:pt x="124" y="66"/>
                    <a:pt x="121" y="66"/>
                  </a:cubicBezTo>
                  <a:cubicBezTo>
                    <a:pt x="118" y="65"/>
                    <a:pt x="116" y="64"/>
                    <a:pt x="114" y="61"/>
                  </a:cubicBezTo>
                  <a:cubicBezTo>
                    <a:pt x="112" y="59"/>
                    <a:pt x="112" y="56"/>
                    <a:pt x="112" y="53"/>
                  </a:cubicBezTo>
                  <a:close/>
                  <a:moveTo>
                    <a:pt x="88" y="41"/>
                  </a:moveTo>
                  <a:cubicBezTo>
                    <a:pt x="86" y="38"/>
                    <a:pt x="83" y="36"/>
                    <a:pt x="79" y="35"/>
                  </a:cubicBezTo>
                  <a:cubicBezTo>
                    <a:pt x="76" y="35"/>
                    <a:pt x="73" y="36"/>
                    <a:pt x="70" y="38"/>
                  </a:cubicBezTo>
                  <a:cubicBezTo>
                    <a:pt x="67" y="40"/>
                    <a:pt x="65" y="43"/>
                    <a:pt x="65" y="46"/>
                  </a:cubicBezTo>
                  <a:cubicBezTo>
                    <a:pt x="64" y="50"/>
                    <a:pt x="65" y="53"/>
                    <a:pt x="67" y="56"/>
                  </a:cubicBezTo>
                  <a:cubicBezTo>
                    <a:pt x="69" y="58"/>
                    <a:pt x="72" y="60"/>
                    <a:pt x="76" y="61"/>
                  </a:cubicBezTo>
                  <a:cubicBezTo>
                    <a:pt x="79" y="61"/>
                    <a:pt x="82" y="60"/>
                    <a:pt x="85" y="58"/>
                  </a:cubicBezTo>
                  <a:cubicBezTo>
                    <a:pt x="88" y="56"/>
                    <a:pt x="90" y="53"/>
                    <a:pt x="90" y="50"/>
                  </a:cubicBezTo>
                  <a:cubicBezTo>
                    <a:pt x="91" y="47"/>
                    <a:pt x="90" y="43"/>
                    <a:pt x="88" y="41"/>
                  </a:cubicBezTo>
                  <a:close/>
                  <a:moveTo>
                    <a:pt x="86" y="42"/>
                  </a:moveTo>
                  <a:cubicBezTo>
                    <a:pt x="88" y="44"/>
                    <a:pt x="89" y="47"/>
                    <a:pt x="88" y="50"/>
                  </a:cubicBezTo>
                  <a:cubicBezTo>
                    <a:pt x="88" y="53"/>
                    <a:pt x="86" y="55"/>
                    <a:pt x="84" y="57"/>
                  </a:cubicBezTo>
                  <a:cubicBezTo>
                    <a:pt x="82" y="59"/>
                    <a:pt x="79" y="59"/>
                    <a:pt x="76" y="59"/>
                  </a:cubicBezTo>
                  <a:cubicBezTo>
                    <a:pt x="73" y="58"/>
                    <a:pt x="70" y="57"/>
                    <a:pt x="69" y="55"/>
                  </a:cubicBezTo>
                  <a:cubicBezTo>
                    <a:pt x="67" y="52"/>
                    <a:pt x="66" y="49"/>
                    <a:pt x="67" y="46"/>
                  </a:cubicBezTo>
                  <a:cubicBezTo>
                    <a:pt x="67" y="44"/>
                    <a:pt x="69" y="41"/>
                    <a:pt x="71" y="39"/>
                  </a:cubicBezTo>
                  <a:cubicBezTo>
                    <a:pt x="73" y="38"/>
                    <a:pt x="76" y="37"/>
                    <a:pt x="79" y="37"/>
                  </a:cubicBezTo>
                  <a:cubicBezTo>
                    <a:pt x="82" y="38"/>
                    <a:pt x="85" y="39"/>
                    <a:pt x="86" y="42"/>
                  </a:cubicBezTo>
                  <a:close/>
                  <a:moveTo>
                    <a:pt x="59" y="46"/>
                  </a:moveTo>
                  <a:cubicBezTo>
                    <a:pt x="56" y="69"/>
                    <a:pt x="71" y="90"/>
                    <a:pt x="94" y="93"/>
                  </a:cubicBezTo>
                  <a:cubicBezTo>
                    <a:pt x="116" y="97"/>
                    <a:pt x="137" y="81"/>
                    <a:pt x="141" y="59"/>
                  </a:cubicBezTo>
                  <a:cubicBezTo>
                    <a:pt x="144" y="36"/>
                    <a:pt x="129" y="15"/>
                    <a:pt x="106" y="12"/>
                  </a:cubicBezTo>
                  <a:cubicBezTo>
                    <a:pt x="84" y="8"/>
                    <a:pt x="63" y="24"/>
                    <a:pt x="59" y="46"/>
                  </a:cubicBezTo>
                  <a:close/>
                  <a:moveTo>
                    <a:pt x="117" y="31"/>
                  </a:moveTo>
                  <a:cubicBezTo>
                    <a:pt x="116" y="39"/>
                    <a:pt x="109" y="44"/>
                    <a:pt x="102" y="43"/>
                  </a:cubicBezTo>
                  <a:cubicBezTo>
                    <a:pt x="94" y="41"/>
                    <a:pt x="89" y="34"/>
                    <a:pt x="90" y="27"/>
                  </a:cubicBezTo>
                  <a:cubicBezTo>
                    <a:pt x="91" y="19"/>
                    <a:pt x="98" y="14"/>
                    <a:pt x="106" y="15"/>
                  </a:cubicBezTo>
                  <a:cubicBezTo>
                    <a:pt x="113" y="16"/>
                    <a:pt x="119" y="23"/>
                    <a:pt x="117" y="31"/>
                  </a:cubicBezTo>
                  <a:close/>
                  <a:moveTo>
                    <a:pt x="97" y="47"/>
                  </a:moveTo>
                  <a:cubicBezTo>
                    <a:pt x="98" y="46"/>
                    <a:pt x="100" y="46"/>
                    <a:pt x="101" y="46"/>
                  </a:cubicBezTo>
                  <a:cubicBezTo>
                    <a:pt x="103" y="46"/>
                    <a:pt x="104" y="47"/>
                    <a:pt x="105" y="48"/>
                  </a:cubicBezTo>
                  <a:cubicBezTo>
                    <a:pt x="106" y="50"/>
                    <a:pt x="107" y="51"/>
                    <a:pt x="106" y="53"/>
                  </a:cubicBezTo>
                  <a:cubicBezTo>
                    <a:pt x="106" y="54"/>
                    <a:pt x="105" y="56"/>
                    <a:pt x="104" y="57"/>
                  </a:cubicBezTo>
                  <a:cubicBezTo>
                    <a:pt x="103" y="58"/>
                    <a:pt x="101" y="58"/>
                    <a:pt x="99" y="58"/>
                  </a:cubicBezTo>
                  <a:cubicBezTo>
                    <a:pt x="98" y="58"/>
                    <a:pt x="96" y="57"/>
                    <a:pt x="96" y="55"/>
                  </a:cubicBezTo>
                  <a:cubicBezTo>
                    <a:pt x="95" y="54"/>
                    <a:pt x="94" y="53"/>
                    <a:pt x="94" y="51"/>
                  </a:cubicBezTo>
                  <a:cubicBezTo>
                    <a:pt x="95" y="49"/>
                    <a:pt x="96" y="48"/>
                    <a:pt x="97" y="47"/>
                  </a:cubicBezTo>
                  <a:close/>
                  <a:moveTo>
                    <a:pt x="121" y="69"/>
                  </a:moveTo>
                  <a:cubicBezTo>
                    <a:pt x="113" y="68"/>
                    <a:pt x="108" y="60"/>
                    <a:pt x="109" y="53"/>
                  </a:cubicBezTo>
                  <a:cubicBezTo>
                    <a:pt x="110" y="45"/>
                    <a:pt x="117" y="40"/>
                    <a:pt x="125" y="41"/>
                  </a:cubicBezTo>
                  <a:cubicBezTo>
                    <a:pt x="133" y="43"/>
                    <a:pt x="138" y="50"/>
                    <a:pt x="137" y="57"/>
                  </a:cubicBezTo>
                  <a:cubicBezTo>
                    <a:pt x="135" y="65"/>
                    <a:pt x="128" y="70"/>
                    <a:pt x="121" y="69"/>
                  </a:cubicBezTo>
                  <a:close/>
                  <a:moveTo>
                    <a:pt x="83" y="72"/>
                  </a:moveTo>
                  <a:cubicBezTo>
                    <a:pt x="84" y="65"/>
                    <a:pt x="91" y="59"/>
                    <a:pt x="99" y="61"/>
                  </a:cubicBezTo>
                  <a:cubicBezTo>
                    <a:pt x="107" y="62"/>
                    <a:pt x="112" y="69"/>
                    <a:pt x="111" y="76"/>
                  </a:cubicBezTo>
                  <a:cubicBezTo>
                    <a:pt x="109" y="84"/>
                    <a:pt x="102" y="89"/>
                    <a:pt x="95" y="88"/>
                  </a:cubicBezTo>
                  <a:cubicBezTo>
                    <a:pt x="87" y="87"/>
                    <a:pt x="82" y="80"/>
                    <a:pt x="83" y="72"/>
                  </a:cubicBezTo>
                  <a:close/>
                  <a:moveTo>
                    <a:pt x="80" y="35"/>
                  </a:moveTo>
                  <a:cubicBezTo>
                    <a:pt x="87" y="36"/>
                    <a:pt x="92" y="43"/>
                    <a:pt x="91" y="50"/>
                  </a:cubicBezTo>
                  <a:cubicBezTo>
                    <a:pt x="90" y="58"/>
                    <a:pt x="83" y="63"/>
                    <a:pt x="75" y="62"/>
                  </a:cubicBezTo>
                  <a:cubicBezTo>
                    <a:pt x="68" y="61"/>
                    <a:pt x="63" y="54"/>
                    <a:pt x="64" y="46"/>
                  </a:cubicBezTo>
                  <a:cubicBezTo>
                    <a:pt x="65" y="39"/>
                    <a:pt x="72" y="33"/>
                    <a:pt x="80" y="35"/>
                  </a:cubicBezTo>
                  <a:close/>
                  <a:moveTo>
                    <a:pt x="101" y="49"/>
                  </a:moveTo>
                  <a:cubicBezTo>
                    <a:pt x="100" y="48"/>
                    <a:pt x="99" y="49"/>
                    <a:pt x="98" y="49"/>
                  </a:cubicBezTo>
                  <a:cubicBezTo>
                    <a:pt x="98" y="50"/>
                    <a:pt x="97" y="50"/>
                    <a:pt x="97" y="51"/>
                  </a:cubicBezTo>
                  <a:cubicBezTo>
                    <a:pt x="97" y="52"/>
                    <a:pt x="97" y="53"/>
                    <a:pt x="98" y="54"/>
                  </a:cubicBezTo>
                  <a:cubicBezTo>
                    <a:pt x="98" y="55"/>
                    <a:pt x="99" y="55"/>
                    <a:pt x="100" y="55"/>
                  </a:cubicBezTo>
                  <a:cubicBezTo>
                    <a:pt x="101" y="55"/>
                    <a:pt x="102" y="55"/>
                    <a:pt x="102" y="55"/>
                  </a:cubicBezTo>
                  <a:cubicBezTo>
                    <a:pt x="103" y="54"/>
                    <a:pt x="104" y="53"/>
                    <a:pt x="104" y="52"/>
                  </a:cubicBezTo>
                  <a:cubicBezTo>
                    <a:pt x="104" y="52"/>
                    <a:pt x="104" y="51"/>
                    <a:pt x="103" y="50"/>
                  </a:cubicBezTo>
                  <a:cubicBezTo>
                    <a:pt x="103" y="49"/>
                    <a:pt x="102" y="49"/>
                    <a:pt x="101" y="49"/>
                  </a:cubicBezTo>
                  <a:close/>
                  <a:moveTo>
                    <a:pt x="101" y="50"/>
                  </a:moveTo>
                  <a:cubicBezTo>
                    <a:pt x="102" y="50"/>
                    <a:pt x="103" y="51"/>
                    <a:pt x="103" y="52"/>
                  </a:cubicBezTo>
                  <a:cubicBezTo>
                    <a:pt x="102" y="54"/>
                    <a:pt x="101" y="54"/>
                    <a:pt x="100" y="54"/>
                  </a:cubicBezTo>
                  <a:cubicBezTo>
                    <a:pt x="99" y="54"/>
                    <a:pt x="98" y="53"/>
                    <a:pt x="98" y="52"/>
                  </a:cubicBezTo>
                  <a:cubicBezTo>
                    <a:pt x="98" y="50"/>
                    <a:pt x="99" y="49"/>
                    <a:pt x="101" y="50"/>
                  </a:cubicBezTo>
                  <a:close/>
                </a:path>
              </a:pathLst>
            </a:cu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en-US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组合 22"/>
          <p:cNvGrpSpPr/>
          <p:nvPr/>
        </p:nvGrpSpPr>
        <p:grpSpPr bwMode="auto">
          <a:xfrm>
            <a:off x="1628774" y="2475433"/>
            <a:ext cx="1003697" cy="1003697"/>
            <a:chOff x="0" y="0"/>
            <a:chExt cx="1338536" cy="1338536"/>
          </a:xfrm>
          <a:solidFill>
            <a:srgbClr val="C00000"/>
          </a:solidFill>
        </p:grpSpPr>
        <p:sp>
          <p:nvSpPr>
            <p:cNvPr id="60" name="椭圆 17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grpFill/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8900000" scaled="0"/>
                <a:tileRect/>
              </a:gradFill>
            </a:ln>
            <a:effectLst>
              <a:outerShdw blurRad="203200" dist="88900" dir="8100000" sx="102000" sy="102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5088" tIns="47544" rIns="95088" bIns="47544" anchor="ctr"/>
            <a:lstStyle/>
            <a:p>
              <a:pPr algn="ctr" fontAlgn="auto">
                <a:defRPr/>
              </a:pPr>
              <a:endParaRPr lang="zh-CN" altLang="zh-CN" sz="2400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12"/>
            <p:cNvGrpSpPr/>
            <p:nvPr/>
          </p:nvGrpSpPr>
          <p:grpSpPr bwMode="auto">
            <a:xfrm>
              <a:off x="522584" y="210714"/>
              <a:ext cx="293368" cy="917108"/>
              <a:chOff x="0" y="0"/>
              <a:chExt cx="176212" cy="550863"/>
            </a:xfrm>
            <a:grpFill/>
          </p:grpSpPr>
          <p:sp>
            <p:nvSpPr>
              <p:cNvPr id="62" name="Freeform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6212" cy="285750"/>
              </a:xfrm>
              <a:custGeom>
                <a:avLst/>
                <a:gdLst>
                  <a:gd name="T0" fmla="*/ 2147483647 w 47"/>
                  <a:gd name="T1" fmla="*/ 2147483647 h 76"/>
                  <a:gd name="T2" fmla="*/ 2147483647 w 47"/>
                  <a:gd name="T3" fmla="*/ 2147483647 h 76"/>
                  <a:gd name="T4" fmla="*/ 2147483647 w 47"/>
                  <a:gd name="T5" fmla="*/ 2147483647 h 76"/>
                  <a:gd name="T6" fmla="*/ 2147483647 w 47"/>
                  <a:gd name="T7" fmla="*/ 2147483647 h 76"/>
                  <a:gd name="T8" fmla="*/ 2147483647 w 47"/>
                  <a:gd name="T9" fmla="*/ 2147483647 h 76"/>
                  <a:gd name="T10" fmla="*/ 2147483647 w 47"/>
                  <a:gd name="T11" fmla="*/ 2147483647 h 76"/>
                  <a:gd name="T12" fmla="*/ 2147483647 w 47"/>
                  <a:gd name="T13" fmla="*/ 2147483647 h 76"/>
                  <a:gd name="T14" fmla="*/ 2147483647 w 47"/>
                  <a:gd name="T15" fmla="*/ 2147483647 h 76"/>
                  <a:gd name="T16" fmla="*/ 2147483647 w 47"/>
                  <a:gd name="T17" fmla="*/ 2147483647 h 76"/>
                  <a:gd name="T18" fmla="*/ 2147483647 w 47"/>
                  <a:gd name="T19" fmla="*/ 2147483647 h 76"/>
                  <a:gd name="T20" fmla="*/ 2147483647 w 47"/>
                  <a:gd name="T21" fmla="*/ 0 h 76"/>
                  <a:gd name="T22" fmla="*/ 2147483647 w 47"/>
                  <a:gd name="T23" fmla="*/ 0 h 76"/>
                  <a:gd name="T24" fmla="*/ 0 w 47"/>
                  <a:gd name="T25" fmla="*/ 2147483647 h 76"/>
                  <a:gd name="T26" fmla="*/ 2147483647 w 47"/>
                  <a:gd name="T27" fmla="*/ 2147483647 h 7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76"/>
                  <a:gd name="T44" fmla="*/ 47 w 47"/>
                  <a:gd name="T45" fmla="*/ 76 h 7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76">
                    <a:moveTo>
                      <a:pt x="9" y="76"/>
                    </a:move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19" y="34"/>
                      <a:pt x="17" y="32"/>
                      <a:pt x="17" y="30"/>
                    </a:cubicBezTo>
                    <a:cubicBezTo>
                      <a:pt x="17" y="26"/>
                      <a:pt x="20" y="24"/>
                      <a:pt x="23" y="24"/>
                    </a:cubicBezTo>
                    <a:cubicBezTo>
                      <a:pt x="26" y="24"/>
                      <a:pt x="29" y="26"/>
                      <a:pt x="29" y="30"/>
                    </a:cubicBezTo>
                    <a:cubicBezTo>
                      <a:pt x="29" y="32"/>
                      <a:pt x="27" y="34"/>
                      <a:pt x="25" y="35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38" y="76"/>
                      <a:pt x="38" y="76"/>
                      <a:pt x="38" y="76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9" y="76"/>
                    </a:lnTo>
                    <a:close/>
                  </a:path>
                </a:pathLst>
              </a:custGeom>
              <a:grpFill/>
              <a:ln w="1905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8900000" scaled="0"/>
                  <a:tileRect/>
                </a:gradFill>
              </a:ln>
              <a:effectLst>
                <a:outerShdw blurRad="203200" dist="889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88" tIns="47544" rIns="95088" bIns="47544" anchor="ctr"/>
              <a:lstStyle/>
              <a:p>
                <a:pPr algn="ctr" fontAlgn="auto">
                  <a:defRPr/>
                </a:pPr>
                <a:endParaRPr lang="zh-CN" altLang="en-US" sz="2400" noProof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Freeform 61"/>
              <p:cNvSpPr>
                <a:spLocks noChangeArrowheads="1"/>
              </p:cNvSpPr>
              <p:nvPr/>
            </p:nvSpPr>
            <p:spPr bwMode="auto">
              <a:xfrm>
                <a:off x="14288" y="304800"/>
                <a:ext cx="142875" cy="246063"/>
              </a:xfrm>
              <a:custGeom>
                <a:avLst/>
                <a:gdLst>
                  <a:gd name="T0" fmla="*/ 2147483647 w 38"/>
                  <a:gd name="T1" fmla="*/ 0 h 66"/>
                  <a:gd name="T2" fmla="*/ 2147483647 w 38"/>
                  <a:gd name="T3" fmla="*/ 0 h 66"/>
                  <a:gd name="T4" fmla="*/ 0 w 38"/>
                  <a:gd name="T5" fmla="*/ 2147483647 h 66"/>
                  <a:gd name="T6" fmla="*/ 0 w 38"/>
                  <a:gd name="T7" fmla="*/ 2147483647 h 66"/>
                  <a:gd name="T8" fmla="*/ 2147483647 w 38"/>
                  <a:gd name="T9" fmla="*/ 2147483647 h 66"/>
                  <a:gd name="T10" fmla="*/ 2147483647 w 38"/>
                  <a:gd name="T11" fmla="*/ 2147483647 h 66"/>
                  <a:gd name="T12" fmla="*/ 2147483647 w 38"/>
                  <a:gd name="T13" fmla="*/ 2147483647 h 66"/>
                  <a:gd name="T14" fmla="*/ 2147483647 w 38"/>
                  <a:gd name="T15" fmla="*/ 2147483647 h 66"/>
                  <a:gd name="T16" fmla="*/ 2147483647 w 38"/>
                  <a:gd name="T17" fmla="*/ 2147483647 h 66"/>
                  <a:gd name="T18" fmla="*/ 2147483647 w 38"/>
                  <a:gd name="T19" fmla="*/ 2147483647 h 66"/>
                  <a:gd name="T20" fmla="*/ 2147483647 w 38"/>
                  <a:gd name="T21" fmla="*/ 2147483647 h 66"/>
                  <a:gd name="T22" fmla="*/ 2147483647 w 38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8"/>
                  <a:gd name="T37" fmla="*/ 0 h 66"/>
                  <a:gd name="T38" fmla="*/ 38 w 38"/>
                  <a:gd name="T39" fmla="*/ 66 h 6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8" h="66">
                    <a:moveTo>
                      <a:pt x="3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13"/>
                      <a:pt x="0" y="20"/>
                    </a:cubicBezTo>
                    <a:cubicBezTo>
                      <a:pt x="0" y="26"/>
                      <a:pt x="0" y="66"/>
                      <a:pt x="0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26"/>
                      <a:pt x="38" y="20"/>
                    </a:cubicBezTo>
                    <a:cubicBezTo>
                      <a:pt x="38" y="14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 w="1905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8900000" scaled="0"/>
                  <a:tileRect/>
                </a:gradFill>
              </a:ln>
              <a:effectLst>
                <a:outerShdw blurRad="203200" dist="88900" dir="8100000" sx="102000" sy="102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5088" tIns="47544" rIns="95088" bIns="47544" anchor="ctr"/>
              <a:lstStyle/>
              <a:p>
                <a:pPr algn="ctr" fontAlgn="auto">
                  <a:defRPr/>
                </a:pPr>
                <a:endParaRPr lang="zh-CN" altLang="en-US" sz="2400" noProof="1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64" name="文本框 25"/>
          <p:cNvSpPr>
            <a:spLocks noChangeArrowheads="1"/>
          </p:cNvSpPr>
          <p:nvPr/>
        </p:nvSpPr>
        <p:spPr bwMode="auto">
          <a:xfrm>
            <a:off x="1071538" y="1551614"/>
            <a:ext cx="2357454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在办公桌上摆放目前手头需要处理的文件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26"/>
          <p:cNvSpPr>
            <a:spLocks noChangeArrowheads="1"/>
          </p:cNvSpPr>
          <p:nvPr/>
        </p:nvSpPr>
        <p:spPr bwMode="auto">
          <a:xfrm>
            <a:off x="1928794" y="3672010"/>
            <a:ext cx="2928958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每天都整理，不要把事务留到明天，定制标签标色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27"/>
          <p:cNvSpPr>
            <a:spLocks noChangeArrowheads="1"/>
          </p:cNvSpPr>
          <p:nvPr/>
        </p:nvSpPr>
        <p:spPr bwMode="auto">
          <a:xfrm>
            <a:off x="3643306" y="1551614"/>
            <a:ext cx="2214578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r"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及时处理文件，建立相应的文档系统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28"/>
          <p:cNvSpPr>
            <a:spLocks noChangeArrowheads="1"/>
          </p:cNvSpPr>
          <p:nvPr/>
        </p:nvSpPr>
        <p:spPr bwMode="auto">
          <a:xfrm>
            <a:off x="5072066" y="3663675"/>
            <a:ext cx="2786082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整理工作时间，保持办公室整洁，经常整理文档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9"/>
          <p:cNvSpPr>
            <a:spLocks noChangeArrowheads="1"/>
          </p:cNvSpPr>
          <p:nvPr/>
        </p:nvSpPr>
        <p:spPr bwMode="auto">
          <a:xfrm>
            <a:off x="6143636" y="1594362"/>
            <a:ext cx="2500330" cy="7571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避免被打断，筛选电话，拿起话筒，不坐着说话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653">
        <p15:prstTrans prst="wind"/>
      </p:transition>
    </mc:Choice>
    <mc:Fallback>
      <p:transition spd="slow" advTm="26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提高个人成效的方法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35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9"/>
          <p:cNvGrpSpPr/>
          <p:nvPr/>
        </p:nvGrpSpPr>
        <p:grpSpPr bwMode="auto">
          <a:xfrm>
            <a:off x="3353840" y="2158171"/>
            <a:ext cx="2194177" cy="2194177"/>
            <a:chOff x="4024646" y="1548164"/>
            <a:chExt cx="4099844" cy="4099844"/>
          </a:xfrm>
        </p:grpSpPr>
        <p:grpSp>
          <p:nvGrpSpPr>
            <p:cNvPr id="40" name="组合 29"/>
            <p:cNvGrpSpPr/>
            <p:nvPr/>
          </p:nvGrpSpPr>
          <p:grpSpPr>
            <a:xfrm>
              <a:off x="4024646" y="1548164"/>
              <a:ext cx="4099844" cy="4099844"/>
              <a:chOff x="77152" y="752393"/>
              <a:chExt cx="5381706" cy="5381706"/>
            </a:xfrm>
            <a:effectLst>
              <a:outerShdw blurRad="241300" dist="190500" dir="5400000" sx="102000" sy="102000" algn="t" rotWithShape="0">
                <a:schemeClr val="tx1">
                  <a:lumMod val="95000"/>
                  <a:lumOff val="5000"/>
                  <a:alpha val="28000"/>
                </a:schemeClr>
              </a:outerShdw>
            </a:effectLst>
          </p:grpSpPr>
          <p:sp>
            <p:nvSpPr>
              <p:cNvPr id="46" name="Freeform 40"/>
              <p:cNvSpPr>
                <a:spLocks noEditPoints="1"/>
              </p:cNvSpPr>
              <p:nvPr/>
            </p:nvSpPr>
            <p:spPr bwMode="auto">
              <a:xfrm>
                <a:off x="77152" y="752393"/>
                <a:ext cx="5381706" cy="5381706"/>
              </a:xfrm>
              <a:custGeom>
                <a:avLst/>
                <a:gdLst>
                  <a:gd name="T0" fmla="*/ 2224 w 2262"/>
                  <a:gd name="T1" fmla="*/ 1040 h 2261"/>
                  <a:gd name="T2" fmla="*/ 2203 w 2262"/>
                  <a:gd name="T3" fmla="*/ 917 h 2261"/>
                  <a:gd name="T4" fmla="*/ 2208 w 2262"/>
                  <a:gd name="T5" fmla="*/ 797 h 2261"/>
                  <a:gd name="T6" fmla="*/ 2166 w 2262"/>
                  <a:gd name="T7" fmla="*/ 675 h 2261"/>
                  <a:gd name="T8" fmla="*/ 2083 w 2262"/>
                  <a:gd name="T9" fmla="*/ 587 h 2261"/>
                  <a:gd name="T10" fmla="*/ 2012 w 2262"/>
                  <a:gd name="T11" fmla="*/ 484 h 2261"/>
                  <a:gd name="T12" fmla="*/ 1966 w 2262"/>
                  <a:gd name="T13" fmla="*/ 373 h 2261"/>
                  <a:gd name="T14" fmla="*/ 1876 w 2262"/>
                  <a:gd name="T15" fmla="*/ 280 h 2261"/>
                  <a:gd name="T16" fmla="*/ 1764 w 2262"/>
                  <a:gd name="T17" fmla="*/ 236 h 2261"/>
                  <a:gd name="T18" fmla="*/ 1656 w 2262"/>
                  <a:gd name="T19" fmla="*/ 172 h 2261"/>
                  <a:gd name="T20" fmla="*/ 1567 w 2262"/>
                  <a:gd name="T21" fmla="*/ 91 h 2261"/>
                  <a:gd name="T22" fmla="*/ 1447 w 2262"/>
                  <a:gd name="T23" fmla="*/ 45 h 2261"/>
                  <a:gd name="T24" fmla="*/ 1327 w 2262"/>
                  <a:gd name="T25" fmla="*/ 52 h 2261"/>
                  <a:gd name="T26" fmla="*/ 1202 w 2262"/>
                  <a:gd name="T27" fmla="*/ 40 h 2261"/>
                  <a:gd name="T28" fmla="*/ 1087 w 2262"/>
                  <a:gd name="T29" fmla="*/ 4 h 2261"/>
                  <a:gd name="T30" fmla="*/ 958 w 2262"/>
                  <a:gd name="T31" fmla="*/ 13 h 2261"/>
                  <a:gd name="T32" fmla="*/ 852 w 2262"/>
                  <a:gd name="T33" fmla="*/ 70 h 2261"/>
                  <a:gd name="T34" fmla="*/ 734 w 2262"/>
                  <a:gd name="T35" fmla="*/ 112 h 2261"/>
                  <a:gd name="T36" fmla="*/ 615 w 2262"/>
                  <a:gd name="T37" fmla="*/ 128 h 2261"/>
                  <a:gd name="T38" fmla="*/ 502 w 2262"/>
                  <a:gd name="T39" fmla="*/ 191 h 2261"/>
                  <a:gd name="T40" fmla="*/ 430 w 2262"/>
                  <a:gd name="T41" fmla="*/ 287 h 2261"/>
                  <a:gd name="T42" fmla="*/ 341 w 2262"/>
                  <a:gd name="T43" fmla="*/ 375 h 2261"/>
                  <a:gd name="T44" fmla="*/ 240 w 2262"/>
                  <a:gd name="T45" fmla="*/ 440 h 2261"/>
                  <a:gd name="T46" fmla="*/ 164 w 2262"/>
                  <a:gd name="T47" fmla="*/ 545 h 2261"/>
                  <a:gd name="T48" fmla="*/ 140 w 2262"/>
                  <a:gd name="T49" fmla="*/ 662 h 2261"/>
                  <a:gd name="T50" fmla="*/ 96 w 2262"/>
                  <a:gd name="T51" fmla="*/ 780 h 2261"/>
                  <a:gd name="T52" fmla="*/ 31 w 2262"/>
                  <a:gd name="T53" fmla="*/ 881 h 2261"/>
                  <a:gd name="T54" fmla="*/ 7 w 2262"/>
                  <a:gd name="T55" fmla="*/ 1008 h 2261"/>
                  <a:gd name="T56" fmla="*/ 35 w 2262"/>
                  <a:gd name="T57" fmla="*/ 1125 h 2261"/>
                  <a:gd name="T58" fmla="*/ 45 w 2262"/>
                  <a:gd name="T59" fmla="*/ 1250 h 2261"/>
                  <a:gd name="T60" fmla="*/ 29 w 2262"/>
                  <a:gd name="T61" fmla="*/ 1369 h 2261"/>
                  <a:gd name="T62" fmla="*/ 61 w 2262"/>
                  <a:gd name="T63" fmla="*/ 1495 h 2261"/>
                  <a:gd name="T64" fmla="*/ 135 w 2262"/>
                  <a:gd name="T65" fmla="*/ 1589 h 2261"/>
                  <a:gd name="T66" fmla="*/ 197 w 2262"/>
                  <a:gd name="T67" fmla="*/ 1698 h 2261"/>
                  <a:gd name="T68" fmla="*/ 233 w 2262"/>
                  <a:gd name="T69" fmla="*/ 1813 h 2261"/>
                  <a:gd name="T70" fmla="*/ 315 w 2262"/>
                  <a:gd name="T71" fmla="*/ 1913 h 2261"/>
                  <a:gd name="T72" fmla="*/ 422 w 2262"/>
                  <a:gd name="T73" fmla="*/ 1967 h 2261"/>
                  <a:gd name="T74" fmla="*/ 524 w 2262"/>
                  <a:gd name="T75" fmla="*/ 2040 h 2261"/>
                  <a:gd name="T76" fmla="*/ 606 w 2262"/>
                  <a:gd name="T77" fmla="*/ 2128 h 2261"/>
                  <a:gd name="T78" fmla="*/ 722 w 2262"/>
                  <a:gd name="T79" fmla="*/ 2185 h 2261"/>
                  <a:gd name="T80" fmla="*/ 842 w 2262"/>
                  <a:gd name="T81" fmla="*/ 2188 h 2261"/>
                  <a:gd name="T82" fmla="*/ 965 w 2262"/>
                  <a:gd name="T83" fmla="*/ 2211 h 2261"/>
                  <a:gd name="T84" fmla="*/ 1076 w 2262"/>
                  <a:gd name="T85" fmla="*/ 2257 h 2261"/>
                  <a:gd name="T86" fmla="*/ 1206 w 2262"/>
                  <a:gd name="T87" fmla="*/ 2259 h 2261"/>
                  <a:gd name="T88" fmla="*/ 1316 w 2262"/>
                  <a:gd name="T89" fmla="*/ 2211 h 2261"/>
                  <a:gd name="T90" fmla="*/ 1437 w 2262"/>
                  <a:gd name="T91" fmla="*/ 2180 h 2261"/>
                  <a:gd name="T92" fmla="*/ 1558 w 2262"/>
                  <a:gd name="T93" fmla="*/ 2174 h 2261"/>
                  <a:gd name="T94" fmla="*/ 1675 w 2262"/>
                  <a:gd name="T95" fmla="*/ 2122 h 2261"/>
                  <a:gd name="T96" fmla="*/ 1755 w 2262"/>
                  <a:gd name="T97" fmla="*/ 2032 h 2261"/>
                  <a:gd name="T98" fmla="*/ 1852 w 2262"/>
                  <a:gd name="T99" fmla="*/ 1952 h 2261"/>
                  <a:gd name="T100" fmla="*/ 1959 w 2262"/>
                  <a:gd name="T101" fmla="*/ 1896 h 2261"/>
                  <a:gd name="T102" fmla="*/ 2043 w 2262"/>
                  <a:gd name="T103" fmla="*/ 1799 h 2261"/>
                  <a:gd name="T104" fmla="*/ 2078 w 2262"/>
                  <a:gd name="T105" fmla="*/ 1683 h 2261"/>
                  <a:gd name="T106" fmla="*/ 2132 w 2262"/>
                  <a:gd name="T107" fmla="*/ 1570 h 2261"/>
                  <a:gd name="T108" fmla="*/ 2205 w 2262"/>
                  <a:gd name="T109" fmla="*/ 1475 h 2261"/>
                  <a:gd name="T110" fmla="*/ 2240 w 2262"/>
                  <a:gd name="T111" fmla="*/ 1350 h 2261"/>
                  <a:gd name="T112" fmla="*/ 2223 w 2262"/>
                  <a:gd name="T113" fmla="*/ 1231 h 2261"/>
                  <a:gd name="T114" fmla="*/ 1128 w 2262"/>
                  <a:gd name="T115" fmla="*/ 130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62" h="2261">
                    <a:moveTo>
                      <a:pt x="2258" y="1150"/>
                    </a:moveTo>
                    <a:cubicBezTo>
                      <a:pt x="2227" y="1136"/>
                      <a:pt x="2227" y="1136"/>
                      <a:pt x="2227" y="1136"/>
                    </a:cubicBezTo>
                    <a:cubicBezTo>
                      <a:pt x="2226" y="1135"/>
                      <a:pt x="2224" y="1133"/>
                      <a:pt x="2224" y="1131"/>
                    </a:cubicBezTo>
                    <a:cubicBezTo>
                      <a:pt x="2224" y="1106"/>
                      <a:pt x="2224" y="1106"/>
                      <a:pt x="2224" y="1106"/>
                    </a:cubicBezTo>
                    <a:cubicBezTo>
                      <a:pt x="2224" y="1104"/>
                      <a:pt x="2225" y="1102"/>
                      <a:pt x="2227" y="1101"/>
                    </a:cubicBezTo>
                    <a:cubicBezTo>
                      <a:pt x="2258" y="1087"/>
                      <a:pt x="2258" y="1087"/>
                      <a:pt x="2258" y="1087"/>
                    </a:cubicBezTo>
                    <a:cubicBezTo>
                      <a:pt x="2259" y="1086"/>
                      <a:pt x="2261" y="1084"/>
                      <a:pt x="2261" y="1082"/>
                    </a:cubicBezTo>
                    <a:cubicBezTo>
                      <a:pt x="2259" y="1056"/>
                      <a:pt x="2259" y="1056"/>
                      <a:pt x="2259" y="1056"/>
                    </a:cubicBezTo>
                    <a:cubicBezTo>
                      <a:pt x="2259" y="1054"/>
                      <a:pt x="2258" y="1052"/>
                      <a:pt x="2256" y="1051"/>
                    </a:cubicBezTo>
                    <a:cubicBezTo>
                      <a:pt x="2224" y="1040"/>
                      <a:pt x="2224" y="1040"/>
                      <a:pt x="2224" y="1040"/>
                    </a:cubicBezTo>
                    <a:cubicBezTo>
                      <a:pt x="2222" y="1040"/>
                      <a:pt x="2220" y="1038"/>
                      <a:pt x="2220" y="1036"/>
                    </a:cubicBezTo>
                    <a:cubicBezTo>
                      <a:pt x="2217" y="1011"/>
                      <a:pt x="2217" y="1011"/>
                      <a:pt x="2217" y="1011"/>
                    </a:cubicBezTo>
                    <a:cubicBezTo>
                      <a:pt x="2217" y="1009"/>
                      <a:pt x="2218" y="1007"/>
                      <a:pt x="2220" y="1006"/>
                    </a:cubicBezTo>
                    <a:cubicBezTo>
                      <a:pt x="2250" y="989"/>
                      <a:pt x="2250" y="989"/>
                      <a:pt x="2250" y="989"/>
                    </a:cubicBezTo>
                    <a:cubicBezTo>
                      <a:pt x="2251" y="988"/>
                      <a:pt x="2252" y="985"/>
                      <a:pt x="2252" y="984"/>
                    </a:cubicBezTo>
                    <a:cubicBezTo>
                      <a:pt x="2248" y="958"/>
                      <a:pt x="2248" y="958"/>
                      <a:pt x="2248" y="958"/>
                    </a:cubicBezTo>
                    <a:cubicBezTo>
                      <a:pt x="2248" y="956"/>
                      <a:pt x="2246" y="954"/>
                      <a:pt x="2245" y="954"/>
                    </a:cubicBezTo>
                    <a:cubicBezTo>
                      <a:pt x="2212" y="945"/>
                      <a:pt x="2212" y="945"/>
                      <a:pt x="2212" y="945"/>
                    </a:cubicBezTo>
                    <a:cubicBezTo>
                      <a:pt x="2210" y="945"/>
                      <a:pt x="2208" y="943"/>
                      <a:pt x="2208" y="941"/>
                    </a:cubicBezTo>
                    <a:cubicBezTo>
                      <a:pt x="2203" y="917"/>
                      <a:pt x="2203" y="917"/>
                      <a:pt x="2203" y="917"/>
                    </a:cubicBezTo>
                    <a:cubicBezTo>
                      <a:pt x="2203" y="915"/>
                      <a:pt x="2204" y="912"/>
                      <a:pt x="2205" y="911"/>
                    </a:cubicBezTo>
                    <a:cubicBezTo>
                      <a:pt x="2233" y="892"/>
                      <a:pt x="2233" y="892"/>
                      <a:pt x="2233" y="892"/>
                    </a:cubicBezTo>
                    <a:cubicBezTo>
                      <a:pt x="2235" y="891"/>
                      <a:pt x="2235" y="888"/>
                      <a:pt x="2235" y="886"/>
                    </a:cubicBezTo>
                    <a:cubicBezTo>
                      <a:pt x="2229" y="861"/>
                      <a:pt x="2229" y="861"/>
                      <a:pt x="2229" y="861"/>
                    </a:cubicBezTo>
                    <a:cubicBezTo>
                      <a:pt x="2229" y="859"/>
                      <a:pt x="2227" y="858"/>
                      <a:pt x="2225" y="857"/>
                    </a:cubicBezTo>
                    <a:cubicBezTo>
                      <a:pt x="2191" y="852"/>
                      <a:pt x="2191" y="852"/>
                      <a:pt x="2191" y="852"/>
                    </a:cubicBezTo>
                    <a:cubicBezTo>
                      <a:pt x="2189" y="852"/>
                      <a:pt x="2187" y="850"/>
                      <a:pt x="2187" y="848"/>
                    </a:cubicBezTo>
                    <a:cubicBezTo>
                      <a:pt x="2180" y="824"/>
                      <a:pt x="2180" y="824"/>
                      <a:pt x="2180" y="824"/>
                    </a:cubicBezTo>
                    <a:cubicBezTo>
                      <a:pt x="2180" y="822"/>
                      <a:pt x="2180" y="820"/>
                      <a:pt x="2182" y="819"/>
                    </a:cubicBezTo>
                    <a:cubicBezTo>
                      <a:pt x="2208" y="797"/>
                      <a:pt x="2208" y="797"/>
                      <a:pt x="2208" y="797"/>
                    </a:cubicBezTo>
                    <a:cubicBezTo>
                      <a:pt x="2209" y="795"/>
                      <a:pt x="2210" y="793"/>
                      <a:pt x="2210" y="791"/>
                    </a:cubicBezTo>
                    <a:cubicBezTo>
                      <a:pt x="2201" y="766"/>
                      <a:pt x="2201" y="766"/>
                      <a:pt x="2201" y="766"/>
                    </a:cubicBezTo>
                    <a:cubicBezTo>
                      <a:pt x="2201" y="765"/>
                      <a:pt x="2199" y="763"/>
                      <a:pt x="2197" y="763"/>
                    </a:cubicBezTo>
                    <a:cubicBezTo>
                      <a:pt x="2163" y="761"/>
                      <a:pt x="2163" y="761"/>
                      <a:pt x="2163" y="761"/>
                    </a:cubicBezTo>
                    <a:cubicBezTo>
                      <a:pt x="2161" y="761"/>
                      <a:pt x="2159" y="759"/>
                      <a:pt x="2158" y="757"/>
                    </a:cubicBezTo>
                    <a:cubicBezTo>
                      <a:pt x="2150" y="734"/>
                      <a:pt x="2150" y="734"/>
                      <a:pt x="2150" y="734"/>
                    </a:cubicBezTo>
                    <a:cubicBezTo>
                      <a:pt x="2149" y="732"/>
                      <a:pt x="2149" y="730"/>
                      <a:pt x="2151" y="728"/>
                    </a:cubicBezTo>
                    <a:cubicBezTo>
                      <a:pt x="2175" y="704"/>
                      <a:pt x="2175" y="704"/>
                      <a:pt x="2175" y="704"/>
                    </a:cubicBezTo>
                    <a:cubicBezTo>
                      <a:pt x="2176" y="703"/>
                      <a:pt x="2177" y="700"/>
                      <a:pt x="2176" y="698"/>
                    </a:cubicBezTo>
                    <a:cubicBezTo>
                      <a:pt x="2166" y="675"/>
                      <a:pt x="2166" y="675"/>
                      <a:pt x="2166" y="675"/>
                    </a:cubicBezTo>
                    <a:cubicBezTo>
                      <a:pt x="2165" y="673"/>
                      <a:pt x="2163" y="671"/>
                      <a:pt x="2161" y="671"/>
                    </a:cubicBezTo>
                    <a:cubicBezTo>
                      <a:pt x="2127" y="672"/>
                      <a:pt x="2127" y="672"/>
                      <a:pt x="2127" y="672"/>
                    </a:cubicBezTo>
                    <a:cubicBezTo>
                      <a:pt x="2125" y="672"/>
                      <a:pt x="2123" y="671"/>
                      <a:pt x="2122" y="669"/>
                    </a:cubicBezTo>
                    <a:cubicBezTo>
                      <a:pt x="2111" y="647"/>
                      <a:pt x="2111" y="647"/>
                      <a:pt x="2111" y="647"/>
                    </a:cubicBezTo>
                    <a:cubicBezTo>
                      <a:pt x="2110" y="645"/>
                      <a:pt x="2111" y="642"/>
                      <a:pt x="2112" y="641"/>
                    </a:cubicBezTo>
                    <a:cubicBezTo>
                      <a:pt x="2134" y="615"/>
                      <a:pt x="2134" y="615"/>
                      <a:pt x="2134" y="615"/>
                    </a:cubicBezTo>
                    <a:cubicBezTo>
                      <a:pt x="2135" y="613"/>
                      <a:pt x="2135" y="611"/>
                      <a:pt x="2134" y="609"/>
                    </a:cubicBezTo>
                    <a:cubicBezTo>
                      <a:pt x="2122" y="586"/>
                      <a:pt x="2122" y="586"/>
                      <a:pt x="2122" y="586"/>
                    </a:cubicBezTo>
                    <a:cubicBezTo>
                      <a:pt x="2121" y="584"/>
                      <a:pt x="2119" y="583"/>
                      <a:pt x="2117" y="583"/>
                    </a:cubicBezTo>
                    <a:cubicBezTo>
                      <a:pt x="2083" y="587"/>
                      <a:pt x="2083" y="587"/>
                      <a:pt x="2083" y="587"/>
                    </a:cubicBezTo>
                    <a:cubicBezTo>
                      <a:pt x="2081" y="587"/>
                      <a:pt x="2079" y="586"/>
                      <a:pt x="2078" y="584"/>
                    </a:cubicBezTo>
                    <a:cubicBezTo>
                      <a:pt x="2065" y="563"/>
                      <a:pt x="2065" y="563"/>
                      <a:pt x="2065" y="563"/>
                    </a:cubicBezTo>
                    <a:cubicBezTo>
                      <a:pt x="2064" y="561"/>
                      <a:pt x="2064" y="559"/>
                      <a:pt x="2065" y="557"/>
                    </a:cubicBezTo>
                    <a:cubicBezTo>
                      <a:pt x="2085" y="529"/>
                      <a:pt x="2085" y="529"/>
                      <a:pt x="2085" y="529"/>
                    </a:cubicBezTo>
                    <a:cubicBezTo>
                      <a:pt x="2086" y="528"/>
                      <a:pt x="2086" y="525"/>
                      <a:pt x="2085" y="524"/>
                    </a:cubicBezTo>
                    <a:cubicBezTo>
                      <a:pt x="2071" y="502"/>
                      <a:pt x="2071" y="502"/>
                      <a:pt x="2071" y="502"/>
                    </a:cubicBezTo>
                    <a:cubicBezTo>
                      <a:pt x="2070" y="500"/>
                      <a:pt x="2067" y="499"/>
                      <a:pt x="2065" y="500"/>
                    </a:cubicBezTo>
                    <a:cubicBezTo>
                      <a:pt x="2032" y="506"/>
                      <a:pt x="2032" y="506"/>
                      <a:pt x="2032" y="506"/>
                    </a:cubicBezTo>
                    <a:cubicBezTo>
                      <a:pt x="2030" y="507"/>
                      <a:pt x="2028" y="506"/>
                      <a:pt x="2027" y="504"/>
                    </a:cubicBezTo>
                    <a:cubicBezTo>
                      <a:pt x="2012" y="484"/>
                      <a:pt x="2012" y="484"/>
                      <a:pt x="2012" y="484"/>
                    </a:cubicBezTo>
                    <a:cubicBezTo>
                      <a:pt x="2011" y="482"/>
                      <a:pt x="2011" y="480"/>
                      <a:pt x="2012" y="478"/>
                    </a:cubicBezTo>
                    <a:cubicBezTo>
                      <a:pt x="2029" y="448"/>
                      <a:pt x="2029" y="448"/>
                      <a:pt x="2029" y="448"/>
                    </a:cubicBezTo>
                    <a:cubicBezTo>
                      <a:pt x="2030" y="447"/>
                      <a:pt x="2030" y="444"/>
                      <a:pt x="2028" y="443"/>
                    </a:cubicBezTo>
                    <a:cubicBezTo>
                      <a:pt x="2012" y="422"/>
                      <a:pt x="2012" y="422"/>
                      <a:pt x="2012" y="422"/>
                    </a:cubicBezTo>
                    <a:cubicBezTo>
                      <a:pt x="2011" y="421"/>
                      <a:pt x="2009" y="420"/>
                      <a:pt x="2007" y="421"/>
                    </a:cubicBezTo>
                    <a:cubicBezTo>
                      <a:pt x="1974" y="430"/>
                      <a:pt x="1974" y="430"/>
                      <a:pt x="1974" y="430"/>
                    </a:cubicBezTo>
                    <a:cubicBezTo>
                      <a:pt x="1972" y="431"/>
                      <a:pt x="1970" y="430"/>
                      <a:pt x="1969" y="428"/>
                    </a:cubicBezTo>
                    <a:cubicBezTo>
                      <a:pt x="1952" y="410"/>
                      <a:pt x="1952" y="410"/>
                      <a:pt x="1952" y="410"/>
                    </a:cubicBezTo>
                    <a:cubicBezTo>
                      <a:pt x="1951" y="408"/>
                      <a:pt x="1951" y="405"/>
                      <a:pt x="1952" y="404"/>
                    </a:cubicBezTo>
                    <a:cubicBezTo>
                      <a:pt x="1966" y="373"/>
                      <a:pt x="1966" y="373"/>
                      <a:pt x="1966" y="373"/>
                    </a:cubicBezTo>
                    <a:cubicBezTo>
                      <a:pt x="1967" y="371"/>
                      <a:pt x="1966" y="369"/>
                      <a:pt x="1965" y="367"/>
                    </a:cubicBezTo>
                    <a:cubicBezTo>
                      <a:pt x="1947" y="348"/>
                      <a:pt x="1947" y="348"/>
                      <a:pt x="1947" y="348"/>
                    </a:cubicBezTo>
                    <a:cubicBezTo>
                      <a:pt x="1946" y="347"/>
                      <a:pt x="1943" y="346"/>
                      <a:pt x="1942" y="347"/>
                    </a:cubicBezTo>
                    <a:cubicBezTo>
                      <a:pt x="1910" y="359"/>
                      <a:pt x="1910" y="359"/>
                      <a:pt x="1910" y="359"/>
                    </a:cubicBezTo>
                    <a:cubicBezTo>
                      <a:pt x="1908" y="360"/>
                      <a:pt x="1906" y="359"/>
                      <a:pt x="1904" y="358"/>
                    </a:cubicBezTo>
                    <a:cubicBezTo>
                      <a:pt x="1886" y="341"/>
                      <a:pt x="1886" y="341"/>
                      <a:pt x="1886" y="341"/>
                    </a:cubicBezTo>
                    <a:cubicBezTo>
                      <a:pt x="1885" y="339"/>
                      <a:pt x="1884" y="337"/>
                      <a:pt x="1885" y="335"/>
                    </a:cubicBezTo>
                    <a:cubicBezTo>
                      <a:pt x="1897" y="303"/>
                      <a:pt x="1897" y="303"/>
                      <a:pt x="1897" y="303"/>
                    </a:cubicBezTo>
                    <a:cubicBezTo>
                      <a:pt x="1897" y="301"/>
                      <a:pt x="1897" y="299"/>
                      <a:pt x="1895" y="297"/>
                    </a:cubicBezTo>
                    <a:cubicBezTo>
                      <a:pt x="1876" y="280"/>
                      <a:pt x="1876" y="280"/>
                      <a:pt x="1876" y="280"/>
                    </a:cubicBezTo>
                    <a:cubicBezTo>
                      <a:pt x="1875" y="279"/>
                      <a:pt x="1872" y="278"/>
                      <a:pt x="1870" y="279"/>
                    </a:cubicBezTo>
                    <a:cubicBezTo>
                      <a:pt x="1840" y="294"/>
                      <a:pt x="1840" y="294"/>
                      <a:pt x="1840" y="294"/>
                    </a:cubicBezTo>
                    <a:cubicBezTo>
                      <a:pt x="1838" y="295"/>
                      <a:pt x="1835" y="295"/>
                      <a:pt x="1834" y="294"/>
                    </a:cubicBezTo>
                    <a:cubicBezTo>
                      <a:pt x="1815" y="278"/>
                      <a:pt x="1815" y="278"/>
                      <a:pt x="1815" y="278"/>
                    </a:cubicBezTo>
                    <a:cubicBezTo>
                      <a:pt x="1813" y="277"/>
                      <a:pt x="1812" y="274"/>
                      <a:pt x="1813" y="272"/>
                    </a:cubicBezTo>
                    <a:cubicBezTo>
                      <a:pt x="1822" y="239"/>
                      <a:pt x="1822" y="239"/>
                      <a:pt x="1822" y="239"/>
                    </a:cubicBezTo>
                    <a:cubicBezTo>
                      <a:pt x="1822" y="237"/>
                      <a:pt x="1821" y="235"/>
                      <a:pt x="1820" y="234"/>
                    </a:cubicBezTo>
                    <a:cubicBezTo>
                      <a:pt x="1799" y="218"/>
                      <a:pt x="1799" y="218"/>
                      <a:pt x="1799" y="218"/>
                    </a:cubicBezTo>
                    <a:cubicBezTo>
                      <a:pt x="1798" y="217"/>
                      <a:pt x="1795" y="217"/>
                      <a:pt x="1793" y="218"/>
                    </a:cubicBezTo>
                    <a:cubicBezTo>
                      <a:pt x="1764" y="236"/>
                      <a:pt x="1764" y="236"/>
                      <a:pt x="1764" y="236"/>
                    </a:cubicBezTo>
                    <a:cubicBezTo>
                      <a:pt x="1763" y="237"/>
                      <a:pt x="1760" y="237"/>
                      <a:pt x="1758" y="235"/>
                    </a:cubicBezTo>
                    <a:cubicBezTo>
                      <a:pt x="1738" y="221"/>
                      <a:pt x="1738" y="221"/>
                      <a:pt x="1738" y="221"/>
                    </a:cubicBezTo>
                    <a:cubicBezTo>
                      <a:pt x="1736" y="220"/>
                      <a:pt x="1735" y="218"/>
                      <a:pt x="1736" y="216"/>
                    </a:cubicBezTo>
                    <a:cubicBezTo>
                      <a:pt x="1741" y="183"/>
                      <a:pt x="1741" y="183"/>
                      <a:pt x="1741" y="183"/>
                    </a:cubicBezTo>
                    <a:cubicBezTo>
                      <a:pt x="1742" y="181"/>
                      <a:pt x="1741" y="178"/>
                      <a:pt x="1739" y="177"/>
                    </a:cubicBezTo>
                    <a:cubicBezTo>
                      <a:pt x="1717" y="164"/>
                      <a:pt x="1717" y="164"/>
                      <a:pt x="1717" y="164"/>
                    </a:cubicBezTo>
                    <a:cubicBezTo>
                      <a:pt x="1715" y="163"/>
                      <a:pt x="1713" y="163"/>
                      <a:pt x="1711" y="164"/>
                    </a:cubicBezTo>
                    <a:cubicBezTo>
                      <a:pt x="1684" y="184"/>
                      <a:pt x="1684" y="184"/>
                      <a:pt x="1684" y="184"/>
                    </a:cubicBezTo>
                    <a:cubicBezTo>
                      <a:pt x="1682" y="185"/>
                      <a:pt x="1680" y="185"/>
                      <a:pt x="1678" y="184"/>
                    </a:cubicBezTo>
                    <a:cubicBezTo>
                      <a:pt x="1656" y="172"/>
                      <a:pt x="1656" y="172"/>
                      <a:pt x="1656" y="172"/>
                    </a:cubicBezTo>
                    <a:cubicBezTo>
                      <a:pt x="1655" y="171"/>
                      <a:pt x="1653" y="169"/>
                      <a:pt x="1654" y="167"/>
                    </a:cubicBezTo>
                    <a:cubicBezTo>
                      <a:pt x="1656" y="133"/>
                      <a:pt x="1656" y="133"/>
                      <a:pt x="1656" y="133"/>
                    </a:cubicBezTo>
                    <a:cubicBezTo>
                      <a:pt x="1657" y="131"/>
                      <a:pt x="1655" y="129"/>
                      <a:pt x="1654" y="128"/>
                    </a:cubicBezTo>
                    <a:cubicBezTo>
                      <a:pt x="1630" y="116"/>
                      <a:pt x="1630" y="116"/>
                      <a:pt x="1630" y="116"/>
                    </a:cubicBezTo>
                    <a:cubicBezTo>
                      <a:pt x="1629" y="115"/>
                      <a:pt x="1626" y="116"/>
                      <a:pt x="1625" y="117"/>
                    </a:cubicBezTo>
                    <a:cubicBezTo>
                      <a:pt x="1599" y="139"/>
                      <a:pt x="1599" y="139"/>
                      <a:pt x="1599" y="139"/>
                    </a:cubicBezTo>
                    <a:cubicBezTo>
                      <a:pt x="1598" y="141"/>
                      <a:pt x="1595" y="141"/>
                      <a:pt x="1593" y="140"/>
                    </a:cubicBezTo>
                    <a:cubicBezTo>
                      <a:pt x="1571" y="130"/>
                      <a:pt x="1571" y="130"/>
                      <a:pt x="1571" y="130"/>
                    </a:cubicBezTo>
                    <a:cubicBezTo>
                      <a:pt x="1569" y="129"/>
                      <a:pt x="1568" y="127"/>
                      <a:pt x="1568" y="125"/>
                    </a:cubicBezTo>
                    <a:cubicBezTo>
                      <a:pt x="1567" y="91"/>
                      <a:pt x="1567" y="91"/>
                      <a:pt x="1567" y="91"/>
                    </a:cubicBezTo>
                    <a:cubicBezTo>
                      <a:pt x="1567" y="89"/>
                      <a:pt x="1566" y="87"/>
                      <a:pt x="1564" y="86"/>
                    </a:cubicBezTo>
                    <a:cubicBezTo>
                      <a:pt x="1540" y="77"/>
                      <a:pt x="1540" y="77"/>
                      <a:pt x="1540" y="77"/>
                    </a:cubicBezTo>
                    <a:cubicBezTo>
                      <a:pt x="1538" y="76"/>
                      <a:pt x="1536" y="76"/>
                      <a:pt x="1535" y="78"/>
                    </a:cubicBezTo>
                    <a:cubicBezTo>
                      <a:pt x="1511" y="102"/>
                      <a:pt x="1511" y="102"/>
                      <a:pt x="1511" y="102"/>
                    </a:cubicBezTo>
                    <a:cubicBezTo>
                      <a:pt x="1510" y="104"/>
                      <a:pt x="1507" y="104"/>
                      <a:pt x="1505" y="104"/>
                    </a:cubicBezTo>
                    <a:cubicBezTo>
                      <a:pt x="1482" y="95"/>
                      <a:pt x="1482" y="95"/>
                      <a:pt x="1482" y="95"/>
                    </a:cubicBezTo>
                    <a:cubicBezTo>
                      <a:pt x="1480" y="95"/>
                      <a:pt x="1478" y="93"/>
                      <a:pt x="1478" y="91"/>
                    </a:cubicBezTo>
                    <a:cubicBezTo>
                      <a:pt x="1475" y="57"/>
                      <a:pt x="1475" y="57"/>
                      <a:pt x="1475" y="57"/>
                    </a:cubicBezTo>
                    <a:cubicBezTo>
                      <a:pt x="1475" y="55"/>
                      <a:pt x="1473" y="53"/>
                      <a:pt x="1472" y="52"/>
                    </a:cubicBezTo>
                    <a:cubicBezTo>
                      <a:pt x="1447" y="45"/>
                      <a:pt x="1447" y="45"/>
                      <a:pt x="1447" y="45"/>
                    </a:cubicBezTo>
                    <a:cubicBezTo>
                      <a:pt x="1445" y="44"/>
                      <a:pt x="1442" y="45"/>
                      <a:pt x="1441" y="47"/>
                    </a:cubicBezTo>
                    <a:cubicBezTo>
                      <a:pt x="1420" y="73"/>
                      <a:pt x="1420" y="73"/>
                      <a:pt x="1420" y="73"/>
                    </a:cubicBezTo>
                    <a:cubicBezTo>
                      <a:pt x="1419" y="75"/>
                      <a:pt x="1416" y="75"/>
                      <a:pt x="1414" y="75"/>
                    </a:cubicBezTo>
                    <a:cubicBezTo>
                      <a:pt x="1390" y="69"/>
                      <a:pt x="1390" y="69"/>
                      <a:pt x="1390" y="69"/>
                    </a:cubicBezTo>
                    <a:cubicBezTo>
                      <a:pt x="1388" y="68"/>
                      <a:pt x="1387" y="66"/>
                      <a:pt x="1386" y="64"/>
                    </a:cubicBezTo>
                    <a:cubicBezTo>
                      <a:pt x="1380" y="31"/>
                      <a:pt x="1380" y="31"/>
                      <a:pt x="1380" y="31"/>
                    </a:cubicBezTo>
                    <a:cubicBezTo>
                      <a:pt x="1380" y="29"/>
                      <a:pt x="1378" y="27"/>
                      <a:pt x="1376" y="27"/>
                    </a:cubicBezTo>
                    <a:cubicBezTo>
                      <a:pt x="1351" y="21"/>
                      <a:pt x="1351" y="21"/>
                      <a:pt x="1351" y="21"/>
                    </a:cubicBezTo>
                    <a:cubicBezTo>
                      <a:pt x="1349" y="21"/>
                      <a:pt x="1347" y="22"/>
                      <a:pt x="1346" y="24"/>
                    </a:cubicBezTo>
                    <a:cubicBezTo>
                      <a:pt x="1327" y="52"/>
                      <a:pt x="1327" y="52"/>
                      <a:pt x="1327" y="52"/>
                    </a:cubicBezTo>
                    <a:cubicBezTo>
                      <a:pt x="1326" y="54"/>
                      <a:pt x="1323" y="55"/>
                      <a:pt x="1321" y="54"/>
                    </a:cubicBezTo>
                    <a:cubicBezTo>
                      <a:pt x="1297" y="50"/>
                      <a:pt x="1297" y="50"/>
                      <a:pt x="1297" y="50"/>
                    </a:cubicBezTo>
                    <a:cubicBezTo>
                      <a:pt x="1295" y="50"/>
                      <a:pt x="1293" y="48"/>
                      <a:pt x="1292" y="46"/>
                    </a:cubicBezTo>
                    <a:cubicBezTo>
                      <a:pt x="1284" y="13"/>
                      <a:pt x="1284" y="13"/>
                      <a:pt x="1284" y="13"/>
                    </a:cubicBezTo>
                    <a:cubicBezTo>
                      <a:pt x="1283" y="12"/>
                      <a:pt x="1281" y="10"/>
                      <a:pt x="1279" y="10"/>
                    </a:cubicBezTo>
                    <a:cubicBezTo>
                      <a:pt x="1253" y="7"/>
                      <a:pt x="1253" y="7"/>
                      <a:pt x="1253" y="7"/>
                    </a:cubicBezTo>
                    <a:cubicBezTo>
                      <a:pt x="1252" y="6"/>
                      <a:pt x="1249" y="7"/>
                      <a:pt x="1248" y="9"/>
                    </a:cubicBezTo>
                    <a:cubicBezTo>
                      <a:pt x="1232" y="39"/>
                      <a:pt x="1232" y="39"/>
                      <a:pt x="1232" y="39"/>
                    </a:cubicBezTo>
                    <a:cubicBezTo>
                      <a:pt x="1231" y="41"/>
                      <a:pt x="1229" y="42"/>
                      <a:pt x="1227" y="42"/>
                    </a:cubicBezTo>
                    <a:cubicBezTo>
                      <a:pt x="1202" y="40"/>
                      <a:pt x="1202" y="40"/>
                      <a:pt x="1202" y="40"/>
                    </a:cubicBezTo>
                    <a:cubicBezTo>
                      <a:pt x="1200" y="40"/>
                      <a:pt x="1198" y="38"/>
                      <a:pt x="1197" y="36"/>
                    </a:cubicBezTo>
                    <a:cubicBezTo>
                      <a:pt x="1186" y="4"/>
                      <a:pt x="1186" y="4"/>
                      <a:pt x="1186" y="4"/>
                    </a:cubicBezTo>
                    <a:cubicBezTo>
                      <a:pt x="1185" y="3"/>
                      <a:pt x="1183" y="1"/>
                      <a:pt x="1181" y="1"/>
                    </a:cubicBezTo>
                    <a:cubicBezTo>
                      <a:pt x="1155" y="0"/>
                      <a:pt x="1155" y="0"/>
                      <a:pt x="1155" y="0"/>
                    </a:cubicBezTo>
                    <a:cubicBezTo>
                      <a:pt x="1153" y="0"/>
                      <a:pt x="1151" y="1"/>
                      <a:pt x="1150" y="3"/>
                    </a:cubicBezTo>
                    <a:cubicBezTo>
                      <a:pt x="1136" y="34"/>
                      <a:pt x="1136" y="34"/>
                      <a:pt x="1136" y="34"/>
                    </a:cubicBezTo>
                    <a:cubicBezTo>
                      <a:pt x="1136" y="36"/>
                      <a:pt x="1133" y="38"/>
                      <a:pt x="1131" y="38"/>
                    </a:cubicBezTo>
                    <a:cubicBezTo>
                      <a:pt x="1107" y="38"/>
                      <a:pt x="1107" y="38"/>
                      <a:pt x="1107" y="38"/>
                    </a:cubicBezTo>
                    <a:cubicBezTo>
                      <a:pt x="1105" y="38"/>
                      <a:pt x="1102" y="36"/>
                      <a:pt x="1102" y="35"/>
                    </a:cubicBezTo>
                    <a:cubicBezTo>
                      <a:pt x="1087" y="4"/>
                      <a:pt x="1087" y="4"/>
                      <a:pt x="1087" y="4"/>
                    </a:cubicBezTo>
                    <a:cubicBezTo>
                      <a:pt x="1086" y="2"/>
                      <a:pt x="1084" y="1"/>
                      <a:pt x="1082" y="1"/>
                    </a:cubicBezTo>
                    <a:cubicBezTo>
                      <a:pt x="1056" y="2"/>
                      <a:pt x="1056" y="2"/>
                      <a:pt x="1056" y="2"/>
                    </a:cubicBezTo>
                    <a:cubicBezTo>
                      <a:pt x="1054" y="2"/>
                      <a:pt x="1052" y="4"/>
                      <a:pt x="1052" y="6"/>
                    </a:cubicBezTo>
                    <a:cubicBezTo>
                      <a:pt x="1041" y="38"/>
                      <a:pt x="1041" y="38"/>
                      <a:pt x="1041" y="38"/>
                    </a:cubicBezTo>
                    <a:cubicBezTo>
                      <a:pt x="1040" y="40"/>
                      <a:pt x="1038" y="42"/>
                      <a:pt x="1036" y="42"/>
                    </a:cubicBezTo>
                    <a:cubicBezTo>
                      <a:pt x="1011" y="44"/>
                      <a:pt x="1011" y="44"/>
                      <a:pt x="1011" y="44"/>
                    </a:cubicBezTo>
                    <a:cubicBezTo>
                      <a:pt x="1010" y="44"/>
                      <a:pt x="1007" y="43"/>
                      <a:pt x="1006" y="41"/>
                    </a:cubicBezTo>
                    <a:cubicBezTo>
                      <a:pt x="989" y="12"/>
                      <a:pt x="989" y="12"/>
                      <a:pt x="989" y="12"/>
                    </a:cubicBezTo>
                    <a:cubicBezTo>
                      <a:pt x="988" y="10"/>
                      <a:pt x="986" y="9"/>
                      <a:pt x="984" y="9"/>
                    </a:cubicBezTo>
                    <a:cubicBezTo>
                      <a:pt x="958" y="13"/>
                      <a:pt x="958" y="13"/>
                      <a:pt x="958" y="13"/>
                    </a:cubicBezTo>
                    <a:cubicBezTo>
                      <a:pt x="956" y="13"/>
                      <a:pt x="955" y="15"/>
                      <a:pt x="954" y="17"/>
                    </a:cubicBezTo>
                    <a:cubicBezTo>
                      <a:pt x="946" y="50"/>
                      <a:pt x="946" y="50"/>
                      <a:pt x="946" y="50"/>
                    </a:cubicBezTo>
                    <a:cubicBezTo>
                      <a:pt x="945" y="52"/>
                      <a:pt x="944" y="54"/>
                      <a:pt x="942" y="54"/>
                    </a:cubicBezTo>
                    <a:cubicBezTo>
                      <a:pt x="917" y="59"/>
                      <a:pt x="917" y="59"/>
                      <a:pt x="917" y="59"/>
                    </a:cubicBezTo>
                    <a:cubicBezTo>
                      <a:pt x="915" y="59"/>
                      <a:pt x="913" y="58"/>
                      <a:pt x="912" y="56"/>
                    </a:cubicBezTo>
                    <a:cubicBezTo>
                      <a:pt x="892" y="29"/>
                      <a:pt x="892" y="29"/>
                      <a:pt x="892" y="29"/>
                    </a:cubicBezTo>
                    <a:cubicBezTo>
                      <a:pt x="891" y="27"/>
                      <a:pt x="889" y="26"/>
                      <a:pt x="887" y="27"/>
                    </a:cubicBezTo>
                    <a:cubicBezTo>
                      <a:pt x="862" y="32"/>
                      <a:pt x="862" y="32"/>
                      <a:pt x="862" y="32"/>
                    </a:cubicBezTo>
                    <a:cubicBezTo>
                      <a:pt x="860" y="33"/>
                      <a:pt x="858" y="35"/>
                      <a:pt x="858" y="37"/>
                    </a:cubicBezTo>
                    <a:cubicBezTo>
                      <a:pt x="852" y="70"/>
                      <a:pt x="852" y="70"/>
                      <a:pt x="852" y="70"/>
                    </a:cubicBezTo>
                    <a:cubicBezTo>
                      <a:pt x="852" y="72"/>
                      <a:pt x="850" y="74"/>
                      <a:pt x="849" y="75"/>
                    </a:cubicBezTo>
                    <a:cubicBezTo>
                      <a:pt x="825" y="81"/>
                      <a:pt x="825" y="81"/>
                      <a:pt x="825" y="81"/>
                    </a:cubicBezTo>
                    <a:cubicBezTo>
                      <a:pt x="823" y="82"/>
                      <a:pt x="820" y="81"/>
                      <a:pt x="819" y="80"/>
                    </a:cubicBezTo>
                    <a:cubicBezTo>
                      <a:pt x="797" y="54"/>
                      <a:pt x="797" y="54"/>
                      <a:pt x="797" y="54"/>
                    </a:cubicBezTo>
                    <a:cubicBezTo>
                      <a:pt x="796" y="52"/>
                      <a:pt x="793" y="51"/>
                      <a:pt x="792" y="52"/>
                    </a:cubicBezTo>
                    <a:cubicBezTo>
                      <a:pt x="767" y="60"/>
                      <a:pt x="767" y="60"/>
                      <a:pt x="767" y="60"/>
                    </a:cubicBezTo>
                    <a:cubicBezTo>
                      <a:pt x="765" y="61"/>
                      <a:pt x="763" y="63"/>
                      <a:pt x="763" y="65"/>
                    </a:cubicBezTo>
                    <a:cubicBezTo>
                      <a:pt x="761" y="99"/>
                      <a:pt x="761" y="99"/>
                      <a:pt x="761" y="99"/>
                    </a:cubicBezTo>
                    <a:cubicBezTo>
                      <a:pt x="761" y="101"/>
                      <a:pt x="759" y="103"/>
                      <a:pt x="758" y="103"/>
                    </a:cubicBezTo>
                    <a:cubicBezTo>
                      <a:pt x="734" y="112"/>
                      <a:pt x="734" y="112"/>
                      <a:pt x="734" y="112"/>
                    </a:cubicBezTo>
                    <a:cubicBezTo>
                      <a:pt x="733" y="113"/>
                      <a:pt x="730" y="112"/>
                      <a:pt x="729" y="111"/>
                    </a:cubicBezTo>
                    <a:cubicBezTo>
                      <a:pt x="705" y="87"/>
                      <a:pt x="705" y="87"/>
                      <a:pt x="705" y="87"/>
                    </a:cubicBezTo>
                    <a:cubicBezTo>
                      <a:pt x="703" y="85"/>
                      <a:pt x="701" y="85"/>
                      <a:pt x="699" y="86"/>
                    </a:cubicBezTo>
                    <a:cubicBezTo>
                      <a:pt x="675" y="96"/>
                      <a:pt x="675" y="96"/>
                      <a:pt x="675" y="96"/>
                    </a:cubicBezTo>
                    <a:cubicBezTo>
                      <a:pt x="673" y="97"/>
                      <a:pt x="672" y="99"/>
                      <a:pt x="672" y="101"/>
                    </a:cubicBezTo>
                    <a:cubicBezTo>
                      <a:pt x="673" y="135"/>
                      <a:pt x="673" y="135"/>
                      <a:pt x="673" y="135"/>
                    </a:cubicBezTo>
                    <a:cubicBezTo>
                      <a:pt x="673" y="137"/>
                      <a:pt x="671" y="139"/>
                      <a:pt x="669" y="140"/>
                    </a:cubicBezTo>
                    <a:cubicBezTo>
                      <a:pt x="647" y="151"/>
                      <a:pt x="647" y="151"/>
                      <a:pt x="647" y="151"/>
                    </a:cubicBezTo>
                    <a:cubicBezTo>
                      <a:pt x="645" y="151"/>
                      <a:pt x="643" y="151"/>
                      <a:pt x="641" y="150"/>
                    </a:cubicBezTo>
                    <a:cubicBezTo>
                      <a:pt x="615" y="128"/>
                      <a:pt x="615" y="128"/>
                      <a:pt x="615" y="128"/>
                    </a:cubicBezTo>
                    <a:cubicBezTo>
                      <a:pt x="614" y="127"/>
                      <a:pt x="611" y="126"/>
                      <a:pt x="609" y="127"/>
                    </a:cubicBezTo>
                    <a:cubicBezTo>
                      <a:pt x="587" y="140"/>
                      <a:pt x="587" y="140"/>
                      <a:pt x="587" y="140"/>
                    </a:cubicBezTo>
                    <a:cubicBezTo>
                      <a:pt x="585" y="141"/>
                      <a:pt x="584" y="143"/>
                      <a:pt x="584" y="145"/>
                    </a:cubicBezTo>
                    <a:cubicBezTo>
                      <a:pt x="588" y="179"/>
                      <a:pt x="588" y="179"/>
                      <a:pt x="588" y="179"/>
                    </a:cubicBezTo>
                    <a:cubicBezTo>
                      <a:pt x="588" y="180"/>
                      <a:pt x="587" y="183"/>
                      <a:pt x="585" y="184"/>
                    </a:cubicBezTo>
                    <a:cubicBezTo>
                      <a:pt x="564" y="196"/>
                      <a:pt x="564" y="196"/>
                      <a:pt x="564" y="196"/>
                    </a:cubicBezTo>
                    <a:cubicBezTo>
                      <a:pt x="562" y="197"/>
                      <a:pt x="559" y="197"/>
                      <a:pt x="558" y="196"/>
                    </a:cubicBezTo>
                    <a:cubicBezTo>
                      <a:pt x="530" y="177"/>
                      <a:pt x="530" y="177"/>
                      <a:pt x="530" y="177"/>
                    </a:cubicBezTo>
                    <a:cubicBezTo>
                      <a:pt x="528" y="176"/>
                      <a:pt x="526" y="176"/>
                      <a:pt x="524" y="177"/>
                    </a:cubicBezTo>
                    <a:cubicBezTo>
                      <a:pt x="502" y="191"/>
                      <a:pt x="502" y="191"/>
                      <a:pt x="502" y="191"/>
                    </a:cubicBezTo>
                    <a:cubicBezTo>
                      <a:pt x="501" y="192"/>
                      <a:pt x="500" y="194"/>
                      <a:pt x="500" y="196"/>
                    </a:cubicBezTo>
                    <a:cubicBezTo>
                      <a:pt x="507" y="230"/>
                      <a:pt x="507" y="230"/>
                      <a:pt x="507" y="230"/>
                    </a:cubicBezTo>
                    <a:cubicBezTo>
                      <a:pt x="507" y="231"/>
                      <a:pt x="506" y="234"/>
                      <a:pt x="504" y="235"/>
                    </a:cubicBezTo>
                    <a:cubicBezTo>
                      <a:pt x="484" y="249"/>
                      <a:pt x="484" y="249"/>
                      <a:pt x="484" y="249"/>
                    </a:cubicBezTo>
                    <a:cubicBezTo>
                      <a:pt x="483" y="251"/>
                      <a:pt x="480" y="251"/>
                      <a:pt x="478" y="250"/>
                    </a:cubicBezTo>
                    <a:cubicBezTo>
                      <a:pt x="449" y="233"/>
                      <a:pt x="449" y="233"/>
                      <a:pt x="449" y="233"/>
                    </a:cubicBezTo>
                    <a:cubicBezTo>
                      <a:pt x="447" y="232"/>
                      <a:pt x="445" y="232"/>
                      <a:pt x="443" y="233"/>
                    </a:cubicBezTo>
                    <a:cubicBezTo>
                      <a:pt x="423" y="249"/>
                      <a:pt x="423" y="249"/>
                      <a:pt x="423" y="249"/>
                    </a:cubicBezTo>
                    <a:cubicBezTo>
                      <a:pt x="421" y="250"/>
                      <a:pt x="420" y="253"/>
                      <a:pt x="421" y="255"/>
                    </a:cubicBezTo>
                    <a:cubicBezTo>
                      <a:pt x="430" y="287"/>
                      <a:pt x="430" y="287"/>
                      <a:pt x="430" y="287"/>
                    </a:cubicBezTo>
                    <a:cubicBezTo>
                      <a:pt x="431" y="289"/>
                      <a:pt x="430" y="292"/>
                      <a:pt x="429" y="293"/>
                    </a:cubicBezTo>
                    <a:cubicBezTo>
                      <a:pt x="410" y="309"/>
                      <a:pt x="410" y="309"/>
                      <a:pt x="410" y="309"/>
                    </a:cubicBezTo>
                    <a:cubicBezTo>
                      <a:pt x="408" y="310"/>
                      <a:pt x="406" y="311"/>
                      <a:pt x="404" y="310"/>
                    </a:cubicBezTo>
                    <a:cubicBezTo>
                      <a:pt x="373" y="296"/>
                      <a:pt x="373" y="296"/>
                      <a:pt x="373" y="296"/>
                    </a:cubicBezTo>
                    <a:cubicBezTo>
                      <a:pt x="372" y="295"/>
                      <a:pt x="369" y="295"/>
                      <a:pt x="368" y="297"/>
                    </a:cubicBezTo>
                    <a:cubicBezTo>
                      <a:pt x="349" y="314"/>
                      <a:pt x="349" y="314"/>
                      <a:pt x="349" y="314"/>
                    </a:cubicBezTo>
                    <a:cubicBezTo>
                      <a:pt x="347" y="316"/>
                      <a:pt x="347" y="318"/>
                      <a:pt x="347" y="320"/>
                    </a:cubicBezTo>
                    <a:cubicBezTo>
                      <a:pt x="360" y="352"/>
                      <a:pt x="360" y="352"/>
                      <a:pt x="360" y="352"/>
                    </a:cubicBezTo>
                    <a:cubicBezTo>
                      <a:pt x="360" y="353"/>
                      <a:pt x="360" y="356"/>
                      <a:pt x="358" y="357"/>
                    </a:cubicBezTo>
                    <a:cubicBezTo>
                      <a:pt x="341" y="375"/>
                      <a:pt x="341" y="375"/>
                      <a:pt x="341" y="375"/>
                    </a:cubicBezTo>
                    <a:cubicBezTo>
                      <a:pt x="340" y="377"/>
                      <a:pt x="337" y="377"/>
                      <a:pt x="335" y="376"/>
                    </a:cubicBezTo>
                    <a:cubicBezTo>
                      <a:pt x="303" y="365"/>
                      <a:pt x="303" y="365"/>
                      <a:pt x="303" y="365"/>
                    </a:cubicBezTo>
                    <a:cubicBezTo>
                      <a:pt x="302" y="364"/>
                      <a:pt x="299" y="365"/>
                      <a:pt x="298" y="366"/>
                    </a:cubicBezTo>
                    <a:cubicBezTo>
                      <a:pt x="280" y="386"/>
                      <a:pt x="280" y="386"/>
                      <a:pt x="280" y="386"/>
                    </a:cubicBezTo>
                    <a:cubicBezTo>
                      <a:pt x="279" y="387"/>
                      <a:pt x="279" y="390"/>
                      <a:pt x="280" y="391"/>
                    </a:cubicBezTo>
                    <a:cubicBezTo>
                      <a:pt x="295" y="422"/>
                      <a:pt x="295" y="422"/>
                      <a:pt x="295" y="422"/>
                    </a:cubicBezTo>
                    <a:cubicBezTo>
                      <a:pt x="296" y="424"/>
                      <a:pt x="295" y="426"/>
                      <a:pt x="294" y="428"/>
                    </a:cubicBezTo>
                    <a:cubicBezTo>
                      <a:pt x="278" y="447"/>
                      <a:pt x="278" y="447"/>
                      <a:pt x="278" y="447"/>
                    </a:cubicBezTo>
                    <a:cubicBezTo>
                      <a:pt x="277" y="448"/>
                      <a:pt x="275" y="449"/>
                      <a:pt x="273" y="449"/>
                    </a:cubicBezTo>
                    <a:cubicBezTo>
                      <a:pt x="240" y="440"/>
                      <a:pt x="240" y="440"/>
                      <a:pt x="240" y="440"/>
                    </a:cubicBezTo>
                    <a:cubicBezTo>
                      <a:pt x="238" y="439"/>
                      <a:pt x="235" y="440"/>
                      <a:pt x="234" y="442"/>
                    </a:cubicBezTo>
                    <a:cubicBezTo>
                      <a:pt x="219" y="463"/>
                      <a:pt x="219" y="463"/>
                      <a:pt x="219" y="463"/>
                    </a:cubicBezTo>
                    <a:cubicBezTo>
                      <a:pt x="218" y="464"/>
                      <a:pt x="217" y="467"/>
                      <a:pt x="218" y="468"/>
                    </a:cubicBezTo>
                    <a:cubicBezTo>
                      <a:pt x="236" y="497"/>
                      <a:pt x="236" y="497"/>
                      <a:pt x="236" y="497"/>
                    </a:cubicBezTo>
                    <a:cubicBezTo>
                      <a:pt x="237" y="499"/>
                      <a:pt x="237" y="502"/>
                      <a:pt x="236" y="503"/>
                    </a:cubicBezTo>
                    <a:cubicBezTo>
                      <a:pt x="222" y="524"/>
                      <a:pt x="222" y="524"/>
                      <a:pt x="222" y="524"/>
                    </a:cubicBezTo>
                    <a:cubicBezTo>
                      <a:pt x="221" y="525"/>
                      <a:pt x="218" y="526"/>
                      <a:pt x="217" y="526"/>
                    </a:cubicBezTo>
                    <a:cubicBezTo>
                      <a:pt x="183" y="520"/>
                      <a:pt x="183" y="520"/>
                      <a:pt x="183" y="520"/>
                    </a:cubicBezTo>
                    <a:cubicBezTo>
                      <a:pt x="181" y="520"/>
                      <a:pt x="179" y="521"/>
                      <a:pt x="178" y="523"/>
                    </a:cubicBezTo>
                    <a:cubicBezTo>
                      <a:pt x="164" y="545"/>
                      <a:pt x="164" y="545"/>
                      <a:pt x="164" y="545"/>
                    </a:cubicBezTo>
                    <a:cubicBezTo>
                      <a:pt x="163" y="546"/>
                      <a:pt x="163" y="549"/>
                      <a:pt x="164" y="550"/>
                    </a:cubicBezTo>
                    <a:cubicBezTo>
                      <a:pt x="184" y="578"/>
                      <a:pt x="184" y="578"/>
                      <a:pt x="184" y="578"/>
                    </a:cubicBezTo>
                    <a:cubicBezTo>
                      <a:pt x="185" y="579"/>
                      <a:pt x="186" y="582"/>
                      <a:pt x="185" y="584"/>
                    </a:cubicBezTo>
                    <a:cubicBezTo>
                      <a:pt x="172" y="605"/>
                      <a:pt x="172" y="605"/>
                      <a:pt x="172" y="605"/>
                    </a:cubicBezTo>
                    <a:cubicBezTo>
                      <a:pt x="172" y="607"/>
                      <a:pt x="169" y="608"/>
                      <a:pt x="167" y="608"/>
                    </a:cubicBezTo>
                    <a:cubicBezTo>
                      <a:pt x="133" y="605"/>
                      <a:pt x="133" y="605"/>
                      <a:pt x="133" y="605"/>
                    </a:cubicBezTo>
                    <a:cubicBezTo>
                      <a:pt x="131" y="605"/>
                      <a:pt x="129" y="606"/>
                      <a:pt x="128" y="608"/>
                    </a:cubicBezTo>
                    <a:cubicBezTo>
                      <a:pt x="117" y="631"/>
                      <a:pt x="117" y="631"/>
                      <a:pt x="117" y="631"/>
                    </a:cubicBezTo>
                    <a:cubicBezTo>
                      <a:pt x="116" y="633"/>
                      <a:pt x="116" y="635"/>
                      <a:pt x="117" y="637"/>
                    </a:cubicBezTo>
                    <a:cubicBezTo>
                      <a:pt x="140" y="662"/>
                      <a:pt x="140" y="662"/>
                      <a:pt x="140" y="662"/>
                    </a:cubicBezTo>
                    <a:cubicBezTo>
                      <a:pt x="141" y="664"/>
                      <a:pt x="141" y="667"/>
                      <a:pt x="141" y="668"/>
                    </a:cubicBezTo>
                    <a:cubicBezTo>
                      <a:pt x="130" y="691"/>
                      <a:pt x="130" y="691"/>
                      <a:pt x="130" y="691"/>
                    </a:cubicBezTo>
                    <a:cubicBezTo>
                      <a:pt x="130" y="693"/>
                      <a:pt x="127" y="694"/>
                      <a:pt x="125" y="694"/>
                    </a:cubicBezTo>
                    <a:cubicBezTo>
                      <a:pt x="91" y="694"/>
                      <a:pt x="91" y="694"/>
                      <a:pt x="91" y="694"/>
                    </a:cubicBezTo>
                    <a:cubicBezTo>
                      <a:pt x="89" y="694"/>
                      <a:pt x="87" y="696"/>
                      <a:pt x="87" y="697"/>
                    </a:cubicBezTo>
                    <a:cubicBezTo>
                      <a:pt x="77" y="721"/>
                      <a:pt x="77" y="721"/>
                      <a:pt x="77" y="721"/>
                    </a:cubicBezTo>
                    <a:cubicBezTo>
                      <a:pt x="76" y="723"/>
                      <a:pt x="77" y="726"/>
                      <a:pt x="78" y="727"/>
                    </a:cubicBezTo>
                    <a:cubicBezTo>
                      <a:pt x="103" y="751"/>
                      <a:pt x="103" y="751"/>
                      <a:pt x="103" y="751"/>
                    </a:cubicBezTo>
                    <a:cubicBezTo>
                      <a:pt x="104" y="752"/>
                      <a:pt x="105" y="755"/>
                      <a:pt x="104" y="756"/>
                    </a:cubicBezTo>
                    <a:cubicBezTo>
                      <a:pt x="96" y="780"/>
                      <a:pt x="96" y="780"/>
                      <a:pt x="96" y="780"/>
                    </a:cubicBezTo>
                    <a:cubicBezTo>
                      <a:pt x="95" y="782"/>
                      <a:pt x="93" y="783"/>
                      <a:pt x="91" y="783"/>
                    </a:cubicBezTo>
                    <a:cubicBezTo>
                      <a:pt x="57" y="786"/>
                      <a:pt x="57" y="786"/>
                      <a:pt x="57" y="786"/>
                    </a:cubicBezTo>
                    <a:cubicBezTo>
                      <a:pt x="55" y="787"/>
                      <a:pt x="53" y="788"/>
                      <a:pt x="53" y="790"/>
                    </a:cubicBezTo>
                    <a:cubicBezTo>
                      <a:pt x="45" y="815"/>
                      <a:pt x="45" y="815"/>
                      <a:pt x="45" y="815"/>
                    </a:cubicBezTo>
                    <a:cubicBezTo>
                      <a:pt x="45" y="817"/>
                      <a:pt x="46" y="819"/>
                      <a:pt x="47" y="820"/>
                    </a:cubicBezTo>
                    <a:cubicBezTo>
                      <a:pt x="74" y="842"/>
                      <a:pt x="74" y="842"/>
                      <a:pt x="74" y="842"/>
                    </a:cubicBezTo>
                    <a:cubicBezTo>
                      <a:pt x="75" y="843"/>
                      <a:pt x="76" y="845"/>
                      <a:pt x="75" y="847"/>
                    </a:cubicBezTo>
                    <a:cubicBezTo>
                      <a:pt x="69" y="871"/>
                      <a:pt x="69" y="871"/>
                      <a:pt x="69" y="871"/>
                    </a:cubicBezTo>
                    <a:cubicBezTo>
                      <a:pt x="69" y="873"/>
                      <a:pt x="67" y="875"/>
                      <a:pt x="65" y="875"/>
                    </a:cubicBezTo>
                    <a:cubicBezTo>
                      <a:pt x="31" y="881"/>
                      <a:pt x="31" y="881"/>
                      <a:pt x="31" y="881"/>
                    </a:cubicBezTo>
                    <a:cubicBezTo>
                      <a:pt x="29" y="882"/>
                      <a:pt x="28" y="883"/>
                      <a:pt x="27" y="885"/>
                    </a:cubicBezTo>
                    <a:cubicBezTo>
                      <a:pt x="22" y="911"/>
                      <a:pt x="22" y="911"/>
                      <a:pt x="22" y="911"/>
                    </a:cubicBezTo>
                    <a:cubicBezTo>
                      <a:pt x="22" y="913"/>
                      <a:pt x="22" y="915"/>
                      <a:pt x="24" y="916"/>
                    </a:cubicBezTo>
                    <a:cubicBezTo>
                      <a:pt x="52" y="935"/>
                      <a:pt x="52" y="935"/>
                      <a:pt x="52" y="935"/>
                    </a:cubicBezTo>
                    <a:cubicBezTo>
                      <a:pt x="54" y="936"/>
                      <a:pt x="55" y="939"/>
                      <a:pt x="55" y="940"/>
                    </a:cubicBezTo>
                    <a:cubicBezTo>
                      <a:pt x="51" y="965"/>
                      <a:pt x="51" y="965"/>
                      <a:pt x="51" y="965"/>
                    </a:cubicBezTo>
                    <a:cubicBezTo>
                      <a:pt x="50" y="967"/>
                      <a:pt x="49" y="969"/>
                      <a:pt x="47" y="969"/>
                    </a:cubicBezTo>
                    <a:cubicBezTo>
                      <a:pt x="14" y="978"/>
                      <a:pt x="14" y="978"/>
                      <a:pt x="14" y="978"/>
                    </a:cubicBezTo>
                    <a:cubicBezTo>
                      <a:pt x="12" y="979"/>
                      <a:pt x="10" y="981"/>
                      <a:pt x="10" y="982"/>
                    </a:cubicBezTo>
                    <a:cubicBezTo>
                      <a:pt x="7" y="1008"/>
                      <a:pt x="7" y="1008"/>
                      <a:pt x="7" y="1008"/>
                    </a:cubicBezTo>
                    <a:cubicBezTo>
                      <a:pt x="7" y="1010"/>
                      <a:pt x="8" y="1012"/>
                      <a:pt x="10" y="1013"/>
                    </a:cubicBezTo>
                    <a:cubicBezTo>
                      <a:pt x="39" y="1030"/>
                      <a:pt x="39" y="1030"/>
                      <a:pt x="39" y="1030"/>
                    </a:cubicBezTo>
                    <a:cubicBezTo>
                      <a:pt x="41" y="1031"/>
                      <a:pt x="42" y="1033"/>
                      <a:pt x="42" y="1035"/>
                    </a:cubicBezTo>
                    <a:cubicBezTo>
                      <a:pt x="40" y="1060"/>
                      <a:pt x="40" y="1060"/>
                      <a:pt x="40" y="1060"/>
                    </a:cubicBezTo>
                    <a:cubicBezTo>
                      <a:pt x="40" y="1062"/>
                      <a:pt x="39" y="1064"/>
                      <a:pt x="37" y="1064"/>
                    </a:cubicBezTo>
                    <a:cubicBezTo>
                      <a:pt x="5" y="1076"/>
                      <a:pt x="5" y="1076"/>
                      <a:pt x="5" y="1076"/>
                    </a:cubicBezTo>
                    <a:cubicBezTo>
                      <a:pt x="3" y="1077"/>
                      <a:pt x="1" y="1079"/>
                      <a:pt x="1" y="1081"/>
                    </a:cubicBezTo>
                    <a:cubicBezTo>
                      <a:pt x="1" y="1107"/>
                      <a:pt x="1" y="1107"/>
                      <a:pt x="1" y="1107"/>
                    </a:cubicBezTo>
                    <a:cubicBezTo>
                      <a:pt x="0" y="1109"/>
                      <a:pt x="2" y="1111"/>
                      <a:pt x="4" y="1112"/>
                    </a:cubicBezTo>
                    <a:cubicBezTo>
                      <a:pt x="35" y="1125"/>
                      <a:pt x="35" y="1125"/>
                      <a:pt x="35" y="1125"/>
                    </a:cubicBezTo>
                    <a:cubicBezTo>
                      <a:pt x="37" y="1126"/>
                      <a:pt x="38" y="1128"/>
                      <a:pt x="38" y="1130"/>
                    </a:cubicBezTo>
                    <a:cubicBezTo>
                      <a:pt x="38" y="1155"/>
                      <a:pt x="38" y="1155"/>
                      <a:pt x="38" y="1155"/>
                    </a:cubicBezTo>
                    <a:cubicBezTo>
                      <a:pt x="38" y="1157"/>
                      <a:pt x="37" y="1159"/>
                      <a:pt x="35" y="1160"/>
                    </a:cubicBezTo>
                    <a:cubicBezTo>
                      <a:pt x="4" y="1174"/>
                      <a:pt x="4" y="1174"/>
                      <a:pt x="4" y="1174"/>
                    </a:cubicBezTo>
                    <a:cubicBezTo>
                      <a:pt x="3" y="1175"/>
                      <a:pt x="1" y="1177"/>
                      <a:pt x="1" y="1179"/>
                    </a:cubicBezTo>
                    <a:cubicBezTo>
                      <a:pt x="3" y="1205"/>
                      <a:pt x="3" y="1205"/>
                      <a:pt x="3" y="1205"/>
                    </a:cubicBezTo>
                    <a:cubicBezTo>
                      <a:pt x="3" y="1207"/>
                      <a:pt x="4" y="1209"/>
                      <a:pt x="6" y="1210"/>
                    </a:cubicBezTo>
                    <a:cubicBezTo>
                      <a:pt x="38" y="1221"/>
                      <a:pt x="38" y="1221"/>
                      <a:pt x="38" y="1221"/>
                    </a:cubicBezTo>
                    <a:cubicBezTo>
                      <a:pt x="40" y="1221"/>
                      <a:pt x="42" y="1224"/>
                      <a:pt x="42" y="1225"/>
                    </a:cubicBezTo>
                    <a:cubicBezTo>
                      <a:pt x="45" y="1250"/>
                      <a:pt x="45" y="1250"/>
                      <a:pt x="45" y="1250"/>
                    </a:cubicBezTo>
                    <a:cubicBezTo>
                      <a:pt x="45" y="1252"/>
                      <a:pt x="44" y="1254"/>
                      <a:pt x="42" y="1255"/>
                    </a:cubicBezTo>
                    <a:cubicBezTo>
                      <a:pt x="12" y="1272"/>
                      <a:pt x="12" y="1272"/>
                      <a:pt x="12" y="1272"/>
                    </a:cubicBezTo>
                    <a:cubicBezTo>
                      <a:pt x="11" y="1273"/>
                      <a:pt x="10" y="1276"/>
                      <a:pt x="10" y="1278"/>
                    </a:cubicBezTo>
                    <a:cubicBezTo>
                      <a:pt x="14" y="1303"/>
                      <a:pt x="14" y="1303"/>
                      <a:pt x="14" y="1303"/>
                    </a:cubicBezTo>
                    <a:cubicBezTo>
                      <a:pt x="14" y="1305"/>
                      <a:pt x="16" y="1307"/>
                      <a:pt x="17" y="1308"/>
                    </a:cubicBezTo>
                    <a:cubicBezTo>
                      <a:pt x="51" y="1316"/>
                      <a:pt x="51" y="1316"/>
                      <a:pt x="51" y="1316"/>
                    </a:cubicBezTo>
                    <a:cubicBezTo>
                      <a:pt x="52" y="1316"/>
                      <a:pt x="54" y="1318"/>
                      <a:pt x="55" y="1320"/>
                    </a:cubicBezTo>
                    <a:cubicBezTo>
                      <a:pt x="59" y="1344"/>
                      <a:pt x="59" y="1344"/>
                      <a:pt x="59" y="1344"/>
                    </a:cubicBezTo>
                    <a:cubicBezTo>
                      <a:pt x="59" y="1346"/>
                      <a:pt x="58" y="1349"/>
                      <a:pt x="57" y="1350"/>
                    </a:cubicBezTo>
                    <a:cubicBezTo>
                      <a:pt x="29" y="1369"/>
                      <a:pt x="29" y="1369"/>
                      <a:pt x="29" y="1369"/>
                    </a:cubicBezTo>
                    <a:cubicBezTo>
                      <a:pt x="27" y="1371"/>
                      <a:pt x="27" y="1373"/>
                      <a:pt x="27" y="1375"/>
                    </a:cubicBezTo>
                    <a:cubicBezTo>
                      <a:pt x="33" y="1400"/>
                      <a:pt x="33" y="1400"/>
                      <a:pt x="33" y="1400"/>
                    </a:cubicBezTo>
                    <a:cubicBezTo>
                      <a:pt x="33" y="1402"/>
                      <a:pt x="35" y="1404"/>
                      <a:pt x="37" y="1404"/>
                    </a:cubicBezTo>
                    <a:cubicBezTo>
                      <a:pt x="71" y="1409"/>
                      <a:pt x="71" y="1409"/>
                      <a:pt x="71" y="1409"/>
                    </a:cubicBezTo>
                    <a:cubicBezTo>
                      <a:pt x="73" y="1410"/>
                      <a:pt x="75" y="1411"/>
                      <a:pt x="75" y="1413"/>
                    </a:cubicBezTo>
                    <a:cubicBezTo>
                      <a:pt x="82" y="1437"/>
                      <a:pt x="82" y="1437"/>
                      <a:pt x="82" y="1437"/>
                    </a:cubicBezTo>
                    <a:cubicBezTo>
                      <a:pt x="82" y="1439"/>
                      <a:pt x="82" y="1441"/>
                      <a:pt x="80" y="1443"/>
                    </a:cubicBezTo>
                    <a:cubicBezTo>
                      <a:pt x="54" y="1465"/>
                      <a:pt x="54" y="1465"/>
                      <a:pt x="54" y="1465"/>
                    </a:cubicBezTo>
                    <a:cubicBezTo>
                      <a:pt x="53" y="1466"/>
                      <a:pt x="52" y="1468"/>
                      <a:pt x="52" y="1470"/>
                    </a:cubicBezTo>
                    <a:cubicBezTo>
                      <a:pt x="61" y="1495"/>
                      <a:pt x="61" y="1495"/>
                      <a:pt x="61" y="1495"/>
                    </a:cubicBezTo>
                    <a:cubicBezTo>
                      <a:pt x="61" y="1497"/>
                      <a:pt x="63" y="1498"/>
                      <a:pt x="65" y="1498"/>
                    </a:cubicBezTo>
                    <a:cubicBezTo>
                      <a:pt x="99" y="1501"/>
                      <a:pt x="99" y="1501"/>
                      <a:pt x="99" y="1501"/>
                    </a:cubicBezTo>
                    <a:cubicBezTo>
                      <a:pt x="101" y="1501"/>
                      <a:pt x="103" y="1502"/>
                      <a:pt x="104" y="1504"/>
                    </a:cubicBezTo>
                    <a:cubicBezTo>
                      <a:pt x="113" y="1527"/>
                      <a:pt x="113" y="1527"/>
                      <a:pt x="113" y="1527"/>
                    </a:cubicBezTo>
                    <a:cubicBezTo>
                      <a:pt x="113" y="1529"/>
                      <a:pt x="113" y="1532"/>
                      <a:pt x="111" y="1533"/>
                    </a:cubicBezTo>
                    <a:cubicBezTo>
                      <a:pt x="87" y="1557"/>
                      <a:pt x="87" y="1557"/>
                      <a:pt x="87" y="1557"/>
                    </a:cubicBezTo>
                    <a:cubicBezTo>
                      <a:pt x="86" y="1558"/>
                      <a:pt x="85" y="1561"/>
                      <a:pt x="86" y="1563"/>
                    </a:cubicBezTo>
                    <a:cubicBezTo>
                      <a:pt x="96" y="1587"/>
                      <a:pt x="96" y="1587"/>
                      <a:pt x="96" y="1587"/>
                    </a:cubicBezTo>
                    <a:cubicBezTo>
                      <a:pt x="97" y="1588"/>
                      <a:pt x="99" y="1590"/>
                      <a:pt x="101" y="1590"/>
                    </a:cubicBezTo>
                    <a:cubicBezTo>
                      <a:pt x="135" y="1589"/>
                      <a:pt x="135" y="1589"/>
                      <a:pt x="135" y="1589"/>
                    </a:cubicBezTo>
                    <a:cubicBezTo>
                      <a:pt x="137" y="1589"/>
                      <a:pt x="139" y="1590"/>
                      <a:pt x="140" y="1592"/>
                    </a:cubicBezTo>
                    <a:cubicBezTo>
                      <a:pt x="151" y="1615"/>
                      <a:pt x="151" y="1615"/>
                      <a:pt x="151" y="1615"/>
                    </a:cubicBezTo>
                    <a:cubicBezTo>
                      <a:pt x="152" y="1616"/>
                      <a:pt x="151" y="1619"/>
                      <a:pt x="150" y="1620"/>
                    </a:cubicBezTo>
                    <a:cubicBezTo>
                      <a:pt x="128" y="1646"/>
                      <a:pt x="128" y="1646"/>
                      <a:pt x="128" y="1646"/>
                    </a:cubicBezTo>
                    <a:cubicBezTo>
                      <a:pt x="127" y="1648"/>
                      <a:pt x="127" y="1651"/>
                      <a:pt x="128" y="1652"/>
                    </a:cubicBezTo>
                    <a:cubicBezTo>
                      <a:pt x="140" y="1675"/>
                      <a:pt x="140" y="1675"/>
                      <a:pt x="140" y="1675"/>
                    </a:cubicBezTo>
                    <a:cubicBezTo>
                      <a:pt x="141" y="1677"/>
                      <a:pt x="143" y="1678"/>
                      <a:pt x="145" y="1678"/>
                    </a:cubicBezTo>
                    <a:cubicBezTo>
                      <a:pt x="179" y="1674"/>
                      <a:pt x="179" y="1674"/>
                      <a:pt x="179" y="1674"/>
                    </a:cubicBezTo>
                    <a:cubicBezTo>
                      <a:pt x="181" y="1674"/>
                      <a:pt x="183" y="1675"/>
                      <a:pt x="184" y="1677"/>
                    </a:cubicBezTo>
                    <a:cubicBezTo>
                      <a:pt x="197" y="1698"/>
                      <a:pt x="197" y="1698"/>
                      <a:pt x="197" y="1698"/>
                    </a:cubicBezTo>
                    <a:cubicBezTo>
                      <a:pt x="198" y="1700"/>
                      <a:pt x="198" y="1702"/>
                      <a:pt x="197" y="1704"/>
                    </a:cubicBezTo>
                    <a:cubicBezTo>
                      <a:pt x="177" y="1732"/>
                      <a:pt x="177" y="1732"/>
                      <a:pt x="177" y="1732"/>
                    </a:cubicBezTo>
                    <a:cubicBezTo>
                      <a:pt x="176" y="1733"/>
                      <a:pt x="176" y="1736"/>
                      <a:pt x="177" y="1738"/>
                    </a:cubicBezTo>
                    <a:cubicBezTo>
                      <a:pt x="191" y="1759"/>
                      <a:pt x="191" y="1759"/>
                      <a:pt x="191" y="1759"/>
                    </a:cubicBezTo>
                    <a:cubicBezTo>
                      <a:pt x="192" y="1761"/>
                      <a:pt x="195" y="1762"/>
                      <a:pt x="197" y="1762"/>
                    </a:cubicBezTo>
                    <a:cubicBezTo>
                      <a:pt x="230" y="1755"/>
                      <a:pt x="230" y="1755"/>
                      <a:pt x="230" y="1755"/>
                    </a:cubicBezTo>
                    <a:cubicBezTo>
                      <a:pt x="232" y="1755"/>
                      <a:pt x="234" y="1756"/>
                      <a:pt x="235" y="1757"/>
                    </a:cubicBezTo>
                    <a:cubicBezTo>
                      <a:pt x="250" y="1777"/>
                      <a:pt x="250" y="1777"/>
                      <a:pt x="250" y="1777"/>
                    </a:cubicBezTo>
                    <a:cubicBezTo>
                      <a:pt x="251" y="1779"/>
                      <a:pt x="251" y="1782"/>
                      <a:pt x="250" y="1783"/>
                    </a:cubicBezTo>
                    <a:cubicBezTo>
                      <a:pt x="233" y="1813"/>
                      <a:pt x="233" y="1813"/>
                      <a:pt x="233" y="1813"/>
                    </a:cubicBezTo>
                    <a:cubicBezTo>
                      <a:pt x="232" y="1814"/>
                      <a:pt x="232" y="1817"/>
                      <a:pt x="234" y="1819"/>
                    </a:cubicBezTo>
                    <a:cubicBezTo>
                      <a:pt x="250" y="1839"/>
                      <a:pt x="250" y="1839"/>
                      <a:pt x="250" y="1839"/>
                    </a:cubicBezTo>
                    <a:cubicBezTo>
                      <a:pt x="251" y="1840"/>
                      <a:pt x="253" y="1841"/>
                      <a:pt x="255" y="1841"/>
                    </a:cubicBezTo>
                    <a:cubicBezTo>
                      <a:pt x="288" y="1831"/>
                      <a:pt x="288" y="1831"/>
                      <a:pt x="288" y="1831"/>
                    </a:cubicBezTo>
                    <a:cubicBezTo>
                      <a:pt x="290" y="1831"/>
                      <a:pt x="292" y="1831"/>
                      <a:pt x="293" y="1833"/>
                    </a:cubicBezTo>
                    <a:cubicBezTo>
                      <a:pt x="310" y="1852"/>
                      <a:pt x="310" y="1852"/>
                      <a:pt x="310" y="1852"/>
                    </a:cubicBezTo>
                    <a:cubicBezTo>
                      <a:pt x="311" y="1853"/>
                      <a:pt x="311" y="1856"/>
                      <a:pt x="310" y="1858"/>
                    </a:cubicBezTo>
                    <a:cubicBezTo>
                      <a:pt x="296" y="1888"/>
                      <a:pt x="296" y="1888"/>
                      <a:pt x="296" y="1888"/>
                    </a:cubicBezTo>
                    <a:cubicBezTo>
                      <a:pt x="295" y="1890"/>
                      <a:pt x="296" y="1893"/>
                      <a:pt x="297" y="1894"/>
                    </a:cubicBezTo>
                    <a:cubicBezTo>
                      <a:pt x="315" y="1913"/>
                      <a:pt x="315" y="1913"/>
                      <a:pt x="315" y="1913"/>
                    </a:cubicBezTo>
                    <a:cubicBezTo>
                      <a:pt x="316" y="1914"/>
                      <a:pt x="319" y="1915"/>
                      <a:pt x="320" y="1914"/>
                    </a:cubicBezTo>
                    <a:cubicBezTo>
                      <a:pt x="352" y="1902"/>
                      <a:pt x="352" y="1902"/>
                      <a:pt x="352" y="1902"/>
                    </a:cubicBezTo>
                    <a:cubicBezTo>
                      <a:pt x="354" y="1901"/>
                      <a:pt x="356" y="1902"/>
                      <a:pt x="358" y="1903"/>
                    </a:cubicBezTo>
                    <a:cubicBezTo>
                      <a:pt x="376" y="1921"/>
                      <a:pt x="376" y="1921"/>
                      <a:pt x="376" y="1921"/>
                    </a:cubicBezTo>
                    <a:cubicBezTo>
                      <a:pt x="377" y="1922"/>
                      <a:pt x="378" y="1924"/>
                      <a:pt x="377" y="1926"/>
                    </a:cubicBezTo>
                    <a:cubicBezTo>
                      <a:pt x="365" y="1958"/>
                      <a:pt x="365" y="1958"/>
                      <a:pt x="365" y="1958"/>
                    </a:cubicBezTo>
                    <a:cubicBezTo>
                      <a:pt x="365" y="1960"/>
                      <a:pt x="365" y="1963"/>
                      <a:pt x="367" y="1964"/>
                    </a:cubicBezTo>
                    <a:cubicBezTo>
                      <a:pt x="386" y="1981"/>
                      <a:pt x="386" y="1981"/>
                      <a:pt x="386" y="1981"/>
                    </a:cubicBezTo>
                    <a:cubicBezTo>
                      <a:pt x="387" y="1982"/>
                      <a:pt x="390" y="1983"/>
                      <a:pt x="392" y="1982"/>
                    </a:cubicBezTo>
                    <a:cubicBezTo>
                      <a:pt x="422" y="1967"/>
                      <a:pt x="422" y="1967"/>
                      <a:pt x="422" y="1967"/>
                    </a:cubicBezTo>
                    <a:cubicBezTo>
                      <a:pt x="424" y="1966"/>
                      <a:pt x="427" y="1966"/>
                      <a:pt x="428" y="1968"/>
                    </a:cubicBezTo>
                    <a:cubicBezTo>
                      <a:pt x="447" y="1983"/>
                      <a:pt x="447" y="1983"/>
                      <a:pt x="447" y="1983"/>
                    </a:cubicBezTo>
                    <a:cubicBezTo>
                      <a:pt x="449" y="1985"/>
                      <a:pt x="450" y="1987"/>
                      <a:pt x="449" y="1989"/>
                    </a:cubicBezTo>
                    <a:cubicBezTo>
                      <a:pt x="440" y="2022"/>
                      <a:pt x="440" y="2022"/>
                      <a:pt x="440" y="2022"/>
                    </a:cubicBezTo>
                    <a:cubicBezTo>
                      <a:pt x="440" y="2024"/>
                      <a:pt x="441" y="2026"/>
                      <a:pt x="442" y="2027"/>
                    </a:cubicBezTo>
                    <a:cubicBezTo>
                      <a:pt x="463" y="2043"/>
                      <a:pt x="463" y="2043"/>
                      <a:pt x="463" y="2043"/>
                    </a:cubicBezTo>
                    <a:cubicBezTo>
                      <a:pt x="465" y="2044"/>
                      <a:pt x="467" y="2044"/>
                      <a:pt x="469" y="2043"/>
                    </a:cubicBezTo>
                    <a:cubicBezTo>
                      <a:pt x="498" y="2026"/>
                      <a:pt x="498" y="2026"/>
                      <a:pt x="498" y="2026"/>
                    </a:cubicBezTo>
                    <a:cubicBezTo>
                      <a:pt x="500" y="2025"/>
                      <a:pt x="502" y="2025"/>
                      <a:pt x="504" y="2026"/>
                    </a:cubicBezTo>
                    <a:cubicBezTo>
                      <a:pt x="524" y="2040"/>
                      <a:pt x="524" y="2040"/>
                      <a:pt x="524" y="2040"/>
                    </a:cubicBezTo>
                    <a:cubicBezTo>
                      <a:pt x="526" y="2041"/>
                      <a:pt x="527" y="2043"/>
                      <a:pt x="527" y="2045"/>
                    </a:cubicBezTo>
                    <a:cubicBezTo>
                      <a:pt x="521" y="2079"/>
                      <a:pt x="521" y="2079"/>
                      <a:pt x="521" y="2079"/>
                    </a:cubicBezTo>
                    <a:cubicBezTo>
                      <a:pt x="520" y="2081"/>
                      <a:pt x="521" y="2083"/>
                      <a:pt x="523" y="2084"/>
                    </a:cubicBezTo>
                    <a:cubicBezTo>
                      <a:pt x="545" y="2098"/>
                      <a:pt x="545" y="2098"/>
                      <a:pt x="545" y="2098"/>
                    </a:cubicBezTo>
                    <a:cubicBezTo>
                      <a:pt x="547" y="2099"/>
                      <a:pt x="549" y="2099"/>
                      <a:pt x="551" y="2097"/>
                    </a:cubicBezTo>
                    <a:cubicBezTo>
                      <a:pt x="578" y="2077"/>
                      <a:pt x="578" y="2077"/>
                      <a:pt x="578" y="2077"/>
                    </a:cubicBezTo>
                    <a:cubicBezTo>
                      <a:pt x="580" y="2076"/>
                      <a:pt x="582" y="2076"/>
                      <a:pt x="584" y="2077"/>
                    </a:cubicBezTo>
                    <a:cubicBezTo>
                      <a:pt x="606" y="2089"/>
                      <a:pt x="606" y="2089"/>
                      <a:pt x="606" y="2089"/>
                    </a:cubicBezTo>
                    <a:cubicBezTo>
                      <a:pt x="607" y="2090"/>
                      <a:pt x="609" y="2092"/>
                      <a:pt x="609" y="2094"/>
                    </a:cubicBezTo>
                    <a:cubicBezTo>
                      <a:pt x="606" y="2128"/>
                      <a:pt x="606" y="2128"/>
                      <a:pt x="606" y="2128"/>
                    </a:cubicBezTo>
                    <a:cubicBezTo>
                      <a:pt x="605" y="2130"/>
                      <a:pt x="607" y="2132"/>
                      <a:pt x="608" y="2133"/>
                    </a:cubicBezTo>
                    <a:cubicBezTo>
                      <a:pt x="632" y="2145"/>
                      <a:pt x="632" y="2145"/>
                      <a:pt x="632" y="2145"/>
                    </a:cubicBezTo>
                    <a:cubicBezTo>
                      <a:pt x="633" y="2146"/>
                      <a:pt x="636" y="2146"/>
                      <a:pt x="637" y="2144"/>
                    </a:cubicBezTo>
                    <a:cubicBezTo>
                      <a:pt x="663" y="2122"/>
                      <a:pt x="663" y="2122"/>
                      <a:pt x="663" y="2122"/>
                    </a:cubicBezTo>
                    <a:cubicBezTo>
                      <a:pt x="664" y="2121"/>
                      <a:pt x="667" y="2120"/>
                      <a:pt x="669" y="2121"/>
                    </a:cubicBezTo>
                    <a:cubicBezTo>
                      <a:pt x="691" y="2131"/>
                      <a:pt x="691" y="2131"/>
                      <a:pt x="691" y="2131"/>
                    </a:cubicBezTo>
                    <a:cubicBezTo>
                      <a:pt x="693" y="2132"/>
                      <a:pt x="695" y="2134"/>
                      <a:pt x="695" y="2136"/>
                    </a:cubicBezTo>
                    <a:cubicBezTo>
                      <a:pt x="695" y="2170"/>
                      <a:pt x="695" y="2170"/>
                      <a:pt x="695" y="2170"/>
                    </a:cubicBezTo>
                    <a:cubicBezTo>
                      <a:pt x="695" y="2172"/>
                      <a:pt x="696" y="2174"/>
                      <a:pt x="698" y="2175"/>
                    </a:cubicBezTo>
                    <a:cubicBezTo>
                      <a:pt x="722" y="2185"/>
                      <a:pt x="722" y="2185"/>
                      <a:pt x="722" y="2185"/>
                    </a:cubicBezTo>
                    <a:cubicBezTo>
                      <a:pt x="724" y="2185"/>
                      <a:pt x="726" y="2185"/>
                      <a:pt x="728" y="2183"/>
                    </a:cubicBezTo>
                    <a:cubicBezTo>
                      <a:pt x="751" y="2159"/>
                      <a:pt x="751" y="2159"/>
                      <a:pt x="751" y="2159"/>
                    </a:cubicBezTo>
                    <a:cubicBezTo>
                      <a:pt x="752" y="2158"/>
                      <a:pt x="755" y="2157"/>
                      <a:pt x="757" y="2158"/>
                    </a:cubicBezTo>
                    <a:cubicBezTo>
                      <a:pt x="780" y="2166"/>
                      <a:pt x="780" y="2166"/>
                      <a:pt x="780" y="2166"/>
                    </a:cubicBezTo>
                    <a:cubicBezTo>
                      <a:pt x="782" y="2166"/>
                      <a:pt x="784" y="2169"/>
                      <a:pt x="784" y="2170"/>
                    </a:cubicBezTo>
                    <a:cubicBezTo>
                      <a:pt x="787" y="2204"/>
                      <a:pt x="787" y="2204"/>
                      <a:pt x="787" y="2204"/>
                    </a:cubicBezTo>
                    <a:cubicBezTo>
                      <a:pt x="787" y="2206"/>
                      <a:pt x="789" y="2208"/>
                      <a:pt x="790" y="2209"/>
                    </a:cubicBezTo>
                    <a:cubicBezTo>
                      <a:pt x="815" y="2216"/>
                      <a:pt x="815" y="2216"/>
                      <a:pt x="815" y="2216"/>
                    </a:cubicBezTo>
                    <a:cubicBezTo>
                      <a:pt x="817" y="2217"/>
                      <a:pt x="820" y="2216"/>
                      <a:pt x="821" y="2215"/>
                    </a:cubicBezTo>
                    <a:cubicBezTo>
                      <a:pt x="842" y="2188"/>
                      <a:pt x="842" y="2188"/>
                      <a:pt x="842" y="2188"/>
                    </a:cubicBezTo>
                    <a:cubicBezTo>
                      <a:pt x="843" y="2187"/>
                      <a:pt x="846" y="2186"/>
                      <a:pt x="848" y="2186"/>
                    </a:cubicBezTo>
                    <a:cubicBezTo>
                      <a:pt x="872" y="2192"/>
                      <a:pt x="872" y="2192"/>
                      <a:pt x="872" y="2192"/>
                    </a:cubicBezTo>
                    <a:cubicBezTo>
                      <a:pt x="874" y="2193"/>
                      <a:pt x="875" y="2195"/>
                      <a:pt x="876" y="2197"/>
                    </a:cubicBezTo>
                    <a:cubicBezTo>
                      <a:pt x="882" y="2230"/>
                      <a:pt x="882" y="2230"/>
                      <a:pt x="882" y="2230"/>
                    </a:cubicBezTo>
                    <a:cubicBezTo>
                      <a:pt x="882" y="2232"/>
                      <a:pt x="884" y="2234"/>
                      <a:pt x="886" y="2234"/>
                    </a:cubicBezTo>
                    <a:cubicBezTo>
                      <a:pt x="911" y="2240"/>
                      <a:pt x="911" y="2240"/>
                      <a:pt x="911" y="2240"/>
                    </a:cubicBezTo>
                    <a:cubicBezTo>
                      <a:pt x="913" y="2240"/>
                      <a:pt x="915" y="2239"/>
                      <a:pt x="916" y="2238"/>
                    </a:cubicBezTo>
                    <a:cubicBezTo>
                      <a:pt x="935" y="2209"/>
                      <a:pt x="935" y="2209"/>
                      <a:pt x="935" y="2209"/>
                    </a:cubicBezTo>
                    <a:cubicBezTo>
                      <a:pt x="937" y="2208"/>
                      <a:pt x="939" y="2207"/>
                      <a:pt x="941" y="2207"/>
                    </a:cubicBezTo>
                    <a:cubicBezTo>
                      <a:pt x="965" y="2211"/>
                      <a:pt x="965" y="2211"/>
                      <a:pt x="965" y="2211"/>
                    </a:cubicBezTo>
                    <a:cubicBezTo>
                      <a:pt x="967" y="2211"/>
                      <a:pt x="969" y="2213"/>
                      <a:pt x="970" y="2215"/>
                    </a:cubicBezTo>
                    <a:cubicBezTo>
                      <a:pt x="979" y="2248"/>
                      <a:pt x="979" y="2248"/>
                      <a:pt x="979" y="2248"/>
                    </a:cubicBezTo>
                    <a:cubicBezTo>
                      <a:pt x="979" y="2250"/>
                      <a:pt x="981" y="2251"/>
                      <a:pt x="983" y="2252"/>
                    </a:cubicBezTo>
                    <a:cubicBezTo>
                      <a:pt x="1009" y="2255"/>
                      <a:pt x="1009" y="2255"/>
                      <a:pt x="1009" y="2255"/>
                    </a:cubicBezTo>
                    <a:cubicBezTo>
                      <a:pt x="1011" y="2255"/>
                      <a:pt x="1013" y="2254"/>
                      <a:pt x="1014" y="2252"/>
                    </a:cubicBezTo>
                    <a:cubicBezTo>
                      <a:pt x="1030" y="2222"/>
                      <a:pt x="1030" y="2222"/>
                      <a:pt x="1030" y="2222"/>
                    </a:cubicBezTo>
                    <a:cubicBezTo>
                      <a:pt x="1031" y="2221"/>
                      <a:pt x="1033" y="2219"/>
                      <a:pt x="1035" y="2219"/>
                    </a:cubicBezTo>
                    <a:cubicBezTo>
                      <a:pt x="1060" y="2221"/>
                      <a:pt x="1060" y="2221"/>
                      <a:pt x="1060" y="2221"/>
                    </a:cubicBezTo>
                    <a:cubicBezTo>
                      <a:pt x="1062" y="2221"/>
                      <a:pt x="1064" y="2223"/>
                      <a:pt x="1065" y="2225"/>
                    </a:cubicBezTo>
                    <a:cubicBezTo>
                      <a:pt x="1076" y="2257"/>
                      <a:pt x="1076" y="2257"/>
                      <a:pt x="1076" y="2257"/>
                    </a:cubicBezTo>
                    <a:cubicBezTo>
                      <a:pt x="1077" y="2259"/>
                      <a:pt x="1079" y="2260"/>
                      <a:pt x="1081" y="2260"/>
                    </a:cubicBezTo>
                    <a:cubicBezTo>
                      <a:pt x="1107" y="2261"/>
                      <a:pt x="1107" y="2261"/>
                      <a:pt x="1107" y="2261"/>
                    </a:cubicBezTo>
                    <a:cubicBezTo>
                      <a:pt x="1109" y="2261"/>
                      <a:pt x="1111" y="2260"/>
                      <a:pt x="1112" y="2258"/>
                    </a:cubicBezTo>
                    <a:cubicBezTo>
                      <a:pt x="1126" y="2227"/>
                      <a:pt x="1126" y="2227"/>
                      <a:pt x="1126" y="2227"/>
                    </a:cubicBezTo>
                    <a:cubicBezTo>
                      <a:pt x="1126" y="2225"/>
                      <a:pt x="1129" y="2224"/>
                      <a:pt x="1131" y="2224"/>
                    </a:cubicBezTo>
                    <a:cubicBezTo>
                      <a:pt x="1155" y="2223"/>
                      <a:pt x="1155" y="2223"/>
                      <a:pt x="1155" y="2223"/>
                    </a:cubicBezTo>
                    <a:cubicBezTo>
                      <a:pt x="1157" y="2223"/>
                      <a:pt x="1160" y="2225"/>
                      <a:pt x="1160" y="2226"/>
                    </a:cubicBezTo>
                    <a:cubicBezTo>
                      <a:pt x="1175" y="2257"/>
                      <a:pt x="1175" y="2257"/>
                      <a:pt x="1175" y="2257"/>
                    </a:cubicBezTo>
                    <a:cubicBezTo>
                      <a:pt x="1176" y="2259"/>
                      <a:pt x="1178" y="2260"/>
                      <a:pt x="1180" y="2260"/>
                    </a:cubicBezTo>
                    <a:cubicBezTo>
                      <a:pt x="1206" y="2259"/>
                      <a:pt x="1206" y="2259"/>
                      <a:pt x="1206" y="2259"/>
                    </a:cubicBezTo>
                    <a:cubicBezTo>
                      <a:pt x="1208" y="2259"/>
                      <a:pt x="1210" y="2257"/>
                      <a:pt x="1210" y="2255"/>
                    </a:cubicBezTo>
                    <a:cubicBezTo>
                      <a:pt x="1221" y="2223"/>
                      <a:pt x="1221" y="2223"/>
                      <a:pt x="1221" y="2223"/>
                    </a:cubicBezTo>
                    <a:cubicBezTo>
                      <a:pt x="1222" y="2221"/>
                      <a:pt x="1224" y="2220"/>
                      <a:pt x="1226" y="2220"/>
                    </a:cubicBezTo>
                    <a:cubicBezTo>
                      <a:pt x="1251" y="2217"/>
                      <a:pt x="1251" y="2217"/>
                      <a:pt x="1251" y="2217"/>
                    </a:cubicBezTo>
                    <a:cubicBezTo>
                      <a:pt x="1252" y="2217"/>
                      <a:pt x="1255" y="2218"/>
                      <a:pt x="1256" y="2220"/>
                    </a:cubicBezTo>
                    <a:cubicBezTo>
                      <a:pt x="1273" y="2249"/>
                      <a:pt x="1273" y="2249"/>
                      <a:pt x="1273" y="2249"/>
                    </a:cubicBezTo>
                    <a:cubicBezTo>
                      <a:pt x="1274" y="2251"/>
                      <a:pt x="1276" y="2252"/>
                      <a:pt x="1278" y="2252"/>
                    </a:cubicBezTo>
                    <a:cubicBezTo>
                      <a:pt x="1304" y="2248"/>
                      <a:pt x="1304" y="2248"/>
                      <a:pt x="1304" y="2248"/>
                    </a:cubicBezTo>
                    <a:cubicBezTo>
                      <a:pt x="1306" y="2248"/>
                      <a:pt x="1308" y="2246"/>
                      <a:pt x="1308" y="2244"/>
                    </a:cubicBezTo>
                    <a:cubicBezTo>
                      <a:pt x="1316" y="2211"/>
                      <a:pt x="1316" y="2211"/>
                      <a:pt x="1316" y="2211"/>
                    </a:cubicBezTo>
                    <a:cubicBezTo>
                      <a:pt x="1317" y="2209"/>
                      <a:pt x="1319" y="2207"/>
                      <a:pt x="1320" y="2207"/>
                    </a:cubicBezTo>
                    <a:cubicBezTo>
                      <a:pt x="1345" y="2203"/>
                      <a:pt x="1345" y="2203"/>
                      <a:pt x="1345" y="2203"/>
                    </a:cubicBezTo>
                    <a:cubicBezTo>
                      <a:pt x="1347" y="2202"/>
                      <a:pt x="1349" y="2203"/>
                      <a:pt x="1350" y="2205"/>
                    </a:cubicBezTo>
                    <a:cubicBezTo>
                      <a:pt x="1370" y="2233"/>
                      <a:pt x="1370" y="2233"/>
                      <a:pt x="1370" y="2233"/>
                    </a:cubicBezTo>
                    <a:cubicBezTo>
                      <a:pt x="1371" y="2234"/>
                      <a:pt x="1373" y="2235"/>
                      <a:pt x="1375" y="2235"/>
                    </a:cubicBezTo>
                    <a:cubicBezTo>
                      <a:pt x="1400" y="2229"/>
                      <a:pt x="1400" y="2229"/>
                      <a:pt x="1400" y="2229"/>
                    </a:cubicBezTo>
                    <a:cubicBezTo>
                      <a:pt x="1402" y="2228"/>
                      <a:pt x="1404" y="2226"/>
                      <a:pt x="1404" y="2225"/>
                    </a:cubicBezTo>
                    <a:cubicBezTo>
                      <a:pt x="1410" y="2191"/>
                      <a:pt x="1410" y="2191"/>
                      <a:pt x="1410" y="2191"/>
                    </a:cubicBezTo>
                    <a:cubicBezTo>
                      <a:pt x="1410" y="2189"/>
                      <a:pt x="1412" y="2187"/>
                      <a:pt x="1414" y="2186"/>
                    </a:cubicBezTo>
                    <a:cubicBezTo>
                      <a:pt x="1437" y="2180"/>
                      <a:pt x="1437" y="2180"/>
                      <a:pt x="1437" y="2180"/>
                    </a:cubicBezTo>
                    <a:cubicBezTo>
                      <a:pt x="1439" y="2179"/>
                      <a:pt x="1442" y="2180"/>
                      <a:pt x="1443" y="2182"/>
                    </a:cubicBezTo>
                    <a:cubicBezTo>
                      <a:pt x="1465" y="2208"/>
                      <a:pt x="1465" y="2208"/>
                      <a:pt x="1465" y="2208"/>
                    </a:cubicBezTo>
                    <a:cubicBezTo>
                      <a:pt x="1466" y="2209"/>
                      <a:pt x="1469" y="2210"/>
                      <a:pt x="1471" y="2209"/>
                    </a:cubicBezTo>
                    <a:cubicBezTo>
                      <a:pt x="1495" y="2201"/>
                      <a:pt x="1495" y="2201"/>
                      <a:pt x="1495" y="2201"/>
                    </a:cubicBezTo>
                    <a:cubicBezTo>
                      <a:pt x="1497" y="2200"/>
                      <a:pt x="1499" y="2198"/>
                      <a:pt x="1499" y="2197"/>
                    </a:cubicBezTo>
                    <a:cubicBezTo>
                      <a:pt x="1501" y="2163"/>
                      <a:pt x="1501" y="2163"/>
                      <a:pt x="1501" y="2163"/>
                    </a:cubicBezTo>
                    <a:cubicBezTo>
                      <a:pt x="1501" y="2161"/>
                      <a:pt x="1503" y="2159"/>
                      <a:pt x="1504" y="2158"/>
                    </a:cubicBezTo>
                    <a:cubicBezTo>
                      <a:pt x="1528" y="2149"/>
                      <a:pt x="1528" y="2149"/>
                      <a:pt x="1528" y="2149"/>
                    </a:cubicBezTo>
                    <a:cubicBezTo>
                      <a:pt x="1529" y="2148"/>
                      <a:pt x="1532" y="2149"/>
                      <a:pt x="1533" y="2150"/>
                    </a:cubicBezTo>
                    <a:cubicBezTo>
                      <a:pt x="1558" y="2174"/>
                      <a:pt x="1558" y="2174"/>
                      <a:pt x="1558" y="2174"/>
                    </a:cubicBezTo>
                    <a:cubicBezTo>
                      <a:pt x="1559" y="2176"/>
                      <a:pt x="1561" y="2176"/>
                      <a:pt x="1563" y="2175"/>
                    </a:cubicBezTo>
                    <a:cubicBezTo>
                      <a:pt x="1587" y="2165"/>
                      <a:pt x="1587" y="2165"/>
                      <a:pt x="1587" y="2165"/>
                    </a:cubicBezTo>
                    <a:cubicBezTo>
                      <a:pt x="1589" y="2165"/>
                      <a:pt x="1590" y="2162"/>
                      <a:pt x="1590" y="2160"/>
                    </a:cubicBezTo>
                    <a:cubicBezTo>
                      <a:pt x="1590" y="2126"/>
                      <a:pt x="1590" y="2126"/>
                      <a:pt x="1590" y="2126"/>
                    </a:cubicBezTo>
                    <a:cubicBezTo>
                      <a:pt x="1589" y="2124"/>
                      <a:pt x="1591" y="2122"/>
                      <a:pt x="1593" y="2121"/>
                    </a:cubicBezTo>
                    <a:cubicBezTo>
                      <a:pt x="1615" y="2111"/>
                      <a:pt x="1615" y="2111"/>
                      <a:pt x="1615" y="2111"/>
                    </a:cubicBezTo>
                    <a:cubicBezTo>
                      <a:pt x="1617" y="2110"/>
                      <a:pt x="1619" y="2110"/>
                      <a:pt x="1621" y="2111"/>
                    </a:cubicBezTo>
                    <a:cubicBezTo>
                      <a:pt x="1647" y="2133"/>
                      <a:pt x="1647" y="2133"/>
                      <a:pt x="1647" y="2133"/>
                    </a:cubicBezTo>
                    <a:cubicBezTo>
                      <a:pt x="1648" y="2134"/>
                      <a:pt x="1651" y="2135"/>
                      <a:pt x="1653" y="2134"/>
                    </a:cubicBezTo>
                    <a:cubicBezTo>
                      <a:pt x="1675" y="2122"/>
                      <a:pt x="1675" y="2122"/>
                      <a:pt x="1675" y="2122"/>
                    </a:cubicBezTo>
                    <a:cubicBezTo>
                      <a:pt x="1677" y="2121"/>
                      <a:pt x="1678" y="2118"/>
                      <a:pt x="1678" y="2116"/>
                    </a:cubicBezTo>
                    <a:cubicBezTo>
                      <a:pt x="1675" y="2083"/>
                      <a:pt x="1675" y="2083"/>
                      <a:pt x="1675" y="2083"/>
                    </a:cubicBezTo>
                    <a:cubicBezTo>
                      <a:pt x="1674" y="2081"/>
                      <a:pt x="1676" y="2078"/>
                      <a:pt x="1677" y="2077"/>
                    </a:cubicBezTo>
                    <a:cubicBezTo>
                      <a:pt x="1699" y="2065"/>
                      <a:pt x="1699" y="2065"/>
                      <a:pt x="1699" y="2065"/>
                    </a:cubicBezTo>
                    <a:cubicBezTo>
                      <a:pt x="1700" y="2064"/>
                      <a:pt x="1703" y="2064"/>
                      <a:pt x="1704" y="2065"/>
                    </a:cubicBezTo>
                    <a:cubicBezTo>
                      <a:pt x="1732" y="2084"/>
                      <a:pt x="1732" y="2084"/>
                      <a:pt x="1732" y="2084"/>
                    </a:cubicBezTo>
                    <a:cubicBezTo>
                      <a:pt x="1734" y="2086"/>
                      <a:pt x="1736" y="2086"/>
                      <a:pt x="1738" y="2085"/>
                    </a:cubicBezTo>
                    <a:cubicBezTo>
                      <a:pt x="1760" y="2070"/>
                      <a:pt x="1760" y="2070"/>
                      <a:pt x="1760" y="2070"/>
                    </a:cubicBezTo>
                    <a:cubicBezTo>
                      <a:pt x="1761" y="2069"/>
                      <a:pt x="1762" y="2067"/>
                      <a:pt x="1762" y="2065"/>
                    </a:cubicBezTo>
                    <a:cubicBezTo>
                      <a:pt x="1755" y="2032"/>
                      <a:pt x="1755" y="2032"/>
                      <a:pt x="1755" y="2032"/>
                    </a:cubicBezTo>
                    <a:cubicBezTo>
                      <a:pt x="1755" y="2030"/>
                      <a:pt x="1756" y="2027"/>
                      <a:pt x="1758" y="2026"/>
                    </a:cubicBezTo>
                    <a:cubicBezTo>
                      <a:pt x="1778" y="2012"/>
                      <a:pt x="1778" y="2012"/>
                      <a:pt x="1778" y="2012"/>
                    </a:cubicBezTo>
                    <a:cubicBezTo>
                      <a:pt x="1779" y="2011"/>
                      <a:pt x="1782" y="2010"/>
                      <a:pt x="1784" y="2011"/>
                    </a:cubicBezTo>
                    <a:cubicBezTo>
                      <a:pt x="1813" y="2028"/>
                      <a:pt x="1813" y="2028"/>
                      <a:pt x="1813" y="2028"/>
                    </a:cubicBezTo>
                    <a:cubicBezTo>
                      <a:pt x="1815" y="2029"/>
                      <a:pt x="1817" y="2029"/>
                      <a:pt x="1819" y="2028"/>
                    </a:cubicBezTo>
                    <a:cubicBezTo>
                      <a:pt x="1839" y="2012"/>
                      <a:pt x="1839" y="2012"/>
                      <a:pt x="1839" y="2012"/>
                    </a:cubicBezTo>
                    <a:cubicBezTo>
                      <a:pt x="1841" y="2011"/>
                      <a:pt x="1842" y="2008"/>
                      <a:pt x="1841" y="2006"/>
                    </a:cubicBezTo>
                    <a:cubicBezTo>
                      <a:pt x="1832" y="1974"/>
                      <a:pt x="1832" y="1974"/>
                      <a:pt x="1832" y="1974"/>
                    </a:cubicBezTo>
                    <a:cubicBezTo>
                      <a:pt x="1831" y="1972"/>
                      <a:pt x="1832" y="1969"/>
                      <a:pt x="1833" y="1968"/>
                    </a:cubicBezTo>
                    <a:cubicBezTo>
                      <a:pt x="1852" y="1952"/>
                      <a:pt x="1852" y="1952"/>
                      <a:pt x="1852" y="1952"/>
                    </a:cubicBezTo>
                    <a:cubicBezTo>
                      <a:pt x="1854" y="1951"/>
                      <a:pt x="1856" y="1950"/>
                      <a:pt x="1858" y="1951"/>
                    </a:cubicBezTo>
                    <a:cubicBezTo>
                      <a:pt x="1889" y="1966"/>
                      <a:pt x="1889" y="1966"/>
                      <a:pt x="1889" y="1966"/>
                    </a:cubicBezTo>
                    <a:cubicBezTo>
                      <a:pt x="1891" y="1966"/>
                      <a:pt x="1893" y="1966"/>
                      <a:pt x="1895" y="1965"/>
                    </a:cubicBezTo>
                    <a:cubicBezTo>
                      <a:pt x="1913" y="1947"/>
                      <a:pt x="1913" y="1947"/>
                      <a:pt x="1913" y="1947"/>
                    </a:cubicBezTo>
                    <a:cubicBezTo>
                      <a:pt x="1915" y="1946"/>
                      <a:pt x="1915" y="1943"/>
                      <a:pt x="1915" y="1941"/>
                    </a:cubicBezTo>
                    <a:cubicBezTo>
                      <a:pt x="1902" y="1910"/>
                      <a:pt x="1902" y="1910"/>
                      <a:pt x="1902" y="1910"/>
                    </a:cubicBezTo>
                    <a:cubicBezTo>
                      <a:pt x="1902" y="1908"/>
                      <a:pt x="1902" y="1905"/>
                      <a:pt x="1904" y="1904"/>
                    </a:cubicBezTo>
                    <a:cubicBezTo>
                      <a:pt x="1921" y="1886"/>
                      <a:pt x="1921" y="1886"/>
                      <a:pt x="1921" y="1886"/>
                    </a:cubicBezTo>
                    <a:cubicBezTo>
                      <a:pt x="1922" y="1885"/>
                      <a:pt x="1925" y="1884"/>
                      <a:pt x="1927" y="1885"/>
                    </a:cubicBezTo>
                    <a:cubicBezTo>
                      <a:pt x="1959" y="1896"/>
                      <a:pt x="1959" y="1896"/>
                      <a:pt x="1959" y="1896"/>
                    </a:cubicBezTo>
                    <a:cubicBezTo>
                      <a:pt x="1961" y="1897"/>
                      <a:pt x="1963" y="1896"/>
                      <a:pt x="1964" y="1895"/>
                    </a:cubicBezTo>
                    <a:cubicBezTo>
                      <a:pt x="1982" y="1876"/>
                      <a:pt x="1982" y="1876"/>
                      <a:pt x="1982" y="1876"/>
                    </a:cubicBezTo>
                    <a:cubicBezTo>
                      <a:pt x="1983" y="1874"/>
                      <a:pt x="1983" y="1872"/>
                      <a:pt x="1982" y="1870"/>
                    </a:cubicBezTo>
                    <a:cubicBezTo>
                      <a:pt x="1967" y="1839"/>
                      <a:pt x="1967" y="1839"/>
                      <a:pt x="1967" y="1839"/>
                    </a:cubicBezTo>
                    <a:cubicBezTo>
                      <a:pt x="1967" y="1838"/>
                      <a:pt x="1967" y="1835"/>
                      <a:pt x="1968" y="1834"/>
                    </a:cubicBezTo>
                    <a:cubicBezTo>
                      <a:pt x="1984" y="1814"/>
                      <a:pt x="1984" y="1814"/>
                      <a:pt x="1984" y="1814"/>
                    </a:cubicBezTo>
                    <a:cubicBezTo>
                      <a:pt x="1985" y="1813"/>
                      <a:pt x="1988" y="1812"/>
                      <a:pt x="1989" y="1813"/>
                    </a:cubicBezTo>
                    <a:cubicBezTo>
                      <a:pt x="2022" y="1821"/>
                      <a:pt x="2022" y="1821"/>
                      <a:pt x="2022" y="1821"/>
                    </a:cubicBezTo>
                    <a:cubicBezTo>
                      <a:pt x="2024" y="1822"/>
                      <a:pt x="2027" y="1821"/>
                      <a:pt x="2028" y="1819"/>
                    </a:cubicBezTo>
                    <a:cubicBezTo>
                      <a:pt x="2043" y="1799"/>
                      <a:pt x="2043" y="1799"/>
                      <a:pt x="2043" y="1799"/>
                    </a:cubicBezTo>
                    <a:cubicBezTo>
                      <a:pt x="2044" y="1797"/>
                      <a:pt x="2045" y="1794"/>
                      <a:pt x="2044" y="1793"/>
                    </a:cubicBezTo>
                    <a:cubicBezTo>
                      <a:pt x="2026" y="1764"/>
                      <a:pt x="2026" y="1764"/>
                      <a:pt x="2026" y="1764"/>
                    </a:cubicBezTo>
                    <a:cubicBezTo>
                      <a:pt x="2025" y="1762"/>
                      <a:pt x="2025" y="1759"/>
                      <a:pt x="2026" y="1758"/>
                    </a:cubicBezTo>
                    <a:cubicBezTo>
                      <a:pt x="2040" y="1737"/>
                      <a:pt x="2040" y="1737"/>
                      <a:pt x="2040" y="1737"/>
                    </a:cubicBezTo>
                    <a:cubicBezTo>
                      <a:pt x="2041" y="1736"/>
                      <a:pt x="2044" y="1735"/>
                      <a:pt x="2046" y="1735"/>
                    </a:cubicBezTo>
                    <a:cubicBezTo>
                      <a:pt x="2079" y="1741"/>
                      <a:pt x="2079" y="1741"/>
                      <a:pt x="2079" y="1741"/>
                    </a:cubicBezTo>
                    <a:cubicBezTo>
                      <a:pt x="2081" y="1741"/>
                      <a:pt x="2083" y="1740"/>
                      <a:pt x="2084" y="1739"/>
                    </a:cubicBezTo>
                    <a:cubicBezTo>
                      <a:pt x="2098" y="1717"/>
                      <a:pt x="2098" y="1717"/>
                      <a:pt x="2098" y="1717"/>
                    </a:cubicBezTo>
                    <a:cubicBezTo>
                      <a:pt x="2099" y="1715"/>
                      <a:pt x="2099" y="1712"/>
                      <a:pt x="2098" y="1711"/>
                    </a:cubicBezTo>
                    <a:cubicBezTo>
                      <a:pt x="2078" y="1683"/>
                      <a:pt x="2078" y="1683"/>
                      <a:pt x="2078" y="1683"/>
                    </a:cubicBezTo>
                    <a:cubicBezTo>
                      <a:pt x="2077" y="1682"/>
                      <a:pt x="2076" y="1679"/>
                      <a:pt x="2077" y="1677"/>
                    </a:cubicBezTo>
                    <a:cubicBezTo>
                      <a:pt x="2090" y="1656"/>
                      <a:pt x="2090" y="1656"/>
                      <a:pt x="2090" y="1656"/>
                    </a:cubicBezTo>
                    <a:cubicBezTo>
                      <a:pt x="2091" y="1654"/>
                      <a:pt x="2093" y="1653"/>
                      <a:pt x="2095" y="1653"/>
                    </a:cubicBezTo>
                    <a:cubicBezTo>
                      <a:pt x="2129" y="1656"/>
                      <a:pt x="2129" y="1656"/>
                      <a:pt x="2129" y="1656"/>
                    </a:cubicBezTo>
                    <a:cubicBezTo>
                      <a:pt x="2131" y="1656"/>
                      <a:pt x="2133" y="1655"/>
                      <a:pt x="2134" y="1653"/>
                    </a:cubicBezTo>
                    <a:cubicBezTo>
                      <a:pt x="2145" y="1630"/>
                      <a:pt x="2145" y="1630"/>
                      <a:pt x="2145" y="1630"/>
                    </a:cubicBezTo>
                    <a:cubicBezTo>
                      <a:pt x="2146" y="1628"/>
                      <a:pt x="2146" y="1626"/>
                      <a:pt x="2145" y="1624"/>
                    </a:cubicBezTo>
                    <a:cubicBezTo>
                      <a:pt x="2122" y="1599"/>
                      <a:pt x="2122" y="1599"/>
                      <a:pt x="2122" y="1599"/>
                    </a:cubicBezTo>
                    <a:cubicBezTo>
                      <a:pt x="2121" y="1597"/>
                      <a:pt x="2121" y="1595"/>
                      <a:pt x="2121" y="1593"/>
                    </a:cubicBezTo>
                    <a:cubicBezTo>
                      <a:pt x="2132" y="1570"/>
                      <a:pt x="2132" y="1570"/>
                      <a:pt x="2132" y="1570"/>
                    </a:cubicBezTo>
                    <a:cubicBezTo>
                      <a:pt x="2133" y="1569"/>
                      <a:pt x="2135" y="1567"/>
                      <a:pt x="2137" y="1567"/>
                    </a:cubicBezTo>
                    <a:cubicBezTo>
                      <a:pt x="2171" y="1567"/>
                      <a:pt x="2171" y="1567"/>
                      <a:pt x="2171" y="1567"/>
                    </a:cubicBezTo>
                    <a:cubicBezTo>
                      <a:pt x="2173" y="1567"/>
                      <a:pt x="2175" y="1566"/>
                      <a:pt x="2175" y="1564"/>
                    </a:cubicBezTo>
                    <a:cubicBezTo>
                      <a:pt x="2185" y="1540"/>
                      <a:pt x="2185" y="1540"/>
                      <a:pt x="2185" y="1540"/>
                    </a:cubicBezTo>
                    <a:cubicBezTo>
                      <a:pt x="2186" y="1538"/>
                      <a:pt x="2185" y="1535"/>
                      <a:pt x="2184" y="1534"/>
                    </a:cubicBezTo>
                    <a:cubicBezTo>
                      <a:pt x="2159" y="1511"/>
                      <a:pt x="2159" y="1511"/>
                      <a:pt x="2159" y="1511"/>
                    </a:cubicBezTo>
                    <a:cubicBezTo>
                      <a:pt x="2158" y="1509"/>
                      <a:pt x="2157" y="1507"/>
                      <a:pt x="2158" y="1505"/>
                    </a:cubicBezTo>
                    <a:cubicBezTo>
                      <a:pt x="2166" y="1481"/>
                      <a:pt x="2166" y="1481"/>
                      <a:pt x="2166" y="1481"/>
                    </a:cubicBezTo>
                    <a:cubicBezTo>
                      <a:pt x="2167" y="1480"/>
                      <a:pt x="2169" y="1478"/>
                      <a:pt x="2171" y="1478"/>
                    </a:cubicBezTo>
                    <a:cubicBezTo>
                      <a:pt x="2205" y="1475"/>
                      <a:pt x="2205" y="1475"/>
                      <a:pt x="2205" y="1475"/>
                    </a:cubicBezTo>
                    <a:cubicBezTo>
                      <a:pt x="2207" y="1475"/>
                      <a:pt x="2209" y="1473"/>
                      <a:pt x="2209" y="1471"/>
                    </a:cubicBezTo>
                    <a:cubicBezTo>
                      <a:pt x="2217" y="1446"/>
                      <a:pt x="2217" y="1446"/>
                      <a:pt x="2217" y="1446"/>
                    </a:cubicBezTo>
                    <a:cubicBezTo>
                      <a:pt x="2217" y="1444"/>
                      <a:pt x="2217" y="1442"/>
                      <a:pt x="2215" y="1441"/>
                    </a:cubicBezTo>
                    <a:cubicBezTo>
                      <a:pt x="2189" y="1419"/>
                      <a:pt x="2189" y="1419"/>
                      <a:pt x="2189" y="1419"/>
                    </a:cubicBezTo>
                    <a:cubicBezTo>
                      <a:pt x="2187" y="1418"/>
                      <a:pt x="2186" y="1416"/>
                      <a:pt x="2187" y="1414"/>
                    </a:cubicBezTo>
                    <a:cubicBezTo>
                      <a:pt x="2193" y="1390"/>
                      <a:pt x="2193" y="1390"/>
                      <a:pt x="2193" y="1390"/>
                    </a:cubicBezTo>
                    <a:cubicBezTo>
                      <a:pt x="2193" y="1388"/>
                      <a:pt x="2195" y="1386"/>
                      <a:pt x="2197" y="1386"/>
                    </a:cubicBezTo>
                    <a:cubicBezTo>
                      <a:pt x="2231" y="1380"/>
                      <a:pt x="2231" y="1380"/>
                      <a:pt x="2231" y="1380"/>
                    </a:cubicBezTo>
                    <a:cubicBezTo>
                      <a:pt x="2233" y="1380"/>
                      <a:pt x="2234" y="1378"/>
                      <a:pt x="2235" y="1376"/>
                    </a:cubicBezTo>
                    <a:cubicBezTo>
                      <a:pt x="2240" y="1350"/>
                      <a:pt x="2240" y="1350"/>
                      <a:pt x="2240" y="1350"/>
                    </a:cubicBezTo>
                    <a:cubicBezTo>
                      <a:pt x="2241" y="1349"/>
                      <a:pt x="2240" y="1346"/>
                      <a:pt x="2238" y="1345"/>
                    </a:cubicBezTo>
                    <a:cubicBezTo>
                      <a:pt x="2210" y="1326"/>
                      <a:pt x="2210" y="1326"/>
                      <a:pt x="2210" y="1326"/>
                    </a:cubicBezTo>
                    <a:cubicBezTo>
                      <a:pt x="2208" y="1325"/>
                      <a:pt x="2207" y="1323"/>
                      <a:pt x="2207" y="1321"/>
                    </a:cubicBezTo>
                    <a:cubicBezTo>
                      <a:pt x="2211" y="1296"/>
                      <a:pt x="2211" y="1296"/>
                      <a:pt x="2211" y="1296"/>
                    </a:cubicBezTo>
                    <a:cubicBezTo>
                      <a:pt x="2212" y="1294"/>
                      <a:pt x="2214" y="1292"/>
                      <a:pt x="2215" y="1292"/>
                    </a:cubicBezTo>
                    <a:cubicBezTo>
                      <a:pt x="2248" y="1283"/>
                      <a:pt x="2248" y="1283"/>
                      <a:pt x="2248" y="1283"/>
                    </a:cubicBezTo>
                    <a:cubicBezTo>
                      <a:pt x="2250" y="1283"/>
                      <a:pt x="2252" y="1281"/>
                      <a:pt x="2252" y="1279"/>
                    </a:cubicBezTo>
                    <a:cubicBezTo>
                      <a:pt x="2255" y="1253"/>
                      <a:pt x="2255" y="1253"/>
                      <a:pt x="2255" y="1253"/>
                    </a:cubicBezTo>
                    <a:cubicBezTo>
                      <a:pt x="2255" y="1251"/>
                      <a:pt x="2254" y="1249"/>
                      <a:pt x="2252" y="1248"/>
                    </a:cubicBezTo>
                    <a:cubicBezTo>
                      <a:pt x="2223" y="1231"/>
                      <a:pt x="2223" y="1231"/>
                      <a:pt x="2223" y="1231"/>
                    </a:cubicBezTo>
                    <a:cubicBezTo>
                      <a:pt x="2221" y="1231"/>
                      <a:pt x="2220" y="1228"/>
                      <a:pt x="2220" y="1226"/>
                    </a:cubicBezTo>
                    <a:cubicBezTo>
                      <a:pt x="2222" y="1202"/>
                      <a:pt x="2222" y="1202"/>
                      <a:pt x="2222" y="1202"/>
                    </a:cubicBezTo>
                    <a:cubicBezTo>
                      <a:pt x="2222" y="1200"/>
                      <a:pt x="2223" y="1198"/>
                      <a:pt x="2225" y="1197"/>
                    </a:cubicBezTo>
                    <a:cubicBezTo>
                      <a:pt x="2257" y="1185"/>
                      <a:pt x="2257" y="1185"/>
                      <a:pt x="2257" y="1185"/>
                    </a:cubicBezTo>
                    <a:cubicBezTo>
                      <a:pt x="2259" y="1185"/>
                      <a:pt x="2261" y="1182"/>
                      <a:pt x="2261" y="1180"/>
                    </a:cubicBezTo>
                    <a:cubicBezTo>
                      <a:pt x="2261" y="1155"/>
                      <a:pt x="2261" y="1155"/>
                      <a:pt x="2261" y="1155"/>
                    </a:cubicBezTo>
                    <a:cubicBezTo>
                      <a:pt x="2262" y="1153"/>
                      <a:pt x="2260" y="1150"/>
                      <a:pt x="2258" y="1150"/>
                    </a:cubicBezTo>
                    <a:close/>
                    <a:moveTo>
                      <a:pt x="1128" y="2125"/>
                    </a:moveTo>
                    <a:cubicBezTo>
                      <a:pt x="577" y="2125"/>
                      <a:pt x="130" y="1678"/>
                      <a:pt x="130" y="1127"/>
                    </a:cubicBezTo>
                    <a:cubicBezTo>
                      <a:pt x="130" y="577"/>
                      <a:pt x="577" y="130"/>
                      <a:pt x="1128" y="130"/>
                    </a:cubicBezTo>
                    <a:cubicBezTo>
                      <a:pt x="1678" y="130"/>
                      <a:pt x="2125" y="577"/>
                      <a:pt x="2125" y="1127"/>
                    </a:cubicBezTo>
                    <a:cubicBezTo>
                      <a:pt x="2125" y="1678"/>
                      <a:pt x="1678" y="2125"/>
                      <a:pt x="1128" y="2125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D7D7D7"/>
                  </a:gs>
                  <a:gs pos="0">
                    <a:srgbClr val="FBFBFB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11"/>
              <p:cNvSpPr>
                <a:spLocks noEditPoints="1"/>
              </p:cNvSpPr>
              <p:nvPr/>
            </p:nvSpPr>
            <p:spPr bwMode="auto">
              <a:xfrm>
                <a:off x="387789" y="1059532"/>
                <a:ext cx="4767429" cy="4767429"/>
              </a:xfrm>
              <a:custGeom>
                <a:avLst/>
                <a:gdLst>
                  <a:gd name="T0" fmla="*/ 627 w 1254"/>
                  <a:gd name="T1" fmla="*/ 1254 h 1254"/>
                  <a:gd name="T2" fmla="*/ 0 w 1254"/>
                  <a:gd name="T3" fmla="*/ 627 h 1254"/>
                  <a:gd name="T4" fmla="*/ 627 w 1254"/>
                  <a:gd name="T5" fmla="*/ 0 h 1254"/>
                  <a:gd name="T6" fmla="*/ 1254 w 1254"/>
                  <a:gd name="T7" fmla="*/ 627 h 1254"/>
                  <a:gd name="T8" fmla="*/ 627 w 1254"/>
                  <a:gd name="T9" fmla="*/ 1254 h 1254"/>
                  <a:gd name="T10" fmla="*/ 1213 w 1254"/>
                  <a:gd name="T11" fmla="*/ 627 h 1254"/>
                  <a:gd name="T12" fmla="*/ 627 w 1254"/>
                  <a:gd name="T13" fmla="*/ 41 h 1254"/>
                  <a:gd name="T14" fmla="*/ 40 w 1254"/>
                  <a:gd name="T15" fmla="*/ 627 h 1254"/>
                  <a:gd name="T16" fmla="*/ 627 w 1254"/>
                  <a:gd name="T17" fmla="*/ 1214 h 1254"/>
                  <a:gd name="T18" fmla="*/ 1213 w 1254"/>
                  <a:gd name="T19" fmla="*/ 627 h 1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4" h="1254">
                    <a:moveTo>
                      <a:pt x="627" y="1254"/>
                    </a:moveTo>
                    <a:cubicBezTo>
                      <a:pt x="280" y="1254"/>
                      <a:pt x="0" y="974"/>
                      <a:pt x="0" y="627"/>
                    </a:cubicBezTo>
                    <a:cubicBezTo>
                      <a:pt x="0" y="281"/>
                      <a:pt x="280" y="0"/>
                      <a:pt x="627" y="0"/>
                    </a:cubicBezTo>
                    <a:cubicBezTo>
                      <a:pt x="973" y="0"/>
                      <a:pt x="1254" y="281"/>
                      <a:pt x="1254" y="627"/>
                    </a:cubicBezTo>
                    <a:cubicBezTo>
                      <a:pt x="1254" y="974"/>
                      <a:pt x="973" y="1254"/>
                      <a:pt x="627" y="1254"/>
                    </a:cubicBezTo>
                    <a:close/>
                    <a:moveTo>
                      <a:pt x="1213" y="627"/>
                    </a:moveTo>
                    <a:cubicBezTo>
                      <a:pt x="1213" y="304"/>
                      <a:pt x="950" y="41"/>
                      <a:pt x="627" y="41"/>
                    </a:cubicBezTo>
                    <a:cubicBezTo>
                      <a:pt x="303" y="41"/>
                      <a:pt x="40" y="304"/>
                      <a:pt x="40" y="627"/>
                    </a:cubicBezTo>
                    <a:cubicBezTo>
                      <a:pt x="40" y="951"/>
                      <a:pt x="303" y="1214"/>
                      <a:pt x="627" y="1214"/>
                    </a:cubicBezTo>
                    <a:cubicBezTo>
                      <a:pt x="950" y="1214"/>
                      <a:pt x="1213" y="951"/>
                      <a:pt x="1213" y="627"/>
                    </a:cubicBezTo>
                    <a:close/>
                  </a:path>
                </a:pathLst>
              </a:custGeom>
              <a:gradFill>
                <a:gsLst>
                  <a:gs pos="0">
                    <a:srgbClr val="B7B7B7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30"/>
            <p:cNvGrpSpPr/>
            <p:nvPr/>
          </p:nvGrpSpPr>
          <p:grpSpPr>
            <a:xfrm>
              <a:off x="4516457" y="2020954"/>
              <a:ext cx="3159086" cy="3154272"/>
              <a:chOff x="1248532" y="1083608"/>
              <a:chExt cx="3125788" cy="3121025"/>
            </a:xfrm>
            <a:effectLst>
              <a:outerShdw blurRad="342900" dist="190500" dir="5400000" sx="102000" sy="102000" algn="t" rotWithShape="0">
                <a:schemeClr val="bg1">
                  <a:lumMod val="50000"/>
                  <a:alpha val="28000"/>
                </a:schemeClr>
              </a:outerShdw>
            </a:effectLst>
          </p:grpSpPr>
          <p:grpSp>
            <p:nvGrpSpPr>
              <p:cNvPr id="42" name="组合 31"/>
              <p:cNvGrpSpPr/>
              <p:nvPr/>
            </p:nvGrpSpPr>
            <p:grpSpPr>
              <a:xfrm>
                <a:off x="1248532" y="1083608"/>
                <a:ext cx="3125788" cy="3121025"/>
                <a:chOff x="1248532" y="1083608"/>
                <a:chExt cx="3125788" cy="3121025"/>
              </a:xfrm>
            </p:grpSpPr>
            <p:sp>
              <p:nvSpPr>
                <p:cNvPr id="44" name="Freeform 54"/>
                <p:cNvSpPr>
                  <a:spLocks noEditPoints="1"/>
                </p:cNvSpPr>
                <p:nvPr/>
              </p:nvSpPr>
              <p:spPr bwMode="auto">
                <a:xfrm>
                  <a:off x="1248532" y="1083608"/>
                  <a:ext cx="3125788" cy="3121025"/>
                </a:xfrm>
                <a:custGeom>
                  <a:avLst/>
                  <a:gdLst>
                    <a:gd name="T0" fmla="*/ 200 w 1588"/>
                    <a:gd name="T1" fmla="*/ 791 h 1583"/>
                    <a:gd name="T2" fmla="*/ 768 w 1588"/>
                    <a:gd name="T3" fmla="*/ 0 h 1583"/>
                    <a:gd name="T4" fmla="*/ 712 w 1588"/>
                    <a:gd name="T5" fmla="*/ 104 h 1583"/>
                    <a:gd name="T6" fmla="*/ 605 w 1588"/>
                    <a:gd name="T7" fmla="*/ 34 h 1583"/>
                    <a:gd name="T8" fmla="*/ 523 w 1588"/>
                    <a:gd name="T9" fmla="*/ 60 h 1583"/>
                    <a:gd name="T10" fmla="*/ 474 w 1588"/>
                    <a:gd name="T11" fmla="*/ 177 h 1583"/>
                    <a:gd name="T12" fmla="*/ 369 w 1588"/>
                    <a:gd name="T13" fmla="*/ 123 h 1583"/>
                    <a:gd name="T14" fmla="*/ 343 w 1588"/>
                    <a:gd name="T15" fmla="*/ 248 h 1583"/>
                    <a:gd name="T16" fmla="*/ 284 w 1588"/>
                    <a:gd name="T17" fmla="*/ 303 h 1583"/>
                    <a:gd name="T18" fmla="*/ 157 w 1588"/>
                    <a:gd name="T19" fmla="*/ 319 h 1583"/>
                    <a:gd name="T20" fmla="*/ 204 w 1588"/>
                    <a:gd name="T21" fmla="*/ 428 h 1583"/>
                    <a:gd name="T22" fmla="*/ 83 w 1588"/>
                    <a:gd name="T23" fmla="*/ 468 h 1583"/>
                    <a:gd name="T24" fmla="*/ 52 w 1588"/>
                    <a:gd name="T25" fmla="*/ 548 h 1583"/>
                    <a:gd name="T26" fmla="*/ 113 w 1588"/>
                    <a:gd name="T27" fmla="*/ 660 h 1583"/>
                    <a:gd name="T28" fmla="*/ 5 w 1588"/>
                    <a:gd name="T29" fmla="*/ 708 h 1583"/>
                    <a:gd name="T30" fmla="*/ 87 w 1588"/>
                    <a:gd name="T31" fmla="*/ 806 h 1583"/>
                    <a:gd name="T32" fmla="*/ 93 w 1588"/>
                    <a:gd name="T33" fmla="*/ 886 h 1583"/>
                    <a:gd name="T34" fmla="*/ 26 w 1588"/>
                    <a:gd name="T35" fmla="*/ 995 h 1583"/>
                    <a:gd name="T36" fmla="*/ 140 w 1588"/>
                    <a:gd name="T37" fmla="*/ 1027 h 1583"/>
                    <a:gd name="T38" fmla="*/ 96 w 1588"/>
                    <a:gd name="T39" fmla="*/ 1146 h 1583"/>
                    <a:gd name="T40" fmla="*/ 140 w 1588"/>
                    <a:gd name="T41" fmla="*/ 1221 h 1583"/>
                    <a:gd name="T42" fmla="*/ 265 w 1588"/>
                    <a:gd name="T43" fmla="*/ 1243 h 1583"/>
                    <a:gd name="T44" fmla="*/ 235 w 1588"/>
                    <a:gd name="T45" fmla="*/ 1357 h 1583"/>
                    <a:gd name="T46" fmla="*/ 363 w 1588"/>
                    <a:gd name="T47" fmla="*/ 1354 h 1583"/>
                    <a:gd name="T48" fmla="*/ 429 w 1588"/>
                    <a:gd name="T49" fmla="*/ 1399 h 1583"/>
                    <a:gd name="T50" fmla="*/ 474 w 1588"/>
                    <a:gd name="T51" fmla="*/ 1519 h 1583"/>
                    <a:gd name="T52" fmla="*/ 569 w 1588"/>
                    <a:gd name="T53" fmla="*/ 1450 h 1583"/>
                    <a:gd name="T54" fmla="*/ 635 w 1588"/>
                    <a:gd name="T55" fmla="*/ 1559 h 1583"/>
                    <a:gd name="T56" fmla="*/ 720 w 1588"/>
                    <a:gd name="T57" fmla="*/ 1571 h 1583"/>
                    <a:gd name="T58" fmla="*/ 815 w 1588"/>
                    <a:gd name="T59" fmla="*/ 1487 h 1583"/>
                    <a:gd name="T60" fmla="*/ 886 w 1588"/>
                    <a:gd name="T61" fmla="*/ 1582 h 1583"/>
                    <a:gd name="T62" fmla="*/ 964 w 1588"/>
                    <a:gd name="T63" fmla="*/ 1480 h 1583"/>
                    <a:gd name="T64" fmla="*/ 1041 w 1588"/>
                    <a:gd name="T65" fmla="*/ 1456 h 1583"/>
                    <a:gd name="T66" fmla="*/ 1162 w 1588"/>
                    <a:gd name="T67" fmla="*/ 1496 h 1583"/>
                    <a:gd name="T68" fmla="*/ 1167 w 1588"/>
                    <a:gd name="T69" fmla="*/ 1379 h 1583"/>
                    <a:gd name="T70" fmla="*/ 1293 w 1588"/>
                    <a:gd name="T71" fmla="*/ 1395 h 1583"/>
                    <a:gd name="T72" fmla="*/ 1357 w 1588"/>
                    <a:gd name="T73" fmla="*/ 1336 h 1583"/>
                    <a:gd name="T74" fmla="*/ 1350 w 1588"/>
                    <a:gd name="T75" fmla="*/ 1209 h 1583"/>
                    <a:gd name="T76" fmla="*/ 1468 w 1588"/>
                    <a:gd name="T77" fmla="*/ 1213 h 1583"/>
                    <a:gd name="T78" fmla="*/ 1437 w 1588"/>
                    <a:gd name="T79" fmla="*/ 1089 h 1583"/>
                    <a:gd name="T80" fmla="*/ 1466 w 1588"/>
                    <a:gd name="T81" fmla="*/ 1014 h 1583"/>
                    <a:gd name="T82" fmla="*/ 1573 w 1588"/>
                    <a:gd name="T83" fmla="*/ 944 h 1583"/>
                    <a:gd name="T84" fmla="*/ 1485 w 1588"/>
                    <a:gd name="T85" fmla="*/ 866 h 1583"/>
                    <a:gd name="T86" fmla="*/ 1576 w 1588"/>
                    <a:gd name="T87" fmla="*/ 778 h 1583"/>
                    <a:gd name="T88" fmla="*/ 1569 w 1588"/>
                    <a:gd name="T89" fmla="*/ 692 h 1583"/>
                    <a:gd name="T90" fmla="*/ 1466 w 1588"/>
                    <a:gd name="T91" fmla="*/ 618 h 1583"/>
                    <a:gd name="T92" fmla="*/ 1542 w 1588"/>
                    <a:gd name="T93" fmla="*/ 528 h 1583"/>
                    <a:gd name="T94" fmla="*/ 1426 w 1588"/>
                    <a:gd name="T95" fmla="*/ 475 h 1583"/>
                    <a:gd name="T96" fmla="*/ 1385 w 1588"/>
                    <a:gd name="T97" fmla="*/ 405 h 1583"/>
                    <a:gd name="T98" fmla="*/ 1398 w 1588"/>
                    <a:gd name="T99" fmla="*/ 278 h 1583"/>
                    <a:gd name="T100" fmla="*/ 1282 w 1588"/>
                    <a:gd name="T101" fmla="*/ 299 h 1583"/>
                    <a:gd name="T102" fmla="*/ 1269 w 1588"/>
                    <a:gd name="T103" fmla="*/ 173 h 1583"/>
                    <a:gd name="T104" fmla="*/ 1198 w 1588"/>
                    <a:gd name="T105" fmla="*/ 124 h 1583"/>
                    <a:gd name="T106" fmla="*/ 1076 w 1588"/>
                    <a:gd name="T107" fmla="*/ 158 h 1583"/>
                    <a:gd name="T108" fmla="*/ 1053 w 1588"/>
                    <a:gd name="T109" fmla="*/ 43 h 1583"/>
                    <a:gd name="T110" fmla="*/ 939 w 1588"/>
                    <a:gd name="T111" fmla="*/ 101 h 1583"/>
                    <a:gd name="T112" fmla="*/ 860 w 1588"/>
                    <a:gd name="T113" fmla="*/ 89 h 1583"/>
                    <a:gd name="T114" fmla="*/ 768 w 1588"/>
                    <a:gd name="T115" fmla="*/ 0 h 1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588" h="1583">
                      <a:moveTo>
                        <a:pt x="1388" y="791"/>
                      </a:moveTo>
                      <a:cubicBezTo>
                        <a:pt x="1388" y="1119"/>
                        <a:pt x="1122" y="1385"/>
                        <a:pt x="794" y="1385"/>
                      </a:cubicBezTo>
                      <a:cubicBezTo>
                        <a:pt x="466" y="1385"/>
                        <a:pt x="200" y="1119"/>
                        <a:pt x="200" y="791"/>
                      </a:cubicBezTo>
                      <a:cubicBezTo>
                        <a:pt x="200" y="463"/>
                        <a:pt x="466" y="197"/>
                        <a:pt x="794" y="197"/>
                      </a:cubicBezTo>
                      <a:cubicBezTo>
                        <a:pt x="1122" y="197"/>
                        <a:pt x="1388" y="463"/>
                        <a:pt x="1388" y="791"/>
                      </a:cubicBezTo>
                      <a:close/>
                      <a:moveTo>
                        <a:pt x="768" y="0"/>
                      </a:moveTo>
                      <a:cubicBezTo>
                        <a:pt x="760" y="0"/>
                        <a:pt x="753" y="6"/>
                        <a:pt x="751" y="13"/>
                      </a:cubicBezTo>
                      <a:cubicBezTo>
                        <a:pt x="729" y="89"/>
                        <a:pt x="729" y="89"/>
                        <a:pt x="729" y="89"/>
                      </a:cubicBezTo>
                      <a:cubicBezTo>
                        <a:pt x="726" y="96"/>
                        <a:pt x="719" y="102"/>
                        <a:pt x="712" y="104"/>
                      </a:cubicBezTo>
                      <a:cubicBezTo>
                        <a:pt x="669" y="110"/>
                        <a:pt x="669" y="110"/>
                        <a:pt x="669" y="110"/>
                      </a:cubicBezTo>
                      <a:cubicBezTo>
                        <a:pt x="662" y="111"/>
                        <a:pt x="653" y="107"/>
                        <a:pt x="649" y="101"/>
                      </a:cubicBezTo>
                      <a:cubicBezTo>
                        <a:pt x="605" y="34"/>
                        <a:pt x="605" y="34"/>
                        <a:pt x="605" y="34"/>
                      </a:cubicBezTo>
                      <a:cubicBezTo>
                        <a:pt x="601" y="28"/>
                        <a:pt x="592" y="25"/>
                        <a:pt x="585" y="27"/>
                      </a:cubicBezTo>
                      <a:cubicBezTo>
                        <a:pt x="535" y="43"/>
                        <a:pt x="535" y="43"/>
                        <a:pt x="535" y="43"/>
                      </a:cubicBezTo>
                      <a:cubicBezTo>
                        <a:pt x="528" y="45"/>
                        <a:pt x="522" y="53"/>
                        <a:pt x="523" y="60"/>
                      </a:cubicBezTo>
                      <a:cubicBezTo>
                        <a:pt x="524" y="139"/>
                        <a:pt x="524" y="139"/>
                        <a:pt x="524" y="139"/>
                      </a:cubicBezTo>
                      <a:cubicBezTo>
                        <a:pt x="524" y="147"/>
                        <a:pt x="519" y="155"/>
                        <a:pt x="512" y="158"/>
                      </a:cubicBezTo>
                      <a:cubicBezTo>
                        <a:pt x="474" y="177"/>
                        <a:pt x="474" y="177"/>
                        <a:pt x="474" y="177"/>
                      </a:cubicBezTo>
                      <a:cubicBezTo>
                        <a:pt x="467" y="180"/>
                        <a:pt x="457" y="179"/>
                        <a:pt x="451" y="174"/>
                      </a:cubicBezTo>
                      <a:cubicBezTo>
                        <a:pt x="390" y="124"/>
                        <a:pt x="390" y="124"/>
                        <a:pt x="390" y="124"/>
                      </a:cubicBezTo>
                      <a:cubicBezTo>
                        <a:pt x="384" y="119"/>
                        <a:pt x="375" y="119"/>
                        <a:pt x="369" y="123"/>
                      </a:cubicBezTo>
                      <a:cubicBezTo>
                        <a:pt x="325" y="153"/>
                        <a:pt x="325" y="153"/>
                        <a:pt x="325" y="153"/>
                      </a:cubicBezTo>
                      <a:cubicBezTo>
                        <a:pt x="319" y="157"/>
                        <a:pt x="316" y="166"/>
                        <a:pt x="319" y="173"/>
                      </a:cubicBezTo>
                      <a:cubicBezTo>
                        <a:pt x="343" y="248"/>
                        <a:pt x="343" y="248"/>
                        <a:pt x="343" y="248"/>
                      </a:cubicBezTo>
                      <a:cubicBezTo>
                        <a:pt x="345" y="255"/>
                        <a:pt x="343" y="265"/>
                        <a:pt x="338" y="270"/>
                      </a:cubicBezTo>
                      <a:cubicBezTo>
                        <a:pt x="306" y="299"/>
                        <a:pt x="306" y="299"/>
                        <a:pt x="306" y="299"/>
                      </a:cubicBezTo>
                      <a:cubicBezTo>
                        <a:pt x="301" y="304"/>
                        <a:pt x="291" y="306"/>
                        <a:pt x="284" y="303"/>
                      </a:cubicBezTo>
                      <a:cubicBezTo>
                        <a:pt x="211" y="273"/>
                        <a:pt x="211" y="273"/>
                        <a:pt x="211" y="273"/>
                      </a:cubicBezTo>
                      <a:cubicBezTo>
                        <a:pt x="204" y="270"/>
                        <a:pt x="195" y="272"/>
                        <a:pt x="190" y="278"/>
                      </a:cubicBezTo>
                      <a:cubicBezTo>
                        <a:pt x="157" y="319"/>
                        <a:pt x="157" y="319"/>
                        <a:pt x="157" y="319"/>
                      </a:cubicBezTo>
                      <a:cubicBezTo>
                        <a:pt x="153" y="325"/>
                        <a:pt x="153" y="334"/>
                        <a:pt x="157" y="340"/>
                      </a:cubicBezTo>
                      <a:cubicBezTo>
                        <a:pt x="203" y="405"/>
                        <a:pt x="203" y="405"/>
                        <a:pt x="203" y="405"/>
                      </a:cubicBezTo>
                      <a:cubicBezTo>
                        <a:pt x="207" y="411"/>
                        <a:pt x="207" y="421"/>
                        <a:pt x="204" y="428"/>
                      </a:cubicBezTo>
                      <a:cubicBezTo>
                        <a:pt x="182" y="465"/>
                        <a:pt x="182" y="465"/>
                        <a:pt x="182" y="465"/>
                      </a:cubicBezTo>
                      <a:cubicBezTo>
                        <a:pt x="179" y="471"/>
                        <a:pt x="170" y="476"/>
                        <a:pt x="162" y="475"/>
                      </a:cubicBezTo>
                      <a:cubicBezTo>
                        <a:pt x="83" y="468"/>
                        <a:pt x="83" y="468"/>
                        <a:pt x="83" y="468"/>
                      </a:cubicBezTo>
                      <a:cubicBezTo>
                        <a:pt x="76" y="467"/>
                        <a:pt x="68" y="472"/>
                        <a:pt x="65" y="479"/>
                      </a:cubicBezTo>
                      <a:cubicBezTo>
                        <a:pt x="46" y="528"/>
                        <a:pt x="46" y="528"/>
                        <a:pt x="46" y="528"/>
                      </a:cubicBezTo>
                      <a:cubicBezTo>
                        <a:pt x="43" y="535"/>
                        <a:pt x="46" y="544"/>
                        <a:pt x="52" y="548"/>
                      </a:cubicBezTo>
                      <a:cubicBezTo>
                        <a:pt x="115" y="597"/>
                        <a:pt x="115" y="597"/>
                        <a:pt x="115" y="597"/>
                      </a:cubicBezTo>
                      <a:cubicBezTo>
                        <a:pt x="120" y="601"/>
                        <a:pt x="124" y="611"/>
                        <a:pt x="122" y="618"/>
                      </a:cubicBezTo>
                      <a:cubicBezTo>
                        <a:pt x="113" y="660"/>
                        <a:pt x="113" y="660"/>
                        <a:pt x="113" y="660"/>
                      </a:cubicBezTo>
                      <a:cubicBezTo>
                        <a:pt x="111" y="667"/>
                        <a:pt x="104" y="674"/>
                        <a:pt x="97" y="675"/>
                      </a:cubicBezTo>
                      <a:cubicBezTo>
                        <a:pt x="19" y="692"/>
                        <a:pt x="19" y="692"/>
                        <a:pt x="19" y="692"/>
                      </a:cubicBezTo>
                      <a:cubicBezTo>
                        <a:pt x="12" y="693"/>
                        <a:pt x="5" y="700"/>
                        <a:pt x="5" y="708"/>
                      </a:cubicBezTo>
                      <a:cubicBezTo>
                        <a:pt x="1" y="760"/>
                        <a:pt x="1" y="760"/>
                        <a:pt x="1" y="760"/>
                      </a:cubicBezTo>
                      <a:cubicBezTo>
                        <a:pt x="0" y="767"/>
                        <a:pt x="6" y="775"/>
                        <a:pt x="12" y="778"/>
                      </a:cubicBezTo>
                      <a:cubicBezTo>
                        <a:pt x="87" y="806"/>
                        <a:pt x="87" y="806"/>
                        <a:pt x="87" y="806"/>
                      </a:cubicBezTo>
                      <a:cubicBezTo>
                        <a:pt x="94" y="808"/>
                        <a:pt x="100" y="816"/>
                        <a:pt x="100" y="824"/>
                      </a:cubicBezTo>
                      <a:cubicBezTo>
                        <a:pt x="103" y="866"/>
                        <a:pt x="103" y="866"/>
                        <a:pt x="103" y="866"/>
                      </a:cubicBezTo>
                      <a:cubicBezTo>
                        <a:pt x="104" y="874"/>
                        <a:pt x="99" y="882"/>
                        <a:pt x="93" y="886"/>
                      </a:cubicBezTo>
                      <a:cubicBezTo>
                        <a:pt x="23" y="925"/>
                        <a:pt x="23" y="925"/>
                        <a:pt x="23" y="925"/>
                      </a:cubicBezTo>
                      <a:cubicBezTo>
                        <a:pt x="17" y="928"/>
                        <a:pt x="13" y="937"/>
                        <a:pt x="15" y="944"/>
                      </a:cubicBezTo>
                      <a:cubicBezTo>
                        <a:pt x="26" y="995"/>
                        <a:pt x="26" y="995"/>
                        <a:pt x="26" y="995"/>
                      </a:cubicBezTo>
                      <a:cubicBezTo>
                        <a:pt x="28" y="1002"/>
                        <a:pt x="35" y="1009"/>
                        <a:pt x="43" y="1009"/>
                      </a:cubicBezTo>
                      <a:cubicBezTo>
                        <a:pt x="122" y="1014"/>
                        <a:pt x="122" y="1014"/>
                        <a:pt x="122" y="1014"/>
                      </a:cubicBezTo>
                      <a:cubicBezTo>
                        <a:pt x="129" y="1014"/>
                        <a:pt x="137" y="1020"/>
                        <a:pt x="140" y="1027"/>
                      </a:cubicBezTo>
                      <a:cubicBezTo>
                        <a:pt x="156" y="1067"/>
                        <a:pt x="156" y="1067"/>
                        <a:pt x="156" y="1067"/>
                      </a:cubicBezTo>
                      <a:cubicBezTo>
                        <a:pt x="158" y="1073"/>
                        <a:pt x="156" y="1083"/>
                        <a:pt x="151" y="1089"/>
                      </a:cubicBezTo>
                      <a:cubicBezTo>
                        <a:pt x="96" y="1146"/>
                        <a:pt x="96" y="1146"/>
                        <a:pt x="96" y="1146"/>
                      </a:cubicBezTo>
                      <a:cubicBezTo>
                        <a:pt x="91" y="1151"/>
                        <a:pt x="90" y="1161"/>
                        <a:pt x="94" y="1167"/>
                      </a:cubicBezTo>
                      <a:cubicBezTo>
                        <a:pt x="120" y="1213"/>
                        <a:pt x="120" y="1213"/>
                        <a:pt x="120" y="1213"/>
                      </a:cubicBezTo>
                      <a:cubicBezTo>
                        <a:pt x="124" y="1219"/>
                        <a:pt x="133" y="1223"/>
                        <a:pt x="140" y="1221"/>
                      </a:cubicBezTo>
                      <a:cubicBezTo>
                        <a:pt x="217" y="1202"/>
                        <a:pt x="217" y="1202"/>
                        <a:pt x="217" y="1202"/>
                      </a:cubicBezTo>
                      <a:cubicBezTo>
                        <a:pt x="224" y="1200"/>
                        <a:pt x="233" y="1204"/>
                        <a:pt x="238" y="1209"/>
                      </a:cubicBezTo>
                      <a:cubicBezTo>
                        <a:pt x="265" y="1243"/>
                        <a:pt x="265" y="1243"/>
                        <a:pt x="265" y="1243"/>
                      </a:cubicBezTo>
                      <a:cubicBezTo>
                        <a:pt x="269" y="1248"/>
                        <a:pt x="270" y="1258"/>
                        <a:pt x="267" y="1265"/>
                      </a:cubicBezTo>
                      <a:cubicBezTo>
                        <a:pt x="231" y="1336"/>
                        <a:pt x="231" y="1336"/>
                        <a:pt x="231" y="1336"/>
                      </a:cubicBezTo>
                      <a:cubicBezTo>
                        <a:pt x="228" y="1342"/>
                        <a:pt x="230" y="1352"/>
                        <a:pt x="235" y="1357"/>
                      </a:cubicBezTo>
                      <a:cubicBezTo>
                        <a:pt x="274" y="1393"/>
                        <a:pt x="274" y="1393"/>
                        <a:pt x="274" y="1393"/>
                      </a:cubicBezTo>
                      <a:cubicBezTo>
                        <a:pt x="279" y="1398"/>
                        <a:pt x="289" y="1399"/>
                        <a:pt x="295" y="1395"/>
                      </a:cubicBezTo>
                      <a:cubicBezTo>
                        <a:pt x="363" y="1354"/>
                        <a:pt x="363" y="1354"/>
                        <a:pt x="363" y="1354"/>
                      </a:cubicBezTo>
                      <a:cubicBezTo>
                        <a:pt x="369" y="1350"/>
                        <a:pt x="379" y="1350"/>
                        <a:pt x="385" y="1355"/>
                      </a:cubicBezTo>
                      <a:cubicBezTo>
                        <a:pt x="421" y="1379"/>
                        <a:pt x="421" y="1379"/>
                        <a:pt x="421" y="1379"/>
                      </a:cubicBezTo>
                      <a:cubicBezTo>
                        <a:pt x="427" y="1383"/>
                        <a:pt x="431" y="1392"/>
                        <a:pt x="429" y="1399"/>
                      </a:cubicBezTo>
                      <a:cubicBezTo>
                        <a:pt x="416" y="1478"/>
                        <a:pt x="416" y="1478"/>
                        <a:pt x="416" y="1478"/>
                      </a:cubicBezTo>
                      <a:cubicBezTo>
                        <a:pt x="415" y="1485"/>
                        <a:pt x="420" y="1493"/>
                        <a:pt x="426" y="1496"/>
                      </a:cubicBezTo>
                      <a:cubicBezTo>
                        <a:pt x="474" y="1519"/>
                        <a:pt x="474" y="1519"/>
                        <a:pt x="474" y="1519"/>
                      </a:cubicBezTo>
                      <a:cubicBezTo>
                        <a:pt x="480" y="1522"/>
                        <a:pt x="489" y="1521"/>
                        <a:pt x="494" y="1515"/>
                      </a:cubicBezTo>
                      <a:cubicBezTo>
                        <a:pt x="547" y="1456"/>
                        <a:pt x="547" y="1456"/>
                        <a:pt x="547" y="1456"/>
                      </a:cubicBezTo>
                      <a:cubicBezTo>
                        <a:pt x="552" y="1451"/>
                        <a:pt x="562" y="1448"/>
                        <a:pt x="569" y="1450"/>
                      </a:cubicBezTo>
                      <a:cubicBezTo>
                        <a:pt x="610" y="1463"/>
                        <a:pt x="610" y="1463"/>
                        <a:pt x="610" y="1463"/>
                      </a:cubicBezTo>
                      <a:cubicBezTo>
                        <a:pt x="617" y="1465"/>
                        <a:pt x="623" y="1473"/>
                        <a:pt x="624" y="1480"/>
                      </a:cubicBezTo>
                      <a:cubicBezTo>
                        <a:pt x="635" y="1559"/>
                        <a:pt x="635" y="1559"/>
                        <a:pt x="635" y="1559"/>
                      </a:cubicBezTo>
                      <a:cubicBezTo>
                        <a:pt x="636" y="1566"/>
                        <a:pt x="643" y="1573"/>
                        <a:pt x="650" y="1574"/>
                      </a:cubicBezTo>
                      <a:cubicBezTo>
                        <a:pt x="702" y="1582"/>
                        <a:pt x="702" y="1582"/>
                        <a:pt x="702" y="1582"/>
                      </a:cubicBezTo>
                      <a:cubicBezTo>
                        <a:pt x="709" y="1583"/>
                        <a:pt x="717" y="1578"/>
                        <a:pt x="720" y="1571"/>
                      </a:cubicBezTo>
                      <a:cubicBezTo>
                        <a:pt x="754" y="1499"/>
                        <a:pt x="754" y="1499"/>
                        <a:pt x="754" y="1499"/>
                      </a:cubicBezTo>
                      <a:cubicBezTo>
                        <a:pt x="757" y="1493"/>
                        <a:pt x="765" y="1487"/>
                        <a:pt x="773" y="1487"/>
                      </a:cubicBezTo>
                      <a:cubicBezTo>
                        <a:pt x="815" y="1487"/>
                        <a:pt x="815" y="1487"/>
                        <a:pt x="815" y="1487"/>
                      </a:cubicBezTo>
                      <a:cubicBezTo>
                        <a:pt x="823" y="1487"/>
                        <a:pt x="831" y="1493"/>
                        <a:pt x="834" y="1499"/>
                      </a:cubicBezTo>
                      <a:cubicBezTo>
                        <a:pt x="868" y="1571"/>
                        <a:pt x="868" y="1571"/>
                        <a:pt x="868" y="1571"/>
                      </a:cubicBezTo>
                      <a:cubicBezTo>
                        <a:pt x="871" y="1578"/>
                        <a:pt x="879" y="1583"/>
                        <a:pt x="886" y="1582"/>
                      </a:cubicBezTo>
                      <a:cubicBezTo>
                        <a:pt x="938" y="1574"/>
                        <a:pt x="938" y="1574"/>
                        <a:pt x="938" y="1574"/>
                      </a:cubicBezTo>
                      <a:cubicBezTo>
                        <a:pt x="945" y="1573"/>
                        <a:pt x="952" y="1566"/>
                        <a:pt x="953" y="1559"/>
                      </a:cubicBezTo>
                      <a:cubicBezTo>
                        <a:pt x="964" y="1480"/>
                        <a:pt x="964" y="1480"/>
                        <a:pt x="964" y="1480"/>
                      </a:cubicBezTo>
                      <a:cubicBezTo>
                        <a:pt x="965" y="1473"/>
                        <a:pt x="971" y="1465"/>
                        <a:pt x="978" y="1463"/>
                      </a:cubicBezTo>
                      <a:cubicBezTo>
                        <a:pt x="1019" y="1450"/>
                        <a:pt x="1019" y="1450"/>
                        <a:pt x="1019" y="1450"/>
                      </a:cubicBezTo>
                      <a:cubicBezTo>
                        <a:pt x="1026" y="1448"/>
                        <a:pt x="1036" y="1451"/>
                        <a:pt x="1041" y="1456"/>
                      </a:cubicBezTo>
                      <a:cubicBezTo>
                        <a:pt x="1094" y="1515"/>
                        <a:pt x="1094" y="1515"/>
                        <a:pt x="1094" y="1515"/>
                      </a:cubicBezTo>
                      <a:cubicBezTo>
                        <a:pt x="1099" y="1521"/>
                        <a:pt x="1108" y="1522"/>
                        <a:pt x="1114" y="1519"/>
                      </a:cubicBezTo>
                      <a:cubicBezTo>
                        <a:pt x="1162" y="1496"/>
                        <a:pt x="1162" y="1496"/>
                        <a:pt x="1162" y="1496"/>
                      </a:cubicBezTo>
                      <a:cubicBezTo>
                        <a:pt x="1169" y="1493"/>
                        <a:pt x="1173" y="1485"/>
                        <a:pt x="1172" y="1478"/>
                      </a:cubicBezTo>
                      <a:cubicBezTo>
                        <a:pt x="1159" y="1399"/>
                        <a:pt x="1159" y="1399"/>
                        <a:pt x="1159" y="1399"/>
                      </a:cubicBezTo>
                      <a:cubicBezTo>
                        <a:pt x="1157" y="1392"/>
                        <a:pt x="1161" y="1383"/>
                        <a:pt x="1167" y="1379"/>
                      </a:cubicBezTo>
                      <a:cubicBezTo>
                        <a:pt x="1203" y="1355"/>
                        <a:pt x="1203" y="1355"/>
                        <a:pt x="1203" y="1355"/>
                      </a:cubicBezTo>
                      <a:cubicBezTo>
                        <a:pt x="1209" y="1350"/>
                        <a:pt x="1219" y="1350"/>
                        <a:pt x="1225" y="1354"/>
                      </a:cubicBezTo>
                      <a:cubicBezTo>
                        <a:pt x="1293" y="1395"/>
                        <a:pt x="1293" y="1395"/>
                        <a:pt x="1293" y="1395"/>
                      </a:cubicBezTo>
                      <a:cubicBezTo>
                        <a:pt x="1299" y="1399"/>
                        <a:pt x="1309" y="1398"/>
                        <a:pt x="1314" y="1393"/>
                      </a:cubicBezTo>
                      <a:cubicBezTo>
                        <a:pt x="1353" y="1357"/>
                        <a:pt x="1353" y="1357"/>
                        <a:pt x="1353" y="1357"/>
                      </a:cubicBezTo>
                      <a:cubicBezTo>
                        <a:pt x="1358" y="1352"/>
                        <a:pt x="1360" y="1342"/>
                        <a:pt x="1357" y="1336"/>
                      </a:cubicBezTo>
                      <a:cubicBezTo>
                        <a:pt x="1321" y="1265"/>
                        <a:pt x="1321" y="1265"/>
                        <a:pt x="1321" y="1265"/>
                      </a:cubicBezTo>
                      <a:cubicBezTo>
                        <a:pt x="1318" y="1258"/>
                        <a:pt x="1319" y="1248"/>
                        <a:pt x="1323" y="1243"/>
                      </a:cubicBezTo>
                      <a:cubicBezTo>
                        <a:pt x="1350" y="1209"/>
                        <a:pt x="1350" y="1209"/>
                        <a:pt x="1350" y="1209"/>
                      </a:cubicBezTo>
                      <a:cubicBezTo>
                        <a:pt x="1355" y="1204"/>
                        <a:pt x="1364" y="1200"/>
                        <a:pt x="1371" y="1202"/>
                      </a:cubicBezTo>
                      <a:cubicBezTo>
                        <a:pt x="1448" y="1221"/>
                        <a:pt x="1448" y="1221"/>
                        <a:pt x="1448" y="1221"/>
                      </a:cubicBezTo>
                      <a:cubicBezTo>
                        <a:pt x="1455" y="1223"/>
                        <a:pt x="1464" y="1219"/>
                        <a:pt x="1468" y="1213"/>
                      </a:cubicBezTo>
                      <a:cubicBezTo>
                        <a:pt x="1494" y="1167"/>
                        <a:pt x="1494" y="1167"/>
                        <a:pt x="1494" y="1167"/>
                      </a:cubicBezTo>
                      <a:cubicBezTo>
                        <a:pt x="1498" y="1161"/>
                        <a:pt x="1497" y="1151"/>
                        <a:pt x="1492" y="1146"/>
                      </a:cubicBezTo>
                      <a:cubicBezTo>
                        <a:pt x="1437" y="1089"/>
                        <a:pt x="1437" y="1089"/>
                        <a:pt x="1437" y="1089"/>
                      </a:cubicBezTo>
                      <a:cubicBezTo>
                        <a:pt x="1432" y="1083"/>
                        <a:pt x="1430" y="1073"/>
                        <a:pt x="1432" y="1067"/>
                      </a:cubicBezTo>
                      <a:cubicBezTo>
                        <a:pt x="1448" y="1027"/>
                        <a:pt x="1448" y="1027"/>
                        <a:pt x="1448" y="1027"/>
                      </a:cubicBezTo>
                      <a:cubicBezTo>
                        <a:pt x="1451" y="1020"/>
                        <a:pt x="1459" y="1014"/>
                        <a:pt x="1466" y="1014"/>
                      </a:cubicBezTo>
                      <a:cubicBezTo>
                        <a:pt x="1545" y="1009"/>
                        <a:pt x="1545" y="1009"/>
                        <a:pt x="1545" y="1009"/>
                      </a:cubicBezTo>
                      <a:cubicBezTo>
                        <a:pt x="1553" y="1009"/>
                        <a:pt x="1560" y="1002"/>
                        <a:pt x="1562" y="995"/>
                      </a:cubicBezTo>
                      <a:cubicBezTo>
                        <a:pt x="1573" y="944"/>
                        <a:pt x="1573" y="944"/>
                        <a:pt x="1573" y="944"/>
                      </a:cubicBezTo>
                      <a:cubicBezTo>
                        <a:pt x="1575" y="937"/>
                        <a:pt x="1571" y="928"/>
                        <a:pt x="1565" y="925"/>
                      </a:cubicBezTo>
                      <a:cubicBezTo>
                        <a:pt x="1495" y="886"/>
                        <a:pt x="1495" y="886"/>
                        <a:pt x="1495" y="886"/>
                      </a:cubicBezTo>
                      <a:cubicBezTo>
                        <a:pt x="1489" y="882"/>
                        <a:pt x="1484" y="874"/>
                        <a:pt x="1485" y="866"/>
                      </a:cubicBezTo>
                      <a:cubicBezTo>
                        <a:pt x="1488" y="824"/>
                        <a:pt x="1488" y="824"/>
                        <a:pt x="1488" y="824"/>
                      </a:cubicBezTo>
                      <a:cubicBezTo>
                        <a:pt x="1488" y="816"/>
                        <a:pt x="1494" y="808"/>
                        <a:pt x="1501" y="806"/>
                      </a:cubicBezTo>
                      <a:cubicBezTo>
                        <a:pt x="1576" y="778"/>
                        <a:pt x="1576" y="778"/>
                        <a:pt x="1576" y="778"/>
                      </a:cubicBezTo>
                      <a:cubicBezTo>
                        <a:pt x="1582" y="775"/>
                        <a:pt x="1588" y="767"/>
                        <a:pt x="1587" y="760"/>
                      </a:cubicBezTo>
                      <a:cubicBezTo>
                        <a:pt x="1583" y="708"/>
                        <a:pt x="1583" y="708"/>
                        <a:pt x="1583" y="708"/>
                      </a:cubicBezTo>
                      <a:cubicBezTo>
                        <a:pt x="1583" y="700"/>
                        <a:pt x="1576" y="693"/>
                        <a:pt x="1569" y="692"/>
                      </a:cubicBezTo>
                      <a:cubicBezTo>
                        <a:pt x="1491" y="675"/>
                        <a:pt x="1491" y="675"/>
                        <a:pt x="1491" y="675"/>
                      </a:cubicBezTo>
                      <a:cubicBezTo>
                        <a:pt x="1484" y="674"/>
                        <a:pt x="1477" y="667"/>
                        <a:pt x="1475" y="660"/>
                      </a:cubicBezTo>
                      <a:cubicBezTo>
                        <a:pt x="1466" y="618"/>
                        <a:pt x="1466" y="618"/>
                        <a:pt x="1466" y="618"/>
                      </a:cubicBezTo>
                      <a:cubicBezTo>
                        <a:pt x="1464" y="611"/>
                        <a:pt x="1468" y="601"/>
                        <a:pt x="1474" y="597"/>
                      </a:cubicBezTo>
                      <a:cubicBezTo>
                        <a:pt x="1536" y="548"/>
                        <a:pt x="1536" y="548"/>
                        <a:pt x="1536" y="548"/>
                      </a:cubicBezTo>
                      <a:cubicBezTo>
                        <a:pt x="1542" y="544"/>
                        <a:pt x="1545" y="535"/>
                        <a:pt x="1542" y="528"/>
                      </a:cubicBezTo>
                      <a:cubicBezTo>
                        <a:pt x="1523" y="479"/>
                        <a:pt x="1523" y="479"/>
                        <a:pt x="1523" y="479"/>
                      </a:cubicBezTo>
                      <a:cubicBezTo>
                        <a:pt x="1520" y="472"/>
                        <a:pt x="1512" y="467"/>
                        <a:pt x="1505" y="468"/>
                      </a:cubicBezTo>
                      <a:cubicBezTo>
                        <a:pt x="1426" y="475"/>
                        <a:pt x="1426" y="475"/>
                        <a:pt x="1426" y="475"/>
                      </a:cubicBezTo>
                      <a:cubicBezTo>
                        <a:pt x="1418" y="476"/>
                        <a:pt x="1409" y="471"/>
                        <a:pt x="1406" y="465"/>
                      </a:cubicBezTo>
                      <a:cubicBezTo>
                        <a:pt x="1384" y="428"/>
                        <a:pt x="1384" y="428"/>
                        <a:pt x="1384" y="428"/>
                      </a:cubicBezTo>
                      <a:cubicBezTo>
                        <a:pt x="1381" y="421"/>
                        <a:pt x="1381" y="411"/>
                        <a:pt x="1385" y="405"/>
                      </a:cubicBezTo>
                      <a:cubicBezTo>
                        <a:pt x="1431" y="340"/>
                        <a:pt x="1431" y="340"/>
                        <a:pt x="1431" y="340"/>
                      </a:cubicBezTo>
                      <a:cubicBezTo>
                        <a:pt x="1435" y="334"/>
                        <a:pt x="1435" y="325"/>
                        <a:pt x="1431" y="319"/>
                      </a:cubicBezTo>
                      <a:cubicBezTo>
                        <a:pt x="1398" y="278"/>
                        <a:pt x="1398" y="278"/>
                        <a:pt x="1398" y="278"/>
                      </a:cubicBezTo>
                      <a:cubicBezTo>
                        <a:pt x="1393" y="272"/>
                        <a:pt x="1384" y="270"/>
                        <a:pt x="1377" y="273"/>
                      </a:cubicBezTo>
                      <a:cubicBezTo>
                        <a:pt x="1304" y="303"/>
                        <a:pt x="1304" y="303"/>
                        <a:pt x="1304" y="303"/>
                      </a:cubicBezTo>
                      <a:cubicBezTo>
                        <a:pt x="1297" y="306"/>
                        <a:pt x="1287" y="304"/>
                        <a:pt x="1282" y="299"/>
                      </a:cubicBezTo>
                      <a:cubicBezTo>
                        <a:pt x="1250" y="270"/>
                        <a:pt x="1250" y="270"/>
                        <a:pt x="1250" y="270"/>
                      </a:cubicBezTo>
                      <a:cubicBezTo>
                        <a:pt x="1245" y="265"/>
                        <a:pt x="1243" y="255"/>
                        <a:pt x="1245" y="248"/>
                      </a:cubicBezTo>
                      <a:cubicBezTo>
                        <a:pt x="1269" y="173"/>
                        <a:pt x="1269" y="173"/>
                        <a:pt x="1269" y="173"/>
                      </a:cubicBezTo>
                      <a:cubicBezTo>
                        <a:pt x="1272" y="166"/>
                        <a:pt x="1269" y="157"/>
                        <a:pt x="1263" y="153"/>
                      </a:cubicBezTo>
                      <a:cubicBezTo>
                        <a:pt x="1219" y="123"/>
                        <a:pt x="1219" y="123"/>
                        <a:pt x="1219" y="123"/>
                      </a:cubicBezTo>
                      <a:cubicBezTo>
                        <a:pt x="1213" y="119"/>
                        <a:pt x="1204" y="119"/>
                        <a:pt x="1198" y="124"/>
                      </a:cubicBezTo>
                      <a:cubicBezTo>
                        <a:pt x="1137" y="174"/>
                        <a:pt x="1137" y="174"/>
                        <a:pt x="1137" y="174"/>
                      </a:cubicBezTo>
                      <a:cubicBezTo>
                        <a:pt x="1131" y="179"/>
                        <a:pt x="1121" y="180"/>
                        <a:pt x="1114" y="177"/>
                      </a:cubicBezTo>
                      <a:cubicBezTo>
                        <a:pt x="1076" y="158"/>
                        <a:pt x="1076" y="158"/>
                        <a:pt x="1076" y="158"/>
                      </a:cubicBezTo>
                      <a:cubicBezTo>
                        <a:pt x="1069" y="155"/>
                        <a:pt x="1064" y="147"/>
                        <a:pt x="1064" y="139"/>
                      </a:cubicBezTo>
                      <a:cubicBezTo>
                        <a:pt x="1065" y="60"/>
                        <a:pt x="1065" y="60"/>
                        <a:pt x="1065" y="60"/>
                      </a:cubicBezTo>
                      <a:cubicBezTo>
                        <a:pt x="1066" y="53"/>
                        <a:pt x="1060" y="45"/>
                        <a:pt x="1053" y="43"/>
                      </a:cubicBezTo>
                      <a:cubicBezTo>
                        <a:pt x="1003" y="27"/>
                        <a:pt x="1003" y="27"/>
                        <a:pt x="1003" y="27"/>
                      </a:cubicBezTo>
                      <a:cubicBezTo>
                        <a:pt x="996" y="25"/>
                        <a:pt x="987" y="28"/>
                        <a:pt x="983" y="34"/>
                      </a:cubicBezTo>
                      <a:cubicBezTo>
                        <a:pt x="939" y="101"/>
                        <a:pt x="939" y="101"/>
                        <a:pt x="939" y="101"/>
                      </a:cubicBezTo>
                      <a:cubicBezTo>
                        <a:pt x="935" y="107"/>
                        <a:pt x="926" y="111"/>
                        <a:pt x="919" y="110"/>
                      </a:cubicBezTo>
                      <a:cubicBezTo>
                        <a:pt x="876" y="104"/>
                        <a:pt x="876" y="104"/>
                        <a:pt x="876" y="104"/>
                      </a:cubicBezTo>
                      <a:cubicBezTo>
                        <a:pt x="869" y="102"/>
                        <a:pt x="862" y="96"/>
                        <a:pt x="860" y="89"/>
                      </a:cubicBezTo>
                      <a:cubicBezTo>
                        <a:pt x="837" y="13"/>
                        <a:pt x="837" y="13"/>
                        <a:pt x="837" y="13"/>
                      </a:cubicBezTo>
                      <a:cubicBezTo>
                        <a:pt x="835" y="6"/>
                        <a:pt x="828" y="0"/>
                        <a:pt x="820" y="0"/>
                      </a:cubicBezTo>
                      <a:lnTo>
                        <a:pt x="768" y="0"/>
                      </a:lnTo>
                      <a:close/>
                    </a:path>
                  </a:pathLst>
                </a:custGeom>
                <a:gradFill>
                  <a:gsLst>
                    <a:gs pos="100000">
                      <a:srgbClr val="D7D7D7"/>
                    </a:gs>
                    <a:gs pos="0">
                      <a:srgbClr val="FBFBFB"/>
                    </a:gs>
                  </a:gsLst>
                  <a:lin ang="5400000" scaled="1"/>
                </a:gradFill>
                <a:ln w="9525">
                  <a:noFill/>
                  <a:round/>
                </a:ln>
                <a:effectLst>
                  <a:outerShdw blurRad="279400" dist="25400" dir="5400000" sx="102000" sy="102000" algn="t" rotWithShape="0">
                    <a:schemeClr val="tx1">
                      <a:lumMod val="95000"/>
                      <a:lumOff val="5000"/>
                      <a:alpha val="28000"/>
                    </a:schemeClr>
                  </a:outerShdw>
                </a:effec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Freeform 56"/>
                <p:cNvSpPr>
                  <a:spLocks noEditPoints="1"/>
                </p:cNvSpPr>
                <p:nvPr/>
              </p:nvSpPr>
              <p:spPr bwMode="auto">
                <a:xfrm>
                  <a:off x="1590639" y="1421745"/>
                  <a:ext cx="2441575" cy="2444750"/>
                </a:xfrm>
                <a:custGeom>
                  <a:avLst/>
                  <a:gdLst>
                    <a:gd name="T0" fmla="*/ 1240 w 1240"/>
                    <a:gd name="T1" fmla="*/ 620 h 1240"/>
                    <a:gd name="T2" fmla="*/ 620 w 1240"/>
                    <a:gd name="T3" fmla="*/ 1240 h 1240"/>
                    <a:gd name="T4" fmla="*/ 0 w 1240"/>
                    <a:gd name="T5" fmla="*/ 620 h 1240"/>
                    <a:gd name="T6" fmla="*/ 620 w 1240"/>
                    <a:gd name="T7" fmla="*/ 0 h 1240"/>
                    <a:gd name="T8" fmla="*/ 1240 w 1240"/>
                    <a:gd name="T9" fmla="*/ 620 h 1240"/>
                    <a:gd name="T10" fmla="*/ 1188 w 1240"/>
                    <a:gd name="T11" fmla="*/ 620 h 1240"/>
                    <a:gd name="T12" fmla="*/ 620 w 1240"/>
                    <a:gd name="T13" fmla="*/ 52 h 1240"/>
                    <a:gd name="T14" fmla="*/ 52 w 1240"/>
                    <a:gd name="T15" fmla="*/ 620 h 1240"/>
                    <a:gd name="T16" fmla="*/ 620 w 1240"/>
                    <a:gd name="T17" fmla="*/ 1187 h 1240"/>
                    <a:gd name="T18" fmla="*/ 1188 w 1240"/>
                    <a:gd name="T19" fmla="*/ 620 h 1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40" h="1240">
                      <a:moveTo>
                        <a:pt x="1240" y="620"/>
                      </a:moveTo>
                      <a:cubicBezTo>
                        <a:pt x="1240" y="962"/>
                        <a:pt x="962" y="1240"/>
                        <a:pt x="620" y="1240"/>
                      </a:cubicBezTo>
                      <a:cubicBezTo>
                        <a:pt x="278" y="1240"/>
                        <a:pt x="0" y="962"/>
                        <a:pt x="0" y="620"/>
                      </a:cubicBezTo>
                      <a:cubicBezTo>
                        <a:pt x="0" y="277"/>
                        <a:pt x="278" y="0"/>
                        <a:pt x="620" y="0"/>
                      </a:cubicBezTo>
                      <a:cubicBezTo>
                        <a:pt x="962" y="0"/>
                        <a:pt x="1240" y="277"/>
                        <a:pt x="1240" y="620"/>
                      </a:cubicBezTo>
                      <a:close/>
                      <a:moveTo>
                        <a:pt x="1188" y="620"/>
                      </a:moveTo>
                      <a:cubicBezTo>
                        <a:pt x="1188" y="307"/>
                        <a:pt x="933" y="52"/>
                        <a:pt x="620" y="52"/>
                      </a:cubicBezTo>
                      <a:cubicBezTo>
                        <a:pt x="307" y="52"/>
                        <a:pt x="52" y="307"/>
                        <a:pt x="52" y="620"/>
                      </a:cubicBezTo>
                      <a:cubicBezTo>
                        <a:pt x="52" y="933"/>
                        <a:pt x="307" y="1187"/>
                        <a:pt x="620" y="1187"/>
                      </a:cubicBezTo>
                      <a:cubicBezTo>
                        <a:pt x="933" y="1187"/>
                        <a:pt x="1188" y="933"/>
                        <a:pt x="1188" y="62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B7B7B7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/>
            </p:nvSpPr>
            <p:spPr>
              <a:xfrm>
                <a:off x="1749426" y="1582120"/>
                <a:ext cx="2124000" cy="2124000"/>
              </a:xfrm>
              <a:prstGeom prst="ellipse">
                <a:avLst/>
              </a:prstGeom>
              <a:gradFill>
                <a:gsLst>
                  <a:gs pos="0">
                    <a:srgbClr val="CACACA"/>
                  </a:gs>
                  <a:gs pos="100000">
                    <a:schemeClr val="bg1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chemeClr val="bg1"/>
                    </a:gs>
                    <a:gs pos="100000">
                      <a:srgbClr val="CDCDCD"/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79400" dist="25400" dir="5400000" sx="102000" sy="102000" algn="t" rotWithShape="0">
                  <a:schemeClr val="tx1">
                    <a:lumMod val="95000"/>
                    <a:lumOff val="5000"/>
                    <a:alpha val="28000"/>
                  </a:scheme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8" name="组合 43"/>
          <p:cNvGrpSpPr/>
          <p:nvPr/>
        </p:nvGrpSpPr>
        <p:grpSpPr>
          <a:xfrm>
            <a:off x="3635897" y="1199341"/>
            <a:ext cx="1567963" cy="1567963"/>
            <a:chOff x="3779775" y="1098290"/>
            <a:chExt cx="1567963" cy="1567963"/>
          </a:xfrm>
        </p:grpSpPr>
        <p:sp>
          <p:nvSpPr>
            <p:cNvPr id="49" name="椭圆 1"/>
            <p:cNvSpPr>
              <a:spLocks noChangeArrowheads="1"/>
            </p:cNvSpPr>
            <p:nvPr/>
          </p:nvSpPr>
          <p:spPr bwMode="auto">
            <a:xfrm>
              <a:off x="3779775" y="1098290"/>
              <a:ext cx="1567963" cy="1567963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zh-CN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875455" y="1193377"/>
              <a:ext cx="1377177" cy="1377176"/>
            </a:xfrm>
            <a:prstGeom prst="rect">
              <a:avLst/>
            </a:prstGeom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</p:pic>
        <p:sp>
          <p:nvSpPr>
            <p:cNvPr id="51" name="椭圆 50"/>
            <p:cNvSpPr/>
            <p:nvPr/>
          </p:nvSpPr>
          <p:spPr>
            <a:xfrm>
              <a:off x="3977217" y="1295139"/>
              <a:ext cx="1173652" cy="1173652"/>
            </a:xfrm>
            <a:prstGeom prst="ellipse">
              <a:avLst/>
            </a:prstGeom>
            <a:solidFill>
              <a:srgbClr val="C0000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22"/>
            <p:cNvGrpSpPr>
              <a:grpSpLocks noChangeAspect="1"/>
            </p:cNvGrpSpPr>
            <p:nvPr/>
          </p:nvGrpSpPr>
          <p:grpSpPr>
            <a:xfrm>
              <a:off x="4431820" y="1504524"/>
              <a:ext cx="300792" cy="257533"/>
              <a:chOff x="2162176" y="-104775"/>
              <a:chExt cx="1655763" cy="1417638"/>
            </a:xfrm>
            <a:solidFill>
              <a:schemeClr val="bg1"/>
            </a:solidFill>
          </p:grpSpPr>
          <p:sp>
            <p:nvSpPr>
              <p:cNvPr id="54" name="Freeform 3767"/>
              <p:cNvSpPr/>
              <p:nvPr/>
            </p:nvSpPr>
            <p:spPr bwMode="auto">
              <a:xfrm>
                <a:off x="2311401" y="104775"/>
                <a:ext cx="1370013" cy="1208088"/>
              </a:xfrm>
              <a:custGeom>
                <a:avLst/>
                <a:gdLst>
                  <a:gd name="T0" fmla="*/ 231 w 431"/>
                  <a:gd name="T1" fmla="*/ 6 h 380"/>
                  <a:gd name="T2" fmla="*/ 190 w 431"/>
                  <a:gd name="T3" fmla="*/ 7 h 380"/>
                  <a:gd name="T4" fmla="*/ 20 w 431"/>
                  <a:gd name="T5" fmla="*/ 106 h 380"/>
                  <a:gd name="T6" fmla="*/ 0 w 431"/>
                  <a:gd name="T7" fmla="*/ 142 h 380"/>
                  <a:gd name="T8" fmla="*/ 0 w 431"/>
                  <a:gd name="T9" fmla="*/ 357 h 380"/>
                  <a:gd name="T10" fmla="*/ 24 w 431"/>
                  <a:gd name="T11" fmla="*/ 380 h 380"/>
                  <a:gd name="T12" fmla="*/ 124 w 431"/>
                  <a:gd name="T13" fmla="*/ 380 h 380"/>
                  <a:gd name="T14" fmla="*/ 148 w 431"/>
                  <a:gd name="T15" fmla="*/ 357 h 380"/>
                  <a:gd name="T16" fmla="*/ 148 w 431"/>
                  <a:gd name="T17" fmla="*/ 258 h 380"/>
                  <a:gd name="T18" fmla="*/ 171 w 431"/>
                  <a:gd name="T19" fmla="*/ 235 h 380"/>
                  <a:gd name="T20" fmla="*/ 260 w 431"/>
                  <a:gd name="T21" fmla="*/ 235 h 380"/>
                  <a:gd name="T22" fmla="*/ 283 w 431"/>
                  <a:gd name="T23" fmla="*/ 258 h 380"/>
                  <a:gd name="T24" fmla="*/ 283 w 431"/>
                  <a:gd name="T25" fmla="*/ 357 h 380"/>
                  <a:gd name="T26" fmla="*/ 307 w 431"/>
                  <a:gd name="T27" fmla="*/ 380 h 380"/>
                  <a:gd name="T28" fmla="*/ 407 w 431"/>
                  <a:gd name="T29" fmla="*/ 380 h 380"/>
                  <a:gd name="T30" fmla="*/ 431 w 431"/>
                  <a:gd name="T31" fmla="*/ 357 h 380"/>
                  <a:gd name="T32" fmla="*/ 431 w 431"/>
                  <a:gd name="T33" fmla="*/ 142 h 380"/>
                  <a:gd name="T34" fmla="*/ 410 w 431"/>
                  <a:gd name="T35" fmla="*/ 107 h 380"/>
                  <a:gd name="T36" fmla="*/ 231 w 431"/>
                  <a:gd name="T37" fmla="*/ 6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31" h="380">
                    <a:moveTo>
                      <a:pt x="231" y="6"/>
                    </a:moveTo>
                    <a:cubicBezTo>
                      <a:pt x="220" y="0"/>
                      <a:pt x="201" y="0"/>
                      <a:pt x="190" y="7"/>
                    </a:cubicBezTo>
                    <a:cubicBezTo>
                      <a:pt x="20" y="106"/>
                      <a:pt x="20" y="106"/>
                      <a:pt x="20" y="106"/>
                    </a:cubicBezTo>
                    <a:cubicBezTo>
                      <a:pt x="9" y="113"/>
                      <a:pt x="0" y="129"/>
                      <a:pt x="0" y="142"/>
                    </a:cubicBezTo>
                    <a:cubicBezTo>
                      <a:pt x="0" y="357"/>
                      <a:pt x="0" y="357"/>
                      <a:pt x="0" y="357"/>
                    </a:cubicBezTo>
                    <a:cubicBezTo>
                      <a:pt x="0" y="370"/>
                      <a:pt x="10" y="380"/>
                      <a:pt x="24" y="380"/>
                    </a:cubicBezTo>
                    <a:cubicBezTo>
                      <a:pt x="124" y="380"/>
                      <a:pt x="124" y="380"/>
                      <a:pt x="124" y="380"/>
                    </a:cubicBezTo>
                    <a:cubicBezTo>
                      <a:pt x="137" y="380"/>
                      <a:pt x="148" y="370"/>
                      <a:pt x="148" y="357"/>
                    </a:cubicBezTo>
                    <a:cubicBezTo>
                      <a:pt x="148" y="258"/>
                      <a:pt x="148" y="258"/>
                      <a:pt x="148" y="258"/>
                    </a:cubicBezTo>
                    <a:cubicBezTo>
                      <a:pt x="148" y="245"/>
                      <a:pt x="158" y="235"/>
                      <a:pt x="171" y="235"/>
                    </a:cubicBezTo>
                    <a:cubicBezTo>
                      <a:pt x="260" y="235"/>
                      <a:pt x="260" y="235"/>
                      <a:pt x="260" y="235"/>
                    </a:cubicBezTo>
                    <a:cubicBezTo>
                      <a:pt x="273" y="235"/>
                      <a:pt x="283" y="245"/>
                      <a:pt x="283" y="258"/>
                    </a:cubicBezTo>
                    <a:cubicBezTo>
                      <a:pt x="283" y="357"/>
                      <a:pt x="283" y="357"/>
                      <a:pt x="283" y="357"/>
                    </a:cubicBezTo>
                    <a:cubicBezTo>
                      <a:pt x="283" y="370"/>
                      <a:pt x="294" y="380"/>
                      <a:pt x="307" y="380"/>
                    </a:cubicBezTo>
                    <a:cubicBezTo>
                      <a:pt x="407" y="380"/>
                      <a:pt x="407" y="380"/>
                      <a:pt x="407" y="380"/>
                    </a:cubicBezTo>
                    <a:cubicBezTo>
                      <a:pt x="420" y="380"/>
                      <a:pt x="431" y="370"/>
                      <a:pt x="431" y="357"/>
                    </a:cubicBezTo>
                    <a:cubicBezTo>
                      <a:pt x="431" y="142"/>
                      <a:pt x="431" y="142"/>
                      <a:pt x="431" y="142"/>
                    </a:cubicBezTo>
                    <a:cubicBezTo>
                      <a:pt x="431" y="129"/>
                      <a:pt x="422" y="113"/>
                      <a:pt x="410" y="107"/>
                    </a:cubicBezTo>
                    <a:lnTo>
                      <a:pt x="23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3768"/>
              <p:cNvSpPr/>
              <p:nvPr/>
            </p:nvSpPr>
            <p:spPr bwMode="auto">
              <a:xfrm>
                <a:off x="2162176" y="-104775"/>
                <a:ext cx="1655763" cy="552450"/>
              </a:xfrm>
              <a:custGeom>
                <a:avLst/>
                <a:gdLst>
                  <a:gd name="T0" fmla="*/ 516 w 521"/>
                  <a:gd name="T1" fmla="*/ 165 h 174"/>
                  <a:gd name="T2" fmla="*/ 487 w 521"/>
                  <a:gd name="T3" fmla="*/ 167 h 174"/>
                  <a:gd name="T4" fmla="*/ 276 w 521"/>
                  <a:gd name="T5" fmla="*/ 45 h 174"/>
                  <a:gd name="T6" fmla="*/ 235 w 521"/>
                  <a:gd name="T7" fmla="*/ 45 h 174"/>
                  <a:gd name="T8" fmla="*/ 34 w 521"/>
                  <a:gd name="T9" fmla="*/ 167 h 174"/>
                  <a:gd name="T10" fmla="*/ 5 w 521"/>
                  <a:gd name="T11" fmla="*/ 165 h 174"/>
                  <a:gd name="T12" fmla="*/ 16 w 521"/>
                  <a:gd name="T13" fmla="*/ 138 h 174"/>
                  <a:gd name="T14" fmla="*/ 235 w 521"/>
                  <a:gd name="T15" fmla="*/ 7 h 174"/>
                  <a:gd name="T16" fmla="*/ 276 w 521"/>
                  <a:gd name="T17" fmla="*/ 6 h 174"/>
                  <a:gd name="T18" fmla="*/ 504 w 521"/>
                  <a:gd name="T19" fmla="*/ 139 h 174"/>
                  <a:gd name="T20" fmla="*/ 516 w 521"/>
                  <a:gd name="T21" fmla="*/ 16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1" h="174">
                    <a:moveTo>
                      <a:pt x="516" y="165"/>
                    </a:moveTo>
                    <a:cubicBezTo>
                      <a:pt x="512" y="173"/>
                      <a:pt x="499" y="174"/>
                      <a:pt x="487" y="167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65" y="38"/>
                      <a:pt x="247" y="38"/>
                      <a:pt x="235" y="45"/>
                    </a:cubicBezTo>
                    <a:cubicBezTo>
                      <a:pt x="34" y="167"/>
                      <a:pt x="34" y="167"/>
                      <a:pt x="34" y="167"/>
                    </a:cubicBezTo>
                    <a:cubicBezTo>
                      <a:pt x="22" y="174"/>
                      <a:pt x="9" y="173"/>
                      <a:pt x="5" y="165"/>
                    </a:cubicBezTo>
                    <a:cubicBezTo>
                      <a:pt x="0" y="157"/>
                      <a:pt x="5" y="145"/>
                      <a:pt x="16" y="138"/>
                    </a:cubicBezTo>
                    <a:cubicBezTo>
                      <a:pt x="235" y="7"/>
                      <a:pt x="235" y="7"/>
                      <a:pt x="235" y="7"/>
                    </a:cubicBezTo>
                    <a:cubicBezTo>
                      <a:pt x="246" y="0"/>
                      <a:pt x="265" y="0"/>
                      <a:pt x="276" y="6"/>
                    </a:cubicBezTo>
                    <a:cubicBezTo>
                      <a:pt x="504" y="139"/>
                      <a:pt x="504" y="139"/>
                      <a:pt x="504" y="139"/>
                    </a:cubicBezTo>
                    <a:cubicBezTo>
                      <a:pt x="515" y="145"/>
                      <a:pt x="521" y="157"/>
                      <a:pt x="516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3" name="文本框 102"/>
            <p:cNvSpPr txBox="1">
              <a:spLocks noChangeArrowheads="1"/>
            </p:cNvSpPr>
            <p:nvPr/>
          </p:nvSpPr>
          <p:spPr bwMode="auto">
            <a:xfrm>
              <a:off x="4146820" y="1943100"/>
              <a:ext cx="859643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9pPr>
            </a:lstStyle>
            <a:p>
              <a:pPr algn="ctr" defTabSz="685165">
                <a:spcBef>
                  <a:spcPct val="0"/>
                </a:spcBef>
                <a:defRPr/>
              </a:pPr>
              <a:r>
                <a:rPr lang="zh-CN" altLang="en-US" sz="14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问题二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6" name="组合 44"/>
          <p:cNvGrpSpPr/>
          <p:nvPr/>
        </p:nvGrpSpPr>
        <p:grpSpPr>
          <a:xfrm>
            <a:off x="4876246" y="2932546"/>
            <a:ext cx="1567963" cy="1567963"/>
            <a:chOff x="4997318" y="2831732"/>
            <a:chExt cx="1567963" cy="1567963"/>
          </a:xfrm>
        </p:grpSpPr>
        <p:sp>
          <p:nvSpPr>
            <p:cNvPr id="57" name="椭圆 1"/>
            <p:cNvSpPr>
              <a:spLocks noChangeArrowheads="1"/>
            </p:cNvSpPr>
            <p:nvPr/>
          </p:nvSpPr>
          <p:spPr bwMode="auto">
            <a:xfrm>
              <a:off x="4997318" y="2831732"/>
              <a:ext cx="1567963" cy="1567963"/>
            </a:xfrm>
            <a:prstGeom prst="ellipse">
              <a:avLst/>
            </a:pr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zh-CN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092720" y="2927204"/>
              <a:ext cx="1377177" cy="1377175"/>
            </a:xfrm>
            <a:prstGeom prst="rect">
              <a:avLst/>
            </a:prstGeom>
            <a:effectLst>
              <a:outerShdw blurRad="279400" dist="152400" dir="2700000" sx="102000" sy="102000" algn="tl" rotWithShape="0">
                <a:prstClr val="black">
                  <a:alpha val="28000"/>
                </a:prstClr>
              </a:outerShdw>
            </a:effectLst>
          </p:spPr>
        </p:pic>
        <p:sp>
          <p:nvSpPr>
            <p:cNvPr id="59" name="椭圆 58"/>
            <p:cNvSpPr/>
            <p:nvPr/>
          </p:nvSpPr>
          <p:spPr>
            <a:xfrm>
              <a:off x="5194482" y="3028966"/>
              <a:ext cx="1173652" cy="1173652"/>
            </a:xfrm>
            <a:prstGeom prst="ellipse">
              <a:avLst/>
            </a:prstGeom>
            <a:solidFill>
              <a:srgbClr val="C00000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285"/>
            <p:cNvSpPr>
              <a:spLocks noEditPoints="1"/>
            </p:cNvSpPr>
            <p:nvPr/>
          </p:nvSpPr>
          <p:spPr bwMode="auto">
            <a:xfrm>
              <a:off x="5663555" y="3237335"/>
              <a:ext cx="263611" cy="266519"/>
            </a:xfrm>
            <a:custGeom>
              <a:avLst/>
              <a:gdLst>
                <a:gd name="T0" fmla="*/ 216405 w 201"/>
                <a:gd name="T1" fmla="*/ 128875 h 203"/>
                <a:gd name="T2" fmla="*/ 124272 w 201"/>
                <a:gd name="T3" fmla="*/ 221235 h 203"/>
                <a:gd name="T4" fmla="*/ 216405 w 201"/>
                <a:gd name="T5" fmla="*/ 315743 h 203"/>
                <a:gd name="T6" fmla="*/ 308538 w 201"/>
                <a:gd name="T7" fmla="*/ 221235 h 203"/>
                <a:gd name="T8" fmla="*/ 216405 w 201"/>
                <a:gd name="T9" fmla="*/ 128875 h 203"/>
                <a:gd name="T10" fmla="*/ 385673 w 201"/>
                <a:gd name="T11" fmla="*/ 216939 h 203"/>
                <a:gd name="T12" fmla="*/ 385673 w 201"/>
                <a:gd name="T13" fmla="*/ 204052 h 203"/>
                <a:gd name="T14" fmla="*/ 430668 w 201"/>
                <a:gd name="T15" fmla="*/ 193312 h 203"/>
                <a:gd name="T16" fmla="*/ 413527 w 201"/>
                <a:gd name="T17" fmla="*/ 131023 h 203"/>
                <a:gd name="T18" fmla="*/ 368532 w 201"/>
                <a:gd name="T19" fmla="*/ 143910 h 203"/>
                <a:gd name="T20" fmla="*/ 347106 w 201"/>
                <a:gd name="T21" fmla="*/ 109543 h 203"/>
                <a:gd name="T22" fmla="*/ 377102 w 201"/>
                <a:gd name="T23" fmla="*/ 73029 h 203"/>
                <a:gd name="T24" fmla="*/ 327822 w 201"/>
                <a:gd name="T25" fmla="*/ 32219 h 203"/>
                <a:gd name="T26" fmla="*/ 297825 w 201"/>
                <a:gd name="T27" fmla="*/ 68733 h 203"/>
                <a:gd name="T28" fmla="*/ 246402 w 201"/>
                <a:gd name="T29" fmla="*/ 49402 h 203"/>
                <a:gd name="T30" fmla="*/ 246402 w 201"/>
                <a:gd name="T31" fmla="*/ 2148 h 203"/>
                <a:gd name="T32" fmla="*/ 216405 w 201"/>
                <a:gd name="T33" fmla="*/ 0 h 203"/>
                <a:gd name="T34" fmla="*/ 184266 w 201"/>
                <a:gd name="T35" fmla="*/ 2148 h 203"/>
                <a:gd name="T36" fmla="*/ 184266 w 201"/>
                <a:gd name="T37" fmla="*/ 49402 h 203"/>
                <a:gd name="T38" fmla="*/ 145699 w 201"/>
                <a:gd name="T39" fmla="*/ 62289 h 203"/>
                <a:gd name="T40" fmla="*/ 117844 w 201"/>
                <a:gd name="T41" fmla="*/ 23627 h 203"/>
                <a:gd name="T42" fmla="*/ 66421 w 201"/>
                <a:gd name="T43" fmla="*/ 60142 h 203"/>
                <a:gd name="T44" fmla="*/ 92133 w 201"/>
                <a:gd name="T45" fmla="*/ 98804 h 203"/>
                <a:gd name="T46" fmla="*/ 68564 w 201"/>
                <a:gd name="T47" fmla="*/ 128875 h 203"/>
                <a:gd name="T48" fmla="*/ 25712 w 201"/>
                <a:gd name="T49" fmla="*/ 113839 h 203"/>
                <a:gd name="T50" fmla="*/ 2143 w 201"/>
                <a:gd name="T51" fmla="*/ 173981 h 203"/>
                <a:gd name="T52" fmla="*/ 47138 w 201"/>
                <a:gd name="T53" fmla="*/ 189016 h 203"/>
                <a:gd name="T54" fmla="*/ 44995 w 201"/>
                <a:gd name="T55" fmla="*/ 216939 h 203"/>
                <a:gd name="T56" fmla="*/ 44995 w 201"/>
                <a:gd name="T57" fmla="*/ 229827 h 203"/>
                <a:gd name="T58" fmla="*/ 0 w 201"/>
                <a:gd name="T59" fmla="*/ 242714 h 203"/>
                <a:gd name="T60" fmla="*/ 14998 w 201"/>
                <a:gd name="T61" fmla="*/ 305003 h 203"/>
                <a:gd name="T62" fmla="*/ 59994 w 201"/>
                <a:gd name="T63" fmla="*/ 292116 h 203"/>
                <a:gd name="T64" fmla="*/ 83562 w 201"/>
                <a:gd name="T65" fmla="*/ 326483 h 203"/>
                <a:gd name="T66" fmla="*/ 53566 w 201"/>
                <a:gd name="T67" fmla="*/ 362997 h 203"/>
                <a:gd name="T68" fmla="*/ 100703 w 201"/>
                <a:gd name="T69" fmla="*/ 403807 h 203"/>
                <a:gd name="T70" fmla="*/ 130700 w 201"/>
                <a:gd name="T71" fmla="*/ 367293 h 203"/>
                <a:gd name="T72" fmla="*/ 184266 w 201"/>
                <a:gd name="T73" fmla="*/ 386624 h 203"/>
                <a:gd name="T74" fmla="*/ 184266 w 201"/>
                <a:gd name="T75" fmla="*/ 433878 h 203"/>
                <a:gd name="T76" fmla="*/ 216405 w 201"/>
                <a:gd name="T77" fmla="*/ 436026 h 203"/>
                <a:gd name="T78" fmla="*/ 246402 w 201"/>
                <a:gd name="T79" fmla="*/ 433878 h 203"/>
                <a:gd name="T80" fmla="*/ 246402 w 201"/>
                <a:gd name="T81" fmla="*/ 386624 h 203"/>
                <a:gd name="T82" fmla="*/ 287112 w 201"/>
                <a:gd name="T83" fmla="*/ 373737 h 203"/>
                <a:gd name="T84" fmla="*/ 312824 w 201"/>
                <a:gd name="T85" fmla="*/ 412399 h 203"/>
                <a:gd name="T86" fmla="*/ 364247 w 201"/>
                <a:gd name="T87" fmla="*/ 375884 h 203"/>
                <a:gd name="T88" fmla="*/ 338535 w 201"/>
                <a:gd name="T89" fmla="*/ 337222 h 203"/>
                <a:gd name="T90" fmla="*/ 362104 w 201"/>
                <a:gd name="T91" fmla="*/ 305003 h 203"/>
                <a:gd name="T92" fmla="*/ 407099 w 201"/>
                <a:gd name="T93" fmla="*/ 322187 h 203"/>
                <a:gd name="T94" fmla="*/ 428525 w 201"/>
                <a:gd name="T95" fmla="*/ 259897 h 203"/>
                <a:gd name="T96" fmla="*/ 383530 w 201"/>
                <a:gd name="T97" fmla="*/ 244862 h 203"/>
                <a:gd name="T98" fmla="*/ 385673 w 201"/>
                <a:gd name="T99" fmla="*/ 216939 h 203"/>
                <a:gd name="T100" fmla="*/ 216405 w 201"/>
                <a:gd name="T101" fmla="*/ 339370 h 203"/>
                <a:gd name="T102" fmla="*/ 100703 w 201"/>
                <a:gd name="T103" fmla="*/ 221235 h 203"/>
                <a:gd name="T104" fmla="*/ 216405 w 201"/>
                <a:gd name="T105" fmla="*/ 105248 h 203"/>
                <a:gd name="T106" fmla="*/ 332107 w 201"/>
                <a:gd name="T107" fmla="*/ 221235 h 203"/>
                <a:gd name="T108" fmla="*/ 216405 w 201"/>
                <a:gd name="T109" fmla="*/ 339370 h 20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01" h="203">
                  <a:moveTo>
                    <a:pt x="101" y="60"/>
                  </a:moveTo>
                  <a:cubicBezTo>
                    <a:pt x="77" y="60"/>
                    <a:pt x="58" y="80"/>
                    <a:pt x="58" y="103"/>
                  </a:cubicBezTo>
                  <a:cubicBezTo>
                    <a:pt x="58" y="127"/>
                    <a:pt x="77" y="147"/>
                    <a:pt x="101" y="147"/>
                  </a:cubicBezTo>
                  <a:cubicBezTo>
                    <a:pt x="125" y="147"/>
                    <a:pt x="144" y="127"/>
                    <a:pt x="144" y="103"/>
                  </a:cubicBezTo>
                  <a:cubicBezTo>
                    <a:pt x="144" y="80"/>
                    <a:pt x="125" y="60"/>
                    <a:pt x="101" y="60"/>
                  </a:cubicBezTo>
                  <a:close/>
                  <a:moveTo>
                    <a:pt x="180" y="101"/>
                  </a:moveTo>
                  <a:cubicBezTo>
                    <a:pt x="180" y="99"/>
                    <a:pt x="180" y="97"/>
                    <a:pt x="180" y="95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80"/>
                    <a:pt x="197" y="70"/>
                    <a:pt x="193" y="61"/>
                  </a:cubicBezTo>
                  <a:cubicBezTo>
                    <a:pt x="172" y="67"/>
                    <a:pt x="172" y="67"/>
                    <a:pt x="172" y="67"/>
                  </a:cubicBezTo>
                  <a:cubicBezTo>
                    <a:pt x="170" y="61"/>
                    <a:pt x="166" y="56"/>
                    <a:pt x="162" y="51"/>
                  </a:cubicBezTo>
                  <a:cubicBezTo>
                    <a:pt x="176" y="34"/>
                    <a:pt x="176" y="34"/>
                    <a:pt x="176" y="34"/>
                  </a:cubicBezTo>
                  <a:cubicBezTo>
                    <a:pt x="170" y="27"/>
                    <a:pt x="162" y="20"/>
                    <a:pt x="153" y="15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2" y="28"/>
                    <a:pt x="124" y="25"/>
                    <a:pt x="115" y="2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1" y="1"/>
                    <a:pt x="106" y="0"/>
                    <a:pt x="101" y="0"/>
                  </a:cubicBezTo>
                  <a:cubicBezTo>
                    <a:pt x="95" y="0"/>
                    <a:pt x="91" y="1"/>
                    <a:pt x="86" y="1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79" y="24"/>
                    <a:pt x="73" y="26"/>
                    <a:pt x="68" y="29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46" y="15"/>
                    <a:pt x="38" y="21"/>
                    <a:pt x="31" y="2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39" y="50"/>
                    <a:pt x="35" y="55"/>
                    <a:pt x="32" y="60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7" y="62"/>
                    <a:pt x="3" y="71"/>
                    <a:pt x="1" y="81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1" y="93"/>
                    <a:pt x="21" y="97"/>
                    <a:pt x="21" y="101"/>
                  </a:cubicBezTo>
                  <a:cubicBezTo>
                    <a:pt x="21" y="103"/>
                    <a:pt x="21" y="105"/>
                    <a:pt x="21" y="107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23"/>
                    <a:pt x="4" y="133"/>
                    <a:pt x="7" y="142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1" y="142"/>
                    <a:pt x="35" y="147"/>
                    <a:pt x="39" y="152"/>
                  </a:cubicBezTo>
                  <a:cubicBezTo>
                    <a:pt x="25" y="169"/>
                    <a:pt x="25" y="169"/>
                    <a:pt x="25" y="169"/>
                  </a:cubicBezTo>
                  <a:cubicBezTo>
                    <a:pt x="31" y="176"/>
                    <a:pt x="39" y="182"/>
                    <a:pt x="47" y="188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9" y="175"/>
                    <a:pt x="77" y="178"/>
                    <a:pt x="86" y="180"/>
                  </a:cubicBezTo>
                  <a:cubicBezTo>
                    <a:pt x="86" y="202"/>
                    <a:pt x="86" y="202"/>
                    <a:pt x="86" y="202"/>
                  </a:cubicBezTo>
                  <a:cubicBezTo>
                    <a:pt x="91" y="202"/>
                    <a:pt x="95" y="203"/>
                    <a:pt x="101" y="203"/>
                  </a:cubicBezTo>
                  <a:cubicBezTo>
                    <a:pt x="106" y="203"/>
                    <a:pt x="111" y="202"/>
                    <a:pt x="115" y="202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22" y="179"/>
                    <a:pt x="128" y="177"/>
                    <a:pt x="134" y="174"/>
                  </a:cubicBezTo>
                  <a:cubicBezTo>
                    <a:pt x="146" y="192"/>
                    <a:pt x="146" y="192"/>
                    <a:pt x="146" y="192"/>
                  </a:cubicBezTo>
                  <a:cubicBezTo>
                    <a:pt x="155" y="188"/>
                    <a:pt x="163" y="182"/>
                    <a:pt x="170" y="175"/>
                  </a:cubicBezTo>
                  <a:cubicBezTo>
                    <a:pt x="158" y="157"/>
                    <a:pt x="158" y="157"/>
                    <a:pt x="158" y="157"/>
                  </a:cubicBezTo>
                  <a:cubicBezTo>
                    <a:pt x="162" y="153"/>
                    <a:pt x="166" y="148"/>
                    <a:pt x="169" y="142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4" y="141"/>
                    <a:pt x="198" y="131"/>
                    <a:pt x="200" y="121"/>
                  </a:cubicBezTo>
                  <a:cubicBezTo>
                    <a:pt x="179" y="114"/>
                    <a:pt x="179" y="114"/>
                    <a:pt x="179" y="114"/>
                  </a:cubicBezTo>
                  <a:cubicBezTo>
                    <a:pt x="180" y="110"/>
                    <a:pt x="180" y="106"/>
                    <a:pt x="180" y="101"/>
                  </a:cubicBezTo>
                  <a:close/>
                  <a:moveTo>
                    <a:pt x="101" y="158"/>
                  </a:moveTo>
                  <a:cubicBezTo>
                    <a:pt x="71" y="158"/>
                    <a:pt x="47" y="133"/>
                    <a:pt x="47" y="103"/>
                  </a:cubicBezTo>
                  <a:cubicBezTo>
                    <a:pt x="47" y="73"/>
                    <a:pt x="71" y="49"/>
                    <a:pt x="101" y="49"/>
                  </a:cubicBezTo>
                  <a:cubicBezTo>
                    <a:pt x="131" y="49"/>
                    <a:pt x="155" y="73"/>
                    <a:pt x="155" y="103"/>
                  </a:cubicBezTo>
                  <a:cubicBezTo>
                    <a:pt x="155" y="133"/>
                    <a:pt x="131" y="158"/>
                    <a:pt x="101" y="1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0" tIns="34290" rIns="68580" bIns="34290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103"/>
            <p:cNvSpPr txBox="1">
              <a:spLocks noChangeArrowheads="1"/>
            </p:cNvSpPr>
            <p:nvPr/>
          </p:nvSpPr>
          <p:spPr bwMode="auto">
            <a:xfrm>
              <a:off x="5321723" y="3590110"/>
              <a:ext cx="677108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9pPr>
            </a:lstStyle>
            <a:p>
              <a:pPr algn="ctr" defTabSz="685165">
                <a:spcBef>
                  <a:spcPct val="0"/>
                </a:spcBef>
                <a:defRPr/>
              </a:pPr>
              <a:r>
                <a:rPr lang="zh-CN" altLang="en-US" sz="14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问题三</a:t>
              </a:r>
              <a:endPara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2" name="组合 45"/>
          <p:cNvGrpSpPr/>
          <p:nvPr/>
        </p:nvGrpSpPr>
        <p:grpSpPr>
          <a:xfrm>
            <a:off x="2457647" y="2932476"/>
            <a:ext cx="1568100" cy="1568100"/>
            <a:chOff x="2578720" y="2831257"/>
            <a:chExt cx="1568100" cy="1568100"/>
          </a:xfrm>
        </p:grpSpPr>
        <p:grpSp>
          <p:nvGrpSpPr>
            <p:cNvPr id="63" name="组合 74"/>
            <p:cNvGrpSpPr/>
            <p:nvPr/>
          </p:nvGrpSpPr>
          <p:grpSpPr bwMode="auto">
            <a:xfrm>
              <a:off x="2578720" y="2831257"/>
              <a:ext cx="1568100" cy="1568100"/>
              <a:chOff x="2824889" y="3854845"/>
              <a:chExt cx="2568350" cy="2568350"/>
            </a:xfrm>
          </p:grpSpPr>
          <p:sp>
            <p:nvSpPr>
              <p:cNvPr id="72" name="椭圆 1"/>
              <p:cNvSpPr>
                <a:spLocks noChangeArrowheads="1"/>
              </p:cNvSpPr>
              <p:nvPr/>
            </p:nvSpPr>
            <p:spPr bwMode="auto">
              <a:xfrm>
                <a:off x="2824889" y="3854845"/>
                <a:ext cx="2568350" cy="2568350"/>
              </a:xfrm>
              <a:prstGeom prst="ellipse">
                <a:avLst/>
              </a:prstGeom>
              <a:gradFill>
                <a:gsLst>
                  <a:gs pos="22000">
                    <a:schemeClr val="bg1">
                      <a:alpha val="40000"/>
                    </a:schemeClr>
                  </a:gs>
                  <a:gs pos="50000">
                    <a:srgbClr val="FFFFFF">
                      <a:alpha val="10000"/>
                    </a:srgbClr>
                  </a:gs>
                  <a:gs pos="50000">
                    <a:schemeClr val="bg1">
                      <a:alpha val="20000"/>
                    </a:schemeClr>
                  </a:gs>
                  <a:gs pos="15000">
                    <a:schemeClr val="bg1">
                      <a:alpha val="87000"/>
                    </a:schemeClr>
                  </a:gs>
                </a:gsLst>
                <a:lin ang="2700000" scaled="0"/>
              </a:gradFill>
              <a:ln>
                <a:gradFill>
                  <a:gsLst>
                    <a:gs pos="75000">
                      <a:srgbClr val="F0F0F0"/>
                    </a:gs>
                    <a:gs pos="50000">
                      <a:srgbClr val="C8C8C8"/>
                    </a:gs>
                    <a:gs pos="25000">
                      <a:srgbClr val="F0F0F0"/>
                    </a:gs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2700000" scaled="0"/>
                </a:gradFill>
              </a:ln>
              <a:effectLst>
                <a:outerShdw blurRad="228600" dist="889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zh-CN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grpSp>
            <p:nvGrpSpPr>
              <p:cNvPr id="73" name="组合 49"/>
              <p:cNvGrpSpPr/>
              <p:nvPr/>
            </p:nvGrpSpPr>
            <p:grpSpPr bwMode="auto">
              <a:xfrm>
                <a:off x="2980449" y="4010406"/>
                <a:ext cx="2257227" cy="2257227"/>
                <a:chOff x="7570388" y="1358081"/>
                <a:chExt cx="1797683" cy="1797683"/>
              </a:xfrm>
            </p:grpSpPr>
            <p:pic>
              <p:nvPicPr>
                <p:cNvPr id="74" name="图片 73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7570388" y="1358081"/>
                  <a:ext cx="1797683" cy="1797683"/>
                </a:xfrm>
                <a:prstGeom prst="rect">
                  <a:avLst/>
                </a:prstGeom>
                <a:effectLst>
                  <a:outerShdw blurRad="279400" dist="152400" dir="2700000" sx="102000" sy="102000" algn="tl" rotWithShape="0">
                    <a:prstClr val="black">
                      <a:alpha val="28000"/>
                    </a:prstClr>
                  </a:outerShdw>
                </a:effectLst>
              </p:spPr>
            </p:pic>
            <p:sp>
              <p:nvSpPr>
                <p:cNvPr id="75" name="椭圆 14"/>
                <p:cNvSpPr/>
                <p:nvPr/>
              </p:nvSpPr>
              <p:spPr>
                <a:xfrm>
                  <a:off x="7703129" y="1490822"/>
                  <a:ext cx="1532202" cy="1532202"/>
                </a:xfrm>
                <a:prstGeom prst="ellipse">
                  <a:avLst/>
                </a:prstGeom>
                <a:solidFill>
                  <a:srgbClr val="C00000"/>
                </a:solidFill>
                <a:ln w="222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64" name="组合 25"/>
            <p:cNvGrpSpPr>
              <a:grpSpLocks noChangeAspect="1"/>
            </p:cNvGrpSpPr>
            <p:nvPr/>
          </p:nvGrpSpPr>
          <p:grpSpPr>
            <a:xfrm>
              <a:off x="3180673" y="3274658"/>
              <a:ext cx="323930" cy="246173"/>
              <a:chOff x="10004425" y="1971676"/>
              <a:chExt cx="1593850" cy="1211262"/>
            </a:xfrm>
            <a:solidFill>
              <a:schemeClr val="bg1"/>
            </a:solidFill>
          </p:grpSpPr>
          <p:sp>
            <p:nvSpPr>
              <p:cNvPr id="66" name="Freeform 267"/>
              <p:cNvSpPr/>
              <p:nvPr/>
            </p:nvSpPr>
            <p:spPr bwMode="auto">
              <a:xfrm>
                <a:off x="10004425" y="1971676"/>
                <a:ext cx="1535113" cy="688975"/>
              </a:xfrm>
              <a:custGeom>
                <a:avLst/>
                <a:gdLst>
                  <a:gd name="T0" fmla="*/ 480 w 967"/>
                  <a:gd name="T1" fmla="*/ 434 h 434"/>
                  <a:gd name="T2" fmla="*/ 0 w 967"/>
                  <a:gd name="T3" fmla="*/ 217 h 434"/>
                  <a:gd name="T4" fmla="*/ 492 w 967"/>
                  <a:gd name="T5" fmla="*/ 0 h 434"/>
                  <a:gd name="T6" fmla="*/ 967 w 967"/>
                  <a:gd name="T7" fmla="*/ 212 h 434"/>
                  <a:gd name="T8" fmla="*/ 480 w 967"/>
                  <a:gd name="T9" fmla="*/ 434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7" h="434">
                    <a:moveTo>
                      <a:pt x="480" y="434"/>
                    </a:moveTo>
                    <a:lnTo>
                      <a:pt x="0" y="217"/>
                    </a:lnTo>
                    <a:lnTo>
                      <a:pt x="492" y="0"/>
                    </a:lnTo>
                    <a:lnTo>
                      <a:pt x="967" y="212"/>
                    </a:lnTo>
                    <a:lnTo>
                      <a:pt x="480" y="4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Rectangle 268"/>
              <p:cNvSpPr>
                <a:spLocks noChangeArrowheads="1"/>
              </p:cNvSpPr>
              <p:nvPr/>
            </p:nvSpPr>
            <p:spPr bwMode="auto">
              <a:xfrm>
                <a:off x="11474450" y="2297113"/>
                <a:ext cx="46038" cy="5032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Oval 269"/>
              <p:cNvSpPr>
                <a:spLocks noChangeArrowheads="1"/>
              </p:cNvSpPr>
              <p:nvPr/>
            </p:nvSpPr>
            <p:spPr bwMode="auto">
              <a:xfrm>
                <a:off x="11422063" y="2743201"/>
                <a:ext cx="150813" cy="1508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270"/>
              <p:cNvSpPr/>
              <p:nvPr/>
            </p:nvSpPr>
            <p:spPr bwMode="auto">
              <a:xfrm>
                <a:off x="11404600" y="2822576"/>
                <a:ext cx="107950" cy="336550"/>
              </a:xfrm>
              <a:custGeom>
                <a:avLst/>
                <a:gdLst>
                  <a:gd name="T0" fmla="*/ 16 w 29"/>
                  <a:gd name="T1" fmla="*/ 5 h 90"/>
                  <a:gd name="T2" fmla="*/ 6 w 29"/>
                  <a:gd name="T3" fmla="*/ 90 h 90"/>
                  <a:gd name="T4" fmla="*/ 29 w 29"/>
                  <a:gd name="T5" fmla="*/ 90 h 90"/>
                  <a:gd name="T6" fmla="*/ 29 w 29"/>
                  <a:gd name="T7" fmla="*/ 0 h 90"/>
                  <a:gd name="T8" fmla="*/ 16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6" y="5"/>
                    </a:moveTo>
                    <a:cubicBezTo>
                      <a:pt x="16" y="5"/>
                      <a:pt x="0" y="39"/>
                      <a:pt x="6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16" y="8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271"/>
              <p:cNvSpPr/>
              <p:nvPr/>
            </p:nvSpPr>
            <p:spPr bwMode="auto">
              <a:xfrm>
                <a:off x="11490325" y="2822576"/>
                <a:ext cx="107950" cy="336550"/>
              </a:xfrm>
              <a:custGeom>
                <a:avLst/>
                <a:gdLst>
                  <a:gd name="T0" fmla="*/ 13 w 29"/>
                  <a:gd name="T1" fmla="*/ 5 h 90"/>
                  <a:gd name="T2" fmla="*/ 23 w 29"/>
                  <a:gd name="T3" fmla="*/ 90 h 90"/>
                  <a:gd name="T4" fmla="*/ 0 w 29"/>
                  <a:gd name="T5" fmla="*/ 90 h 90"/>
                  <a:gd name="T6" fmla="*/ 0 w 29"/>
                  <a:gd name="T7" fmla="*/ 0 h 90"/>
                  <a:gd name="T8" fmla="*/ 13 w 29"/>
                  <a:gd name="T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90">
                    <a:moveTo>
                      <a:pt x="13" y="5"/>
                    </a:moveTo>
                    <a:cubicBezTo>
                      <a:pt x="13" y="5"/>
                      <a:pt x="29" y="39"/>
                      <a:pt x="23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8"/>
                      <a:pt x="1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272"/>
              <p:cNvSpPr/>
              <p:nvPr/>
            </p:nvSpPr>
            <p:spPr bwMode="auto">
              <a:xfrm>
                <a:off x="10309225" y="2522538"/>
                <a:ext cx="889000" cy="660400"/>
              </a:xfrm>
              <a:custGeom>
                <a:avLst/>
                <a:gdLst>
                  <a:gd name="T0" fmla="*/ 237 w 237"/>
                  <a:gd name="T1" fmla="*/ 0 h 176"/>
                  <a:gd name="T2" fmla="*/ 118 w 237"/>
                  <a:gd name="T3" fmla="*/ 55 h 176"/>
                  <a:gd name="T4" fmla="*/ 0 w 237"/>
                  <a:gd name="T5" fmla="*/ 0 h 176"/>
                  <a:gd name="T6" fmla="*/ 0 w 237"/>
                  <a:gd name="T7" fmla="*/ 136 h 176"/>
                  <a:gd name="T8" fmla="*/ 115 w 237"/>
                  <a:gd name="T9" fmla="*/ 176 h 176"/>
                  <a:gd name="T10" fmla="*/ 115 w 237"/>
                  <a:gd name="T11" fmla="*/ 176 h 176"/>
                  <a:gd name="T12" fmla="*/ 118 w 237"/>
                  <a:gd name="T13" fmla="*/ 176 h 176"/>
                  <a:gd name="T14" fmla="*/ 122 w 237"/>
                  <a:gd name="T15" fmla="*/ 176 h 176"/>
                  <a:gd name="T16" fmla="*/ 122 w 237"/>
                  <a:gd name="T17" fmla="*/ 176 h 176"/>
                  <a:gd name="T18" fmla="*/ 237 w 237"/>
                  <a:gd name="T19" fmla="*/ 136 h 176"/>
                  <a:gd name="T20" fmla="*/ 237 w 237"/>
                  <a:gd name="T2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176">
                    <a:moveTo>
                      <a:pt x="237" y="0"/>
                    </a:moveTo>
                    <a:cubicBezTo>
                      <a:pt x="237" y="1"/>
                      <a:pt x="138" y="47"/>
                      <a:pt x="118" y="55"/>
                    </a:cubicBezTo>
                    <a:cubicBezTo>
                      <a:pt x="99" y="47"/>
                      <a:pt x="0" y="1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32" y="170"/>
                      <a:pt x="95" y="175"/>
                      <a:pt x="115" y="176"/>
                    </a:cubicBezTo>
                    <a:cubicBezTo>
                      <a:pt x="115" y="176"/>
                      <a:pt x="115" y="176"/>
                      <a:pt x="115" y="176"/>
                    </a:cubicBezTo>
                    <a:cubicBezTo>
                      <a:pt x="115" y="176"/>
                      <a:pt x="116" y="176"/>
                      <a:pt x="118" y="176"/>
                    </a:cubicBezTo>
                    <a:cubicBezTo>
                      <a:pt x="121" y="176"/>
                      <a:pt x="122" y="176"/>
                      <a:pt x="122" y="176"/>
                    </a:cubicBezTo>
                    <a:cubicBezTo>
                      <a:pt x="122" y="176"/>
                      <a:pt x="122" y="176"/>
                      <a:pt x="122" y="176"/>
                    </a:cubicBezTo>
                    <a:cubicBezTo>
                      <a:pt x="142" y="175"/>
                      <a:pt x="205" y="170"/>
                      <a:pt x="237" y="136"/>
                    </a:cubicBezTo>
                    <a:lnTo>
                      <a:pt x="2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5" name="文本框 104"/>
            <p:cNvSpPr txBox="1">
              <a:spLocks noChangeArrowheads="1"/>
            </p:cNvSpPr>
            <p:nvPr/>
          </p:nvSpPr>
          <p:spPr bwMode="auto">
            <a:xfrm>
              <a:off x="3049999" y="3683888"/>
              <a:ext cx="677108" cy="284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buSzPct val="25000"/>
              </a:pPr>
              <a:r>
                <a:rPr lang="zh-CN" altLang="en-US" sz="1400" b="1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问题一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6" name="Text Placeholder 2"/>
          <p:cNvSpPr txBox="1"/>
          <p:nvPr/>
        </p:nvSpPr>
        <p:spPr bwMode="auto">
          <a:xfrm>
            <a:off x="5148064" y="1665851"/>
            <a:ext cx="3210150" cy="405833"/>
          </a:xfrm>
          <a:prstGeom prst="rect">
            <a:avLst/>
          </a:prstGeom>
          <a:noFill/>
          <a:ln>
            <a:noFill/>
          </a:ln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如果工作不能取消，则需要问第二个问题“这个工作能不能和其他的工作合并？”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Text Placeholder 2"/>
          <p:cNvSpPr txBox="1"/>
          <p:nvPr/>
        </p:nvSpPr>
        <p:spPr bwMode="auto">
          <a:xfrm>
            <a:off x="6394025" y="3214692"/>
            <a:ext cx="2535694" cy="268421"/>
          </a:xfrm>
          <a:prstGeom prst="rect">
            <a:avLst/>
          </a:prstGeom>
          <a:noFill/>
          <a:ln>
            <a:noFill/>
          </a:ln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第三个问题是“能不能用更简便的东西去代替这个工作？能不能用一个其他的任 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务达到相类似的效果？”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Text Placeholder 2"/>
          <p:cNvSpPr txBox="1"/>
          <p:nvPr/>
        </p:nvSpPr>
        <p:spPr bwMode="auto">
          <a:xfrm>
            <a:off x="214283" y="3355110"/>
            <a:ext cx="2298313" cy="268421"/>
          </a:xfrm>
          <a:prstGeom prst="rect">
            <a:avLst/>
          </a:prstGeom>
          <a:noFill/>
          <a:ln>
            <a:noFill/>
          </a:ln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charset="0"/>
                <a:ea typeface="MS PGothic" panose="020B0600070205080204" pitchFamily="34" charset="-128"/>
              </a:defRPr>
            </a:lvl9pPr>
          </a:lstStyle>
          <a:p>
            <a:pPr defTabSz="6851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第一个问题是“能不能取消，可不可以不做，为什么一定要做？”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460">
        <p15:prstTrans prst="wind"/>
      </p:transition>
    </mc:Choice>
    <mc:Fallback>
      <p:transition spd="slow" advTm="24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658256" y="2661843"/>
            <a:ext cx="3699561" cy="877163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善用人生的</a:t>
            </a:r>
            <a:r>
              <a:rPr lang="en-US" altLang="zh-CN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</a:t>
            </a: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等车</a:t>
            </a:r>
            <a:r>
              <a:rPr lang="zh-CN" altLang="en-US" sz="13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约会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例如坐车的时间，可以同时用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MP3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或其他设备收听学习课程，或想问题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643043" y="3869563"/>
            <a:ext cx="3757542" cy="877163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关掉电视，</a:t>
            </a:r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扔掉</a:t>
            </a:r>
            <a:r>
              <a:rPr lang="zh-CN" altLang="en-US" sz="13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报纸要少看，要学会用很快的速度浏览报纸的主要内容，最重要的是要订阅与自己专业相符的报纸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43042" y="1285866"/>
            <a:ext cx="3692408" cy="969496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早起</a:t>
            </a:r>
            <a:r>
              <a:rPr lang="en-US" altLang="zh-CN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</a:t>
            </a:r>
            <a:endParaRPr lang="zh-CN" altLang="en-US" sz="1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早起早睡，晚上不能加班太晚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在保证睡眠时间和睡眠质量的同时，要在早晨早起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小时</a:t>
            </a: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提高个人成效的方法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16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893"/>
          <a:stretch>
            <a:fillRect/>
          </a:stretch>
        </p:blipFill>
        <p:spPr>
          <a:xfrm>
            <a:off x="5388167" y="1285866"/>
            <a:ext cx="3755833" cy="3571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5997">
        <p15:prstTrans prst="wind"/>
      </p:transition>
    </mc:Choice>
    <mc:Fallback>
      <p:transition spd="slow" advTm="59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提高个人成效的方法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40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880498" y="1900252"/>
            <a:ext cx="2834906" cy="5655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8" tIns="45719" rIns="91438" bIns="45719"/>
          <a:lstStyle/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业余时间管理，睡眠、学习、娱乐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专心致志，不虎头蛇尾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采用节省时间的工具、通讯和交通等</a:t>
            </a: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MH_Text_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79319" y="3554030"/>
            <a:ext cx="2807523" cy="56554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8" tIns="45719" rIns="91438" bIns="45719"/>
          <a:lstStyle/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每一分每一秒做最有生产率的事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用金钱换取时间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把重要的事情变成紧急的事情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要不断地行动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遇事马上做，现在就做</a:t>
            </a: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57224" y="1340651"/>
            <a:ext cx="2287213" cy="5667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8" tIns="45719" rIns="91438" bIns="45719"/>
          <a:lstStyle/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第一次做好，次次做好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明确目标，制定计划，写成清单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设定完成期限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分秒不浪费，工作日志法</a:t>
            </a: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0034" y="3193273"/>
            <a:ext cx="2615828" cy="56435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1438" tIns="45719" rIns="91438" bIns="45719"/>
          <a:lstStyle/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不听、接电话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不见客访客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不闲扯聊天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685165">
              <a:spcBef>
                <a:spcPct val="0"/>
              </a:spcBef>
              <a:defRPr/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让同事知道自己的封闭时间和地点</a:t>
            </a:r>
            <a:endParaRPr lang="zh-CN" altLang="en-US" sz="11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5"/>
          <p:cNvGrpSpPr/>
          <p:nvPr/>
        </p:nvGrpSpPr>
        <p:grpSpPr bwMode="auto">
          <a:xfrm>
            <a:off x="3477816" y="1227549"/>
            <a:ext cx="898922" cy="897731"/>
            <a:chOff x="3919552" y="-898457"/>
            <a:chExt cx="900000" cy="898457"/>
          </a:xfrm>
        </p:grpSpPr>
        <p:sp>
          <p:nvSpPr>
            <p:cNvPr id="49" name="MH_Other_8"/>
            <p:cNvSpPr/>
            <p:nvPr>
              <p:custDataLst>
                <p:tags r:id="rId5"/>
              </p:custDataLst>
            </p:nvPr>
          </p:nvSpPr>
          <p:spPr>
            <a:xfrm>
              <a:off x="3919552" y="-898457"/>
              <a:ext cx="900000" cy="898457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</a:endParaRPr>
            </a:p>
          </p:txBody>
        </p:sp>
        <p:sp>
          <p:nvSpPr>
            <p:cNvPr id="50" name="MH_Other_9"/>
            <p:cNvSpPr/>
            <p:nvPr>
              <p:custDataLst>
                <p:tags r:id="rId6"/>
              </p:custDataLst>
            </p:nvPr>
          </p:nvSpPr>
          <p:spPr>
            <a:xfrm>
              <a:off x="4052529" y="-773229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2400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1" name="KSO_Shape"/>
            <p:cNvSpPr/>
            <p:nvPr/>
          </p:nvSpPr>
          <p:spPr bwMode="auto">
            <a:xfrm>
              <a:off x="4185380" y="-661331"/>
              <a:ext cx="395762" cy="396799"/>
            </a:xfrm>
            <a:custGeom>
              <a:avLst/>
              <a:gdLst>
                <a:gd name="T0" fmla="*/ 912343 w 2122487"/>
                <a:gd name="T1" fmla="*/ 702822 h 2147888"/>
                <a:gd name="T2" fmla="*/ 1019025 w 2122487"/>
                <a:gd name="T3" fmla="*/ 752822 h 2147888"/>
                <a:gd name="T4" fmla="*/ 832155 w 2122487"/>
                <a:gd name="T5" fmla="*/ 978408 h 2147888"/>
                <a:gd name="T6" fmla="*/ 836610 w 2122487"/>
                <a:gd name="T7" fmla="*/ 1025591 h 2147888"/>
                <a:gd name="T8" fmla="*/ 871077 w 2122487"/>
                <a:gd name="T9" fmla="*/ 1060097 h 2147888"/>
                <a:gd name="T10" fmla="*/ 918908 w 2122487"/>
                <a:gd name="T11" fmla="*/ 1064792 h 2147888"/>
                <a:gd name="T12" fmla="*/ 1142824 w 2122487"/>
                <a:gd name="T13" fmla="*/ 878643 h 2147888"/>
                <a:gd name="T14" fmla="*/ 1191827 w 2122487"/>
                <a:gd name="T15" fmla="*/ 988502 h 2147888"/>
                <a:gd name="T16" fmla="*/ 1204958 w 2122487"/>
                <a:gd name="T17" fmla="*/ 1109158 h 2147888"/>
                <a:gd name="T18" fmla="*/ 1179401 w 2122487"/>
                <a:gd name="T19" fmla="*/ 1219955 h 2147888"/>
                <a:gd name="T20" fmla="*/ 1117736 w 2122487"/>
                <a:gd name="T21" fmla="*/ 1312678 h 2147888"/>
                <a:gd name="T22" fmla="*/ 1023715 w 2122487"/>
                <a:gd name="T23" fmla="*/ 1377702 h 2147888"/>
                <a:gd name="T24" fmla="*/ 902964 w 2122487"/>
                <a:gd name="T25" fmla="*/ 1403523 h 2147888"/>
                <a:gd name="T26" fmla="*/ 778931 w 2122487"/>
                <a:gd name="T27" fmla="*/ 1384040 h 2147888"/>
                <a:gd name="T28" fmla="*/ 665215 w 2122487"/>
                <a:gd name="T29" fmla="*/ 1323007 h 2147888"/>
                <a:gd name="T30" fmla="*/ 573772 w 2122487"/>
                <a:gd name="T31" fmla="*/ 1227937 h 2147888"/>
                <a:gd name="T32" fmla="*/ 516094 w 2122487"/>
                <a:gd name="T33" fmla="*/ 1106576 h 2147888"/>
                <a:gd name="T34" fmla="*/ 502494 w 2122487"/>
                <a:gd name="T35" fmla="*/ 976295 h 2147888"/>
                <a:gd name="T36" fmla="*/ 532740 w 2122487"/>
                <a:gd name="T37" fmla="*/ 861037 h 2147888"/>
                <a:gd name="T38" fmla="*/ 599095 w 2122487"/>
                <a:gd name="T39" fmla="*/ 769723 h 2147888"/>
                <a:gd name="T40" fmla="*/ 694523 w 2122487"/>
                <a:gd name="T41" fmla="*/ 709864 h 2147888"/>
                <a:gd name="T42" fmla="*/ 707682 w 2122487"/>
                <a:gd name="T43" fmla="*/ 270333 h 2147888"/>
                <a:gd name="T44" fmla="*/ 967579 w 2122487"/>
                <a:gd name="T45" fmla="*/ 311164 h 2147888"/>
                <a:gd name="T46" fmla="*/ 1199095 w 2122487"/>
                <a:gd name="T47" fmla="*/ 424976 h 2147888"/>
                <a:gd name="T48" fmla="*/ 1065159 w 2122487"/>
                <a:gd name="T49" fmla="*/ 618808 h 2147888"/>
                <a:gd name="T50" fmla="*/ 908704 w 2122487"/>
                <a:gd name="T51" fmla="*/ 552164 h 2147888"/>
                <a:gd name="T52" fmla="*/ 737471 w 2122487"/>
                <a:gd name="T53" fmla="*/ 537849 h 2147888"/>
                <a:gd name="T54" fmla="*/ 574215 w 2122487"/>
                <a:gd name="T55" fmla="*/ 582435 h 2147888"/>
                <a:gd name="T56" fmla="*/ 444031 w 2122487"/>
                <a:gd name="T57" fmla="*/ 680760 h 2147888"/>
                <a:gd name="T58" fmla="*/ 357477 w 2122487"/>
                <a:gd name="T59" fmla="*/ 823904 h 2147888"/>
                <a:gd name="T60" fmla="*/ 327218 w 2122487"/>
                <a:gd name="T61" fmla="*/ 1000841 h 2147888"/>
                <a:gd name="T62" fmla="*/ 365217 w 2122487"/>
                <a:gd name="T63" fmla="*/ 1194908 h 2147888"/>
                <a:gd name="T64" fmla="*/ 466315 w 2122487"/>
                <a:gd name="T65" fmla="*/ 1365508 h 2147888"/>
                <a:gd name="T66" fmla="*/ 613387 w 2122487"/>
                <a:gd name="T67" fmla="*/ 1493165 h 2147888"/>
                <a:gd name="T68" fmla="*/ 788841 w 2122487"/>
                <a:gd name="T69" fmla="*/ 1565207 h 2147888"/>
                <a:gd name="T70" fmla="*/ 973913 w 2122487"/>
                <a:gd name="T71" fmla="*/ 1572012 h 2147888"/>
                <a:gd name="T72" fmla="*/ 1140454 w 2122487"/>
                <a:gd name="T73" fmla="*/ 1512173 h 2147888"/>
                <a:gd name="T74" fmla="*/ 1261958 w 2122487"/>
                <a:gd name="T75" fmla="*/ 1401881 h 2147888"/>
                <a:gd name="T76" fmla="*/ 1333970 w 2122487"/>
                <a:gd name="T77" fmla="*/ 1257093 h 2147888"/>
                <a:gd name="T78" fmla="*/ 1352970 w 2122487"/>
                <a:gd name="T79" fmla="*/ 1091891 h 2147888"/>
                <a:gd name="T80" fmla="*/ 1315439 w 2122487"/>
                <a:gd name="T81" fmla="*/ 918474 h 2147888"/>
                <a:gd name="T82" fmla="*/ 1236860 w 2122487"/>
                <a:gd name="T83" fmla="*/ 776268 h 2147888"/>
                <a:gd name="T84" fmla="*/ 1515992 w 2122487"/>
                <a:gd name="T85" fmla="*/ 787767 h 2147888"/>
                <a:gd name="T86" fmla="*/ 1600201 w 2122487"/>
                <a:gd name="T87" fmla="*/ 1046365 h 2147888"/>
                <a:gd name="T88" fmla="*/ 1601609 w 2122487"/>
                <a:gd name="T89" fmla="*/ 1305669 h 2147888"/>
                <a:gd name="T90" fmla="*/ 1520918 w 2122487"/>
                <a:gd name="T91" fmla="*/ 1543852 h 2147888"/>
                <a:gd name="T92" fmla="*/ 1360241 w 2122487"/>
                <a:gd name="T93" fmla="*/ 1741205 h 2147888"/>
                <a:gd name="T94" fmla="*/ 1120516 w 2122487"/>
                <a:gd name="T95" fmla="*/ 1871678 h 2147888"/>
                <a:gd name="T96" fmla="*/ 933333 w 2122487"/>
                <a:gd name="T97" fmla="*/ 1904296 h 2147888"/>
                <a:gd name="T98" fmla="*/ 637078 w 2122487"/>
                <a:gd name="T99" fmla="*/ 1862291 h 2147888"/>
                <a:gd name="T100" fmla="*/ 363810 w 2122487"/>
                <a:gd name="T101" fmla="*/ 1714923 h 2147888"/>
                <a:gd name="T102" fmla="*/ 147775 w 2122487"/>
                <a:gd name="T103" fmla="*/ 1479789 h 2147888"/>
                <a:gd name="T104" fmla="*/ 36357 w 2122487"/>
                <a:gd name="T105" fmla="*/ 1238790 h 2147888"/>
                <a:gd name="T106" fmla="*/ 3284 w 2122487"/>
                <a:gd name="T107" fmla="*/ 1068424 h 2147888"/>
                <a:gd name="T108" fmla="*/ 30963 w 2122487"/>
                <a:gd name="T109" fmla="*/ 773452 h 2147888"/>
                <a:gd name="T110" fmla="*/ 154578 w 2122487"/>
                <a:gd name="T111" fmla="*/ 533391 h 2147888"/>
                <a:gd name="T112" fmla="*/ 348563 w 2122487"/>
                <a:gd name="T113" fmla="*/ 365371 h 2147888"/>
                <a:gd name="T114" fmla="*/ 592276 w 2122487"/>
                <a:gd name="T115" fmla="*/ 279719 h 2147888"/>
                <a:gd name="T116" fmla="*/ 1692442 w 2122487"/>
                <a:gd name="T117" fmla="*/ 169898 h 2147888"/>
                <a:gd name="T118" fmla="*/ 1726464 w 2122487"/>
                <a:gd name="T119" fmla="*/ 211020 h 2147888"/>
                <a:gd name="T120" fmla="*/ 926586 w 2122487"/>
                <a:gd name="T121" fmla="*/ 1021959 h 2147888"/>
                <a:gd name="T122" fmla="*/ 877782 w 2122487"/>
                <a:gd name="T123" fmla="*/ 1001280 h 2147888"/>
                <a:gd name="T124" fmla="*/ 1654900 w 2122487"/>
                <a:gd name="T125" fmla="*/ 181412 h 214788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122487" h="2147888">
                  <a:moveTo>
                    <a:pt x="904800" y="776287"/>
                  </a:moveTo>
                  <a:lnTo>
                    <a:pt x="914580" y="776287"/>
                  </a:lnTo>
                  <a:lnTo>
                    <a:pt x="924095" y="776287"/>
                  </a:lnTo>
                  <a:lnTo>
                    <a:pt x="933610" y="776552"/>
                  </a:lnTo>
                  <a:lnTo>
                    <a:pt x="943390" y="777081"/>
                  </a:lnTo>
                  <a:lnTo>
                    <a:pt x="952906" y="777875"/>
                  </a:lnTo>
                  <a:lnTo>
                    <a:pt x="962421" y="778934"/>
                  </a:lnTo>
                  <a:lnTo>
                    <a:pt x="971937" y="780257"/>
                  </a:lnTo>
                  <a:lnTo>
                    <a:pt x="981452" y="781845"/>
                  </a:lnTo>
                  <a:lnTo>
                    <a:pt x="991232" y="783433"/>
                  </a:lnTo>
                  <a:lnTo>
                    <a:pt x="1000483" y="785551"/>
                  </a:lnTo>
                  <a:lnTo>
                    <a:pt x="1009999" y="787668"/>
                  </a:lnTo>
                  <a:lnTo>
                    <a:pt x="1019250" y="790050"/>
                  </a:lnTo>
                  <a:lnTo>
                    <a:pt x="1028501" y="792432"/>
                  </a:lnTo>
                  <a:lnTo>
                    <a:pt x="1037488" y="795343"/>
                  </a:lnTo>
                  <a:lnTo>
                    <a:pt x="1046475" y="798519"/>
                  </a:lnTo>
                  <a:lnTo>
                    <a:pt x="1055462" y="801431"/>
                  </a:lnTo>
                  <a:lnTo>
                    <a:pt x="1064448" y="804872"/>
                  </a:lnTo>
                  <a:lnTo>
                    <a:pt x="1072907" y="808577"/>
                  </a:lnTo>
                  <a:lnTo>
                    <a:pt x="1081629" y="812282"/>
                  </a:lnTo>
                  <a:lnTo>
                    <a:pt x="1090352" y="815988"/>
                  </a:lnTo>
                  <a:lnTo>
                    <a:pt x="1099074" y="820222"/>
                  </a:lnTo>
                  <a:lnTo>
                    <a:pt x="1107532" y="824457"/>
                  </a:lnTo>
                  <a:lnTo>
                    <a:pt x="1115991" y="828956"/>
                  </a:lnTo>
                  <a:lnTo>
                    <a:pt x="1124449" y="833721"/>
                  </a:lnTo>
                  <a:lnTo>
                    <a:pt x="1132643" y="838485"/>
                  </a:lnTo>
                  <a:lnTo>
                    <a:pt x="1140572" y="843778"/>
                  </a:lnTo>
                  <a:lnTo>
                    <a:pt x="1148766" y="848807"/>
                  </a:lnTo>
                  <a:lnTo>
                    <a:pt x="1156696" y="854100"/>
                  </a:lnTo>
                  <a:lnTo>
                    <a:pt x="1164625" y="859658"/>
                  </a:lnTo>
                  <a:lnTo>
                    <a:pt x="959514" y="1065307"/>
                  </a:lnTo>
                  <a:lnTo>
                    <a:pt x="956342" y="1068483"/>
                  </a:lnTo>
                  <a:lnTo>
                    <a:pt x="953699" y="1071394"/>
                  </a:lnTo>
                  <a:lnTo>
                    <a:pt x="951320" y="1074570"/>
                  </a:lnTo>
                  <a:lnTo>
                    <a:pt x="948941" y="1078011"/>
                  </a:lnTo>
                  <a:lnTo>
                    <a:pt x="946826" y="1081452"/>
                  </a:lnTo>
                  <a:lnTo>
                    <a:pt x="944712" y="1084628"/>
                  </a:lnTo>
                  <a:lnTo>
                    <a:pt x="943126" y="1088333"/>
                  </a:lnTo>
                  <a:lnTo>
                    <a:pt x="941804" y="1092039"/>
                  </a:lnTo>
                  <a:lnTo>
                    <a:pt x="940218" y="1095744"/>
                  </a:lnTo>
                  <a:lnTo>
                    <a:pt x="938897" y="1099185"/>
                  </a:lnTo>
                  <a:lnTo>
                    <a:pt x="938104" y="1103155"/>
                  </a:lnTo>
                  <a:lnTo>
                    <a:pt x="937311" y="1106860"/>
                  </a:lnTo>
                  <a:lnTo>
                    <a:pt x="936518" y="1110830"/>
                  </a:lnTo>
                  <a:lnTo>
                    <a:pt x="935989" y="1114536"/>
                  </a:lnTo>
                  <a:lnTo>
                    <a:pt x="935725" y="1118506"/>
                  </a:lnTo>
                  <a:lnTo>
                    <a:pt x="935725" y="1122211"/>
                  </a:lnTo>
                  <a:lnTo>
                    <a:pt x="935725" y="1126181"/>
                  </a:lnTo>
                  <a:lnTo>
                    <a:pt x="935989" y="1130151"/>
                  </a:lnTo>
                  <a:lnTo>
                    <a:pt x="936518" y="1133857"/>
                  </a:lnTo>
                  <a:lnTo>
                    <a:pt x="937311" y="1137827"/>
                  </a:lnTo>
                  <a:lnTo>
                    <a:pt x="938104" y="1141532"/>
                  </a:lnTo>
                  <a:lnTo>
                    <a:pt x="938897" y="1145502"/>
                  </a:lnTo>
                  <a:lnTo>
                    <a:pt x="940218" y="1148943"/>
                  </a:lnTo>
                  <a:lnTo>
                    <a:pt x="941804" y="1152648"/>
                  </a:lnTo>
                  <a:lnTo>
                    <a:pt x="943126" y="1156354"/>
                  </a:lnTo>
                  <a:lnTo>
                    <a:pt x="944712" y="1160059"/>
                  </a:lnTo>
                  <a:lnTo>
                    <a:pt x="946826" y="1163235"/>
                  </a:lnTo>
                  <a:lnTo>
                    <a:pt x="948941" y="1166676"/>
                  </a:lnTo>
                  <a:lnTo>
                    <a:pt x="951320" y="1170116"/>
                  </a:lnTo>
                  <a:lnTo>
                    <a:pt x="953699" y="1173292"/>
                  </a:lnTo>
                  <a:lnTo>
                    <a:pt x="956342" y="1176204"/>
                  </a:lnTo>
                  <a:lnTo>
                    <a:pt x="959514" y="1179380"/>
                  </a:lnTo>
                  <a:lnTo>
                    <a:pt x="962157" y="1182291"/>
                  </a:lnTo>
                  <a:lnTo>
                    <a:pt x="965329" y="1184673"/>
                  </a:lnTo>
                  <a:lnTo>
                    <a:pt x="968501" y="1187320"/>
                  </a:lnTo>
                  <a:lnTo>
                    <a:pt x="971408" y="1189437"/>
                  </a:lnTo>
                  <a:lnTo>
                    <a:pt x="974844" y="1191819"/>
                  </a:lnTo>
                  <a:lnTo>
                    <a:pt x="978280" y="1193407"/>
                  </a:lnTo>
                  <a:lnTo>
                    <a:pt x="981981" y="1195260"/>
                  </a:lnTo>
                  <a:lnTo>
                    <a:pt x="985417" y="1196848"/>
                  </a:lnTo>
                  <a:lnTo>
                    <a:pt x="989117" y="1198171"/>
                  </a:lnTo>
                  <a:lnTo>
                    <a:pt x="992818" y="1199495"/>
                  </a:lnTo>
                  <a:lnTo>
                    <a:pt x="996518" y="1200553"/>
                  </a:lnTo>
                  <a:lnTo>
                    <a:pt x="1000483" y="1201612"/>
                  </a:lnTo>
                  <a:lnTo>
                    <a:pt x="1004184" y="1202141"/>
                  </a:lnTo>
                  <a:lnTo>
                    <a:pt x="1008148" y="1202671"/>
                  </a:lnTo>
                  <a:lnTo>
                    <a:pt x="1012113" y="1202935"/>
                  </a:lnTo>
                  <a:lnTo>
                    <a:pt x="1016342" y="1202935"/>
                  </a:lnTo>
                  <a:lnTo>
                    <a:pt x="1020307" y="1202935"/>
                  </a:lnTo>
                  <a:lnTo>
                    <a:pt x="1024272" y="1202671"/>
                  </a:lnTo>
                  <a:lnTo>
                    <a:pt x="1028237" y="1202141"/>
                  </a:lnTo>
                  <a:lnTo>
                    <a:pt x="1032201" y="1201612"/>
                  </a:lnTo>
                  <a:lnTo>
                    <a:pt x="1035902" y="1200553"/>
                  </a:lnTo>
                  <a:lnTo>
                    <a:pt x="1039602" y="1199495"/>
                  </a:lnTo>
                  <a:lnTo>
                    <a:pt x="1043303" y="1198171"/>
                  </a:lnTo>
                  <a:lnTo>
                    <a:pt x="1047003" y="1196848"/>
                  </a:lnTo>
                  <a:lnTo>
                    <a:pt x="1050704" y="1195260"/>
                  </a:lnTo>
                  <a:lnTo>
                    <a:pt x="1054140" y="1193407"/>
                  </a:lnTo>
                  <a:lnTo>
                    <a:pt x="1057576" y="1191819"/>
                  </a:lnTo>
                  <a:lnTo>
                    <a:pt x="1061012" y="1189437"/>
                  </a:lnTo>
                  <a:lnTo>
                    <a:pt x="1064184" y="1187320"/>
                  </a:lnTo>
                  <a:lnTo>
                    <a:pt x="1067092" y="1184673"/>
                  </a:lnTo>
                  <a:lnTo>
                    <a:pt x="1070263" y="1182291"/>
                  </a:lnTo>
                  <a:lnTo>
                    <a:pt x="1073435" y="1179380"/>
                  </a:lnTo>
                  <a:lnTo>
                    <a:pt x="1277490" y="974790"/>
                  </a:lnTo>
                  <a:lnTo>
                    <a:pt x="1282776" y="982730"/>
                  </a:lnTo>
                  <a:lnTo>
                    <a:pt x="1288327" y="990670"/>
                  </a:lnTo>
                  <a:lnTo>
                    <a:pt x="1293349" y="998610"/>
                  </a:lnTo>
                  <a:lnTo>
                    <a:pt x="1298106" y="1007080"/>
                  </a:lnTo>
                  <a:lnTo>
                    <a:pt x="1302864" y="1015284"/>
                  </a:lnTo>
                  <a:lnTo>
                    <a:pt x="1307358" y="1024018"/>
                  </a:lnTo>
                  <a:lnTo>
                    <a:pt x="1311851" y="1032488"/>
                  </a:lnTo>
                  <a:lnTo>
                    <a:pt x="1316080" y="1041222"/>
                  </a:lnTo>
                  <a:lnTo>
                    <a:pt x="1320309" y="1049956"/>
                  </a:lnTo>
                  <a:lnTo>
                    <a:pt x="1323745" y="1058955"/>
                  </a:lnTo>
                  <a:lnTo>
                    <a:pt x="1327710" y="1067954"/>
                  </a:lnTo>
                  <a:lnTo>
                    <a:pt x="1331146" y="1077217"/>
                  </a:lnTo>
                  <a:lnTo>
                    <a:pt x="1334582" y="1086216"/>
                  </a:lnTo>
                  <a:lnTo>
                    <a:pt x="1337490" y="1095744"/>
                  </a:lnTo>
                  <a:lnTo>
                    <a:pt x="1340662" y="1105007"/>
                  </a:lnTo>
                  <a:lnTo>
                    <a:pt x="1343569" y="1114536"/>
                  </a:lnTo>
                  <a:lnTo>
                    <a:pt x="1345948" y="1124328"/>
                  </a:lnTo>
                  <a:lnTo>
                    <a:pt x="1348327" y="1134386"/>
                  </a:lnTo>
                  <a:lnTo>
                    <a:pt x="1350442" y="1144179"/>
                  </a:lnTo>
                  <a:lnTo>
                    <a:pt x="1352556" y="1153971"/>
                  </a:lnTo>
                  <a:lnTo>
                    <a:pt x="1354142" y="1164029"/>
                  </a:lnTo>
                  <a:lnTo>
                    <a:pt x="1355464" y="1173822"/>
                  </a:lnTo>
                  <a:lnTo>
                    <a:pt x="1356785" y="1183350"/>
                  </a:lnTo>
                  <a:lnTo>
                    <a:pt x="1357578" y="1193143"/>
                  </a:lnTo>
                  <a:lnTo>
                    <a:pt x="1358371" y="1202935"/>
                  </a:lnTo>
                  <a:lnTo>
                    <a:pt x="1358900" y="1212464"/>
                  </a:lnTo>
                  <a:lnTo>
                    <a:pt x="1358900" y="1221992"/>
                  </a:lnTo>
                  <a:lnTo>
                    <a:pt x="1358900" y="1231520"/>
                  </a:lnTo>
                  <a:lnTo>
                    <a:pt x="1358900" y="1241048"/>
                  </a:lnTo>
                  <a:lnTo>
                    <a:pt x="1358371" y="1250576"/>
                  </a:lnTo>
                  <a:lnTo>
                    <a:pt x="1357843" y="1260104"/>
                  </a:lnTo>
                  <a:lnTo>
                    <a:pt x="1357050" y="1269368"/>
                  </a:lnTo>
                  <a:lnTo>
                    <a:pt x="1355728" y="1278631"/>
                  </a:lnTo>
                  <a:lnTo>
                    <a:pt x="1354406" y="1287895"/>
                  </a:lnTo>
                  <a:lnTo>
                    <a:pt x="1353085" y="1296893"/>
                  </a:lnTo>
                  <a:lnTo>
                    <a:pt x="1350970" y="1306157"/>
                  </a:lnTo>
                  <a:lnTo>
                    <a:pt x="1349120" y="1315156"/>
                  </a:lnTo>
                  <a:lnTo>
                    <a:pt x="1346741" y="1324154"/>
                  </a:lnTo>
                  <a:lnTo>
                    <a:pt x="1344627" y="1332889"/>
                  </a:lnTo>
                  <a:lnTo>
                    <a:pt x="1341983" y="1341358"/>
                  </a:lnTo>
                  <a:lnTo>
                    <a:pt x="1339076" y="1350092"/>
                  </a:lnTo>
                  <a:lnTo>
                    <a:pt x="1336168" y="1358826"/>
                  </a:lnTo>
                  <a:lnTo>
                    <a:pt x="1332732" y="1367296"/>
                  </a:lnTo>
                  <a:lnTo>
                    <a:pt x="1329560" y="1375500"/>
                  </a:lnTo>
                  <a:lnTo>
                    <a:pt x="1325860" y="1383970"/>
                  </a:lnTo>
                  <a:lnTo>
                    <a:pt x="1321895" y="1391910"/>
                  </a:lnTo>
                  <a:lnTo>
                    <a:pt x="1317930" y="1399850"/>
                  </a:lnTo>
                  <a:lnTo>
                    <a:pt x="1313701" y="1407790"/>
                  </a:lnTo>
                  <a:lnTo>
                    <a:pt x="1309208" y="1415730"/>
                  </a:lnTo>
                  <a:lnTo>
                    <a:pt x="1304450" y="1423406"/>
                  </a:lnTo>
                  <a:lnTo>
                    <a:pt x="1299428" y="1431081"/>
                  </a:lnTo>
                  <a:lnTo>
                    <a:pt x="1294406" y="1438492"/>
                  </a:lnTo>
                  <a:lnTo>
                    <a:pt x="1289384" y="1445638"/>
                  </a:lnTo>
                  <a:lnTo>
                    <a:pt x="1283833" y="1453049"/>
                  </a:lnTo>
                  <a:lnTo>
                    <a:pt x="1278018" y="1459930"/>
                  </a:lnTo>
                  <a:lnTo>
                    <a:pt x="1272203" y="1466812"/>
                  </a:lnTo>
                  <a:lnTo>
                    <a:pt x="1266388" y="1473428"/>
                  </a:lnTo>
                  <a:lnTo>
                    <a:pt x="1260044" y="1480045"/>
                  </a:lnTo>
                  <a:lnTo>
                    <a:pt x="1253701" y="1486397"/>
                  </a:lnTo>
                  <a:lnTo>
                    <a:pt x="1247093" y="1492749"/>
                  </a:lnTo>
                  <a:lnTo>
                    <a:pt x="1240221" y="1498837"/>
                  </a:lnTo>
                  <a:lnTo>
                    <a:pt x="1233613" y="1504659"/>
                  </a:lnTo>
                  <a:lnTo>
                    <a:pt x="1226212" y="1510218"/>
                  </a:lnTo>
                  <a:lnTo>
                    <a:pt x="1218811" y="1516040"/>
                  </a:lnTo>
                  <a:lnTo>
                    <a:pt x="1211674" y="1521334"/>
                  </a:lnTo>
                  <a:lnTo>
                    <a:pt x="1203745" y="1526362"/>
                  </a:lnTo>
                  <a:lnTo>
                    <a:pt x="1195815" y="1531391"/>
                  </a:lnTo>
                  <a:lnTo>
                    <a:pt x="1187885" y="1536155"/>
                  </a:lnTo>
                  <a:lnTo>
                    <a:pt x="1179691" y="1540655"/>
                  </a:lnTo>
                  <a:lnTo>
                    <a:pt x="1171233" y="1545154"/>
                  </a:lnTo>
                  <a:lnTo>
                    <a:pt x="1162775" y="1549389"/>
                  </a:lnTo>
                  <a:lnTo>
                    <a:pt x="1154053" y="1553359"/>
                  </a:lnTo>
                  <a:lnTo>
                    <a:pt x="1145066" y="1557064"/>
                  </a:lnTo>
                  <a:lnTo>
                    <a:pt x="1136079" y="1560240"/>
                  </a:lnTo>
                  <a:lnTo>
                    <a:pt x="1127092" y="1563681"/>
                  </a:lnTo>
                  <a:lnTo>
                    <a:pt x="1117577" y="1566592"/>
                  </a:lnTo>
                  <a:lnTo>
                    <a:pt x="1108325" y="1569239"/>
                  </a:lnTo>
                  <a:lnTo>
                    <a:pt x="1098546" y="1571886"/>
                  </a:lnTo>
                  <a:lnTo>
                    <a:pt x="1089030" y="1574003"/>
                  </a:lnTo>
                  <a:lnTo>
                    <a:pt x="1078986" y="1576385"/>
                  </a:lnTo>
                  <a:lnTo>
                    <a:pt x="1068942" y="1577973"/>
                  </a:lnTo>
                  <a:lnTo>
                    <a:pt x="1058633" y="1579296"/>
                  </a:lnTo>
                  <a:lnTo>
                    <a:pt x="1048589" y="1580620"/>
                  </a:lnTo>
                  <a:lnTo>
                    <a:pt x="1038545" y="1581678"/>
                  </a:lnTo>
                  <a:lnTo>
                    <a:pt x="1028501" y="1582208"/>
                  </a:lnTo>
                  <a:lnTo>
                    <a:pt x="1017928" y="1582472"/>
                  </a:lnTo>
                  <a:lnTo>
                    <a:pt x="1007884" y="1582737"/>
                  </a:lnTo>
                  <a:lnTo>
                    <a:pt x="997840" y="1582472"/>
                  </a:lnTo>
                  <a:lnTo>
                    <a:pt x="987796" y="1582208"/>
                  </a:lnTo>
                  <a:lnTo>
                    <a:pt x="977752" y="1581414"/>
                  </a:lnTo>
                  <a:lnTo>
                    <a:pt x="967443" y="1580620"/>
                  </a:lnTo>
                  <a:lnTo>
                    <a:pt x="957399" y="1579032"/>
                  </a:lnTo>
                  <a:lnTo>
                    <a:pt x="947355" y="1577708"/>
                  </a:lnTo>
                  <a:lnTo>
                    <a:pt x="937575" y="1576120"/>
                  </a:lnTo>
                  <a:lnTo>
                    <a:pt x="927531" y="1574003"/>
                  </a:lnTo>
                  <a:lnTo>
                    <a:pt x="917487" y="1571886"/>
                  </a:lnTo>
                  <a:lnTo>
                    <a:pt x="907443" y="1569239"/>
                  </a:lnTo>
                  <a:lnTo>
                    <a:pt x="897663" y="1566857"/>
                  </a:lnTo>
                  <a:lnTo>
                    <a:pt x="887883" y="1563681"/>
                  </a:lnTo>
                  <a:lnTo>
                    <a:pt x="878103" y="1560505"/>
                  </a:lnTo>
                  <a:lnTo>
                    <a:pt x="868324" y="1557064"/>
                  </a:lnTo>
                  <a:lnTo>
                    <a:pt x="858808" y="1553359"/>
                  </a:lnTo>
                  <a:lnTo>
                    <a:pt x="849028" y="1549389"/>
                  </a:lnTo>
                  <a:lnTo>
                    <a:pt x="839513" y="1545419"/>
                  </a:lnTo>
                  <a:lnTo>
                    <a:pt x="829997" y="1540919"/>
                  </a:lnTo>
                  <a:lnTo>
                    <a:pt x="820746" y="1536420"/>
                  </a:lnTo>
                  <a:lnTo>
                    <a:pt x="811495" y="1531656"/>
                  </a:lnTo>
                  <a:lnTo>
                    <a:pt x="802508" y="1526627"/>
                  </a:lnTo>
                  <a:lnTo>
                    <a:pt x="793257" y="1521334"/>
                  </a:lnTo>
                  <a:lnTo>
                    <a:pt x="784535" y="1515776"/>
                  </a:lnTo>
                  <a:lnTo>
                    <a:pt x="775548" y="1509953"/>
                  </a:lnTo>
                  <a:lnTo>
                    <a:pt x="766825" y="1504130"/>
                  </a:lnTo>
                  <a:lnTo>
                    <a:pt x="758367" y="1498307"/>
                  </a:lnTo>
                  <a:lnTo>
                    <a:pt x="749909" y="1491691"/>
                  </a:lnTo>
                  <a:lnTo>
                    <a:pt x="741451" y="1485339"/>
                  </a:lnTo>
                  <a:lnTo>
                    <a:pt x="733257" y="1478457"/>
                  </a:lnTo>
                  <a:lnTo>
                    <a:pt x="725063" y="1471840"/>
                  </a:lnTo>
                  <a:lnTo>
                    <a:pt x="717398" y="1464694"/>
                  </a:lnTo>
                  <a:lnTo>
                    <a:pt x="709468" y="1457548"/>
                  </a:lnTo>
                  <a:lnTo>
                    <a:pt x="701803" y="1450137"/>
                  </a:lnTo>
                  <a:lnTo>
                    <a:pt x="694402" y="1442197"/>
                  </a:lnTo>
                  <a:lnTo>
                    <a:pt x="687001" y="1434787"/>
                  </a:lnTo>
                  <a:lnTo>
                    <a:pt x="679864" y="1426582"/>
                  </a:lnTo>
                  <a:lnTo>
                    <a:pt x="672992" y="1418377"/>
                  </a:lnTo>
                  <a:lnTo>
                    <a:pt x="666120" y="1410172"/>
                  </a:lnTo>
                  <a:lnTo>
                    <a:pt x="659512" y="1401967"/>
                  </a:lnTo>
                  <a:lnTo>
                    <a:pt x="652904" y="1393233"/>
                  </a:lnTo>
                  <a:lnTo>
                    <a:pt x="646824" y="1384499"/>
                  </a:lnTo>
                  <a:lnTo>
                    <a:pt x="641009" y="1375500"/>
                  </a:lnTo>
                  <a:lnTo>
                    <a:pt x="635194" y="1366502"/>
                  </a:lnTo>
                  <a:lnTo>
                    <a:pt x="629379" y="1357238"/>
                  </a:lnTo>
                  <a:lnTo>
                    <a:pt x="623829" y="1347975"/>
                  </a:lnTo>
                  <a:lnTo>
                    <a:pt x="618807" y="1338447"/>
                  </a:lnTo>
                  <a:lnTo>
                    <a:pt x="613784" y="1328918"/>
                  </a:lnTo>
                  <a:lnTo>
                    <a:pt x="609027" y="1319126"/>
                  </a:lnTo>
                  <a:lnTo>
                    <a:pt x="604533" y="1309068"/>
                  </a:lnTo>
                  <a:lnTo>
                    <a:pt x="600040" y="1299275"/>
                  </a:lnTo>
                  <a:lnTo>
                    <a:pt x="595811" y="1289218"/>
                  </a:lnTo>
                  <a:lnTo>
                    <a:pt x="592110" y="1278896"/>
                  </a:lnTo>
                  <a:lnTo>
                    <a:pt x="588410" y="1268309"/>
                  </a:lnTo>
                  <a:lnTo>
                    <a:pt x="585238" y="1257987"/>
                  </a:lnTo>
                  <a:lnTo>
                    <a:pt x="581802" y="1247665"/>
                  </a:lnTo>
                  <a:lnTo>
                    <a:pt x="578894" y="1237078"/>
                  </a:lnTo>
                  <a:lnTo>
                    <a:pt x="576515" y="1225962"/>
                  </a:lnTo>
                  <a:lnTo>
                    <a:pt x="573872" y="1215375"/>
                  </a:lnTo>
                  <a:lnTo>
                    <a:pt x="572022" y="1204523"/>
                  </a:lnTo>
                  <a:lnTo>
                    <a:pt x="570172" y="1193937"/>
                  </a:lnTo>
                  <a:lnTo>
                    <a:pt x="568586" y="1183615"/>
                  </a:lnTo>
                  <a:lnTo>
                    <a:pt x="567529" y="1173028"/>
                  </a:lnTo>
                  <a:lnTo>
                    <a:pt x="566736" y="1162441"/>
                  </a:lnTo>
                  <a:lnTo>
                    <a:pt x="565678" y="1152119"/>
                  </a:lnTo>
                  <a:lnTo>
                    <a:pt x="565414" y="1141797"/>
                  </a:lnTo>
                  <a:lnTo>
                    <a:pt x="565150" y="1131210"/>
                  </a:lnTo>
                  <a:lnTo>
                    <a:pt x="565414" y="1121152"/>
                  </a:lnTo>
                  <a:lnTo>
                    <a:pt x="565678" y="1110830"/>
                  </a:lnTo>
                  <a:lnTo>
                    <a:pt x="566471" y="1100773"/>
                  </a:lnTo>
                  <a:lnTo>
                    <a:pt x="567529" y="1090980"/>
                  </a:lnTo>
                  <a:lnTo>
                    <a:pt x="568586" y="1080923"/>
                  </a:lnTo>
                  <a:lnTo>
                    <a:pt x="569907" y="1071130"/>
                  </a:lnTo>
                  <a:lnTo>
                    <a:pt x="571493" y="1061337"/>
                  </a:lnTo>
                  <a:lnTo>
                    <a:pt x="573344" y="1051809"/>
                  </a:lnTo>
                  <a:lnTo>
                    <a:pt x="575723" y="1042281"/>
                  </a:lnTo>
                  <a:lnTo>
                    <a:pt x="577837" y="1033017"/>
                  </a:lnTo>
                  <a:lnTo>
                    <a:pt x="580480" y="1023754"/>
                  </a:lnTo>
                  <a:lnTo>
                    <a:pt x="583123" y="1014755"/>
                  </a:lnTo>
                  <a:lnTo>
                    <a:pt x="586295" y="1005756"/>
                  </a:lnTo>
                  <a:lnTo>
                    <a:pt x="589467" y="996757"/>
                  </a:lnTo>
                  <a:lnTo>
                    <a:pt x="592903" y="988023"/>
                  </a:lnTo>
                  <a:lnTo>
                    <a:pt x="596604" y="979289"/>
                  </a:lnTo>
                  <a:lnTo>
                    <a:pt x="600568" y="970820"/>
                  </a:lnTo>
                  <a:lnTo>
                    <a:pt x="604533" y="962615"/>
                  </a:lnTo>
                  <a:lnTo>
                    <a:pt x="609027" y="954410"/>
                  </a:lnTo>
                  <a:lnTo>
                    <a:pt x="613520" y="946205"/>
                  </a:lnTo>
                  <a:lnTo>
                    <a:pt x="618278" y="938001"/>
                  </a:lnTo>
                  <a:lnTo>
                    <a:pt x="623036" y="930590"/>
                  </a:lnTo>
                  <a:lnTo>
                    <a:pt x="628322" y="922650"/>
                  </a:lnTo>
                  <a:lnTo>
                    <a:pt x="633344" y="915239"/>
                  </a:lnTo>
                  <a:lnTo>
                    <a:pt x="638895" y="908093"/>
                  </a:lnTo>
                  <a:lnTo>
                    <a:pt x="644710" y="900947"/>
                  </a:lnTo>
                  <a:lnTo>
                    <a:pt x="650525" y="894065"/>
                  </a:lnTo>
                  <a:lnTo>
                    <a:pt x="656340" y="887184"/>
                  </a:lnTo>
                  <a:lnTo>
                    <a:pt x="662683" y="880567"/>
                  </a:lnTo>
                  <a:lnTo>
                    <a:pt x="669027" y="873950"/>
                  </a:lnTo>
                  <a:lnTo>
                    <a:pt x="675371" y="867863"/>
                  </a:lnTo>
                  <a:lnTo>
                    <a:pt x="682243" y="861511"/>
                  </a:lnTo>
                  <a:lnTo>
                    <a:pt x="688851" y="855688"/>
                  </a:lnTo>
                  <a:lnTo>
                    <a:pt x="695988" y="850130"/>
                  </a:lnTo>
                  <a:lnTo>
                    <a:pt x="703124" y="844572"/>
                  </a:lnTo>
                  <a:lnTo>
                    <a:pt x="710525" y="839279"/>
                  </a:lnTo>
                  <a:lnTo>
                    <a:pt x="718190" y="833985"/>
                  </a:lnTo>
                  <a:lnTo>
                    <a:pt x="725591" y="828956"/>
                  </a:lnTo>
                  <a:lnTo>
                    <a:pt x="733521" y="824192"/>
                  </a:lnTo>
                  <a:lnTo>
                    <a:pt x="741451" y="819693"/>
                  </a:lnTo>
                  <a:lnTo>
                    <a:pt x="749644" y="815458"/>
                  </a:lnTo>
                  <a:lnTo>
                    <a:pt x="757574" y="811224"/>
                  </a:lnTo>
                  <a:lnTo>
                    <a:pt x="765768" y="807518"/>
                  </a:lnTo>
                  <a:lnTo>
                    <a:pt x="774226" y="803813"/>
                  </a:lnTo>
                  <a:lnTo>
                    <a:pt x="782949" y="800372"/>
                  </a:lnTo>
                  <a:lnTo>
                    <a:pt x="791671" y="796931"/>
                  </a:lnTo>
                  <a:lnTo>
                    <a:pt x="800394" y="794285"/>
                  </a:lnTo>
                  <a:lnTo>
                    <a:pt x="809381" y="791373"/>
                  </a:lnTo>
                  <a:lnTo>
                    <a:pt x="818632" y="788991"/>
                  </a:lnTo>
                  <a:lnTo>
                    <a:pt x="827883" y="786345"/>
                  </a:lnTo>
                  <a:lnTo>
                    <a:pt x="837134" y="784492"/>
                  </a:lnTo>
                  <a:lnTo>
                    <a:pt x="846650" y="782375"/>
                  </a:lnTo>
                  <a:lnTo>
                    <a:pt x="856165" y="780787"/>
                  </a:lnTo>
                  <a:lnTo>
                    <a:pt x="865680" y="779198"/>
                  </a:lnTo>
                  <a:lnTo>
                    <a:pt x="875460" y="778140"/>
                  </a:lnTo>
                  <a:lnTo>
                    <a:pt x="885240" y="777346"/>
                  </a:lnTo>
                  <a:lnTo>
                    <a:pt x="894756" y="776816"/>
                  </a:lnTo>
                  <a:lnTo>
                    <a:pt x="904800" y="776287"/>
                  </a:lnTo>
                  <a:close/>
                  <a:moveTo>
                    <a:pt x="797783" y="304800"/>
                  </a:moveTo>
                  <a:lnTo>
                    <a:pt x="819466" y="304800"/>
                  </a:lnTo>
                  <a:lnTo>
                    <a:pt x="840885" y="305594"/>
                  </a:lnTo>
                  <a:lnTo>
                    <a:pt x="862304" y="306652"/>
                  </a:lnTo>
                  <a:lnTo>
                    <a:pt x="883722" y="307975"/>
                  </a:lnTo>
                  <a:lnTo>
                    <a:pt x="904877" y="310356"/>
                  </a:lnTo>
                  <a:lnTo>
                    <a:pt x="925767" y="312738"/>
                  </a:lnTo>
                  <a:lnTo>
                    <a:pt x="946921" y="315913"/>
                  </a:lnTo>
                  <a:lnTo>
                    <a:pt x="968075" y="319617"/>
                  </a:lnTo>
                  <a:lnTo>
                    <a:pt x="988701" y="323586"/>
                  </a:lnTo>
                  <a:lnTo>
                    <a:pt x="1009591" y="328083"/>
                  </a:lnTo>
                  <a:lnTo>
                    <a:pt x="1029952" y="333111"/>
                  </a:lnTo>
                  <a:lnTo>
                    <a:pt x="1050577" y="338402"/>
                  </a:lnTo>
                  <a:lnTo>
                    <a:pt x="1070674" y="344223"/>
                  </a:lnTo>
                  <a:lnTo>
                    <a:pt x="1090770" y="350838"/>
                  </a:lnTo>
                  <a:lnTo>
                    <a:pt x="1110603" y="357188"/>
                  </a:lnTo>
                  <a:lnTo>
                    <a:pt x="1130170" y="364331"/>
                  </a:lnTo>
                  <a:lnTo>
                    <a:pt x="1149474" y="371740"/>
                  </a:lnTo>
                  <a:lnTo>
                    <a:pt x="1168513" y="379677"/>
                  </a:lnTo>
                  <a:lnTo>
                    <a:pt x="1187816" y="387879"/>
                  </a:lnTo>
                  <a:lnTo>
                    <a:pt x="1206855" y="396611"/>
                  </a:lnTo>
                  <a:lnTo>
                    <a:pt x="1225629" y="405606"/>
                  </a:lnTo>
                  <a:lnTo>
                    <a:pt x="1244139" y="415131"/>
                  </a:lnTo>
                  <a:lnTo>
                    <a:pt x="1262649" y="424656"/>
                  </a:lnTo>
                  <a:lnTo>
                    <a:pt x="1280895" y="434975"/>
                  </a:lnTo>
                  <a:lnTo>
                    <a:pt x="1298876" y="445294"/>
                  </a:lnTo>
                  <a:lnTo>
                    <a:pt x="1316593" y="456406"/>
                  </a:lnTo>
                  <a:lnTo>
                    <a:pt x="1334310" y="467519"/>
                  </a:lnTo>
                  <a:lnTo>
                    <a:pt x="1351762" y="479161"/>
                  </a:lnTo>
                  <a:lnTo>
                    <a:pt x="1368686" y="491067"/>
                  </a:lnTo>
                  <a:lnTo>
                    <a:pt x="1385609" y="503502"/>
                  </a:lnTo>
                  <a:lnTo>
                    <a:pt x="1404648" y="517790"/>
                  </a:lnTo>
                  <a:lnTo>
                    <a:pt x="1423158" y="532871"/>
                  </a:lnTo>
                  <a:lnTo>
                    <a:pt x="1441404" y="548217"/>
                  </a:lnTo>
                  <a:lnTo>
                    <a:pt x="1459385" y="563563"/>
                  </a:lnTo>
                  <a:lnTo>
                    <a:pt x="1273491" y="749565"/>
                  </a:lnTo>
                  <a:lnTo>
                    <a:pt x="1260270" y="738717"/>
                  </a:lnTo>
                  <a:lnTo>
                    <a:pt x="1253394" y="733161"/>
                  </a:lnTo>
                  <a:lnTo>
                    <a:pt x="1246519" y="728134"/>
                  </a:lnTo>
                  <a:lnTo>
                    <a:pt x="1235149" y="720196"/>
                  </a:lnTo>
                  <a:lnTo>
                    <a:pt x="1224043" y="712259"/>
                  </a:lnTo>
                  <a:lnTo>
                    <a:pt x="1212408" y="704850"/>
                  </a:lnTo>
                  <a:lnTo>
                    <a:pt x="1200773" y="697706"/>
                  </a:lnTo>
                  <a:lnTo>
                    <a:pt x="1188874" y="690298"/>
                  </a:lnTo>
                  <a:lnTo>
                    <a:pt x="1176710" y="683684"/>
                  </a:lnTo>
                  <a:lnTo>
                    <a:pt x="1164811" y="677069"/>
                  </a:lnTo>
                  <a:lnTo>
                    <a:pt x="1152647" y="670719"/>
                  </a:lnTo>
                  <a:lnTo>
                    <a:pt x="1140219" y="664634"/>
                  </a:lnTo>
                  <a:lnTo>
                    <a:pt x="1128055" y="658813"/>
                  </a:lnTo>
                  <a:lnTo>
                    <a:pt x="1115362" y="653521"/>
                  </a:lnTo>
                  <a:lnTo>
                    <a:pt x="1102670" y="648229"/>
                  </a:lnTo>
                  <a:lnTo>
                    <a:pt x="1089713" y="643202"/>
                  </a:lnTo>
                  <a:lnTo>
                    <a:pt x="1076756" y="638704"/>
                  </a:lnTo>
                  <a:lnTo>
                    <a:pt x="1064063" y="634206"/>
                  </a:lnTo>
                  <a:lnTo>
                    <a:pt x="1051106" y="629973"/>
                  </a:lnTo>
                  <a:lnTo>
                    <a:pt x="1037885" y="626004"/>
                  </a:lnTo>
                  <a:lnTo>
                    <a:pt x="1024399" y="622565"/>
                  </a:lnTo>
                  <a:lnTo>
                    <a:pt x="1010913" y="619390"/>
                  </a:lnTo>
                  <a:lnTo>
                    <a:pt x="997427" y="616479"/>
                  </a:lnTo>
                  <a:lnTo>
                    <a:pt x="983941" y="613569"/>
                  </a:lnTo>
                  <a:lnTo>
                    <a:pt x="970191" y="611452"/>
                  </a:lnTo>
                  <a:lnTo>
                    <a:pt x="956705" y="609336"/>
                  </a:lnTo>
                  <a:lnTo>
                    <a:pt x="942954" y="607748"/>
                  </a:lnTo>
                  <a:lnTo>
                    <a:pt x="928940" y="606425"/>
                  </a:lnTo>
                  <a:lnTo>
                    <a:pt x="915189" y="605102"/>
                  </a:lnTo>
                  <a:lnTo>
                    <a:pt x="901439" y="604573"/>
                  </a:lnTo>
                  <a:lnTo>
                    <a:pt x="887424" y="604044"/>
                  </a:lnTo>
                  <a:lnTo>
                    <a:pt x="873410" y="604044"/>
                  </a:lnTo>
                  <a:lnTo>
                    <a:pt x="859395" y="604573"/>
                  </a:lnTo>
                  <a:lnTo>
                    <a:pt x="845380" y="605102"/>
                  </a:lnTo>
                  <a:lnTo>
                    <a:pt x="831365" y="606425"/>
                  </a:lnTo>
                  <a:lnTo>
                    <a:pt x="817351" y="607748"/>
                  </a:lnTo>
                  <a:lnTo>
                    <a:pt x="803071" y="609336"/>
                  </a:lnTo>
                  <a:lnTo>
                    <a:pt x="789057" y="611452"/>
                  </a:lnTo>
                  <a:lnTo>
                    <a:pt x="775306" y="613834"/>
                  </a:lnTo>
                  <a:lnTo>
                    <a:pt x="761820" y="616744"/>
                  </a:lnTo>
                  <a:lnTo>
                    <a:pt x="748599" y="619919"/>
                  </a:lnTo>
                  <a:lnTo>
                    <a:pt x="735377" y="623359"/>
                  </a:lnTo>
                  <a:lnTo>
                    <a:pt x="722156" y="627063"/>
                  </a:lnTo>
                  <a:lnTo>
                    <a:pt x="709199" y="631296"/>
                  </a:lnTo>
                  <a:lnTo>
                    <a:pt x="696506" y="635794"/>
                  </a:lnTo>
                  <a:lnTo>
                    <a:pt x="683814" y="640556"/>
                  </a:lnTo>
                  <a:lnTo>
                    <a:pt x="671650" y="645584"/>
                  </a:lnTo>
                  <a:lnTo>
                    <a:pt x="659486" y="650875"/>
                  </a:lnTo>
                  <a:lnTo>
                    <a:pt x="647323" y="656696"/>
                  </a:lnTo>
                  <a:lnTo>
                    <a:pt x="635952" y="662517"/>
                  </a:lnTo>
                  <a:lnTo>
                    <a:pt x="624053" y="668867"/>
                  </a:lnTo>
                  <a:lnTo>
                    <a:pt x="612682" y="675481"/>
                  </a:lnTo>
                  <a:lnTo>
                    <a:pt x="601312" y="682361"/>
                  </a:lnTo>
                  <a:lnTo>
                    <a:pt x="590206" y="689769"/>
                  </a:lnTo>
                  <a:lnTo>
                    <a:pt x="579100" y="697442"/>
                  </a:lnTo>
                  <a:lnTo>
                    <a:pt x="568523" y="705115"/>
                  </a:lnTo>
                  <a:lnTo>
                    <a:pt x="558210" y="713317"/>
                  </a:lnTo>
                  <a:lnTo>
                    <a:pt x="548162" y="721784"/>
                  </a:lnTo>
                  <a:lnTo>
                    <a:pt x="537849" y="730515"/>
                  </a:lnTo>
                  <a:lnTo>
                    <a:pt x="528329" y="739246"/>
                  </a:lnTo>
                  <a:lnTo>
                    <a:pt x="518810" y="748507"/>
                  </a:lnTo>
                  <a:lnTo>
                    <a:pt x="509555" y="758032"/>
                  </a:lnTo>
                  <a:lnTo>
                    <a:pt x="500564" y="767557"/>
                  </a:lnTo>
                  <a:lnTo>
                    <a:pt x="491838" y="777346"/>
                  </a:lnTo>
                  <a:lnTo>
                    <a:pt x="483641" y="787665"/>
                  </a:lnTo>
                  <a:lnTo>
                    <a:pt x="475444" y="798248"/>
                  </a:lnTo>
                  <a:lnTo>
                    <a:pt x="467246" y="808832"/>
                  </a:lnTo>
                  <a:lnTo>
                    <a:pt x="459578" y="819679"/>
                  </a:lnTo>
                  <a:lnTo>
                    <a:pt x="452174" y="831057"/>
                  </a:lnTo>
                  <a:lnTo>
                    <a:pt x="444770" y="842434"/>
                  </a:lnTo>
                  <a:lnTo>
                    <a:pt x="438159" y="854340"/>
                  </a:lnTo>
                  <a:lnTo>
                    <a:pt x="431284" y="866246"/>
                  </a:lnTo>
                  <a:lnTo>
                    <a:pt x="425202" y="878417"/>
                  </a:lnTo>
                  <a:lnTo>
                    <a:pt x="419120" y="890852"/>
                  </a:lnTo>
                  <a:lnTo>
                    <a:pt x="413303" y="903288"/>
                  </a:lnTo>
                  <a:lnTo>
                    <a:pt x="408014" y="915988"/>
                  </a:lnTo>
                  <a:lnTo>
                    <a:pt x="402990" y="928952"/>
                  </a:lnTo>
                  <a:lnTo>
                    <a:pt x="398495" y="941917"/>
                  </a:lnTo>
                  <a:lnTo>
                    <a:pt x="393999" y="955411"/>
                  </a:lnTo>
                  <a:lnTo>
                    <a:pt x="390033" y="968905"/>
                  </a:lnTo>
                  <a:lnTo>
                    <a:pt x="386331" y="982398"/>
                  </a:lnTo>
                  <a:lnTo>
                    <a:pt x="383158" y="996157"/>
                  </a:lnTo>
                  <a:lnTo>
                    <a:pt x="379985" y="1010180"/>
                  </a:lnTo>
                  <a:lnTo>
                    <a:pt x="377076" y="1024467"/>
                  </a:lnTo>
                  <a:lnTo>
                    <a:pt x="374961" y="1038755"/>
                  </a:lnTo>
                  <a:lnTo>
                    <a:pt x="372845" y="1053571"/>
                  </a:lnTo>
                  <a:lnTo>
                    <a:pt x="371523" y="1068388"/>
                  </a:lnTo>
                  <a:lnTo>
                    <a:pt x="370201" y="1083205"/>
                  </a:lnTo>
                  <a:lnTo>
                    <a:pt x="369672" y="1098021"/>
                  </a:lnTo>
                  <a:lnTo>
                    <a:pt x="368879" y="1113367"/>
                  </a:lnTo>
                  <a:lnTo>
                    <a:pt x="368879" y="1128448"/>
                  </a:lnTo>
                  <a:lnTo>
                    <a:pt x="369143" y="1143794"/>
                  </a:lnTo>
                  <a:lnTo>
                    <a:pt x="370201" y="1159140"/>
                  </a:lnTo>
                  <a:lnTo>
                    <a:pt x="371523" y="1174750"/>
                  </a:lnTo>
                  <a:lnTo>
                    <a:pt x="372845" y="1190096"/>
                  </a:lnTo>
                  <a:lnTo>
                    <a:pt x="374961" y="1205971"/>
                  </a:lnTo>
                  <a:lnTo>
                    <a:pt x="377340" y="1221582"/>
                  </a:lnTo>
                  <a:lnTo>
                    <a:pt x="380249" y="1237721"/>
                  </a:lnTo>
                  <a:lnTo>
                    <a:pt x="383687" y="1253332"/>
                  </a:lnTo>
                  <a:lnTo>
                    <a:pt x="387124" y="1269471"/>
                  </a:lnTo>
                  <a:lnTo>
                    <a:pt x="391355" y="1285346"/>
                  </a:lnTo>
                  <a:lnTo>
                    <a:pt x="395850" y="1300957"/>
                  </a:lnTo>
                  <a:lnTo>
                    <a:pt x="400875" y="1316567"/>
                  </a:lnTo>
                  <a:lnTo>
                    <a:pt x="406163" y="1331648"/>
                  </a:lnTo>
                  <a:lnTo>
                    <a:pt x="411716" y="1347259"/>
                  </a:lnTo>
                  <a:lnTo>
                    <a:pt x="417798" y="1362075"/>
                  </a:lnTo>
                  <a:lnTo>
                    <a:pt x="423880" y="1376892"/>
                  </a:lnTo>
                  <a:lnTo>
                    <a:pt x="430755" y="1391709"/>
                  </a:lnTo>
                  <a:lnTo>
                    <a:pt x="437630" y="1406261"/>
                  </a:lnTo>
                  <a:lnTo>
                    <a:pt x="445034" y="1420548"/>
                  </a:lnTo>
                  <a:lnTo>
                    <a:pt x="452967" y="1434571"/>
                  </a:lnTo>
                  <a:lnTo>
                    <a:pt x="460900" y="1448330"/>
                  </a:lnTo>
                  <a:lnTo>
                    <a:pt x="469097" y="1462088"/>
                  </a:lnTo>
                  <a:lnTo>
                    <a:pt x="477823" y="1475582"/>
                  </a:lnTo>
                  <a:lnTo>
                    <a:pt x="486814" y="1488811"/>
                  </a:lnTo>
                  <a:lnTo>
                    <a:pt x="496069" y="1502040"/>
                  </a:lnTo>
                  <a:lnTo>
                    <a:pt x="505589" y="1515005"/>
                  </a:lnTo>
                  <a:lnTo>
                    <a:pt x="515637" y="1527176"/>
                  </a:lnTo>
                  <a:lnTo>
                    <a:pt x="525685" y="1539611"/>
                  </a:lnTo>
                  <a:lnTo>
                    <a:pt x="535733" y="1551782"/>
                  </a:lnTo>
                  <a:lnTo>
                    <a:pt x="546311" y="1563423"/>
                  </a:lnTo>
                  <a:lnTo>
                    <a:pt x="557417" y="1575065"/>
                  </a:lnTo>
                  <a:lnTo>
                    <a:pt x="568523" y="1586442"/>
                  </a:lnTo>
                  <a:lnTo>
                    <a:pt x="579893" y="1597555"/>
                  </a:lnTo>
                  <a:lnTo>
                    <a:pt x="591264" y="1608138"/>
                  </a:lnTo>
                  <a:lnTo>
                    <a:pt x="603163" y="1618457"/>
                  </a:lnTo>
                  <a:lnTo>
                    <a:pt x="615062" y="1628776"/>
                  </a:lnTo>
                  <a:lnTo>
                    <a:pt x="627490" y="1638830"/>
                  </a:lnTo>
                  <a:lnTo>
                    <a:pt x="639919" y="1648355"/>
                  </a:lnTo>
                  <a:lnTo>
                    <a:pt x="652347" y="1657615"/>
                  </a:lnTo>
                  <a:lnTo>
                    <a:pt x="665304" y="1666611"/>
                  </a:lnTo>
                  <a:lnTo>
                    <a:pt x="678261" y="1675342"/>
                  </a:lnTo>
                  <a:lnTo>
                    <a:pt x="691482" y="1683544"/>
                  </a:lnTo>
                  <a:lnTo>
                    <a:pt x="704968" y="1691482"/>
                  </a:lnTo>
                  <a:lnTo>
                    <a:pt x="718454" y="1699155"/>
                  </a:lnTo>
                  <a:lnTo>
                    <a:pt x="731940" y="1706828"/>
                  </a:lnTo>
                  <a:lnTo>
                    <a:pt x="745690" y="1713707"/>
                  </a:lnTo>
                  <a:lnTo>
                    <a:pt x="759441" y="1720057"/>
                  </a:lnTo>
                  <a:lnTo>
                    <a:pt x="773455" y="1726671"/>
                  </a:lnTo>
                  <a:lnTo>
                    <a:pt x="787734" y="1732492"/>
                  </a:lnTo>
                  <a:lnTo>
                    <a:pt x="801749" y="1738313"/>
                  </a:lnTo>
                  <a:lnTo>
                    <a:pt x="816293" y="1743605"/>
                  </a:lnTo>
                  <a:lnTo>
                    <a:pt x="830836" y="1748632"/>
                  </a:lnTo>
                  <a:lnTo>
                    <a:pt x="845380" y="1753130"/>
                  </a:lnTo>
                  <a:lnTo>
                    <a:pt x="859924" y="1757363"/>
                  </a:lnTo>
                  <a:lnTo>
                    <a:pt x="874732" y="1761067"/>
                  </a:lnTo>
                  <a:lnTo>
                    <a:pt x="889275" y="1764771"/>
                  </a:lnTo>
                  <a:lnTo>
                    <a:pt x="904348" y="1767946"/>
                  </a:lnTo>
                  <a:lnTo>
                    <a:pt x="918891" y="1770328"/>
                  </a:lnTo>
                  <a:lnTo>
                    <a:pt x="933699" y="1772709"/>
                  </a:lnTo>
                  <a:lnTo>
                    <a:pt x="948507" y="1774561"/>
                  </a:lnTo>
                  <a:lnTo>
                    <a:pt x="963580" y="1776413"/>
                  </a:lnTo>
                  <a:lnTo>
                    <a:pt x="978388" y="1777471"/>
                  </a:lnTo>
                  <a:lnTo>
                    <a:pt x="993196" y="1778265"/>
                  </a:lnTo>
                  <a:lnTo>
                    <a:pt x="1008268" y="1778530"/>
                  </a:lnTo>
                  <a:lnTo>
                    <a:pt x="1023341" y="1778530"/>
                  </a:lnTo>
                  <a:lnTo>
                    <a:pt x="1038149" y="1778265"/>
                  </a:lnTo>
                  <a:lnTo>
                    <a:pt x="1052957" y="1777471"/>
                  </a:lnTo>
                  <a:lnTo>
                    <a:pt x="1067765" y="1776149"/>
                  </a:lnTo>
                  <a:lnTo>
                    <a:pt x="1083102" y="1774296"/>
                  </a:lnTo>
                  <a:lnTo>
                    <a:pt x="1097910" y="1772444"/>
                  </a:lnTo>
                  <a:lnTo>
                    <a:pt x="1112718" y="1769799"/>
                  </a:lnTo>
                  <a:lnTo>
                    <a:pt x="1127262" y="1767153"/>
                  </a:lnTo>
                  <a:lnTo>
                    <a:pt x="1142070" y="1763713"/>
                  </a:lnTo>
                  <a:lnTo>
                    <a:pt x="1156349" y="1760273"/>
                  </a:lnTo>
                  <a:lnTo>
                    <a:pt x="1170364" y="1756040"/>
                  </a:lnTo>
                  <a:lnTo>
                    <a:pt x="1184114" y="1751807"/>
                  </a:lnTo>
                  <a:lnTo>
                    <a:pt x="1197600" y="1747044"/>
                  </a:lnTo>
                  <a:lnTo>
                    <a:pt x="1210821" y="1742017"/>
                  </a:lnTo>
                  <a:lnTo>
                    <a:pt x="1224043" y="1736726"/>
                  </a:lnTo>
                  <a:lnTo>
                    <a:pt x="1236735" y="1731169"/>
                  </a:lnTo>
                  <a:lnTo>
                    <a:pt x="1249428" y="1725084"/>
                  </a:lnTo>
                  <a:lnTo>
                    <a:pt x="1261856" y="1718734"/>
                  </a:lnTo>
                  <a:lnTo>
                    <a:pt x="1274020" y="1712119"/>
                  </a:lnTo>
                  <a:lnTo>
                    <a:pt x="1285655" y="1704976"/>
                  </a:lnTo>
                  <a:lnTo>
                    <a:pt x="1297554" y="1697832"/>
                  </a:lnTo>
                  <a:lnTo>
                    <a:pt x="1308660" y="1690423"/>
                  </a:lnTo>
                  <a:lnTo>
                    <a:pt x="1320031" y="1682486"/>
                  </a:lnTo>
                  <a:lnTo>
                    <a:pt x="1330608" y="1674284"/>
                  </a:lnTo>
                  <a:lnTo>
                    <a:pt x="1340920" y="1666082"/>
                  </a:lnTo>
                  <a:lnTo>
                    <a:pt x="1350969" y="1657615"/>
                  </a:lnTo>
                  <a:lnTo>
                    <a:pt x="1361017" y="1648884"/>
                  </a:lnTo>
                  <a:lnTo>
                    <a:pt x="1370801" y="1639888"/>
                  </a:lnTo>
                  <a:lnTo>
                    <a:pt x="1380056" y="1630628"/>
                  </a:lnTo>
                  <a:lnTo>
                    <a:pt x="1389047" y="1621103"/>
                  </a:lnTo>
                  <a:lnTo>
                    <a:pt x="1398037" y="1611313"/>
                  </a:lnTo>
                  <a:lnTo>
                    <a:pt x="1406499" y="1601259"/>
                  </a:lnTo>
                  <a:lnTo>
                    <a:pt x="1414696" y="1590940"/>
                  </a:lnTo>
                  <a:lnTo>
                    <a:pt x="1422629" y="1580621"/>
                  </a:lnTo>
                  <a:lnTo>
                    <a:pt x="1430562" y="1570303"/>
                  </a:lnTo>
                  <a:lnTo>
                    <a:pt x="1437702" y="1559190"/>
                  </a:lnTo>
                  <a:lnTo>
                    <a:pt x="1445106" y="1548342"/>
                  </a:lnTo>
                  <a:lnTo>
                    <a:pt x="1451716" y="1536965"/>
                  </a:lnTo>
                  <a:lnTo>
                    <a:pt x="1458591" y="1525853"/>
                  </a:lnTo>
                  <a:lnTo>
                    <a:pt x="1464673" y="1514211"/>
                  </a:lnTo>
                  <a:lnTo>
                    <a:pt x="1470755" y="1502834"/>
                  </a:lnTo>
                  <a:lnTo>
                    <a:pt x="1476308" y="1490928"/>
                  </a:lnTo>
                  <a:lnTo>
                    <a:pt x="1481597" y="1479286"/>
                  </a:lnTo>
                  <a:lnTo>
                    <a:pt x="1486621" y="1467115"/>
                  </a:lnTo>
                  <a:lnTo>
                    <a:pt x="1491381" y="1454680"/>
                  </a:lnTo>
                  <a:lnTo>
                    <a:pt x="1495876" y="1442773"/>
                  </a:lnTo>
                  <a:lnTo>
                    <a:pt x="1500107" y="1430073"/>
                  </a:lnTo>
                  <a:lnTo>
                    <a:pt x="1503809" y="1417373"/>
                  </a:lnTo>
                  <a:lnTo>
                    <a:pt x="1507511" y="1404673"/>
                  </a:lnTo>
                  <a:lnTo>
                    <a:pt x="1510420" y="1391973"/>
                  </a:lnTo>
                  <a:lnTo>
                    <a:pt x="1513593" y="1379009"/>
                  </a:lnTo>
                  <a:lnTo>
                    <a:pt x="1516237" y="1366044"/>
                  </a:lnTo>
                  <a:lnTo>
                    <a:pt x="1518617" y="1352815"/>
                  </a:lnTo>
                  <a:lnTo>
                    <a:pt x="1520732" y="1339586"/>
                  </a:lnTo>
                  <a:lnTo>
                    <a:pt x="1522319" y="1326092"/>
                  </a:lnTo>
                  <a:lnTo>
                    <a:pt x="1523641" y="1312598"/>
                  </a:lnTo>
                  <a:lnTo>
                    <a:pt x="1524434" y="1299105"/>
                  </a:lnTo>
                  <a:lnTo>
                    <a:pt x="1525492" y="1285611"/>
                  </a:lnTo>
                  <a:lnTo>
                    <a:pt x="1526021" y="1272117"/>
                  </a:lnTo>
                  <a:lnTo>
                    <a:pt x="1526021" y="1258623"/>
                  </a:lnTo>
                  <a:lnTo>
                    <a:pt x="1525757" y="1244865"/>
                  </a:lnTo>
                  <a:lnTo>
                    <a:pt x="1525228" y="1231107"/>
                  </a:lnTo>
                  <a:lnTo>
                    <a:pt x="1524170" y="1217348"/>
                  </a:lnTo>
                  <a:lnTo>
                    <a:pt x="1523112" y="1203325"/>
                  </a:lnTo>
                  <a:lnTo>
                    <a:pt x="1521790" y="1189302"/>
                  </a:lnTo>
                  <a:lnTo>
                    <a:pt x="1519675" y="1175544"/>
                  </a:lnTo>
                  <a:lnTo>
                    <a:pt x="1517559" y="1161521"/>
                  </a:lnTo>
                  <a:lnTo>
                    <a:pt x="1514915" y="1147498"/>
                  </a:lnTo>
                  <a:lnTo>
                    <a:pt x="1512271" y="1133211"/>
                  </a:lnTo>
                  <a:lnTo>
                    <a:pt x="1509097" y="1119188"/>
                  </a:lnTo>
                  <a:lnTo>
                    <a:pt x="1505395" y="1104900"/>
                  </a:lnTo>
                  <a:lnTo>
                    <a:pt x="1501429" y="1090877"/>
                  </a:lnTo>
                  <a:lnTo>
                    <a:pt x="1497198" y="1076855"/>
                  </a:lnTo>
                  <a:lnTo>
                    <a:pt x="1492703" y="1063096"/>
                  </a:lnTo>
                  <a:lnTo>
                    <a:pt x="1487943" y="1049338"/>
                  </a:lnTo>
                  <a:lnTo>
                    <a:pt x="1482919" y="1035580"/>
                  </a:lnTo>
                  <a:lnTo>
                    <a:pt x="1477630" y="1022350"/>
                  </a:lnTo>
                  <a:lnTo>
                    <a:pt x="1472077" y="1008857"/>
                  </a:lnTo>
                  <a:lnTo>
                    <a:pt x="1466260" y="995892"/>
                  </a:lnTo>
                  <a:lnTo>
                    <a:pt x="1460178" y="982927"/>
                  </a:lnTo>
                  <a:lnTo>
                    <a:pt x="1453832" y="969963"/>
                  </a:lnTo>
                  <a:lnTo>
                    <a:pt x="1446957" y="957527"/>
                  </a:lnTo>
                  <a:lnTo>
                    <a:pt x="1440346" y="945092"/>
                  </a:lnTo>
                  <a:lnTo>
                    <a:pt x="1432942" y="932657"/>
                  </a:lnTo>
                  <a:lnTo>
                    <a:pt x="1425802" y="920486"/>
                  </a:lnTo>
                  <a:lnTo>
                    <a:pt x="1418134" y="908844"/>
                  </a:lnTo>
                  <a:lnTo>
                    <a:pt x="1410201" y="896938"/>
                  </a:lnTo>
                  <a:lnTo>
                    <a:pt x="1402268" y="885561"/>
                  </a:lnTo>
                  <a:lnTo>
                    <a:pt x="1398566" y="880534"/>
                  </a:lnTo>
                  <a:lnTo>
                    <a:pt x="1394335" y="875242"/>
                  </a:lnTo>
                  <a:lnTo>
                    <a:pt x="1386402" y="864923"/>
                  </a:lnTo>
                  <a:lnTo>
                    <a:pt x="1572032" y="679450"/>
                  </a:lnTo>
                  <a:lnTo>
                    <a:pt x="1584724" y="694531"/>
                  </a:lnTo>
                  <a:lnTo>
                    <a:pt x="1596624" y="709877"/>
                  </a:lnTo>
                  <a:lnTo>
                    <a:pt x="1608787" y="725752"/>
                  </a:lnTo>
                  <a:lnTo>
                    <a:pt x="1620422" y="741627"/>
                  </a:lnTo>
                  <a:lnTo>
                    <a:pt x="1632850" y="759090"/>
                  </a:lnTo>
                  <a:lnTo>
                    <a:pt x="1644750" y="776817"/>
                  </a:lnTo>
                  <a:lnTo>
                    <a:pt x="1656120" y="794809"/>
                  </a:lnTo>
                  <a:lnTo>
                    <a:pt x="1667755" y="812800"/>
                  </a:lnTo>
                  <a:lnTo>
                    <a:pt x="1678332" y="831321"/>
                  </a:lnTo>
                  <a:lnTo>
                    <a:pt x="1688909" y="850107"/>
                  </a:lnTo>
                  <a:lnTo>
                    <a:pt x="1699222" y="869157"/>
                  </a:lnTo>
                  <a:lnTo>
                    <a:pt x="1709006" y="888207"/>
                  </a:lnTo>
                  <a:lnTo>
                    <a:pt x="1718525" y="908050"/>
                  </a:lnTo>
                  <a:lnTo>
                    <a:pt x="1727781" y="927629"/>
                  </a:lnTo>
                  <a:lnTo>
                    <a:pt x="1736507" y="947473"/>
                  </a:lnTo>
                  <a:lnTo>
                    <a:pt x="1744704" y="967846"/>
                  </a:lnTo>
                  <a:lnTo>
                    <a:pt x="1752373" y="988219"/>
                  </a:lnTo>
                  <a:lnTo>
                    <a:pt x="1760041" y="1009121"/>
                  </a:lnTo>
                  <a:lnTo>
                    <a:pt x="1767181" y="1030023"/>
                  </a:lnTo>
                  <a:lnTo>
                    <a:pt x="1773792" y="1051190"/>
                  </a:lnTo>
                  <a:lnTo>
                    <a:pt x="1779873" y="1072886"/>
                  </a:lnTo>
                  <a:lnTo>
                    <a:pt x="1785955" y="1094052"/>
                  </a:lnTo>
                  <a:lnTo>
                    <a:pt x="1790979" y="1115748"/>
                  </a:lnTo>
                  <a:lnTo>
                    <a:pt x="1795739" y="1137180"/>
                  </a:lnTo>
                  <a:lnTo>
                    <a:pt x="1799970" y="1158611"/>
                  </a:lnTo>
                  <a:lnTo>
                    <a:pt x="1803936" y="1179777"/>
                  </a:lnTo>
                  <a:lnTo>
                    <a:pt x="1806845" y="1201209"/>
                  </a:lnTo>
                  <a:lnTo>
                    <a:pt x="1809754" y="1222640"/>
                  </a:lnTo>
                  <a:lnTo>
                    <a:pt x="1811869" y="1243542"/>
                  </a:lnTo>
                  <a:lnTo>
                    <a:pt x="1813985" y="1264709"/>
                  </a:lnTo>
                  <a:lnTo>
                    <a:pt x="1815042" y="1285611"/>
                  </a:lnTo>
                  <a:lnTo>
                    <a:pt x="1815836" y="1306778"/>
                  </a:lnTo>
                  <a:lnTo>
                    <a:pt x="1816100" y="1327680"/>
                  </a:lnTo>
                  <a:lnTo>
                    <a:pt x="1816100" y="1348317"/>
                  </a:lnTo>
                  <a:lnTo>
                    <a:pt x="1815571" y="1369219"/>
                  </a:lnTo>
                  <a:lnTo>
                    <a:pt x="1814514" y="1389592"/>
                  </a:lnTo>
                  <a:lnTo>
                    <a:pt x="1812927" y="1410494"/>
                  </a:lnTo>
                  <a:lnTo>
                    <a:pt x="1810812" y="1431132"/>
                  </a:lnTo>
                  <a:lnTo>
                    <a:pt x="1808432" y="1451769"/>
                  </a:lnTo>
                  <a:lnTo>
                    <a:pt x="1805523" y="1472142"/>
                  </a:lnTo>
                  <a:lnTo>
                    <a:pt x="1801821" y="1492515"/>
                  </a:lnTo>
                  <a:lnTo>
                    <a:pt x="1797855" y="1512623"/>
                  </a:lnTo>
                  <a:lnTo>
                    <a:pt x="1793359" y="1532467"/>
                  </a:lnTo>
                  <a:lnTo>
                    <a:pt x="1788600" y="1552576"/>
                  </a:lnTo>
                  <a:lnTo>
                    <a:pt x="1783311" y="1572155"/>
                  </a:lnTo>
                  <a:lnTo>
                    <a:pt x="1777758" y="1591469"/>
                  </a:lnTo>
                  <a:lnTo>
                    <a:pt x="1771147" y="1611048"/>
                  </a:lnTo>
                  <a:lnTo>
                    <a:pt x="1764801" y="1630098"/>
                  </a:lnTo>
                  <a:lnTo>
                    <a:pt x="1757397" y="1648884"/>
                  </a:lnTo>
                  <a:lnTo>
                    <a:pt x="1749993" y="1667669"/>
                  </a:lnTo>
                  <a:lnTo>
                    <a:pt x="1741796" y="1685926"/>
                  </a:lnTo>
                  <a:lnTo>
                    <a:pt x="1733334" y="1704182"/>
                  </a:lnTo>
                  <a:lnTo>
                    <a:pt x="1724343" y="1722703"/>
                  </a:lnTo>
                  <a:lnTo>
                    <a:pt x="1714559" y="1740694"/>
                  </a:lnTo>
                  <a:lnTo>
                    <a:pt x="1704775" y="1758686"/>
                  </a:lnTo>
                  <a:lnTo>
                    <a:pt x="1694198" y="1776413"/>
                  </a:lnTo>
                  <a:lnTo>
                    <a:pt x="1683092" y="1793876"/>
                  </a:lnTo>
                  <a:lnTo>
                    <a:pt x="1671721" y="1810544"/>
                  </a:lnTo>
                  <a:lnTo>
                    <a:pt x="1659822" y="1827478"/>
                  </a:lnTo>
                  <a:lnTo>
                    <a:pt x="1647394" y="1844146"/>
                  </a:lnTo>
                  <a:lnTo>
                    <a:pt x="1634966" y="1860021"/>
                  </a:lnTo>
                  <a:lnTo>
                    <a:pt x="1621744" y="1875896"/>
                  </a:lnTo>
                  <a:lnTo>
                    <a:pt x="1608258" y="1891242"/>
                  </a:lnTo>
                  <a:lnTo>
                    <a:pt x="1594244" y="1906324"/>
                  </a:lnTo>
                  <a:lnTo>
                    <a:pt x="1579436" y="1921140"/>
                  </a:lnTo>
                  <a:lnTo>
                    <a:pt x="1564628" y="1935692"/>
                  </a:lnTo>
                  <a:lnTo>
                    <a:pt x="1549291" y="1949715"/>
                  </a:lnTo>
                  <a:lnTo>
                    <a:pt x="1533425" y="1963209"/>
                  </a:lnTo>
                  <a:lnTo>
                    <a:pt x="1517030" y="1976703"/>
                  </a:lnTo>
                  <a:lnTo>
                    <a:pt x="1500107" y="1989667"/>
                  </a:lnTo>
                  <a:lnTo>
                    <a:pt x="1482390" y="2002367"/>
                  </a:lnTo>
                  <a:lnTo>
                    <a:pt x="1464673" y="2014803"/>
                  </a:lnTo>
                  <a:lnTo>
                    <a:pt x="1446428" y="2026709"/>
                  </a:lnTo>
                  <a:lnTo>
                    <a:pt x="1427653" y="2037821"/>
                  </a:lnTo>
                  <a:lnTo>
                    <a:pt x="1408614" y="2048669"/>
                  </a:lnTo>
                  <a:lnTo>
                    <a:pt x="1389047" y="2059253"/>
                  </a:lnTo>
                  <a:lnTo>
                    <a:pt x="1368950" y="2069042"/>
                  </a:lnTo>
                  <a:lnTo>
                    <a:pt x="1348589" y="2078303"/>
                  </a:lnTo>
                  <a:lnTo>
                    <a:pt x="1327699" y="2087034"/>
                  </a:lnTo>
                  <a:lnTo>
                    <a:pt x="1306809" y="2095501"/>
                  </a:lnTo>
                  <a:lnTo>
                    <a:pt x="1285126" y="2102909"/>
                  </a:lnTo>
                  <a:lnTo>
                    <a:pt x="1263178" y="2110317"/>
                  </a:lnTo>
                  <a:lnTo>
                    <a:pt x="1240966" y="2116667"/>
                  </a:lnTo>
                  <a:lnTo>
                    <a:pt x="1218225" y="2123017"/>
                  </a:lnTo>
                  <a:lnTo>
                    <a:pt x="1206590" y="2125663"/>
                  </a:lnTo>
                  <a:lnTo>
                    <a:pt x="1194691" y="2128309"/>
                  </a:lnTo>
                  <a:lnTo>
                    <a:pt x="1183056" y="2130690"/>
                  </a:lnTo>
                  <a:lnTo>
                    <a:pt x="1171157" y="2133072"/>
                  </a:lnTo>
                  <a:lnTo>
                    <a:pt x="1159258" y="2135188"/>
                  </a:lnTo>
                  <a:lnTo>
                    <a:pt x="1147358" y="2137305"/>
                  </a:lnTo>
                  <a:lnTo>
                    <a:pt x="1135459" y="2139157"/>
                  </a:lnTo>
                  <a:lnTo>
                    <a:pt x="1123824" y="2141009"/>
                  </a:lnTo>
                  <a:lnTo>
                    <a:pt x="1111660" y="2142332"/>
                  </a:lnTo>
                  <a:lnTo>
                    <a:pt x="1099761" y="2143390"/>
                  </a:lnTo>
                  <a:lnTo>
                    <a:pt x="1075962" y="2145772"/>
                  </a:lnTo>
                  <a:lnTo>
                    <a:pt x="1052164" y="2147094"/>
                  </a:lnTo>
                  <a:lnTo>
                    <a:pt x="1028365" y="2147888"/>
                  </a:lnTo>
                  <a:lnTo>
                    <a:pt x="1004038" y="2147888"/>
                  </a:lnTo>
                  <a:lnTo>
                    <a:pt x="980239" y="2147359"/>
                  </a:lnTo>
                  <a:lnTo>
                    <a:pt x="956440" y="2146301"/>
                  </a:lnTo>
                  <a:lnTo>
                    <a:pt x="932642" y="2144449"/>
                  </a:lnTo>
                  <a:lnTo>
                    <a:pt x="908843" y="2142067"/>
                  </a:lnTo>
                  <a:lnTo>
                    <a:pt x="884780" y="2138892"/>
                  </a:lnTo>
                  <a:lnTo>
                    <a:pt x="860981" y="2135188"/>
                  </a:lnTo>
                  <a:lnTo>
                    <a:pt x="837183" y="2130690"/>
                  </a:lnTo>
                  <a:lnTo>
                    <a:pt x="813384" y="2125663"/>
                  </a:lnTo>
                  <a:lnTo>
                    <a:pt x="789057" y="2120107"/>
                  </a:lnTo>
                  <a:lnTo>
                    <a:pt x="765522" y="2114022"/>
                  </a:lnTo>
                  <a:lnTo>
                    <a:pt x="741724" y="2106878"/>
                  </a:lnTo>
                  <a:lnTo>
                    <a:pt x="718190" y="2099734"/>
                  </a:lnTo>
                  <a:lnTo>
                    <a:pt x="694920" y="2091532"/>
                  </a:lnTo>
                  <a:lnTo>
                    <a:pt x="671650" y="2082801"/>
                  </a:lnTo>
                  <a:lnTo>
                    <a:pt x="648645" y="2073276"/>
                  </a:lnTo>
                  <a:lnTo>
                    <a:pt x="625904" y="2063486"/>
                  </a:lnTo>
                  <a:lnTo>
                    <a:pt x="603163" y="2052903"/>
                  </a:lnTo>
                  <a:lnTo>
                    <a:pt x="580686" y="2042055"/>
                  </a:lnTo>
                  <a:lnTo>
                    <a:pt x="558474" y="2030149"/>
                  </a:lnTo>
                  <a:lnTo>
                    <a:pt x="536527" y="2018242"/>
                  </a:lnTo>
                  <a:lnTo>
                    <a:pt x="514844" y="2005542"/>
                  </a:lnTo>
                  <a:lnTo>
                    <a:pt x="493425" y="1992313"/>
                  </a:lnTo>
                  <a:lnTo>
                    <a:pt x="472270" y="1978555"/>
                  </a:lnTo>
                  <a:lnTo>
                    <a:pt x="451116" y="1964003"/>
                  </a:lnTo>
                  <a:lnTo>
                    <a:pt x="430491" y="1949186"/>
                  </a:lnTo>
                  <a:lnTo>
                    <a:pt x="410130" y="1933576"/>
                  </a:lnTo>
                  <a:lnTo>
                    <a:pt x="390033" y="1917701"/>
                  </a:lnTo>
                  <a:lnTo>
                    <a:pt x="370465" y="1901296"/>
                  </a:lnTo>
                  <a:lnTo>
                    <a:pt x="351162" y="1884099"/>
                  </a:lnTo>
                  <a:lnTo>
                    <a:pt x="332123" y="1867165"/>
                  </a:lnTo>
                  <a:lnTo>
                    <a:pt x="313613" y="1849174"/>
                  </a:lnTo>
                  <a:lnTo>
                    <a:pt x="295632" y="1830917"/>
                  </a:lnTo>
                  <a:lnTo>
                    <a:pt x="278179" y="1812132"/>
                  </a:lnTo>
                  <a:lnTo>
                    <a:pt x="260727" y="1792553"/>
                  </a:lnTo>
                  <a:lnTo>
                    <a:pt x="243804" y="1772974"/>
                  </a:lnTo>
                  <a:lnTo>
                    <a:pt x="227409" y="1753130"/>
                  </a:lnTo>
                  <a:lnTo>
                    <a:pt x="211543" y="1732492"/>
                  </a:lnTo>
                  <a:lnTo>
                    <a:pt x="196206" y="1711590"/>
                  </a:lnTo>
                  <a:lnTo>
                    <a:pt x="181134" y="1690159"/>
                  </a:lnTo>
                  <a:lnTo>
                    <a:pt x="166590" y="1668463"/>
                  </a:lnTo>
                  <a:lnTo>
                    <a:pt x="152840" y="1646503"/>
                  </a:lnTo>
                  <a:lnTo>
                    <a:pt x="139354" y="1624542"/>
                  </a:lnTo>
                  <a:lnTo>
                    <a:pt x="126397" y="1601788"/>
                  </a:lnTo>
                  <a:lnTo>
                    <a:pt x="114498" y="1578505"/>
                  </a:lnTo>
                  <a:lnTo>
                    <a:pt x="102598" y="1555221"/>
                  </a:lnTo>
                  <a:lnTo>
                    <a:pt x="91492" y="1531673"/>
                  </a:lnTo>
                  <a:lnTo>
                    <a:pt x="80915" y="1507861"/>
                  </a:lnTo>
                  <a:lnTo>
                    <a:pt x="70867" y="1483784"/>
                  </a:lnTo>
                  <a:lnTo>
                    <a:pt x="61612" y="1458913"/>
                  </a:lnTo>
                  <a:lnTo>
                    <a:pt x="57117" y="1446742"/>
                  </a:lnTo>
                  <a:lnTo>
                    <a:pt x="52886" y="1434307"/>
                  </a:lnTo>
                  <a:lnTo>
                    <a:pt x="48655" y="1421871"/>
                  </a:lnTo>
                  <a:lnTo>
                    <a:pt x="44688" y="1409171"/>
                  </a:lnTo>
                  <a:lnTo>
                    <a:pt x="40986" y="1396736"/>
                  </a:lnTo>
                  <a:lnTo>
                    <a:pt x="37284" y="1384036"/>
                  </a:lnTo>
                  <a:lnTo>
                    <a:pt x="33582" y="1371071"/>
                  </a:lnTo>
                  <a:lnTo>
                    <a:pt x="30409" y="1358371"/>
                  </a:lnTo>
                  <a:lnTo>
                    <a:pt x="27236" y="1345407"/>
                  </a:lnTo>
                  <a:lnTo>
                    <a:pt x="24063" y="1332707"/>
                  </a:lnTo>
                  <a:lnTo>
                    <a:pt x="21154" y="1319742"/>
                  </a:lnTo>
                  <a:lnTo>
                    <a:pt x="18774" y="1306513"/>
                  </a:lnTo>
                  <a:lnTo>
                    <a:pt x="16130" y="1293548"/>
                  </a:lnTo>
                  <a:lnTo>
                    <a:pt x="14015" y="1280848"/>
                  </a:lnTo>
                  <a:lnTo>
                    <a:pt x="11635" y="1268148"/>
                  </a:lnTo>
                  <a:lnTo>
                    <a:pt x="9784" y="1255448"/>
                  </a:lnTo>
                  <a:lnTo>
                    <a:pt x="7933" y="1242484"/>
                  </a:lnTo>
                  <a:lnTo>
                    <a:pt x="6346" y="1229784"/>
                  </a:lnTo>
                  <a:lnTo>
                    <a:pt x="3702" y="1204648"/>
                  </a:lnTo>
                  <a:lnTo>
                    <a:pt x="1851" y="1179248"/>
                  </a:lnTo>
                  <a:lnTo>
                    <a:pt x="529" y="1154642"/>
                  </a:lnTo>
                  <a:lnTo>
                    <a:pt x="0" y="1129507"/>
                  </a:lnTo>
                  <a:lnTo>
                    <a:pt x="0" y="1105165"/>
                  </a:lnTo>
                  <a:lnTo>
                    <a:pt x="793" y="1080823"/>
                  </a:lnTo>
                  <a:lnTo>
                    <a:pt x="1851" y="1056217"/>
                  </a:lnTo>
                  <a:lnTo>
                    <a:pt x="4231" y="1032405"/>
                  </a:lnTo>
                  <a:lnTo>
                    <a:pt x="6611" y="1008592"/>
                  </a:lnTo>
                  <a:lnTo>
                    <a:pt x="9784" y="985044"/>
                  </a:lnTo>
                  <a:lnTo>
                    <a:pt x="13750" y="961496"/>
                  </a:lnTo>
                  <a:lnTo>
                    <a:pt x="18245" y="938477"/>
                  </a:lnTo>
                  <a:lnTo>
                    <a:pt x="23270" y="915723"/>
                  </a:lnTo>
                  <a:lnTo>
                    <a:pt x="28823" y="894027"/>
                  </a:lnTo>
                  <a:lnTo>
                    <a:pt x="34905" y="872067"/>
                  </a:lnTo>
                  <a:lnTo>
                    <a:pt x="41515" y="850636"/>
                  </a:lnTo>
                  <a:lnTo>
                    <a:pt x="48655" y="829734"/>
                  </a:lnTo>
                  <a:lnTo>
                    <a:pt x="56323" y="808567"/>
                  </a:lnTo>
                  <a:lnTo>
                    <a:pt x="64785" y="787929"/>
                  </a:lnTo>
                  <a:lnTo>
                    <a:pt x="73511" y="767821"/>
                  </a:lnTo>
                  <a:lnTo>
                    <a:pt x="82766" y="747977"/>
                  </a:lnTo>
                  <a:lnTo>
                    <a:pt x="92550" y="728398"/>
                  </a:lnTo>
                  <a:lnTo>
                    <a:pt x="102598" y="709084"/>
                  </a:lnTo>
                  <a:lnTo>
                    <a:pt x="113704" y="690298"/>
                  </a:lnTo>
                  <a:lnTo>
                    <a:pt x="124810" y="671777"/>
                  </a:lnTo>
                  <a:lnTo>
                    <a:pt x="136181" y="653521"/>
                  </a:lnTo>
                  <a:lnTo>
                    <a:pt x="148345" y="635794"/>
                  </a:lnTo>
                  <a:lnTo>
                    <a:pt x="161037" y="618331"/>
                  </a:lnTo>
                  <a:lnTo>
                    <a:pt x="174259" y="601398"/>
                  </a:lnTo>
                  <a:lnTo>
                    <a:pt x="187480" y="585259"/>
                  </a:lnTo>
                  <a:lnTo>
                    <a:pt x="200966" y="569384"/>
                  </a:lnTo>
                  <a:lnTo>
                    <a:pt x="214981" y="553773"/>
                  </a:lnTo>
                  <a:lnTo>
                    <a:pt x="229260" y="538956"/>
                  </a:lnTo>
                  <a:lnTo>
                    <a:pt x="243804" y="524404"/>
                  </a:lnTo>
                  <a:lnTo>
                    <a:pt x="258876" y="510117"/>
                  </a:lnTo>
                  <a:lnTo>
                    <a:pt x="274477" y="496359"/>
                  </a:lnTo>
                  <a:lnTo>
                    <a:pt x="290343" y="483129"/>
                  </a:lnTo>
                  <a:lnTo>
                    <a:pt x="306738" y="470165"/>
                  </a:lnTo>
                  <a:lnTo>
                    <a:pt x="323132" y="457465"/>
                  </a:lnTo>
                  <a:lnTo>
                    <a:pt x="340056" y="445294"/>
                  </a:lnTo>
                  <a:lnTo>
                    <a:pt x="357508" y="433917"/>
                  </a:lnTo>
                  <a:lnTo>
                    <a:pt x="374961" y="422540"/>
                  </a:lnTo>
                  <a:lnTo>
                    <a:pt x="392942" y="411956"/>
                  </a:lnTo>
                  <a:lnTo>
                    <a:pt x="411187" y="401902"/>
                  </a:lnTo>
                  <a:lnTo>
                    <a:pt x="429697" y="392113"/>
                  </a:lnTo>
                  <a:lnTo>
                    <a:pt x="447943" y="383117"/>
                  </a:lnTo>
                  <a:lnTo>
                    <a:pt x="466717" y="374386"/>
                  </a:lnTo>
                  <a:lnTo>
                    <a:pt x="485492" y="366183"/>
                  </a:lnTo>
                  <a:lnTo>
                    <a:pt x="504795" y="358511"/>
                  </a:lnTo>
                  <a:lnTo>
                    <a:pt x="524099" y="351631"/>
                  </a:lnTo>
                  <a:lnTo>
                    <a:pt x="543931" y="344752"/>
                  </a:lnTo>
                  <a:lnTo>
                    <a:pt x="564027" y="338667"/>
                  </a:lnTo>
                  <a:lnTo>
                    <a:pt x="584388" y="333111"/>
                  </a:lnTo>
                  <a:lnTo>
                    <a:pt x="604749" y="327819"/>
                  </a:lnTo>
                  <a:lnTo>
                    <a:pt x="625639" y="323321"/>
                  </a:lnTo>
                  <a:lnTo>
                    <a:pt x="646529" y="319088"/>
                  </a:lnTo>
                  <a:lnTo>
                    <a:pt x="667684" y="315383"/>
                  </a:lnTo>
                  <a:lnTo>
                    <a:pt x="689367" y="312208"/>
                  </a:lnTo>
                  <a:lnTo>
                    <a:pt x="710786" y="309563"/>
                  </a:lnTo>
                  <a:lnTo>
                    <a:pt x="732733" y="307446"/>
                  </a:lnTo>
                  <a:lnTo>
                    <a:pt x="754681" y="306123"/>
                  </a:lnTo>
                  <a:lnTo>
                    <a:pt x="776364" y="305065"/>
                  </a:lnTo>
                  <a:lnTo>
                    <a:pt x="797783" y="304800"/>
                  </a:lnTo>
                  <a:close/>
                  <a:moveTo>
                    <a:pt x="1971872" y="292100"/>
                  </a:moveTo>
                  <a:lnTo>
                    <a:pt x="2122487" y="334433"/>
                  </a:lnTo>
                  <a:lnTo>
                    <a:pt x="1869877" y="587375"/>
                  </a:lnTo>
                  <a:lnTo>
                    <a:pt x="1719262" y="545042"/>
                  </a:lnTo>
                  <a:lnTo>
                    <a:pt x="1971872" y="292100"/>
                  </a:lnTo>
                  <a:close/>
                  <a:moveTo>
                    <a:pt x="1898928" y="190500"/>
                  </a:moveTo>
                  <a:lnTo>
                    <a:pt x="1903425" y="190765"/>
                  </a:lnTo>
                  <a:lnTo>
                    <a:pt x="1907921" y="191560"/>
                  </a:lnTo>
                  <a:lnTo>
                    <a:pt x="1912418" y="192355"/>
                  </a:lnTo>
                  <a:lnTo>
                    <a:pt x="1916650" y="194209"/>
                  </a:lnTo>
                  <a:lnTo>
                    <a:pt x="1920882" y="196064"/>
                  </a:lnTo>
                  <a:lnTo>
                    <a:pt x="1925114" y="198183"/>
                  </a:lnTo>
                  <a:lnTo>
                    <a:pt x="1928818" y="201098"/>
                  </a:lnTo>
                  <a:lnTo>
                    <a:pt x="1932521" y="204542"/>
                  </a:lnTo>
                  <a:lnTo>
                    <a:pt x="1935695" y="208251"/>
                  </a:lnTo>
                  <a:lnTo>
                    <a:pt x="1938604" y="211696"/>
                  </a:lnTo>
                  <a:lnTo>
                    <a:pt x="1940985" y="215670"/>
                  </a:lnTo>
                  <a:lnTo>
                    <a:pt x="1942837" y="219909"/>
                  </a:lnTo>
                  <a:lnTo>
                    <a:pt x="1944159" y="224413"/>
                  </a:lnTo>
                  <a:lnTo>
                    <a:pt x="1945482" y="228917"/>
                  </a:lnTo>
                  <a:lnTo>
                    <a:pt x="1946011" y="233156"/>
                  </a:lnTo>
                  <a:lnTo>
                    <a:pt x="1946275" y="237925"/>
                  </a:lnTo>
                  <a:lnTo>
                    <a:pt x="1946011" y="242430"/>
                  </a:lnTo>
                  <a:lnTo>
                    <a:pt x="1945482" y="246934"/>
                  </a:lnTo>
                  <a:lnTo>
                    <a:pt x="1944159" y="251173"/>
                  </a:lnTo>
                  <a:lnTo>
                    <a:pt x="1942837" y="255677"/>
                  </a:lnTo>
                  <a:lnTo>
                    <a:pt x="1940985" y="259916"/>
                  </a:lnTo>
                  <a:lnTo>
                    <a:pt x="1938604" y="263890"/>
                  </a:lnTo>
                  <a:lnTo>
                    <a:pt x="1935695" y="267864"/>
                  </a:lnTo>
                  <a:lnTo>
                    <a:pt x="1932521" y="271044"/>
                  </a:lnTo>
                  <a:lnTo>
                    <a:pt x="1064661" y="1140336"/>
                  </a:lnTo>
                  <a:lnTo>
                    <a:pt x="1061222" y="1143515"/>
                  </a:lnTo>
                  <a:lnTo>
                    <a:pt x="1057255" y="1146430"/>
                  </a:lnTo>
                  <a:lnTo>
                    <a:pt x="1053287" y="1148814"/>
                  </a:lnTo>
                  <a:lnTo>
                    <a:pt x="1049055" y="1150934"/>
                  </a:lnTo>
                  <a:lnTo>
                    <a:pt x="1044558" y="1152259"/>
                  </a:lnTo>
                  <a:lnTo>
                    <a:pt x="1040326" y="1153318"/>
                  </a:lnTo>
                  <a:lnTo>
                    <a:pt x="1035829" y="1153848"/>
                  </a:lnTo>
                  <a:lnTo>
                    <a:pt x="1031597" y="1154113"/>
                  </a:lnTo>
                  <a:lnTo>
                    <a:pt x="1026571" y="1153848"/>
                  </a:lnTo>
                  <a:lnTo>
                    <a:pt x="1022075" y="1153318"/>
                  </a:lnTo>
                  <a:lnTo>
                    <a:pt x="1018107" y="1152259"/>
                  </a:lnTo>
                  <a:lnTo>
                    <a:pt x="1013610" y="1150934"/>
                  </a:lnTo>
                  <a:lnTo>
                    <a:pt x="1009378" y="1148814"/>
                  </a:lnTo>
                  <a:lnTo>
                    <a:pt x="1005411" y="1146430"/>
                  </a:lnTo>
                  <a:lnTo>
                    <a:pt x="1001443" y="1143515"/>
                  </a:lnTo>
                  <a:lnTo>
                    <a:pt x="998004" y="1140336"/>
                  </a:lnTo>
                  <a:lnTo>
                    <a:pt x="994566" y="1136892"/>
                  </a:lnTo>
                  <a:lnTo>
                    <a:pt x="991921" y="1132917"/>
                  </a:lnTo>
                  <a:lnTo>
                    <a:pt x="989540" y="1128943"/>
                  </a:lnTo>
                  <a:lnTo>
                    <a:pt x="987688" y="1124704"/>
                  </a:lnTo>
                  <a:lnTo>
                    <a:pt x="986101" y="1120465"/>
                  </a:lnTo>
                  <a:lnTo>
                    <a:pt x="985043" y="1115961"/>
                  </a:lnTo>
                  <a:lnTo>
                    <a:pt x="984250" y="1111457"/>
                  </a:lnTo>
                  <a:lnTo>
                    <a:pt x="984250" y="1106953"/>
                  </a:lnTo>
                  <a:lnTo>
                    <a:pt x="984250" y="1102448"/>
                  </a:lnTo>
                  <a:lnTo>
                    <a:pt x="985043" y="1097944"/>
                  </a:lnTo>
                  <a:lnTo>
                    <a:pt x="986101" y="1093440"/>
                  </a:lnTo>
                  <a:lnTo>
                    <a:pt x="987688" y="1089201"/>
                  </a:lnTo>
                  <a:lnTo>
                    <a:pt x="989540" y="1084962"/>
                  </a:lnTo>
                  <a:lnTo>
                    <a:pt x="991921" y="1080723"/>
                  </a:lnTo>
                  <a:lnTo>
                    <a:pt x="994566" y="1077278"/>
                  </a:lnTo>
                  <a:lnTo>
                    <a:pt x="998004" y="1073569"/>
                  </a:lnTo>
                  <a:lnTo>
                    <a:pt x="1865599" y="204542"/>
                  </a:lnTo>
                  <a:lnTo>
                    <a:pt x="1869303" y="201098"/>
                  </a:lnTo>
                  <a:lnTo>
                    <a:pt x="1873270" y="198183"/>
                  </a:lnTo>
                  <a:lnTo>
                    <a:pt x="1877238" y="196064"/>
                  </a:lnTo>
                  <a:lnTo>
                    <a:pt x="1881470" y="194209"/>
                  </a:lnTo>
                  <a:lnTo>
                    <a:pt x="1885438" y="192355"/>
                  </a:lnTo>
                  <a:lnTo>
                    <a:pt x="1889934" y="191560"/>
                  </a:lnTo>
                  <a:lnTo>
                    <a:pt x="1894431" y="190765"/>
                  </a:lnTo>
                  <a:lnTo>
                    <a:pt x="1898928" y="190500"/>
                  </a:lnTo>
                  <a:close/>
                  <a:moveTo>
                    <a:pt x="1813227" y="0"/>
                  </a:moveTo>
                  <a:lnTo>
                    <a:pt x="1855787" y="150615"/>
                  </a:lnTo>
                  <a:lnTo>
                    <a:pt x="1602807" y="403225"/>
                  </a:lnTo>
                  <a:lnTo>
                    <a:pt x="1560512" y="252610"/>
                  </a:lnTo>
                  <a:lnTo>
                    <a:pt x="181322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52" name="组合 6"/>
          <p:cNvGrpSpPr/>
          <p:nvPr/>
        </p:nvGrpSpPr>
        <p:grpSpPr bwMode="auto">
          <a:xfrm>
            <a:off x="4955381" y="2057414"/>
            <a:ext cx="900113" cy="898922"/>
            <a:chOff x="5500583" y="-816118"/>
            <a:chExt cx="900000" cy="898457"/>
          </a:xfrm>
        </p:grpSpPr>
        <p:sp>
          <p:nvSpPr>
            <p:cNvPr id="53" name="MH_Other_4"/>
            <p:cNvSpPr/>
            <p:nvPr>
              <p:custDataLst>
                <p:tags r:id="rId7"/>
              </p:custDataLst>
            </p:nvPr>
          </p:nvSpPr>
          <p:spPr>
            <a:xfrm>
              <a:off x="5500583" y="-816118"/>
              <a:ext cx="900000" cy="898457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</a:endParaRPr>
            </a:p>
          </p:txBody>
        </p:sp>
        <p:sp>
          <p:nvSpPr>
            <p:cNvPr id="54" name="MH_Other_5"/>
            <p:cNvSpPr/>
            <p:nvPr>
              <p:custDataLst>
                <p:tags r:id="rId8"/>
              </p:custDataLst>
            </p:nvPr>
          </p:nvSpPr>
          <p:spPr>
            <a:xfrm>
              <a:off x="5634274" y="-690890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2400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KSO_Shape"/>
            <p:cNvSpPr/>
            <p:nvPr/>
          </p:nvSpPr>
          <p:spPr bwMode="auto">
            <a:xfrm>
              <a:off x="5777964" y="-555506"/>
              <a:ext cx="416667" cy="377232"/>
            </a:xfrm>
            <a:custGeom>
              <a:avLst/>
              <a:gdLst>
                <a:gd name="T0" fmla="*/ 1905000 w 2301875"/>
                <a:gd name="T1" fmla="*/ 1125992 h 2090738"/>
                <a:gd name="T2" fmla="*/ 748124 w 2301875"/>
                <a:gd name="T3" fmla="*/ 979328 h 2090738"/>
                <a:gd name="T4" fmla="*/ 705549 w 2301875"/>
                <a:gd name="T5" fmla="*/ 1045945 h 2090738"/>
                <a:gd name="T6" fmla="*/ 646680 w 2301875"/>
                <a:gd name="T7" fmla="*/ 1080176 h 2090738"/>
                <a:gd name="T8" fmla="*/ 589913 w 2301875"/>
                <a:gd name="T9" fmla="*/ 1077017 h 2090738"/>
                <a:gd name="T10" fmla="*/ 523423 w 2301875"/>
                <a:gd name="T11" fmla="*/ 1023828 h 2090738"/>
                <a:gd name="T12" fmla="*/ 483214 w 2301875"/>
                <a:gd name="T13" fmla="*/ 928772 h 2090738"/>
                <a:gd name="T14" fmla="*/ 481375 w 2301875"/>
                <a:gd name="T15" fmla="*/ 811862 h 2090738"/>
                <a:gd name="T16" fmla="*/ 518430 w 2301875"/>
                <a:gd name="T17" fmla="*/ 713910 h 2090738"/>
                <a:gd name="T18" fmla="*/ 582818 w 2301875"/>
                <a:gd name="T19" fmla="*/ 655981 h 2090738"/>
                <a:gd name="T20" fmla="*/ 640898 w 2301875"/>
                <a:gd name="T21" fmla="*/ 648872 h 2090738"/>
                <a:gd name="T22" fmla="*/ 700555 w 2301875"/>
                <a:gd name="T23" fmla="*/ 680206 h 2090738"/>
                <a:gd name="T24" fmla="*/ 745232 w 2301875"/>
                <a:gd name="T25" fmla="*/ 744191 h 2090738"/>
                <a:gd name="T26" fmla="*/ 1479516 w 2301875"/>
                <a:gd name="T27" fmla="*/ 609638 h 2090738"/>
                <a:gd name="T28" fmla="*/ 757270 w 2301875"/>
                <a:gd name="T29" fmla="*/ 19191 h 2090738"/>
                <a:gd name="T30" fmla="*/ 892066 w 2301875"/>
                <a:gd name="T31" fmla="*/ 82023 h 2090738"/>
                <a:gd name="T32" fmla="*/ 1010307 w 2301875"/>
                <a:gd name="T33" fmla="*/ 182975 h 2090738"/>
                <a:gd name="T34" fmla="*/ 1108579 w 2301875"/>
                <a:gd name="T35" fmla="*/ 317314 h 2090738"/>
                <a:gd name="T36" fmla="*/ 1182939 w 2301875"/>
                <a:gd name="T37" fmla="*/ 479784 h 2090738"/>
                <a:gd name="T38" fmla="*/ 1024759 w 2301875"/>
                <a:gd name="T39" fmla="*/ 648037 h 2090738"/>
                <a:gd name="T40" fmla="*/ 931217 w 2301875"/>
                <a:gd name="T41" fmla="*/ 409853 h 2090738"/>
                <a:gd name="T42" fmla="*/ 850025 w 2301875"/>
                <a:gd name="T43" fmla="*/ 303906 h 2090738"/>
                <a:gd name="T44" fmla="*/ 770146 w 2301875"/>
                <a:gd name="T45" fmla="*/ 240286 h 2090738"/>
                <a:gd name="T46" fmla="*/ 682385 w 2301875"/>
                <a:gd name="T47" fmla="*/ 204269 h 2090738"/>
                <a:gd name="T48" fmla="*/ 580434 w 2301875"/>
                <a:gd name="T49" fmla="*/ 200851 h 2090738"/>
                <a:gd name="T50" fmla="*/ 469024 w 2301875"/>
                <a:gd name="T51" fmla="*/ 244755 h 2090738"/>
                <a:gd name="T52" fmla="*/ 370226 w 2301875"/>
                <a:gd name="T53" fmla="*/ 332299 h 2090738"/>
                <a:gd name="T54" fmla="*/ 289560 w 2301875"/>
                <a:gd name="T55" fmla="*/ 455860 h 2090738"/>
                <a:gd name="T56" fmla="*/ 231228 w 2301875"/>
                <a:gd name="T57" fmla="*/ 608339 h 2090738"/>
                <a:gd name="T58" fmla="*/ 200748 w 2301875"/>
                <a:gd name="T59" fmla="*/ 781324 h 2090738"/>
                <a:gd name="T60" fmla="*/ 202324 w 2301875"/>
                <a:gd name="T61" fmla="*/ 965351 h 2090738"/>
                <a:gd name="T62" fmla="*/ 235694 w 2301875"/>
                <a:gd name="T63" fmla="*/ 1137021 h 2090738"/>
                <a:gd name="T64" fmla="*/ 296129 w 2301875"/>
                <a:gd name="T65" fmla="*/ 1287134 h 2090738"/>
                <a:gd name="T66" fmla="*/ 378635 w 2301875"/>
                <a:gd name="T67" fmla="*/ 1407540 h 2090738"/>
                <a:gd name="T68" fmla="*/ 478484 w 2301875"/>
                <a:gd name="T69" fmla="*/ 1491667 h 2090738"/>
                <a:gd name="T70" fmla="*/ 591207 w 2301875"/>
                <a:gd name="T71" fmla="*/ 1530575 h 2090738"/>
                <a:gd name="T72" fmla="*/ 690530 w 2301875"/>
                <a:gd name="T73" fmla="*/ 1524003 h 2090738"/>
                <a:gd name="T74" fmla="*/ 777766 w 2301875"/>
                <a:gd name="T75" fmla="*/ 1485620 h 2090738"/>
                <a:gd name="T76" fmla="*/ 857119 w 2301875"/>
                <a:gd name="T77" fmla="*/ 1419370 h 2090738"/>
                <a:gd name="T78" fmla="*/ 942252 w 2301875"/>
                <a:gd name="T79" fmla="*/ 1301594 h 2090738"/>
                <a:gd name="T80" fmla="*/ 1227083 w 2301875"/>
                <a:gd name="T81" fmla="*/ 1082339 h 2090738"/>
                <a:gd name="T82" fmla="*/ 1177159 w 2301875"/>
                <a:gd name="T83" fmla="*/ 1266365 h 2090738"/>
                <a:gd name="T84" fmla="*/ 1100433 w 2301875"/>
                <a:gd name="T85" fmla="*/ 1426469 h 2090738"/>
                <a:gd name="T86" fmla="*/ 1000322 w 2301875"/>
                <a:gd name="T87" fmla="*/ 1558179 h 2090738"/>
                <a:gd name="T88" fmla="*/ 880241 w 2301875"/>
                <a:gd name="T89" fmla="*/ 1655976 h 2090738"/>
                <a:gd name="T90" fmla="*/ 744132 w 2301875"/>
                <a:gd name="T91" fmla="*/ 1714602 h 2090738"/>
                <a:gd name="T92" fmla="*/ 590681 w 2301875"/>
                <a:gd name="T93" fmla="*/ 1729061 h 2090738"/>
                <a:gd name="T94" fmla="*/ 421465 w 2301875"/>
                <a:gd name="T95" fmla="*/ 1685420 h 2090738"/>
                <a:gd name="T96" fmla="*/ 272480 w 2301875"/>
                <a:gd name="T97" fmla="*/ 1584468 h 2090738"/>
                <a:gd name="T98" fmla="*/ 150035 w 2301875"/>
                <a:gd name="T99" fmla="*/ 1434093 h 2090738"/>
                <a:gd name="T100" fmla="*/ 60434 w 2301875"/>
                <a:gd name="T101" fmla="*/ 1243494 h 2090738"/>
                <a:gd name="T102" fmla="*/ 9459 w 2301875"/>
                <a:gd name="T103" fmla="*/ 1020296 h 2090738"/>
                <a:gd name="T104" fmla="*/ 3153 w 2301875"/>
                <a:gd name="T105" fmla="*/ 775540 h 2090738"/>
                <a:gd name="T106" fmla="*/ 42567 w 2301875"/>
                <a:gd name="T107" fmla="*/ 544981 h 2090738"/>
                <a:gd name="T108" fmla="*/ 122182 w 2301875"/>
                <a:gd name="T109" fmla="*/ 344393 h 2090738"/>
                <a:gd name="T110" fmla="*/ 236220 w 2301875"/>
                <a:gd name="T111" fmla="*/ 182449 h 2090738"/>
                <a:gd name="T112" fmla="*/ 378372 w 2301875"/>
                <a:gd name="T113" fmla="*/ 67038 h 2090738"/>
                <a:gd name="T114" fmla="*/ 542859 w 2301875"/>
                <a:gd name="T115" fmla="*/ 6835 h 209073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301875" h="2090738">
                  <a:moveTo>
                    <a:pt x="1992037" y="1047013"/>
                  </a:moveTo>
                  <a:lnTo>
                    <a:pt x="1990668" y="1048385"/>
                  </a:lnTo>
                  <a:lnTo>
                    <a:pt x="1990772" y="1048489"/>
                  </a:lnTo>
                  <a:lnTo>
                    <a:pt x="1992037" y="1047013"/>
                  </a:lnTo>
                  <a:close/>
                  <a:moveTo>
                    <a:pt x="1787748" y="736600"/>
                  </a:moveTo>
                  <a:lnTo>
                    <a:pt x="2301875" y="736600"/>
                  </a:lnTo>
                  <a:lnTo>
                    <a:pt x="1995749" y="1043295"/>
                  </a:lnTo>
                  <a:lnTo>
                    <a:pt x="1995488" y="1043556"/>
                  </a:lnTo>
                  <a:lnTo>
                    <a:pt x="1995488" y="1053214"/>
                  </a:lnTo>
                  <a:lnTo>
                    <a:pt x="1995749" y="1053475"/>
                  </a:lnTo>
                  <a:lnTo>
                    <a:pt x="2301875" y="1360488"/>
                  </a:lnTo>
                  <a:lnTo>
                    <a:pt x="1787748" y="1360488"/>
                  </a:lnTo>
                  <a:lnTo>
                    <a:pt x="1735668" y="1308312"/>
                  </a:lnTo>
                  <a:lnTo>
                    <a:pt x="1543545" y="1117423"/>
                  </a:lnTo>
                  <a:lnTo>
                    <a:pt x="923671" y="1117423"/>
                  </a:lnTo>
                  <a:lnTo>
                    <a:pt x="921766" y="1127286"/>
                  </a:lnTo>
                  <a:lnTo>
                    <a:pt x="919225" y="1137148"/>
                  </a:lnTo>
                  <a:lnTo>
                    <a:pt x="917002" y="1146693"/>
                  </a:lnTo>
                  <a:lnTo>
                    <a:pt x="914144" y="1156237"/>
                  </a:lnTo>
                  <a:lnTo>
                    <a:pt x="910969" y="1165463"/>
                  </a:lnTo>
                  <a:lnTo>
                    <a:pt x="907793" y="1174372"/>
                  </a:lnTo>
                  <a:lnTo>
                    <a:pt x="903983" y="1183280"/>
                  </a:lnTo>
                  <a:lnTo>
                    <a:pt x="900489" y="1192188"/>
                  </a:lnTo>
                  <a:lnTo>
                    <a:pt x="896679" y="1200142"/>
                  </a:lnTo>
                  <a:lnTo>
                    <a:pt x="892233" y="1208413"/>
                  </a:lnTo>
                  <a:lnTo>
                    <a:pt x="888105" y="1216367"/>
                  </a:lnTo>
                  <a:lnTo>
                    <a:pt x="883341" y="1224003"/>
                  </a:lnTo>
                  <a:lnTo>
                    <a:pt x="878578" y="1231320"/>
                  </a:lnTo>
                  <a:lnTo>
                    <a:pt x="873814" y="1238319"/>
                  </a:lnTo>
                  <a:lnTo>
                    <a:pt x="868734" y="1245319"/>
                  </a:lnTo>
                  <a:lnTo>
                    <a:pt x="863653" y="1251682"/>
                  </a:lnTo>
                  <a:lnTo>
                    <a:pt x="857937" y="1257726"/>
                  </a:lnTo>
                  <a:lnTo>
                    <a:pt x="852538" y="1263771"/>
                  </a:lnTo>
                  <a:lnTo>
                    <a:pt x="846504" y="1269180"/>
                  </a:lnTo>
                  <a:lnTo>
                    <a:pt x="840788" y="1274588"/>
                  </a:lnTo>
                  <a:lnTo>
                    <a:pt x="834437" y="1279360"/>
                  </a:lnTo>
                  <a:lnTo>
                    <a:pt x="828404" y="1284133"/>
                  </a:lnTo>
                  <a:lnTo>
                    <a:pt x="821735" y="1288269"/>
                  </a:lnTo>
                  <a:lnTo>
                    <a:pt x="815701" y="1291768"/>
                  </a:lnTo>
                  <a:lnTo>
                    <a:pt x="809033" y="1295586"/>
                  </a:lnTo>
                  <a:lnTo>
                    <a:pt x="802364" y="1298449"/>
                  </a:lnTo>
                  <a:lnTo>
                    <a:pt x="795378" y="1300995"/>
                  </a:lnTo>
                  <a:lnTo>
                    <a:pt x="788391" y="1303222"/>
                  </a:lnTo>
                  <a:lnTo>
                    <a:pt x="781405" y="1305130"/>
                  </a:lnTo>
                  <a:lnTo>
                    <a:pt x="774419" y="1306721"/>
                  </a:lnTo>
                  <a:lnTo>
                    <a:pt x="766797" y="1307676"/>
                  </a:lnTo>
                  <a:lnTo>
                    <a:pt x="759493" y="1308312"/>
                  </a:lnTo>
                  <a:lnTo>
                    <a:pt x="756635" y="1308948"/>
                  </a:lnTo>
                  <a:lnTo>
                    <a:pt x="753777" y="1308948"/>
                  </a:lnTo>
                  <a:lnTo>
                    <a:pt x="750284" y="1308948"/>
                  </a:lnTo>
                  <a:lnTo>
                    <a:pt x="747426" y="1308312"/>
                  </a:lnTo>
                  <a:lnTo>
                    <a:pt x="738535" y="1307676"/>
                  </a:lnTo>
                  <a:lnTo>
                    <a:pt x="729643" y="1306403"/>
                  </a:lnTo>
                  <a:lnTo>
                    <a:pt x="721069" y="1304176"/>
                  </a:lnTo>
                  <a:lnTo>
                    <a:pt x="712812" y="1301313"/>
                  </a:lnTo>
                  <a:lnTo>
                    <a:pt x="704238" y="1298131"/>
                  </a:lnTo>
                  <a:lnTo>
                    <a:pt x="695982" y="1294313"/>
                  </a:lnTo>
                  <a:lnTo>
                    <a:pt x="688360" y="1289859"/>
                  </a:lnTo>
                  <a:lnTo>
                    <a:pt x="680739" y="1285087"/>
                  </a:lnTo>
                  <a:lnTo>
                    <a:pt x="672800" y="1279997"/>
                  </a:lnTo>
                  <a:lnTo>
                    <a:pt x="665496" y="1273634"/>
                  </a:lnTo>
                  <a:lnTo>
                    <a:pt x="658510" y="1267589"/>
                  </a:lnTo>
                  <a:lnTo>
                    <a:pt x="651523" y="1260590"/>
                  </a:lnTo>
                  <a:lnTo>
                    <a:pt x="644855" y="1252954"/>
                  </a:lnTo>
                  <a:lnTo>
                    <a:pt x="638186" y="1245319"/>
                  </a:lnTo>
                  <a:lnTo>
                    <a:pt x="632470" y="1237047"/>
                  </a:lnTo>
                  <a:lnTo>
                    <a:pt x="626436" y="1228775"/>
                  </a:lnTo>
                  <a:lnTo>
                    <a:pt x="620403" y="1219549"/>
                  </a:lnTo>
                  <a:lnTo>
                    <a:pt x="615322" y="1209686"/>
                  </a:lnTo>
                  <a:lnTo>
                    <a:pt x="610241" y="1200142"/>
                  </a:lnTo>
                  <a:lnTo>
                    <a:pt x="605478" y="1189961"/>
                  </a:lnTo>
                  <a:lnTo>
                    <a:pt x="601032" y="1179462"/>
                  </a:lnTo>
                  <a:lnTo>
                    <a:pt x="596903" y="1168327"/>
                  </a:lnTo>
                  <a:lnTo>
                    <a:pt x="593093" y="1157192"/>
                  </a:lnTo>
                  <a:lnTo>
                    <a:pt x="589917" y="1145738"/>
                  </a:lnTo>
                  <a:lnTo>
                    <a:pt x="586742" y="1133967"/>
                  </a:lnTo>
                  <a:lnTo>
                    <a:pt x="583884" y="1122195"/>
                  </a:lnTo>
                  <a:lnTo>
                    <a:pt x="581661" y="1110106"/>
                  </a:lnTo>
                  <a:lnTo>
                    <a:pt x="580073" y="1097380"/>
                  </a:lnTo>
                  <a:lnTo>
                    <a:pt x="578485" y="1084972"/>
                  </a:lnTo>
                  <a:lnTo>
                    <a:pt x="577532" y="1071928"/>
                  </a:lnTo>
                  <a:lnTo>
                    <a:pt x="576580" y="1058566"/>
                  </a:lnTo>
                  <a:lnTo>
                    <a:pt x="576262" y="1045840"/>
                  </a:lnTo>
                  <a:lnTo>
                    <a:pt x="576580" y="1032478"/>
                  </a:lnTo>
                  <a:lnTo>
                    <a:pt x="577532" y="1019115"/>
                  </a:lnTo>
                  <a:lnTo>
                    <a:pt x="578485" y="1006071"/>
                  </a:lnTo>
                  <a:lnTo>
                    <a:pt x="580073" y="993664"/>
                  </a:lnTo>
                  <a:lnTo>
                    <a:pt x="581661" y="980938"/>
                  </a:lnTo>
                  <a:lnTo>
                    <a:pt x="583884" y="968848"/>
                  </a:lnTo>
                  <a:lnTo>
                    <a:pt x="586742" y="956758"/>
                  </a:lnTo>
                  <a:lnTo>
                    <a:pt x="589917" y="945305"/>
                  </a:lnTo>
                  <a:lnTo>
                    <a:pt x="593093" y="933852"/>
                  </a:lnTo>
                  <a:lnTo>
                    <a:pt x="596903" y="922398"/>
                  </a:lnTo>
                  <a:lnTo>
                    <a:pt x="601032" y="911581"/>
                  </a:lnTo>
                  <a:lnTo>
                    <a:pt x="605478" y="901401"/>
                  </a:lnTo>
                  <a:lnTo>
                    <a:pt x="610241" y="890902"/>
                  </a:lnTo>
                  <a:lnTo>
                    <a:pt x="615322" y="881039"/>
                  </a:lnTo>
                  <a:lnTo>
                    <a:pt x="620403" y="871813"/>
                  </a:lnTo>
                  <a:lnTo>
                    <a:pt x="626436" y="862587"/>
                  </a:lnTo>
                  <a:lnTo>
                    <a:pt x="632470" y="853997"/>
                  </a:lnTo>
                  <a:lnTo>
                    <a:pt x="638186" y="845407"/>
                  </a:lnTo>
                  <a:lnTo>
                    <a:pt x="644855" y="837771"/>
                  </a:lnTo>
                  <a:lnTo>
                    <a:pt x="651523" y="830454"/>
                  </a:lnTo>
                  <a:lnTo>
                    <a:pt x="658510" y="823773"/>
                  </a:lnTo>
                  <a:lnTo>
                    <a:pt x="665496" y="817092"/>
                  </a:lnTo>
                  <a:lnTo>
                    <a:pt x="672800" y="811047"/>
                  </a:lnTo>
                  <a:lnTo>
                    <a:pt x="680739" y="805956"/>
                  </a:lnTo>
                  <a:lnTo>
                    <a:pt x="688360" y="800866"/>
                  </a:lnTo>
                  <a:lnTo>
                    <a:pt x="695982" y="796730"/>
                  </a:lnTo>
                  <a:lnTo>
                    <a:pt x="704238" y="792594"/>
                  </a:lnTo>
                  <a:lnTo>
                    <a:pt x="712812" y="789731"/>
                  </a:lnTo>
                  <a:lnTo>
                    <a:pt x="721069" y="786867"/>
                  </a:lnTo>
                  <a:lnTo>
                    <a:pt x="729643" y="784959"/>
                  </a:lnTo>
                  <a:lnTo>
                    <a:pt x="738535" y="783368"/>
                  </a:lnTo>
                  <a:lnTo>
                    <a:pt x="747426" y="782732"/>
                  </a:lnTo>
                  <a:lnTo>
                    <a:pt x="750284" y="782413"/>
                  </a:lnTo>
                  <a:lnTo>
                    <a:pt x="753777" y="782413"/>
                  </a:lnTo>
                  <a:lnTo>
                    <a:pt x="756635" y="782413"/>
                  </a:lnTo>
                  <a:lnTo>
                    <a:pt x="759493" y="782732"/>
                  </a:lnTo>
                  <a:lnTo>
                    <a:pt x="766797" y="783368"/>
                  </a:lnTo>
                  <a:lnTo>
                    <a:pt x="774419" y="784004"/>
                  </a:lnTo>
                  <a:lnTo>
                    <a:pt x="781405" y="785595"/>
                  </a:lnTo>
                  <a:lnTo>
                    <a:pt x="788391" y="787504"/>
                  </a:lnTo>
                  <a:lnTo>
                    <a:pt x="795378" y="790049"/>
                  </a:lnTo>
                  <a:lnTo>
                    <a:pt x="802364" y="792594"/>
                  </a:lnTo>
                  <a:lnTo>
                    <a:pt x="809033" y="795457"/>
                  </a:lnTo>
                  <a:lnTo>
                    <a:pt x="815701" y="799275"/>
                  </a:lnTo>
                  <a:lnTo>
                    <a:pt x="821735" y="803093"/>
                  </a:lnTo>
                  <a:lnTo>
                    <a:pt x="828404" y="806911"/>
                  </a:lnTo>
                  <a:lnTo>
                    <a:pt x="834437" y="811365"/>
                  </a:lnTo>
                  <a:lnTo>
                    <a:pt x="840788" y="816773"/>
                  </a:lnTo>
                  <a:lnTo>
                    <a:pt x="846504" y="821864"/>
                  </a:lnTo>
                  <a:lnTo>
                    <a:pt x="852538" y="827272"/>
                  </a:lnTo>
                  <a:lnTo>
                    <a:pt x="857937" y="833317"/>
                  </a:lnTo>
                  <a:lnTo>
                    <a:pt x="863653" y="839680"/>
                  </a:lnTo>
                  <a:lnTo>
                    <a:pt x="868734" y="845725"/>
                  </a:lnTo>
                  <a:lnTo>
                    <a:pt x="873814" y="852724"/>
                  </a:lnTo>
                  <a:lnTo>
                    <a:pt x="878578" y="860042"/>
                  </a:lnTo>
                  <a:lnTo>
                    <a:pt x="883341" y="867359"/>
                  </a:lnTo>
                  <a:lnTo>
                    <a:pt x="888105" y="874676"/>
                  </a:lnTo>
                  <a:lnTo>
                    <a:pt x="892233" y="882948"/>
                  </a:lnTo>
                  <a:lnTo>
                    <a:pt x="896679" y="890902"/>
                  </a:lnTo>
                  <a:lnTo>
                    <a:pt x="900489" y="899174"/>
                  </a:lnTo>
                  <a:lnTo>
                    <a:pt x="903983" y="908082"/>
                  </a:lnTo>
                  <a:lnTo>
                    <a:pt x="907793" y="916354"/>
                  </a:lnTo>
                  <a:lnTo>
                    <a:pt x="910969" y="925580"/>
                  </a:lnTo>
                  <a:lnTo>
                    <a:pt x="914144" y="934806"/>
                  </a:lnTo>
                  <a:lnTo>
                    <a:pt x="917002" y="944351"/>
                  </a:lnTo>
                  <a:lnTo>
                    <a:pt x="919225" y="954213"/>
                  </a:lnTo>
                  <a:lnTo>
                    <a:pt x="921766" y="963758"/>
                  </a:lnTo>
                  <a:lnTo>
                    <a:pt x="923671" y="973938"/>
                  </a:lnTo>
                  <a:lnTo>
                    <a:pt x="1549579" y="973938"/>
                  </a:lnTo>
                  <a:lnTo>
                    <a:pt x="1741384" y="782732"/>
                  </a:lnTo>
                  <a:lnTo>
                    <a:pt x="1787748" y="736600"/>
                  </a:lnTo>
                  <a:close/>
                  <a:moveTo>
                    <a:pt x="753428" y="0"/>
                  </a:moveTo>
                  <a:lnTo>
                    <a:pt x="769938" y="318"/>
                  </a:lnTo>
                  <a:lnTo>
                    <a:pt x="786448" y="1270"/>
                  </a:lnTo>
                  <a:lnTo>
                    <a:pt x="802958" y="2223"/>
                  </a:lnTo>
                  <a:lnTo>
                    <a:pt x="819150" y="3812"/>
                  </a:lnTo>
                  <a:lnTo>
                    <a:pt x="835660" y="6035"/>
                  </a:lnTo>
                  <a:lnTo>
                    <a:pt x="851853" y="8576"/>
                  </a:lnTo>
                  <a:lnTo>
                    <a:pt x="867728" y="11435"/>
                  </a:lnTo>
                  <a:lnTo>
                    <a:pt x="883603" y="15247"/>
                  </a:lnTo>
                  <a:lnTo>
                    <a:pt x="899160" y="19059"/>
                  </a:lnTo>
                  <a:lnTo>
                    <a:pt x="915035" y="23188"/>
                  </a:lnTo>
                  <a:lnTo>
                    <a:pt x="930593" y="28270"/>
                  </a:lnTo>
                  <a:lnTo>
                    <a:pt x="945833" y="33353"/>
                  </a:lnTo>
                  <a:lnTo>
                    <a:pt x="961390" y="38753"/>
                  </a:lnTo>
                  <a:lnTo>
                    <a:pt x="976313" y="45105"/>
                  </a:lnTo>
                  <a:lnTo>
                    <a:pt x="991235" y="51458"/>
                  </a:lnTo>
                  <a:lnTo>
                    <a:pt x="1006158" y="58447"/>
                  </a:lnTo>
                  <a:lnTo>
                    <a:pt x="1020763" y="65752"/>
                  </a:lnTo>
                  <a:lnTo>
                    <a:pt x="1035368" y="73376"/>
                  </a:lnTo>
                  <a:lnTo>
                    <a:pt x="1049655" y="81635"/>
                  </a:lnTo>
                  <a:lnTo>
                    <a:pt x="1063625" y="90211"/>
                  </a:lnTo>
                  <a:lnTo>
                    <a:pt x="1077913" y="99105"/>
                  </a:lnTo>
                  <a:lnTo>
                    <a:pt x="1091883" y="108317"/>
                  </a:lnTo>
                  <a:lnTo>
                    <a:pt x="1105535" y="117846"/>
                  </a:lnTo>
                  <a:lnTo>
                    <a:pt x="1119188" y="127693"/>
                  </a:lnTo>
                  <a:lnTo>
                    <a:pt x="1132205" y="138175"/>
                  </a:lnTo>
                  <a:lnTo>
                    <a:pt x="1145540" y="148975"/>
                  </a:lnTo>
                  <a:lnTo>
                    <a:pt x="1158558" y="160093"/>
                  </a:lnTo>
                  <a:lnTo>
                    <a:pt x="1171575" y="171528"/>
                  </a:lnTo>
                  <a:lnTo>
                    <a:pt x="1183958" y="183281"/>
                  </a:lnTo>
                  <a:lnTo>
                    <a:pt x="1196340" y="195669"/>
                  </a:lnTo>
                  <a:lnTo>
                    <a:pt x="1208723" y="208057"/>
                  </a:lnTo>
                  <a:lnTo>
                    <a:pt x="1220788" y="221081"/>
                  </a:lnTo>
                  <a:lnTo>
                    <a:pt x="1232535" y="234104"/>
                  </a:lnTo>
                  <a:lnTo>
                    <a:pt x="1244283" y="247763"/>
                  </a:lnTo>
                  <a:lnTo>
                    <a:pt x="1255713" y="261422"/>
                  </a:lnTo>
                  <a:lnTo>
                    <a:pt x="1266825" y="275716"/>
                  </a:lnTo>
                  <a:lnTo>
                    <a:pt x="1277938" y="290010"/>
                  </a:lnTo>
                  <a:lnTo>
                    <a:pt x="1288733" y="304939"/>
                  </a:lnTo>
                  <a:lnTo>
                    <a:pt x="1299210" y="319868"/>
                  </a:lnTo>
                  <a:lnTo>
                    <a:pt x="1309688" y="335433"/>
                  </a:lnTo>
                  <a:lnTo>
                    <a:pt x="1320165" y="350997"/>
                  </a:lnTo>
                  <a:lnTo>
                    <a:pt x="1329690" y="367197"/>
                  </a:lnTo>
                  <a:lnTo>
                    <a:pt x="1339533" y="383397"/>
                  </a:lnTo>
                  <a:lnTo>
                    <a:pt x="1348740" y="399597"/>
                  </a:lnTo>
                  <a:lnTo>
                    <a:pt x="1357948" y="416750"/>
                  </a:lnTo>
                  <a:lnTo>
                    <a:pt x="1366838" y="433585"/>
                  </a:lnTo>
                  <a:lnTo>
                    <a:pt x="1375728" y="451055"/>
                  </a:lnTo>
                  <a:lnTo>
                    <a:pt x="1384300" y="468526"/>
                  </a:lnTo>
                  <a:lnTo>
                    <a:pt x="1392238" y="486632"/>
                  </a:lnTo>
                  <a:lnTo>
                    <a:pt x="1400493" y="504737"/>
                  </a:lnTo>
                  <a:lnTo>
                    <a:pt x="1407795" y="523161"/>
                  </a:lnTo>
                  <a:lnTo>
                    <a:pt x="1415415" y="541584"/>
                  </a:lnTo>
                  <a:lnTo>
                    <a:pt x="1422400" y="560325"/>
                  </a:lnTo>
                  <a:lnTo>
                    <a:pt x="1429385" y="579702"/>
                  </a:lnTo>
                  <a:lnTo>
                    <a:pt x="1435735" y="599078"/>
                  </a:lnTo>
                  <a:lnTo>
                    <a:pt x="1442403" y="618772"/>
                  </a:lnTo>
                  <a:lnTo>
                    <a:pt x="1448435" y="638466"/>
                  </a:lnTo>
                  <a:lnTo>
                    <a:pt x="1454150" y="658477"/>
                  </a:lnTo>
                  <a:lnTo>
                    <a:pt x="1459230" y="678807"/>
                  </a:lnTo>
                  <a:lnTo>
                    <a:pt x="1464945" y="699136"/>
                  </a:lnTo>
                  <a:lnTo>
                    <a:pt x="1469708" y="719783"/>
                  </a:lnTo>
                  <a:lnTo>
                    <a:pt x="1474153" y="740430"/>
                  </a:lnTo>
                  <a:lnTo>
                    <a:pt x="1478598" y="761395"/>
                  </a:lnTo>
                  <a:lnTo>
                    <a:pt x="1482725" y="782995"/>
                  </a:lnTo>
                  <a:lnTo>
                    <a:pt x="1238250" y="782995"/>
                  </a:lnTo>
                  <a:lnTo>
                    <a:pt x="1231265" y="753771"/>
                  </a:lnTo>
                  <a:lnTo>
                    <a:pt x="1223328" y="725501"/>
                  </a:lnTo>
                  <a:lnTo>
                    <a:pt x="1215073" y="697230"/>
                  </a:lnTo>
                  <a:lnTo>
                    <a:pt x="1206183" y="669595"/>
                  </a:lnTo>
                  <a:lnTo>
                    <a:pt x="1196023" y="642595"/>
                  </a:lnTo>
                  <a:lnTo>
                    <a:pt x="1185863" y="616548"/>
                  </a:lnTo>
                  <a:lnTo>
                    <a:pt x="1175068" y="590819"/>
                  </a:lnTo>
                  <a:lnTo>
                    <a:pt x="1163320" y="566043"/>
                  </a:lnTo>
                  <a:lnTo>
                    <a:pt x="1151255" y="541584"/>
                  </a:lnTo>
                  <a:lnTo>
                    <a:pt x="1138555" y="518079"/>
                  </a:lnTo>
                  <a:lnTo>
                    <a:pt x="1125220" y="495208"/>
                  </a:lnTo>
                  <a:lnTo>
                    <a:pt x="1111568" y="472973"/>
                  </a:lnTo>
                  <a:lnTo>
                    <a:pt x="1097280" y="452008"/>
                  </a:lnTo>
                  <a:lnTo>
                    <a:pt x="1089978" y="441526"/>
                  </a:lnTo>
                  <a:lnTo>
                    <a:pt x="1082675" y="431679"/>
                  </a:lnTo>
                  <a:lnTo>
                    <a:pt x="1075055" y="421832"/>
                  </a:lnTo>
                  <a:lnTo>
                    <a:pt x="1067435" y="412303"/>
                  </a:lnTo>
                  <a:lnTo>
                    <a:pt x="1059815" y="402456"/>
                  </a:lnTo>
                  <a:lnTo>
                    <a:pt x="1051560" y="393244"/>
                  </a:lnTo>
                  <a:lnTo>
                    <a:pt x="1043940" y="384350"/>
                  </a:lnTo>
                  <a:lnTo>
                    <a:pt x="1035685" y="375774"/>
                  </a:lnTo>
                  <a:lnTo>
                    <a:pt x="1027113" y="367197"/>
                  </a:lnTo>
                  <a:lnTo>
                    <a:pt x="1019175" y="358938"/>
                  </a:lnTo>
                  <a:lnTo>
                    <a:pt x="1010603" y="350997"/>
                  </a:lnTo>
                  <a:lnTo>
                    <a:pt x="1002030" y="343056"/>
                  </a:lnTo>
                  <a:lnTo>
                    <a:pt x="993775" y="335750"/>
                  </a:lnTo>
                  <a:lnTo>
                    <a:pt x="984885" y="328445"/>
                  </a:lnTo>
                  <a:lnTo>
                    <a:pt x="975995" y="321456"/>
                  </a:lnTo>
                  <a:lnTo>
                    <a:pt x="967105" y="314786"/>
                  </a:lnTo>
                  <a:lnTo>
                    <a:pt x="958215" y="308115"/>
                  </a:lnTo>
                  <a:lnTo>
                    <a:pt x="949008" y="301762"/>
                  </a:lnTo>
                  <a:lnTo>
                    <a:pt x="939800" y="296045"/>
                  </a:lnTo>
                  <a:lnTo>
                    <a:pt x="930593" y="290327"/>
                  </a:lnTo>
                  <a:lnTo>
                    <a:pt x="921385" y="284927"/>
                  </a:lnTo>
                  <a:lnTo>
                    <a:pt x="912178" y="279845"/>
                  </a:lnTo>
                  <a:lnTo>
                    <a:pt x="902653" y="275080"/>
                  </a:lnTo>
                  <a:lnTo>
                    <a:pt x="893128" y="270633"/>
                  </a:lnTo>
                  <a:lnTo>
                    <a:pt x="883603" y="266186"/>
                  </a:lnTo>
                  <a:lnTo>
                    <a:pt x="873760" y="262057"/>
                  </a:lnTo>
                  <a:lnTo>
                    <a:pt x="863918" y="258245"/>
                  </a:lnTo>
                  <a:lnTo>
                    <a:pt x="854393" y="255069"/>
                  </a:lnTo>
                  <a:lnTo>
                    <a:pt x="844233" y="252210"/>
                  </a:lnTo>
                  <a:lnTo>
                    <a:pt x="834390" y="249033"/>
                  </a:lnTo>
                  <a:lnTo>
                    <a:pt x="824548" y="246810"/>
                  </a:lnTo>
                  <a:lnTo>
                    <a:pt x="814388" y="244586"/>
                  </a:lnTo>
                  <a:lnTo>
                    <a:pt x="804545" y="242680"/>
                  </a:lnTo>
                  <a:lnTo>
                    <a:pt x="794385" y="241410"/>
                  </a:lnTo>
                  <a:lnTo>
                    <a:pt x="783908" y="240139"/>
                  </a:lnTo>
                  <a:lnTo>
                    <a:pt x="774065" y="239504"/>
                  </a:lnTo>
                  <a:lnTo>
                    <a:pt x="763588" y="238869"/>
                  </a:lnTo>
                  <a:lnTo>
                    <a:pt x="753428" y="238869"/>
                  </a:lnTo>
                  <a:lnTo>
                    <a:pt x="740093" y="239186"/>
                  </a:lnTo>
                  <a:lnTo>
                    <a:pt x="727075" y="239822"/>
                  </a:lnTo>
                  <a:lnTo>
                    <a:pt x="714375" y="241092"/>
                  </a:lnTo>
                  <a:lnTo>
                    <a:pt x="701358" y="242680"/>
                  </a:lnTo>
                  <a:lnTo>
                    <a:pt x="688658" y="245539"/>
                  </a:lnTo>
                  <a:lnTo>
                    <a:pt x="675958" y="248398"/>
                  </a:lnTo>
                  <a:lnTo>
                    <a:pt x="663258" y="251575"/>
                  </a:lnTo>
                  <a:lnTo>
                    <a:pt x="650875" y="255386"/>
                  </a:lnTo>
                  <a:lnTo>
                    <a:pt x="638493" y="259833"/>
                  </a:lnTo>
                  <a:lnTo>
                    <a:pt x="626428" y="264598"/>
                  </a:lnTo>
                  <a:lnTo>
                    <a:pt x="614363" y="269680"/>
                  </a:lnTo>
                  <a:lnTo>
                    <a:pt x="602298" y="275716"/>
                  </a:lnTo>
                  <a:lnTo>
                    <a:pt x="589915" y="282068"/>
                  </a:lnTo>
                  <a:lnTo>
                    <a:pt x="578168" y="288421"/>
                  </a:lnTo>
                  <a:lnTo>
                    <a:pt x="566737" y="295727"/>
                  </a:lnTo>
                  <a:lnTo>
                    <a:pt x="554990" y="303351"/>
                  </a:lnTo>
                  <a:lnTo>
                    <a:pt x="543560" y="310974"/>
                  </a:lnTo>
                  <a:lnTo>
                    <a:pt x="532447" y="319551"/>
                  </a:lnTo>
                  <a:lnTo>
                    <a:pt x="521017" y="328445"/>
                  </a:lnTo>
                  <a:lnTo>
                    <a:pt x="510222" y="337656"/>
                  </a:lnTo>
                  <a:lnTo>
                    <a:pt x="499427" y="347186"/>
                  </a:lnTo>
                  <a:lnTo>
                    <a:pt x="488632" y="357668"/>
                  </a:lnTo>
                  <a:lnTo>
                    <a:pt x="477837" y="367833"/>
                  </a:lnTo>
                  <a:lnTo>
                    <a:pt x="467677" y="378632"/>
                  </a:lnTo>
                  <a:lnTo>
                    <a:pt x="457517" y="390068"/>
                  </a:lnTo>
                  <a:lnTo>
                    <a:pt x="447357" y="401503"/>
                  </a:lnTo>
                  <a:lnTo>
                    <a:pt x="437832" y="413256"/>
                  </a:lnTo>
                  <a:lnTo>
                    <a:pt x="427672" y="425326"/>
                  </a:lnTo>
                  <a:lnTo>
                    <a:pt x="418465" y="438350"/>
                  </a:lnTo>
                  <a:lnTo>
                    <a:pt x="409257" y="451373"/>
                  </a:lnTo>
                  <a:lnTo>
                    <a:pt x="400050" y="464397"/>
                  </a:lnTo>
                  <a:lnTo>
                    <a:pt x="391160" y="478055"/>
                  </a:lnTo>
                  <a:lnTo>
                    <a:pt x="382270" y="491714"/>
                  </a:lnTo>
                  <a:lnTo>
                    <a:pt x="374015" y="506326"/>
                  </a:lnTo>
                  <a:lnTo>
                    <a:pt x="365760" y="520937"/>
                  </a:lnTo>
                  <a:lnTo>
                    <a:pt x="357822" y="535867"/>
                  </a:lnTo>
                  <a:lnTo>
                    <a:pt x="349885" y="550796"/>
                  </a:lnTo>
                  <a:lnTo>
                    <a:pt x="342265" y="566361"/>
                  </a:lnTo>
                  <a:lnTo>
                    <a:pt x="334962" y="581925"/>
                  </a:lnTo>
                  <a:lnTo>
                    <a:pt x="327977" y="598125"/>
                  </a:lnTo>
                  <a:lnTo>
                    <a:pt x="320675" y="614325"/>
                  </a:lnTo>
                  <a:lnTo>
                    <a:pt x="314325" y="630842"/>
                  </a:lnTo>
                  <a:lnTo>
                    <a:pt x="307657" y="647678"/>
                  </a:lnTo>
                  <a:lnTo>
                    <a:pt x="301625" y="664513"/>
                  </a:lnTo>
                  <a:lnTo>
                    <a:pt x="295592" y="681983"/>
                  </a:lnTo>
                  <a:lnTo>
                    <a:pt x="290195" y="699136"/>
                  </a:lnTo>
                  <a:lnTo>
                    <a:pt x="284797" y="716924"/>
                  </a:lnTo>
                  <a:lnTo>
                    <a:pt x="279400" y="735030"/>
                  </a:lnTo>
                  <a:lnTo>
                    <a:pt x="274637" y="753136"/>
                  </a:lnTo>
                  <a:lnTo>
                    <a:pt x="270192" y="771559"/>
                  </a:lnTo>
                  <a:lnTo>
                    <a:pt x="265747" y="789983"/>
                  </a:lnTo>
                  <a:lnTo>
                    <a:pt x="261937" y="808724"/>
                  </a:lnTo>
                  <a:lnTo>
                    <a:pt x="258127" y="827465"/>
                  </a:lnTo>
                  <a:lnTo>
                    <a:pt x="254952" y="846841"/>
                  </a:lnTo>
                  <a:lnTo>
                    <a:pt x="251777" y="865900"/>
                  </a:lnTo>
                  <a:lnTo>
                    <a:pt x="248920" y="885276"/>
                  </a:lnTo>
                  <a:lnTo>
                    <a:pt x="246697" y="904653"/>
                  </a:lnTo>
                  <a:lnTo>
                    <a:pt x="244475" y="924664"/>
                  </a:lnTo>
                  <a:lnTo>
                    <a:pt x="242570" y="944040"/>
                  </a:lnTo>
                  <a:lnTo>
                    <a:pt x="241300" y="964370"/>
                  </a:lnTo>
                  <a:lnTo>
                    <a:pt x="240030" y="984381"/>
                  </a:lnTo>
                  <a:lnTo>
                    <a:pt x="239077" y="1004711"/>
                  </a:lnTo>
                  <a:lnTo>
                    <a:pt x="238442" y="1025040"/>
                  </a:lnTo>
                  <a:lnTo>
                    <a:pt x="238125" y="1045687"/>
                  </a:lnTo>
                  <a:lnTo>
                    <a:pt x="238442" y="1066016"/>
                  </a:lnTo>
                  <a:lnTo>
                    <a:pt x="239077" y="1086028"/>
                  </a:lnTo>
                  <a:lnTo>
                    <a:pt x="240030" y="1106357"/>
                  </a:lnTo>
                  <a:lnTo>
                    <a:pt x="241300" y="1126369"/>
                  </a:lnTo>
                  <a:lnTo>
                    <a:pt x="242570" y="1146698"/>
                  </a:lnTo>
                  <a:lnTo>
                    <a:pt x="244475" y="1166392"/>
                  </a:lnTo>
                  <a:lnTo>
                    <a:pt x="246697" y="1186086"/>
                  </a:lnTo>
                  <a:lnTo>
                    <a:pt x="248920" y="1205780"/>
                  </a:lnTo>
                  <a:lnTo>
                    <a:pt x="251777" y="1224838"/>
                  </a:lnTo>
                  <a:lnTo>
                    <a:pt x="254952" y="1244215"/>
                  </a:lnTo>
                  <a:lnTo>
                    <a:pt x="258127" y="1263274"/>
                  </a:lnTo>
                  <a:lnTo>
                    <a:pt x="261937" y="1282015"/>
                  </a:lnTo>
                  <a:lnTo>
                    <a:pt x="265747" y="1300756"/>
                  </a:lnTo>
                  <a:lnTo>
                    <a:pt x="270192" y="1319179"/>
                  </a:lnTo>
                  <a:lnTo>
                    <a:pt x="274637" y="1337920"/>
                  </a:lnTo>
                  <a:lnTo>
                    <a:pt x="279400" y="1355708"/>
                  </a:lnTo>
                  <a:lnTo>
                    <a:pt x="284797" y="1373814"/>
                  </a:lnTo>
                  <a:lnTo>
                    <a:pt x="290195" y="1391602"/>
                  </a:lnTo>
                  <a:lnTo>
                    <a:pt x="295592" y="1409072"/>
                  </a:lnTo>
                  <a:lnTo>
                    <a:pt x="301625" y="1426225"/>
                  </a:lnTo>
                  <a:lnTo>
                    <a:pt x="307657" y="1443378"/>
                  </a:lnTo>
                  <a:lnTo>
                    <a:pt x="314325" y="1459896"/>
                  </a:lnTo>
                  <a:lnTo>
                    <a:pt x="320675" y="1476413"/>
                  </a:lnTo>
                  <a:lnTo>
                    <a:pt x="327977" y="1492613"/>
                  </a:lnTo>
                  <a:lnTo>
                    <a:pt x="334962" y="1508495"/>
                  </a:lnTo>
                  <a:lnTo>
                    <a:pt x="342265" y="1524378"/>
                  </a:lnTo>
                  <a:lnTo>
                    <a:pt x="349885" y="1539942"/>
                  </a:lnTo>
                  <a:lnTo>
                    <a:pt x="357822" y="1555189"/>
                  </a:lnTo>
                  <a:lnTo>
                    <a:pt x="365760" y="1569801"/>
                  </a:lnTo>
                  <a:lnTo>
                    <a:pt x="374015" y="1584730"/>
                  </a:lnTo>
                  <a:lnTo>
                    <a:pt x="382270" y="1598706"/>
                  </a:lnTo>
                  <a:lnTo>
                    <a:pt x="391160" y="1612683"/>
                  </a:lnTo>
                  <a:lnTo>
                    <a:pt x="400050" y="1626342"/>
                  </a:lnTo>
                  <a:lnTo>
                    <a:pt x="409257" y="1639683"/>
                  </a:lnTo>
                  <a:lnTo>
                    <a:pt x="418465" y="1652388"/>
                  </a:lnTo>
                  <a:lnTo>
                    <a:pt x="427672" y="1665094"/>
                  </a:lnTo>
                  <a:lnTo>
                    <a:pt x="437832" y="1677482"/>
                  </a:lnTo>
                  <a:lnTo>
                    <a:pt x="447357" y="1689235"/>
                  </a:lnTo>
                  <a:lnTo>
                    <a:pt x="457517" y="1700670"/>
                  </a:lnTo>
                  <a:lnTo>
                    <a:pt x="467677" y="1712106"/>
                  </a:lnTo>
                  <a:lnTo>
                    <a:pt x="477837" y="1722906"/>
                  </a:lnTo>
                  <a:lnTo>
                    <a:pt x="488632" y="1733388"/>
                  </a:lnTo>
                  <a:lnTo>
                    <a:pt x="499427" y="1743235"/>
                  </a:lnTo>
                  <a:lnTo>
                    <a:pt x="510222" y="1752764"/>
                  </a:lnTo>
                  <a:lnTo>
                    <a:pt x="521017" y="1762293"/>
                  </a:lnTo>
                  <a:lnTo>
                    <a:pt x="532447" y="1770870"/>
                  </a:lnTo>
                  <a:lnTo>
                    <a:pt x="543560" y="1779446"/>
                  </a:lnTo>
                  <a:lnTo>
                    <a:pt x="554990" y="1787387"/>
                  </a:lnTo>
                  <a:lnTo>
                    <a:pt x="566737" y="1795011"/>
                  </a:lnTo>
                  <a:lnTo>
                    <a:pt x="578168" y="1802317"/>
                  </a:lnTo>
                  <a:lnTo>
                    <a:pt x="589915" y="1808987"/>
                  </a:lnTo>
                  <a:lnTo>
                    <a:pt x="602298" y="1815023"/>
                  </a:lnTo>
                  <a:lnTo>
                    <a:pt x="614363" y="1820740"/>
                  </a:lnTo>
                  <a:lnTo>
                    <a:pt x="626428" y="1826140"/>
                  </a:lnTo>
                  <a:lnTo>
                    <a:pt x="638493" y="1830905"/>
                  </a:lnTo>
                  <a:lnTo>
                    <a:pt x="650875" y="1835352"/>
                  </a:lnTo>
                  <a:lnTo>
                    <a:pt x="663258" y="1839164"/>
                  </a:lnTo>
                  <a:lnTo>
                    <a:pt x="675958" y="1842340"/>
                  </a:lnTo>
                  <a:lnTo>
                    <a:pt x="688658" y="1845516"/>
                  </a:lnTo>
                  <a:lnTo>
                    <a:pt x="701358" y="1847740"/>
                  </a:lnTo>
                  <a:lnTo>
                    <a:pt x="714375" y="1849328"/>
                  </a:lnTo>
                  <a:lnTo>
                    <a:pt x="727075" y="1850916"/>
                  </a:lnTo>
                  <a:lnTo>
                    <a:pt x="740093" y="1851552"/>
                  </a:lnTo>
                  <a:lnTo>
                    <a:pt x="753428" y="1852187"/>
                  </a:lnTo>
                  <a:lnTo>
                    <a:pt x="763588" y="1851552"/>
                  </a:lnTo>
                  <a:lnTo>
                    <a:pt x="774065" y="1851234"/>
                  </a:lnTo>
                  <a:lnTo>
                    <a:pt x="783908" y="1850599"/>
                  </a:lnTo>
                  <a:lnTo>
                    <a:pt x="794385" y="1849328"/>
                  </a:lnTo>
                  <a:lnTo>
                    <a:pt x="804545" y="1848058"/>
                  </a:lnTo>
                  <a:lnTo>
                    <a:pt x="814388" y="1846152"/>
                  </a:lnTo>
                  <a:lnTo>
                    <a:pt x="824548" y="1843928"/>
                  </a:lnTo>
                  <a:lnTo>
                    <a:pt x="834390" y="1841387"/>
                  </a:lnTo>
                  <a:lnTo>
                    <a:pt x="844233" y="1838846"/>
                  </a:lnTo>
                  <a:lnTo>
                    <a:pt x="854393" y="1835669"/>
                  </a:lnTo>
                  <a:lnTo>
                    <a:pt x="863918" y="1832175"/>
                  </a:lnTo>
                  <a:lnTo>
                    <a:pt x="873760" y="1828364"/>
                  </a:lnTo>
                  <a:lnTo>
                    <a:pt x="883603" y="1824869"/>
                  </a:lnTo>
                  <a:lnTo>
                    <a:pt x="893128" y="1820422"/>
                  </a:lnTo>
                  <a:lnTo>
                    <a:pt x="902653" y="1815975"/>
                  </a:lnTo>
                  <a:lnTo>
                    <a:pt x="912178" y="1811211"/>
                  </a:lnTo>
                  <a:lnTo>
                    <a:pt x="921385" y="1805811"/>
                  </a:lnTo>
                  <a:lnTo>
                    <a:pt x="930593" y="1800411"/>
                  </a:lnTo>
                  <a:lnTo>
                    <a:pt x="939800" y="1795011"/>
                  </a:lnTo>
                  <a:lnTo>
                    <a:pt x="949008" y="1788976"/>
                  </a:lnTo>
                  <a:lnTo>
                    <a:pt x="958215" y="1782623"/>
                  </a:lnTo>
                  <a:lnTo>
                    <a:pt x="967105" y="1775952"/>
                  </a:lnTo>
                  <a:lnTo>
                    <a:pt x="975995" y="1769282"/>
                  </a:lnTo>
                  <a:lnTo>
                    <a:pt x="984885" y="1762293"/>
                  </a:lnTo>
                  <a:lnTo>
                    <a:pt x="993775" y="1754988"/>
                  </a:lnTo>
                  <a:lnTo>
                    <a:pt x="1002030" y="1747682"/>
                  </a:lnTo>
                  <a:lnTo>
                    <a:pt x="1010603" y="1740058"/>
                  </a:lnTo>
                  <a:lnTo>
                    <a:pt x="1019175" y="1731800"/>
                  </a:lnTo>
                  <a:lnTo>
                    <a:pt x="1027113" y="1723223"/>
                  </a:lnTo>
                  <a:lnTo>
                    <a:pt x="1035685" y="1714964"/>
                  </a:lnTo>
                  <a:lnTo>
                    <a:pt x="1043940" y="1706388"/>
                  </a:lnTo>
                  <a:lnTo>
                    <a:pt x="1051560" y="1697176"/>
                  </a:lnTo>
                  <a:lnTo>
                    <a:pt x="1059815" y="1687965"/>
                  </a:lnTo>
                  <a:lnTo>
                    <a:pt x="1067435" y="1678753"/>
                  </a:lnTo>
                  <a:lnTo>
                    <a:pt x="1075055" y="1669224"/>
                  </a:lnTo>
                  <a:lnTo>
                    <a:pt x="1082675" y="1659059"/>
                  </a:lnTo>
                  <a:lnTo>
                    <a:pt x="1089978" y="1649212"/>
                  </a:lnTo>
                  <a:lnTo>
                    <a:pt x="1097280" y="1638730"/>
                  </a:lnTo>
                  <a:lnTo>
                    <a:pt x="1111568" y="1617447"/>
                  </a:lnTo>
                  <a:lnTo>
                    <a:pt x="1125220" y="1595530"/>
                  </a:lnTo>
                  <a:lnTo>
                    <a:pt x="1138555" y="1572660"/>
                  </a:lnTo>
                  <a:lnTo>
                    <a:pt x="1151255" y="1549154"/>
                  </a:lnTo>
                  <a:lnTo>
                    <a:pt x="1163320" y="1524695"/>
                  </a:lnTo>
                  <a:lnTo>
                    <a:pt x="1175068" y="1499601"/>
                  </a:lnTo>
                  <a:lnTo>
                    <a:pt x="1185863" y="1474190"/>
                  </a:lnTo>
                  <a:lnTo>
                    <a:pt x="1196023" y="1448143"/>
                  </a:lnTo>
                  <a:lnTo>
                    <a:pt x="1206183" y="1421143"/>
                  </a:lnTo>
                  <a:lnTo>
                    <a:pt x="1215073" y="1393508"/>
                  </a:lnTo>
                  <a:lnTo>
                    <a:pt x="1223328" y="1365555"/>
                  </a:lnTo>
                  <a:lnTo>
                    <a:pt x="1231265" y="1336967"/>
                  </a:lnTo>
                  <a:lnTo>
                    <a:pt x="1238250" y="1307744"/>
                  </a:lnTo>
                  <a:lnTo>
                    <a:pt x="1482725" y="1307744"/>
                  </a:lnTo>
                  <a:lnTo>
                    <a:pt x="1478598" y="1329026"/>
                  </a:lnTo>
                  <a:lnTo>
                    <a:pt x="1474153" y="1349991"/>
                  </a:lnTo>
                  <a:lnTo>
                    <a:pt x="1469708" y="1370955"/>
                  </a:lnTo>
                  <a:lnTo>
                    <a:pt x="1464945" y="1391602"/>
                  </a:lnTo>
                  <a:lnTo>
                    <a:pt x="1459230" y="1411931"/>
                  </a:lnTo>
                  <a:lnTo>
                    <a:pt x="1454150" y="1432261"/>
                  </a:lnTo>
                  <a:lnTo>
                    <a:pt x="1448435" y="1452272"/>
                  </a:lnTo>
                  <a:lnTo>
                    <a:pt x="1442403" y="1471966"/>
                  </a:lnTo>
                  <a:lnTo>
                    <a:pt x="1435735" y="1491660"/>
                  </a:lnTo>
                  <a:lnTo>
                    <a:pt x="1429385" y="1510719"/>
                  </a:lnTo>
                  <a:lnTo>
                    <a:pt x="1422400" y="1530095"/>
                  </a:lnTo>
                  <a:lnTo>
                    <a:pt x="1415415" y="1548836"/>
                  </a:lnTo>
                  <a:lnTo>
                    <a:pt x="1407795" y="1567577"/>
                  </a:lnTo>
                  <a:lnTo>
                    <a:pt x="1400493" y="1586001"/>
                  </a:lnTo>
                  <a:lnTo>
                    <a:pt x="1392238" y="1604106"/>
                  </a:lnTo>
                  <a:lnTo>
                    <a:pt x="1384300" y="1622212"/>
                  </a:lnTo>
                  <a:lnTo>
                    <a:pt x="1375728" y="1639683"/>
                  </a:lnTo>
                  <a:lnTo>
                    <a:pt x="1366838" y="1656835"/>
                  </a:lnTo>
                  <a:lnTo>
                    <a:pt x="1357948" y="1674306"/>
                  </a:lnTo>
                  <a:lnTo>
                    <a:pt x="1348740" y="1690823"/>
                  </a:lnTo>
                  <a:lnTo>
                    <a:pt x="1339533" y="1707341"/>
                  </a:lnTo>
                  <a:lnTo>
                    <a:pt x="1329690" y="1723541"/>
                  </a:lnTo>
                  <a:lnTo>
                    <a:pt x="1320165" y="1740058"/>
                  </a:lnTo>
                  <a:lnTo>
                    <a:pt x="1309688" y="1755305"/>
                  </a:lnTo>
                  <a:lnTo>
                    <a:pt x="1299210" y="1770870"/>
                  </a:lnTo>
                  <a:lnTo>
                    <a:pt x="1288733" y="1786117"/>
                  </a:lnTo>
                  <a:lnTo>
                    <a:pt x="1277938" y="1800728"/>
                  </a:lnTo>
                  <a:lnTo>
                    <a:pt x="1266825" y="1815023"/>
                  </a:lnTo>
                  <a:lnTo>
                    <a:pt x="1255713" y="1829317"/>
                  </a:lnTo>
                  <a:lnTo>
                    <a:pt x="1244283" y="1843293"/>
                  </a:lnTo>
                  <a:lnTo>
                    <a:pt x="1232535" y="1856634"/>
                  </a:lnTo>
                  <a:lnTo>
                    <a:pt x="1220788" y="1869657"/>
                  </a:lnTo>
                  <a:lnTo>
                    <a:pt x="1208723" y="1882681"/>
                  </a:lnTo>
                  <a:lnTo>
                    <a:pt x="1196340" y="1895069"/>
                  </a:lnTo>
                  <a:lnTo>
                    <a:pt x="1183958" y="1907457"/>
                  </a:lnTo>
                  <a:lnTo>
                    <a:pt x="1171575" y="1919210"/>
                  </a:lnTo>
                  <a:lnTo>
                    <a:pt x="1158558" y="1930645"/>
                  </a:lnTo>
                  <a:lnTo>
                    <a:pt x="1145540" y="1941763"/>
                  </a:lnTo>
                  <a:lnTo>
                    <a:pt x="1132205" y="1952245"/>
                  </a:lnTo>
                  <a:lnTo>
                    <a:pt x="1119188" y="1962727"/>
                  </a:lnTo>
                  <a:lnTo>
                    <a:pt x="1105535" y="1973210"/>
                  </a:lnTo>
                  <a:lnTo>
                    <a:pt x="1091883" y="1982739"/>
                  </a:lnTo>
                  <a:lnTo>
                    <a:pt x="1077913" y="1991951"/>
                  </a:lnTo>
                  <a:lnTo>
                    <a:pt x="1063625" y="2000845"/>
                  </a:lnTo>
                  <a:lnTo>
                    <a:pt x="1049655" y="2009103"/>
                  </a:lnTo>
                  <a:lnTo>
                    <a:pt x="1035368" y="2017362"/>
                  </a:lnTo>
                  <a:lnTo>
                    <a:pt x="1020763" y="2024986"/>
                  </a:lnTo>
                  <a:lnTo>
                    <a:pt x="1006158" y="2032609"/>
                  </a:lnTo>
                  <a:lnTo>
                    <a:pt x="991235" y="2038962"/>
                  </a:lnTo>
                  <a:lnTo>
                    <a:pt x="976313" y="2045633"/>
                  </a:lnTo>
                  <a:lnTo>
                    <a:pt x="961390" y="2051668"/>
                  </a:lnTo>
                  <a:lnTo>
                    <a:pt x="945833" y="2057385"/>
                  </a:lnTo>
                  <a:lnTo>
                    <a:pt x="930593" y="2062785"/>
                  </a:lnTo>
                  <a:lnTo>
                    <a:pt x="915035" y="2067550"/>
                  </a:lnTo>
                  <a:lnTo>
                    <a:pt x="899160" y="2071680"/>
                  </a:lnTo>
                  <a:lnTo>
                    <a:pt x="883603" y="2075491"/>
                  </a:lnTo>
                  <a:lnTo>
                    <a:pt x="867728" y="2079303"/>
                  </a:lnTo>
                  <a:lnTo>
                    <a:pt x="851853" y="2082162"/>
                  </a:lnTo>
                  <a:lnTo>
                    <a:pt x="835660" y="2084703"/>
                  </a:lnTo>
                  <a:lnTo>
                    <a:pt x="819150" y="2086609"/>
                  </a:lnTo>
                  <a:lnTo>
                    <a:pt x="802958" y="2088515"/>
                  </a:lnTo>
                  <a:lnTo>
                    <a:pt x="786448" y="2089785"/>
                  </a:lnTo>
                  <a:lnTo>
                    <a:pt x="769938" y="2090421"/>
                  </a:lnTo>
                  <a:lnTo>
                    <a:pt x="753428" y="2090738"/>
                  </a:lnTo>
                  <a:lnTo>
                    <a:pt x="733425" y="2090421"/>
                  </a:lnTo>
                  <a:lnTo>
                    <a:pt x="713740" y="2089150"/>
                  </a:lnTo>
                  <a:lnTo>
                    <a:pt x="694373" y="2087879"/>
                  </a:lnTo>
                  <a:lnTo>
                    <a:pt x="675005" y="2085338"/>
                  </a:lnTo>
                  <a:lnTo>
                    <a:pt x="655955" y="2082162"/>
                  </a:lnTo>
                  <a:lnTo>
                    <a:pt x="637223" y="2078985"/>
                  </a:lnTo>
                  <a:lnTo>
                    <a:pt x="618490" y="2074538"/>
                  </a:lnTo>
                  <a:lnTo>
                    <a:pt x="599440" y="2069774"/>
                  </a:lnTo>
                  <a:lnTo>
                    <a:pt x="581025" y="2064056"/>
                  </a:lnTo>
                  <a:lnTo>
                    <a:pt x="562610" y="2058338"/>
                  </a:lnTo>
                  <a:lnTo>
                    <a:pt x="544512" y="2051668"/>
                  </a:lnTo>
                  <a:lnTo>
                    <a:pt x="527050" y="2044362"/>
                  </a:lnTo>
                  <a:lnTo>
                    <a:pt x="509270" y="2036421"/>
                  </a:lnTo>
                  <a:lnTo>
                    <a:pt x="491490" y="2028162"/>
                  </a:lnTo>
                  <a:lnTo>
                    <a:pt x="474662" y="2019268"/>
                  </a:lnTo>
                  <a:lnTo>
                    <a:pt x="457200" y="2009421"/>
                  </a:lnTo>
                  <a:lnTo>
                    <a:pt x="440690" y="1999574"/>
                  </a:lnTo>
                  <a:lnTo>
                    <a:pt x="423545" y="1988774"/>
                  </a:lnTo>
                  <a:lnTo>
                    <a:pt x="407352" y="1977974"/>
                  </a:lnTo>
                  <a:lnTo>
                    <a:pt x="391160" y="1966539"/>
                  </a:lnTo>
                  <a:lnTo>
                    <a:pt x="375285" y="1954151"/>
                  </a:lnTo>
                  <a:lnTo>
                    <a:pt x="360045" y="1941445"/>
                  </a:lnTo>
                  <a:lnTo>
                    <a:pt x="344487" y="1928104"/>
                  </a:lnTo>
                  <a:lnTo>
                    <a:pt x="329247" y="1914445"/>
                  </a:lnTo>
                  <a:lnTo>
                    <a:pt x="314642" y="1900469"/>
                  </a:lnTo>
                  <a:lnTo>
                    <a:pt x="299720" y="1885540"/>
                  </a:lnTo>
                  <a:lnTo>
                    <a:pt x="285432" y="1870610"/>
                  </a:lnTo>
                  <a:lnTo>
                    <a:pt x="271462" y="1854728"/>
                  </a:lnTo>
                  <a:lnTo>
                    <a:pt x="257810" y="1838846"/>
                  </a:lnTo>
                  <a:lnTo>
                    <a:pt x="244157" y="1822011"/>
                  </a:lnTo>
                  <a:lnTo>
                    <a:pt x="230822" y="1805176"/>
                  </a:lnTo>
                  <a:lnTo>
                    <a:pt x="218440" y="1787705"/>
                  </a:lnTo>
                  <a:lnTo>
                    <a:pt x="205740" y="1770235"/>
                  </a:lnTo>
                  <a:lnTo>
                    <a:pt x="193357" y="1751811"/>
                  </a:lnTo>
                  <a:lnTo>
                    <a:pt x="181292" y="1732753"/>
                  </a:lnTo>
                  <a:lnTo>
                    <a:pt x="169862" y="1714011"/>
                  </a:lnTo>
                  <a:lnTo>
                    <a:pt x="158432" y="1694635"/>
                  </a:lnTo>
                  <a:lnTo>
                    <a:pt x="147637" y="1674624"/>
                  </a:lnTo>
                  <a:lnTo>
                    <a:pt x="137160" y="1654294"/>
                  </a:lnTo>
                  <a:lnTo>
                    <a:pt x="127000" y="1633647"/>
                  </a:lnTo>
                  <a:lnTo>
                    <a:pt x="116840" y="1612683"/>
                  </a:lnTo>
                  <a:lnTo>
                    <a:pt x="107315" y="1591083"/>
                  </a:lnTo>
                  <a:lnTo>
                    <a:pt x="98425" y="1569483"/>
                  </a:lnTo>
                  <a:lnTo>
                    <a:pt x="89535" y="1547566"/>
                  </a:lnTo>
                  <a:lnTo>
                    <a:pt x="81280" y="1525330"/>
                  </a:lnTo>
                  <a:lnTo>
                    <a:pt x="73025" y="1502460"/>
                  </a:lnTo>
                  <a:lnTo>
                    <a:pt x="65405" y="1479590"/>
                  </a:lnTo>
                  <a:lnTo>
                    <a:pt x="58420" y="1455766"/>
                  </a:lnTo>
                  <a:lnTo>
                    <a:pt x="51435" y="1432261"/>
                  </a:lnTo>
                  <a:lnTo>
                    <a:pt x="45085" y="1408120"/>
                  </a:lnTo>
                  <a:lnTo>
                    <a:pt x="38735" y="1383979"/>
                  </a:lnTo>
                  <a:lnTo>
                    <a:pt x="33337" y="1359520"/>
                  </a:lnTo>
                  <a:lnTo>
                    <a:pt x="27940" y="1334744"/>
                  </a:lnTo>
                  <a:lnTo>
                    <a:pt x="23177" y="1309650"/>
                  </a:lnTo>
                  <a:lnTo>
                    <a:pt x="18732" y="1284238"/>
                  </a:lnTo>
                  <a:lnTo>
                    <a:pt x="14922" y="1258509"/>
                  </a:lnTo>
                  <a:lnTo>
                    <a:pt x="11430" y="1232780"/>
                  </a:lnTo>
                  <a:lnTo>
                    <a:pt x="8572" y="1206733"/>
                  </a:lnTo>
                  <a:lnTo>
                    <a:pt x="6032" y="1180368"/>
                  </a:lnTo>
                  <a:lnTo>
                    <a:pt x="3810" y="1153686"/>
                  </a:lnTo>
                  <a:lnTo>
                    <a:pt x="1905" y="1127004"/>
                  </a:lnTo>
                  <a:lnTo>
                    <a:pt x="635" y="1099686"/>
                  </a:lnTo>
                  <a:lnTo>
                    <a:pt x="0" y="1073004"/>
                  </a:lnTo>
                  <a:lnTo>
                    <a:pt x="0" y="1045687"/>
                  </a:lnTo>
                  <a:lnTo>
                    <a:pt x="0" y="1018052"/>
                  </a:lnTo>
                  <a:lnTo>
                    <a:pt x="635" y="991052"/>
                  </a:lnTo>
                  <a:lnTo>
                    <a:pt x="1905" y="963734"/>
                  </a:lnTo>
                  <a:lnTo>
                    <a:pt x="3810" y="937052"/>
                  </a:lnTo>
                  <a:lnTo>
                    <a:pt x="6032" y="910688"/>
                  </a:lnTo>
                  <a:lnTo>
                    <a:pt x="8572" y="884006"/>
                  </a:lnTo>
                  <a:lnTo>
                    <a:pt x="11430" y="858276"/>
                  </a:lnTo>
                  <a:lnTo>
                    <a:pt x="14922" y="832230"/>
                  </a:lnTo>
                  <a:lnTo>
                    <a:pt x="18732" y="806500"/>
                  </a:lnTo>
                  <a:lnTo>
                    <a:pt x="23177" y="781089"/>
                  </a:lnTo>
                  <a:lnTo>
                    <a:pt x="27940" y="755995"/>
                  </a:lnTo>
                  <a:lnTo>
                    <a:pt x="33337" y="731218"/>
                  </a:lnTo>
                  <a:lnTo>
                    <a:pt x="38735" y="706442"/>
                  </a:lnTo>
                  <a:lnTo>
                    <a:pt x="45085" y="682618"/>
                  </a:lnTo>
                  <a:lnTo>
                    <a:pt x="51435" y="658477"/>
                  </a:lnTo>
                  <a:lnTo>
                    <a:pt x="58420" y="634654"/>
                  </a:lnTo>
                  <a:lnTo>
                    <a:pt x="65405" y="611466"/>
                  </a:lnTo>
                  <a:lnTo>
                    <a:pt x="73025" y="588596"/>
                  </a:lnTo>
                  <a:lnTo>
                    <a:pt x="81280" y="565725"/>
                  </a:lnTo>
                  <a:lnTo>
                    <a:pt x="89535" y="543172"/>
                  </a:lnTo>
                  <a:lnTo>
                    <a:pt x="98425" y="520937"/>
                  </a:lnTo>
                  <a:lnTo>
                    <a:pt x="107315" y="499655"/>
                  </a:lnTo>
                  <a:lnTo>
                    <a:pt x="116840" y="478055"/>
                  </a:lnTo>
                  <a:lnTo>
                    <a:pt x="127000" y="457091"/>
                  </a:lnTo>
                  <a:lnTo>
                    <a:pt x="137160" y="436444"/>
                  </a:lnTo>
                  <a:lnTo>
                    <a:pt x="147637" y="416115"/>
                  </a:lnTo>
                  <a:lnTo>
                    <a:pt x="158432" y="396421"/>
                  </a:lnTo>
                  <a:lnTo>
                    <a:pt x="169862" y="376727"/>
                  </a:lnTo>
                  <a:lnTo>
                    <a:pt x="181292" y="357668"/>
                  </a:lnTo>
                  <a:lnTo>
                    <a:pt x="193357" y="339244"/>
                  </a:lnTo>
                  <a:lnTo>
                    <a:pt x="205740" y="320821"/>
                  </a:lnTo>
                  <a:lnTo>
                    <a:pt x="218440" y="303033"/>
                  </a:lnTo>
                  <a:lnTo>
                    <a:pt x="230822" y="285563"/>
                  </a:lnTo>
                  <a:lnTo>
                    <a:pt x="244157" y="268727"/>
                  </a:lnTo>
                  <a:lnTo>
                    <a:pt x="257810" y="252210"/>
                  </a:lnTo>
                  <a:lnTo>
                    <a:pt x="271462" y="235692"/>
                  </a:lnTo>
                  <a:lnTo>
                    <a:pt x="285432" y="220445"/>
                  </a:lnTo>
                  <a:lnTo>
                    <a:pt x="299720" y="205198"/>
                  </a:lnTo>
                  <a:lnTo>
                    <a:pt x="314642" y="190587"/>
                  </a:lnTo>
                  <a:lnTo>
                    <a:pt x="329247" y="176293"/>
                  </a:lnTo>
                  <a:lnTo>
                    <a:pt x="344487" y="162316"/>
                  </a:lnTo>
                  <a:lnTo>
                    <a:pt x="360045" y="149611"/>
                  </a:lnTo>
                  <a:lnTo>
                    <a:pt x="375285" y="136587"/>
                  </a:lnTo>
                  <a:lnTo>
                    <a:pt x="391160" y="124517"/>
                  </a:lnTo>
                  <a:lnTo>
                    <a:pt x="407352" y="113081"/>
                  </a:lnTo>
                  <a:lnTo>
                    <a:pt x="423545" y="101646"/>
                  </a:lnTo>
                  <a:lnTo>
                    <a:pt x="440690" y="91164"/>
                  </a:lnTo>
                  <a:lnTo>
                    <a:pt x="457200" y="80999"/>
                  </a:lnTo>
                  <a:lnTo>
                    <a:pt x="474662" y="71788"/>
                  </a:lnTo>
                  <a:lnTo>
                    <a:pt x="491490" y="62576"/>
                  </a:lnTo>
                  <a:lnTo>
                    <a:pt x="509270" y="54317"/>
                  </a:lnTo>
                  <a:lnTo>
                    <a:pt x="527050" y="46058"/>
                  </a:lnTo>
                  <a:lnTo>
                    <a:pt x="544512" y="39070"/>
                  </a:lnTo>
                  <a:lnTo>
                    <a:pt x="562610" y="32400"/>
                  </a:lnTo>
                  <a:lnTo>
                    <a:pt x="581025" y="26364"/>
                  </a:lnTo>
                  <a:lnTo>
                    <a:pt x="599440" y="20964"/>
                  </a:lnTo>
                  <a:lnTo>
                    <a:pt x="618490" y="16200"/>
                  </a:lnTo>
                  <a:lnTo>
                    <a:pt x="637223" y="11753"/>
                  </a:lnTo>
                  <a:lnTo>
                    <a:pt x="655955" y="8259"/>
                  </a:lnTo>
                  <a:lnTo>
                    <a:pt x="675005" y="5400"/>
                  </a:lnTo>
                  <a:lnTo>
                    <a:pt x="694373" y="3176"/>
                  </a:lnTo>
                  <a:lnTo>
                    <a:pt x="713740" y="1588"/>
                  </a:lnTo>
                  <a:lnTo>
                    <a:pt x="733425" y="318"/>
                  </a:lnTo>
                  <a:lnTo>
                    <a:pt x="7534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56" name="组合 7"/>
          <p:cNvGrpSpPr/>
          <p:nvPr/>
        </p:nvGrpSpPr>
        <p:grpSpPr bwMode="auto">
          <a:xfrm>
            <a:off x="4955381" y="3674283"/>
            <a:ext cx="900113" cy="897731"/>
            <a:chOff x="6858304" y="-918373"/>
            <a:chExt cx="900000" cy="898457"/>
          </a:xfrm>
        </p:grpSpPr>
        <p:sp>
          <p:nvSpPr>
            <p:cNvPr id="57" name="MH_Other_4"/>
            <p:cNvSpPr/>
            <p:nvPr>
              <p:custDataLst>
                <p:tags r:id="rId9"/>
              </p:custDataLst>
            </p:nvPr>
          </p:nvSpPr>
          <p:spPr>
            <a:xfrm>
              <a:off x="6858304" y="-918373"/>
              <a:ext cx="900000" cy="898457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</a:endParaRPr>
            </a:p>
          </p:txBody>
        </p:sp>
        <p:sp>
          <p:nvSpPr>
            <p:cNvPr id="58" name="MH_Other_5"/>
            <p:cNvSpPr/>
            <p:nvPr>
              <p:custDataLst>
                <p:tags r:id="rId10"/>
              </p:custDataLst>
            </p:nvPr>
          </p:nvSpPr>
          <p:spPr>
            <a:xfrm>
              <a:off x="6984304" y="-793145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2400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KSO_Shape"/>
            <p:cNvSpPr/>
            <p:nvPr/>
          </p:nvSpPr>
          <p:spPr bwMode="auto">
            <a:xfrm>
              <a:off x="7128542" y="-649074"/>
              <a:ext cx="359524" cy="359859"/>
            </a:xfrm>
            <a:custGeom>
              <a:avLst/>
              <a:gdLst>
                <a:gd name="T0" fmla="*/ 1818595 w 3473450"/>
                <a:gd name="T1" fmla="*/ 3471632 h 3473450"/>
                <a:gd name="T2" fmla="*/ 2385333 w 3473450"/>
                <a:gd name="T3" fmla="*/ 3055772 h 3473450"/>
                <a:gd name="T4" fmla="*/ 1619956 w 3473450"/>
                <a:gd name="T5" fmla="*/ 3201664 h 3473450"/>
                <a:gd name="T6" fmla="*/ 1014153 w 3473450"/>
                <a:gd name="T7" fmla="*/ 3316196 h 3473450"/>
                <a:gd name="T8" fmla="*/ 2797307 w 3473450"/>
                <a:gd name="T9" fmla="*/ 3112258 h 3473450"/>
                <a:gd name="T10" fmla="*/ 2873256 w 3473450"/>
                <a:gd name="T11" fmla="*/ 2668111 h 3473450"/>
                <a:gd name="T12" fmla="*/ 805262 w 3473450"/>
                <a:gd name="T13" fmla="*/ 2872246 h 3473450"/>
                <a:gd name="T14" fmla="*/ 425491 w 3473450"/>
                <a:gd name="T15" fmla="*/ 2875198 h 3473450"/>
                <a:gd name="T16" fmla="*/ 2040619 w 3473450"/>
                <a:gd name="T17" fmla="*/ 3016188 h 3473450"/>
                <a:gd name="T18" fmla="*/ 1953987 w 3473450"/>
                <a:gd name="T19" fmla="*/ 2468207 h 3473450"/>
                <a:gd name="T20" fmla="*/ 1711326 w 3473450"/>
                <a:gd name="T21" fmla="*/ 2499105 h 3473450"/>
                <a:gd name="T22" fmla="*/ 1126439 w 3473450"/>
                <a:gd name="T23" fmla="*/ 2900776 h 3473450"/>
                <a:gd name="T24" fmla="*/ 2475820 w 3473450"/>
                <a:gd name="T25" fmla="*/ 2822843 h 3473450"/>
                <a:gd name="T26" fmla="*/ 1161086 w 3473450"/>
                <a:gd name="T27" fmla="*/ 2237840 h 3473450"/>
                <a:gd name="T28" fmla="*/ 815356 w 3473450"/>
                <a:gd name="T29" fmla="*/ 2673307 h 3473450"/>
                <a:gd name="T30" fmla="*/ 1812881 w 3473450"/>
                <a:gd name="T31" fmla="*/ 2339299 h 3473450"/>
                <a:gd name="T32" fmla="*/ 1551507 w 3473450"/>
                <a:gd name="T33" fmla="*/ 2314607 h 3473450"/>
                <a:gd name="T34" fmla="*/ 1892111 w 3473450"/>
                <a:gd name="T35" fmla="*/ 1886404 h 3473450"/>
                <a:gd name="T36" fmla="*/ 3472316 w 3473450"/>
                <a:gd name="T37" fmla="*/ 1805887 h 3473450"/>
                <a:gd name="T38" fmla="*/ 3016250 w 3473450"/>
                <a:gd name="T39" fmla="*/ 2460436 h 3473450"/>
                <a:gd name="T40" fmla="*/ 3206750 w 3473450"/>
                <a:gd name="T41" fmla="*/ 1778000 h 3473450"/>
                <a:gd name="T42" fmla="*/ 2900272 w 3473450"/>
                <a:gd name="T43" fmla="*/ 2348606 h 3473450"/>
                <a:gd name="T44" fmla="*/ 1949419 w 3473450"/>
                <a:gd name="T45" fmla="*/ 1778000 h 3473450"/>
                <a:gd name="T46" fmla="*/ 1533267 w 3473450"/>
                <a:gd name="T47" fmla="*/ 1806880 h 3473450"/>
                <a:gd name="T48" fmla="*/ 986519 w 3473450"/>
                <a:gd name="T49" fmla="*/ 1876615 h 3473450"/>
                <a:gd name="T50" fmla="*/ 503011 w 3473450"/>
                <a:gd name="T51" fmla="*/ 2188782 h 3473450"/>
                <a:gd name="T52" fmla="*/ 288472 w 3473450"/>
                <a:gd name="T53" fmla="*/ 1982958 h 3473450"/>
                <a:gd name="T54" fmla="*/ 134938 w 3473450"/>
                <a:gd name="T55" fmla="*/ 2406249 h 3473450"/>
                <a:gd name="T56" fmla="*/ 1784273 w 3473450"/>
                <a:gd name="T57" fmla="*/ 1606989 h 3473450"/>
                <a:gd name="T58" fmla="*/ 1866461 w 3473450"/>
                <a:gd name="T59" fmla="*/ 1784272 h 3473450"/>
                <a:gd name="T60" fmla="*/ 1689179 w 3473450"/>
                <a:gd name="T61" fmla="*/ 1866686 h 3473450"/>
                <a:gd name="T62" fmla="*/ 1606991 w 3473450"/>
                <a:gd name="T63" fmla="*/ 1689404 h 3473450"/>
                <a:gd name="T64" fmla="*/ 2318599 w 3473450"/>
                <a:gd name="T65" fmla="*/ 1559576 h 3473450"/>
                <a:gd name="T66" fmla="*/ 1130753 w 3473450"/>
                <a:gd name="T67" fmla="*/ 1708242 h 3473450"/>
                <a:gd name="T68" fmla="*/ 2257425 w 3473450"/>
                <a:gd name="T69" fmla="*/ 1422063 h 3473450"/>
                <a:gd name="T70" fmla="*/ 1337426 w 3473450"/>
                <a:gd name="T71" fmla="*/ 1280056 h 3473450"/>
                <a:gd name="T72" fmla="*/ 1763713 w 3473450"/>
                <a:gd name="T73" fmla="*/ 1128712 h 3473450"/>
                <a:gd name="T74" fmla="*/ 2929383 w 3473450"/>
                <a:gd name="T75" fmla="*/ 1184120 h 3473450"/>
                <a:gd name="T76" fmla="*/ 2499713 w 3473450"/>
                <a:gd name="T77" fmla="*/ 1691897 h 3473450"/>
                <a:gd name="T78" fmla="*/ 1057275 w 3473450"/>
                <a:gd name="T79" fmla="*/ 1389584 h 3473450"/>
                <a:gd name="T80" fmla="*/ 973955 w 3473450"/>
                <a:gd name="T81" fmla="*/ 1725613 h 3473450"/>
                <a:gd name="T82" fmla="*/ 570298 w 3473450"/>
                <a:gd name="T83" fmla="*/ 1131622 h 3473450"/>
                <a:gd name="T84" fmla="*/ 3472316 w 3473450"/>
                <a:gd name="T85" fmla="*/ 1669824 h 3473450"/>
                <a:gd name="T86" fmla="*/ 3059355 w 3473450"/>
                <a:gd name="T87" fmla="*/ 1093787 h 3473450"/>
                <a:gd name="T88" fmla="*/ 274324 w 3473450"/>
                <a:gd name="T89" fmla="*/ 1587047 h 3473450"/>
                <a:gd name="T90" fmla="*/ 133418 w 3473450"/>
                <a:gd name="T91" fmla="*/ 1067254 h 3473450"/>
                <a:gd name="T92" fmla="*/ 2778636 w 3473450"/>
                <a:gd name="T93" fmla="*/ 936044 h 3473450"/>
                <a:gd name="T94" fmla="*/ 2227893 w 3473450"/>
                <a:gd name="T95" fmla="*/ 1152465 h 3473450"/>
                <a:gd name="T96" fmla="*/ 1160428 w 3473450"/>
                <a:gd name="T97" fmla="*/ 1237537 h 3473450"/>
                <a:gd name="T98" fmla="*/ 843337 w 3473450"/>
                <a:gd name="T99" fmla="*/ 773388 h 3473450"/>
                <a:gd name="T100" fmla="*/ 2124224 w 3473450"/>
                <a:gd name="T101" fmla="*/ 480146 h 3473450"/>
                <a:gd name="T102" fmla="*/ 1930382 w 3473450"/>
                <a:gd name="T103" fmla="*/ 998035 h 3473450"/>
                <a:gd name="T104" fmla="*/ 1554500 w 3473450"/>
                <a:gd name="T105" fmla="*/ 995312 h 3473450"/>
                <a:gd name="T106" fmla="*/ 1330725 w 3473450"/>
                <a:gd name="T107" fmla="*/ 486047 h 3473450"/>
                <a:gd name="T108" fmla="*/ 2895252 w 3473450"/>
                <a:gd name="T109" fmla="*/ 441660 h 3473450"/>
                <a:gd name="T110" fmla="*/ 2860111 w 3473450"/>
                <a:gd name="T111" fmla="*/ 787977 h 3473450"/>
                <a:gd name="T112" fmla="*/ 824731 w 3473450"/>
                <a:gd name="T113" fmla="*/ 584221 h 3473450"/>
                <a:gd name="T114" fmla="*/ 344391 w 3473450"/>
                <a:gd name="T115" fmla="*/ 699585 h 3473450"/>
                <a:gd name="T116" fmla="*/ 1929991 w 3473450"/>
                <a:gd name="T117" fmla="*/ 10416 h 3473450"/>
                <a:gd name="T118" fmla="*/ 2357466 w 3473450"/>
                <a:gd name="T119" fmla="*/ 403301 h 3473450"/>
                <a:gd name="T120" fmla="*/ 1664356 w 3473450"/>
                <a:gd name="T121" fmla="*/ 267886 h 3473450"/>
                <a:gd name="T122" fmla="*/ 907156 w 3473450"/>
                <a:gd name="T123" fmla="*/ 210369 h 3473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73450" h="3473450">
                  <a:moveTo>
                    <a:pt x="2443163" y="3025775"/>
                  </a:moveTo>
                  <a:lnTo>
                    <a:pt x="2576513" y="3257566"/>
                  </a:lnTo>
                  <a:lnTo>
                    <a:pt x="2553835" y="3270065"/>
                  </a:lnTo>
                  <a:lnTo>
                    <a:pt x="2530929" y="3281882"/>
                  </a:lnTo>
                  <a:lnTo>
                    <a:pt x="2507797" y="3293698"/>
                  </a:lnTo>
                  <a:lnTo>
                    <a:pt x="2484211" y="3305061"/>
                  </a:lnTo>
                  <a:lnTo>
                    <a:pt x="2460626" y="3316196"/>
                  </a:lnTo>
                  <a:lnTo>
                    <a:pt x="2437267" y="3326876"/>
                  </a:lnTo>
                  <a:lnTo>
                    <a:pt x="2413228" y="3337103"/>
                  </a:lnTo>
                  <a:lnTo>
                    <a:pt x="2389188" y="3347329"/>
                  </a:lnTo>
                  <a:lnTo>
                    <a:pt x="2364695" y="3356646"/>
                  </a:lnTo>
                  <a:lnTo>
                    <a:pt x="2340203" y="3366190"/>
                  </a:lnTo>
                  <a:lnTo>
                    <a:pt x="2315710" y="3375053"/>
                  </a:lnTo>
                  <a:lnTo>
                    <a:pt x="2290990" y="3383461"/>
                  </a:lnTo>
                  <a:lnTo>
                    <a:pt x="2265817" y="3391642"/>
                  </a:lnTo>
                  <a:lnTo>
                    <a:pt x="2240870" y="3399368"/>
                  </a:lnTo>
                  <a:lnTo>
                    <a:pt x="2215470" y="3406867"/>
                  </a:lnTo>
                  <a:lnTo>
                    <a:pt x="2190070" y="3414139"/>
                  </a:lnTo>
                  <a:lnTo>
                    <a:pt x="2164217" y="3420729"/>
                  </a:lnTo>
                  <a:lnTo>
                    <a:pt x="2138363" y="3426865"/>
                  </a:lnTo>
                  <a:lnTo>
                    <a:pt x="2112736" y="3433000"/>
                  </a:lnTo>
                  <a:lnTo>
                    <a:pt x="2086656" y="3438454"/>
                  </a:lnTo>
                  <a:lnTo>
                    <a:pt x="2060349" y="3443681"/>
                  </a:lnTo>
                  <a:lnTo>
                    <a:pt x="2034042" y="3448226"/>
                  </a:lnTo>
                  <a:lnTo>
                    <a:pt x="2007508" y="3452771"/>
                  </a:lnTo>
                  <a:lnTo>
                    <a:pt x="1980747" y="3456634"/>
                  </a:lnTo>
                  <a:lnTo>
                    <a:pt x="1954213" y="3460270"/>
                  </a:lnTo>
                  <a:lnTo>
                    <a:pt x="1927226" y="3463224"/>
                  </a:lnTo>
                  <a:lnTo>
                    <a:pt x="1900238" y="3465951"/>
                  </a:lnTo>
                  <a:lnTo>
                    <a:pt x="1873251" y="3468451"/>
                  </a:lnTo>
                  <a:lnTo>
                    <a:pt x="1846036" y="3470269"/>
                  </a:lnTo>
                  <a:lnTo>
                    <a:pt x="1818595" y="3471632"/>
                  </a:lnTo>
                  <a:lnTo>
                    <a:pt x="1791154" y="3472768"/>
                  </a:lnTo>
                  <a:lnTo>
                    <a:pt x="1763713" y="3473450"/>
                  </a:lnTo>
                  <a:lnTo>
                    <a:pt x="1763713" y="3206209"/>
                  </a:lnTo>
                  <a:lnTo>
                    <a:pt x="1786392" y="3205527"/>
                  </a:lnTo>
                  <a:lnTo>
                    <a:pt x="1809524" y="3204618"/>
                  </a:lnTo>
                  <a:lnTo>
                    <a:pt x="1832203" y="3203482"/>
                  </a:lnTo>
                  <a:lnTo>
                    <a:pt x="1855108" y="3201664"/>
                  </a:lnTo>
                  <a:lnTo>
                    <a:pt x="1877560" y="3199619"/>
                  </a:lnTo>
                  <a:lnTo>
                    <a:pt x="1900238" y="3197346"/>
                  </a:lnTo>
                  <a:lnTo>
                    <a:pt x="1922463" y="3194846"/>
                  </a:lnTo>
                  <a:lnTo>
                    <a:pt x="1944915" y="3191892"/>
                  </a:lnTo>
                  <a:lnTo>
                    <a:pt x="1967140" y="3188484"/>
                  </a:lnTo>
                  <a:lnTo>
                    <a:pt x="1989138" y="3184848"/>
                  </a:lnTo>
                  <a:lnTo>
                    <a:pt x="2011363" y="3180757"/>
                  </a:lnTo>
                  <a:lnTo>
                    <a:pt x="2033135" y="3176439"/>
                  </a:lnTo>
                  <a:lnTo>
                    <a:pt x="2054906" y="3171895"/>
                  </a:lnTo>
                  <a:lnTo>
                    <a:pt x="2076451" y="3167122"/>
                  </a:lnTo>
                  <a:lnTo>
                    <a:pt x="2097995" y="3161668"/>
                  </a:lnTo>
                  <a:lnTo>
                    <a:pt x="2119540" y="3156215"/>
                  </a:lnTo>
                  <a:lnTo>
                    <a:pt x="2140858" y="3150306"/>
                  </a:lnTo>
                  <a:lnTo>
                    <a:pt x="2161949" y="3143943"/>
                  </a:lnTo>
                  <a:lnTo>
                    <a:pt x="2183040" y="3137580"/>
                  </a:lnTo>
                  <a:lnTo>
                    <a:pt x="2203904" y="3130536"/>
                  </a:lnTo>
                  <a:lnTo>
                    <a:pt x="2224769" y="3123718"/>
                  </a:lnTo>
                  <a:lnTo>
                    <a:pt x="2245406" y="3116219"/>
                  </a:lnTo>
                  <a:lnTo>
                    <a:pt x="2265590" y="3108493"/>
                  </a:lnTo>
                  <a:lnTo>
                    <a:pt x="2286001" y="3100312"/>
                  </a:lnTo>
                  <a:lnTo>
                    <a:pt x="2306185" y="3092131"/>
                  </a:lnTo>
                  <a:lnTo>
                    <a:pt x="2326142" y="3083269"/>
                  </a:lnTo>
                  <a:lnTo>
                    <a:pt x="2346099" y="3074406"/>
                  </a:lnTo>
                  <a:lnTo>
                    <a:pt x="2365829" y="3065316"/>
                  </a:lnTo>
                  <a:lnTo>
                    <a:pt x="2385333" y="3055772"/>
                  </a:lnTo>
                  <a:lnTo>
                    <a:pt x="2404610" y="3046000"/>
                  </a:lnTo>
                  <a:lnTo>
                    <a:pt x="2424113" y="3036229"/>
                  </a:lnTo>
                  <a:lnTo>
                    <a:pt x="2443163" y="3025775"/>
                  </a:lnTo>
                  <a:close/>
                  <a:moveTo>
                    <a:pt x="1031838" y="3025775"/>
                  </a:moveTo>
                  <a:lnTo>
                    <a:pt x="1050882" y="3036001"/>
                  </a:lnTo>
                  <a:lnTo>
                    <a:pt x="1070154" y="3046000"/>
                  </a:lnTo>
                  <a:lnTo>
                    <a:pt x="1089652" y="3055772"/>
                  </a:lnTo>
                  <a:lnTo>
                    <a:pt x="1109150" y="3065316"/>
                  </a:lnTo>
                  <a:lnTo>
                    <a:pt x="1128648" y="3074406"/>
                  </a:lnTo>
                  <a:lnTo>
                    <a:pt x="1148826" y="3083269"/>
                  </a:lnTo>
                  <a:lnTo>
                    <a:pt x="1168551" y="3092131"/>
                  </a:lnTo>
                  <a:lnTo>
                    <a:pt x="1188956" y="3100312"/>
                  </a:lnTo>
                  <a:lnTo>
                    <a:pt x="1209361" y="3108493"/>
                  </a:lnTo>
                  <a:lnTo>
                    <a:pt x="1229540" y="3116219"/>
                  </a:lnTo>
                  <a:lnTo>
                    <a:pt x="1250171" y="3123718"/>
                  </a:lnTo>
                  <a:lnTo>
                    <a:pt x="1271030" y="3130536"/>
                  </a:lnTo>
                  <a:lnTo>
                    <a:pt x="1291888" y="3137580"/>
                  </a:lnTo>
                  <a:lnTo>
                    <a:pt x="1312747" y="3143943"/>
                  </a:lnTo>
                  <a:lnTo>
                    <a:pt x="1333832" y="3150306"/>
                  </a:lnTo>
                  <a:lnTo>
                    <a:pt x="1355144" y="3156215"/>
                  </a:lnTo>
                  <a:lnTo>
                    <a:pt x="1376909" y="3161668"/>
                  </a:lnTo>
                  <a:lnTo>
                    <a:pt x="1398448" y="3166895"/>
                  </a:lnTo>
                  <a:lnTo>
                    <a:pt x="1419986" y="3171895"/>
                  </a:lnTo>
                  <a:lnTo>
                    <a:pt x="1441752" y="3176439"/>
                  </a:lnTo>
                  <a:lnTo>
                    <a:pt x="1463517" y="3180757"/>
                  </a:lnTo>
                  <a:lnTo>
                    <a:pt x="1485509" y="3184848"/>
                  </a:lnTo>
                  <a:lnTo>
                    <a:pt x="1507728" y="3188484"/>
                  </a:lnTo>
                  <a:lnTo>
                    <a:pt x="1529947" y="3191665"/>
                  </a:lnTo>
                  <a:lnTo>
                    <a:pt x="1552166" y="3194619"/>
                  </a:lnTo>
                  <a:lnTo>
                    <a:pt x="1574611" y="3197346"/>
                  </a:lnTo>
                  <a:lnTo>
                    <a:pt x="1597057" y="3199619"/>
                  </a:lnTo>
                  <a:lnTo>
                    <a:pt x="1619956" y="3201664"/>
                  </a:lnTo>
                  <a:lnTo>
                    <a:pt x="1642402" y="3203482"/>
                  </a:lnTo>
                  <a:lnTo>
                    <a:pt x="1665301" y="3204618"/>
                  </a:lnTo>
                  <a:lnTo>
                    <a:pt x="1688426" y="3205527"/>
                  </a:lnTo>
                  <a:lnTo>
                    <a:pt x="1711325" y="3206209"/>
                  </a:lnTo>
                  <a:lnTo>
                    <a:pt x="1711325" y="3473450"/>
                  </a:lnTo>
                  <a:lnTo>
                    <a:pt x="1683665" y="3472768"/>
                  </a:lnTo>
                  <a:lnTo>
                    <a:pt x="1656458" y="3471632"/>
                  </a:lnTo>
                  <a:lnTo>
                    <a:pt x="1628798" y="3470269"/>
                  </a:lnTo>
                  <a:lnTo>
                    <a:pt x="1601592" y="3468451"/>
                  </a:lnTo>
                  <a:lnTo>
                    <a:pt x="1574611" y="3465951"/>
                  </a:lnTo>
                  <a:lnTo>
                    <a:pt x="1547631" y="3463224"/>
                  </a:lnTo>
                  <a:lnTo>
                    <a:pt x="1520878" y="3460270"/>
                  </a:lnTo>
                  <a:lnTo>
                    <a:pt x="1494125" y="3456634"/>
                  </a:lnTo>
                  <a:lnTo>
                    <a:pt x="1467145" y="3452771"/>
                  </a:lnTo>
                  <a:lnTo>
                    <a:pt x="1441072" y="3448226"/>
                  </a:lnTo>
                  <a:lnTo>
                    <a:pt x="1414545" y="3443681"/>
                  </a:lnTo>
                  <a:lnTo>
                    <a:pt x="1388245" y="3438454"/>
                  </a:lnTo>
                  <a:lnTo>
                    <a:pt x="1362172" y="3433000"/>
                  </a:lnTo>
                  <a:lnTo>
                    <a:pt x="1336326" y="3426865"/>
                  </a:lnTo>
                  <a:lnTo>
                    <a:pt x="1310706" y="3420729"/>
                  </a:lnTo>
                  <a:lnTo>
                    <a:pt x="1284860" y="3414139"/>
                  </a:lnTo>
                  <a:lnTo>
                    <a:pt x="1259467" y="3406867"/>
                  </a:lnTo>
                  <a:lnTo>
                    <a:pt x="1234301" y="3399368"/>
                  </a:lnTo>
                  <a:lnTo>
                    <a:pt x="1208908" y="3391642"/>
                  </a:lnTo>
                  <a:lnTo>
                    <a:pt x="1183968" y="3383461"/>
                  </a:lnTo>
                  <a:lnTo>
                    <a:pt x="1159256" y="3375053"/>
                  </a:lnTo>
                  <a:lnTo>
                    <a:pt x="1134770" y="3366190"/>
                  </a:lnTo>
                  <a:lnTo>
                    <a:pt x="1110057" y="3356646"/>
                  </a:lnTo>
                  <a:lnTo>
                    <a:pt x="1085798" y="3347329"/>
                  </a:lnTo>
                  <a:lnTo>
                    <a:pt x="1061765" y="3337103"/>
                  </a:lnTo>
                  <a:lnTo>
                    <a:pt x="1037732" y="3326876"/>
                  </a:lnTo>
                  <a:lnTo>
                    <a:pt x="1014153" y="3316196"/>
                  </a:lnTo>
                  <a:lnTo>
                    <a:pt x="990574" y="3305061"/>
                  </a:lnTo>
                  <a:lnTo>
                    <a:pt x="967222" y="3293698"/>
                  </a:lnTo>
                  <a:lnTo>
                    <a:pt x="944096" y="3281882"/>
                  </a:lnTo>
                  <a:lnTo>
                    <a:pt x="920970" y="3270065"/>
                  </a:lnTo>
                  <a:lnTo>
                    <a:pt x="898525" y="3257566"/>
                  </a:lnTo>
                  <a:lnTo>
                    <a:pt x="1031838" y="3025775"/>
                  </a:lnTo>
                  <a:close/>
                  <a:moveTo>
                    <a:pt x="2989335" y="2505075"/>
                  </a:moveTo>
                  <a:lnTo>
                    <a:pt x="3221038" y="2638819"/>
                  </a:lnTo>
                  <a:lnTo>
                    <a:pt x="3206982" y="2661526"/>
                  </a:lnTo>
                  <a:lnTo>
                    <a:pt x="3192699" y="2684006"/>
                  </a:lnTo>
                  <a:lnTo>
                    <a:pt x="3177735" y="2706485"/>
                  </a:lnTo>
                  <a:lnTo>
                    <a:pt x="3162545" y="2728284"/>
                  </a:lnTo>
                  <a:lnTo>
                    <a:pt x="3147355" y="2750083"/>
                  </a:lnTo>
                  <a:lnTo>
                    <a:pt x="3131712" y="2771654"/>
                  </a:lnTo>
                  <a:lnTo>
                    <a:pt x="3115615" y="2792772"/>
                  </a:lnTo>
                  <a:lnTo>
                    <a:pt x="3099292" y="2813889"/>
                  </a:lnTo>
                  <a:lnTo>
                    <a:pt x="3082515" y="2834552"/>
                  </a:lnTo>
                  <a:lnTo>
                    <a:pt x="3065511" y="2854989"/>
                  </a:lnTo>
                  <a:lnTo>
                    <a:pt x="3048281" y="2875198"/>
                  </a:lnTo>
                  <a:lnTo>
                    <a:pt x="3030824" y="2895407"/>
                  </a:lnTo>
                  <a:lnTo>
                    <a:pt x="3012913" y="2914935"/>
                  </a:lnTo>
                  <a:lnTo>
                    <a:pt x="2994549" y="2934236"/>
                  </a:lnTo>
                  <a:lnTo>
                    <a:pt x="2976185" y="2953309"/>
                  </a:lnTo>
                  <a:lnTo>
                    <a:pt x="2957368" y="2972383"/>
                  </a:lnTo>
                  <a:lnTo>
                    <a:pt x="2938324" y="2990776"/>
                  </a:lnTo>
                  <a:lnTo>
                    <a:pt x="2919053" y="3008941"/>
                  </a:lnTo>
                  <a:lnTo>
                    <a:pt x="2899329" y="3026880"/>
                  </a:lnTo>
                  <a:lnTo>
                    <a:pt x="2879605" y="3044818"/>
                  </a:lnTo>
                  <a:lnTo>
                    <a:pt x="2859427" y="3062076"/>
                  </a:lnTo>
                  <a:lnTo>
                    <a:pt x="2839022" y="3079106"/>
                  </a:lnTo>
                  <a:lnTo>
                    <a:pt x="2818391" y="3095909"/>
                  </a:lnTo>
                  <a:lnTo>
                    <a:pt x="2797307" y="3112258"/>
                  </a:lnTo>
                  <a:lnTo>
                    <a:pt x="2776222" y="3128380"/>
                  </a:lnTo>
                  <a:lnTo>
                    <a:pt x="2754684" y="3144047"/>
                  </a:lnTo>
                  <a:lnTo>
                    <a:pt x="2733146" y="3159715"/>
                  </a:lnTo>
                  <a:lnTo>
                    <a:pt x="2711155" y="3174929"/>
                  </a:lnTo>
                  <a:lnTo>
                    <a:pt x="2688937" y="3189688"/>
                  </a:lnTo>
                  <a:lnTo>
                    <a:pt x="2666719" y="3204221"/>
                  </a:lnTo>
                  <a:lnTo>
                    <a:pt x="2643820" y="3218299"/>
                  </a:lnTo>
                  <a:lnTo>
                    <a:pt x="2621149" y="3232150"/>
                  </a:lnTo>
                  <a:lnTo>
                    <a:pt x="2487613" y="3000313"/>
                  </a:lnTo>
                  <a:lnTo>
                    <a:pt x="2506657" y="2988959"/>
                  </a:lnTo>
                  <a:lnTo>
                    <a:pt x="2525475" y="2976925"/>
                  </a:lnTo>
                  <a:lnTo>
                    <a:pt x="2544292" y="2964890"/>
                  </a:lnTo>
                  <a:lnTo>
                    <a:pt x="2562656" y="2952401"/>
                  </a:lnTo>
                  <a:lnTo>
                    <a:pt x="2581020" y="2939685"/>
                  </a:lnTo>
                  <a:lnTo>
                    <a:pt x="2599157" y="2926742"/>
                  </a:lnTo>
                  <a:lnTo>
                    <a:pt x="2616841" y="2913345"/>
                  </a:lnTo>
                  <a:lnTo>
                    <a:pt x="2634752" y="2899948"/>
                  </a:lnTo>
                  <a:lnTo>
                    <a:pt x="2652209" y="2886324"/>
                  </a:lnTo>
                  <a:lnTo>
                    <a:pt x="2669439" y="2872246"/>
                  </a:lnTo>
                  <a:lnTo>
                    <a:pt x="2686443" y="2858168"/>
                  </a:lnTo>
                  <a:lnTo>
                    <a:pt x="2703447" y="2843408"/>
                  </a:lnTo>
                  <a:lnTo>
                    <a:pt x="2719997" y="2828876"/>
                  </a:lnTo>
                  <a:lnTo>
                    <a:pt x="2736320" y="2813662"/>
                  </a:lnTo>
                  <a:lnTo>
                    <a:pt x="2752417" y="2798448"/>
                  </a:lnTo>
                  <a:lnTo>
                    <a:pt x="2768287" y="2783008"/>
                  </a:lnTo>
                  <a:lnTo>
                    <a:pt x="2784157" y="2767113"/>
                  </a:lnTo>
                  <a:lnTo>
                    <a:pt x="2799574" y="2751218"/>
                  </a:lnTo>
                  <a:lnTo>
                    <a:pt x="2814764" y="2735096"/>
                  </a:lnTo>
                  <a:lnTo>
                    <a:pt x="2829727" y="2718747"/>
                  </a:lnTo>
                  <a:lnTo>
                    <a:pt x="2844464" y="2702171"/>
                  </a:lnTo>
                  <a:lnTo>
                    <a:pt x="2858973" y="2685368"/>
                  </a:lnTo>
                  <a:lnTo>
                    <a:pt x="2873256" y="2668111"/>
                  </a:lnTo>
                  <a:lnTo>
                    <a:pt x="2887086" y="2650854"/>
                  </a:lnTo>
                  <a:lnTo>
                    <a:pt x="2900916" y="2633369"/>
                  </a:lnTo>
                  <a:lnTo>
                    <a:pt x="2914292" y="2615431"/>
                  </a:lnTo>
                  <a:lnTo>
                    <a:pt x="2927442" y="2597719"/>
                  </a:lnTo>
                  <a:lnTo>
                    <a:pt x="2940591" y="2579554"/>
                  </a:lnTo>
                  <a:lnTo>
                    <a:pt x="2953287" y="2561161"/>
                  </a:lnTo>
                  <a:lnTo>
                    <a:pt x="2965530" y="2542769"/>
                  </a:lnTo>
                  <a:lnTo>
                    <a:pt x="2977772" y="2523922"/>
                  </a:lnTo>
                  <a:lnTo>
                    <a:pt x="2989335" y="2505075"/>
                  </a:lnTo>
                  <a:close/>
                  <a:moveTo>
                    <a:pt x="484773" y="2505075"/>
                  </a:moveTo>
                  <a:lnTo>
                    <a:pt x="496357" y="2523922"/>
                  </a:lnTo>
                  <a:lnTo>
                    <a:pt x="508395" y="2542769"/>
                  </a:lnTo>
                  <a:lnTo>
                    <a:pt x="520888" y="2561161"/>
                  </a:lnTo>
                  <a:lnTo>
                    <a:pt x="533607" y="2579554"/>
                  </a:lnTo>
                  <a:lnTo>
                    <a:pt x="546781" y="2597719"/>
                  </a:lnTo>
                  <a:lnTo>
                    <a:pt x="559955" y="2615431"/>
                  </a:lnTo>
                  <a:lnTo>
                    <a:pt x="573356" y="2633369"/>
                  </a:lnTo>
                  <a:lnTo>
                    <a:pt x="586985" y="2650854"/>
                  </a:lnTo>
                  <a:lnTo>
                    <a:pt x="601067" y="2668111"/>
                  </a:lnTo>
                  <a:lnTo>
                    <a:pt x="615149" y="2685368"/>
                  </a:lnTo>
                  <a:lnTo>
                    <a:pt x="629913" y="2702171"/>
                  </a:lnTo>
                  <a:lnTo>
                    <a:pt x="644450" y="2718747"/>
                  </a:lnTo>
                  <a:lnTo>
                    <a:pt x="659668" y="2735096"/>
                  </a:lnTo>
                  <a:lnTo>
                    <a:pt x="674886" y="2751218"/>
                  </a:lnTo>
                  <a:lnTo>
                    <a:pt x="690332" y="2767113"/>
                  </a:lnTo>
                  <a:lnTo>
                    <a:pt x="706231" y="2783008"/>
                  </a:lnTo>
                  <a:lnTo>
                    <a:pt x="722131" y="2798448"/>
                  </a:lnTo>
                  <a:lnTo>
                    <a:pt x="738257" y="2813662"/>
                  </a:lnTo>
                  <a:lnTo>
                    <a:pt x="754611" y="2828876"/>
                  </a:lnTo>
                  <a:lnTo>
                    <a:pt x="771192" y="2843408"/>
                  </a:lnTo>
                  <a:lnTo>
                    <a:pt x="788000" y="2858168"/>
                  </a:lnTo>
                  <a:lnTo>
                    <a:pt x="805262" y="2872246"/>
                  </a:lnTo>
                  <a:lnTo>
                    <a:pt x="822525" y="2886324"/>
                  </a:lnTo>
                  <a:lnTo>
                    <a:pt x="840014" y="2899948"/>
                  </a:lnTo>
                  <a:lnTo>
                    <a:pt x="857504" y="2913345"/>
                  </a:lnTo>
                  <a:lnTo>
                    <a:pt x="875675" y="2926742"/>
                  </a:lnTo>
                  <a:lnTo>
                    <a:pt x="893846" y="2939685"/>
                  </a:lnTo>
                  <a:lnTo>
                    <a:pt x="912244" y="2952401"/>
                  </a:lnTo>
                  <a:lnTo>
                    <a:pt x="930642" y="2964890"/>
                  </a:lnTo>
                  <a:lnTo>
                    <a:pt x="949494" y="2976925"/>
                  </a:lnTo>
                  <a:lnTo>
                    <a:pt x="968346" y="2988959"/>
                  </a:lnTo>
                  <a:lnTo>
                    <a:pt x="987426" y="3000313"/>
                  </a:lnTo>
                  <a:lnTo>
                    <a:pt x="853643" y="3232150"/>
                  </a:lnTo>
                  <a:lnTo>
                    <a:pt x="830702" y="3218299"/>
                  </a:lnTo>
                  <a:lnTo>
                    <a:pt x="807988" y="3204221"/>
                  </a:lnTo>
                  <a:lnTo>
                    <a:pt x="785502" y="3189688"/>
                  </a:lnTo>
                  <a:lnTo>
                    <a:pt x="763469" y="3174929"/>
                  </a:lnTo>
                  <a:lnTo>
                    <a:pt x="741437" y="3159715"/>
                  </a:lnTo>
                  <a:lnTo>
                    <a:pt x="719859" y="3144047"/>
                  </a:lnTo>
                  <a:lnTo>
                    <a:pt x="698281" y="3128380"/>
                  </a:lnTo>
                  <a:lnTo>
                    <a:pt x="677158" y="3112258"/>
                  </a:lnTo>
                  <a:lnTo>
                    <a:pt x="656034" y="3095909"/>
                  </a:lnTo>
                  <a:lnTo>
                    <a:pt x="635365" y="3079106"/>
                  </a:lnTo>
                  <a:lnTo>
                    <a:pt x="614695" y="3062076"/>
                  </a:lnTo>
                  <a:lnTo>
                    <a:pt x="594707" y="3044818"/>
                  </a:lnTo>
                  <a:lnTo>
                    <a:pt x="574719" y="3026880"/>
                  </a:lnTo>
                  <a:lnTo>
                    <a:pt x="555185" y="3008941"/>
                  </a:lnTo>
                  <a:lnTo>
                    <a:pt x="535879" y="2990776"/>
                  </a:lnTo>
                  <a:lnTo>
                    <a:pt x="516799" y="2972383"/>
                  </a:lnTo>
                  <a:lnTo>
                    <a:pt x="497720" y="2953309"/>
                  </a:lnTo>
                  <a:lnTo>
                    <a:pt x="479549" y="2934236"/>
                  </a:lnTo>
                  <a:lnTo>
                    <a:pt x="461151" y="2914935"/>
                  </a:lnTo>
                  <a:lnTo>
                    <a:pt x="443207" y="2895407"/>
                  </a:lnTo>
                  <a:lnTo>
                    <a:pt x="425491" y="2875198"/>
                  </a:lnTo>
                  <a:lnTo>
                    <a:pt x="408228" y="2854989"/>
                  </a:lnTo>
                  <a:lnTo>
                    <a:pt x="391193" y="2834552"/>
                  </a:lnTo>
                  <a:lnTo>
                    <a:pt x="374612" y="2813889"/>
                  </a:lnTo>
                  <a:lnTo>
                    <a:pt x="358258" y="2792772"/>
                  </a:lnTo>
                  <a:lnTo>
                    <a:pt x="342132" y="2771654"/>
                  </a:lnTo>
                  <a:lnTo>
                    <a:pt x="326232" y="2750083"/>
                  </a:lnTo>
                  <a:lnTo>
                    <a:pt x="310787" y="2728284"/>
                  </a:lnTo>
                  <a:lnTo>
                    <a:pt x="296023" y="2706485"/>
                  </a:lnTo>
                  <a:lnTo>
                    <a:pt x="281032" y="2684006"/>
                  </a:lnTo>
                  <a:lnTo>
                    <a:pt x="266722" y="2661526"/>
                  </a:lnTo>
                  <a:lnTo>
                    <a:pt x="252413" y="2638819"/>
                  </a:lnTo>
                  <a:lnTo>
                    <a:pt x="484773" y="2505075"/>
                  </a:lnTo>
                  <a:close/>
                  <a:moveTo>
                    <a:pt x="2089605" y="2413000"/>
                  </a:moveTo>
                  <a:lnTo>
                    <a:pt x="2365376" y="2891688"/>
                  </a:lnTo>
                  <a:lnTo>
                    <a:pt x="2348367" y="2900776"/>
                  </a:lnTo>
                  <a:lnTo>
                    <a:pt x="2331358" y="2909636"/>
                  </a:lnTo>
                  <a:lnTo>
                    <a:pt x="2314123" y="2918042"/>
                  </a:lnTo>
                  <a:lnTo>
                    <a:pt x="2296887" y="2926448"/>
                  </a:lnTo>
                  <a:lnTo>
                    <a:pt x="2279198" y="2934400"/>
                  </a:lnTo>
                  <a:lnTo>
                    <a:pt x="2261735" y="2942352"/>
                  </a:lnTo>
                  <a:lnTo>
                    <a:pt x="2244046" y="2950076"/>
                  </a:lnTo>
                  <a:lnTo>
                    <a:pt x="2226130" y="2957346"/>
                  </a:lnTo>
                  <a:lnTo>
                    <a:pt x="2208214" y="2964616"/>
                  </a:lnTo>
                  <a:lnTo>
                    <a:pt x="2190071" y="2971205"/>
                  </a:lnTo>
                  <a:lnTo>
                    <a:pt x="2171701" y="2977566"/>
                  </a:lnTo>
                  <a:lnTo>
                    <a:pt x="2153331" y="2984154"/>
                  </a:lnTo>
                  <a:lnTo>
                    <a:pt x="2134735" y="2990061"/>
                  </a:lnTo>
                  <a:lnTo>
                    <a:pt x="2116139" y="2995741"/>
                  </a:lnTo>
                  <a:lnTo>
                    <a:pt x="2097542" y="3001194"/>
                  </a:lnTo>
                  <a:lnTo>
                    <a:pt x="2078719" y="3006419"/>
                  </a:lnTo>
                  <a:lnTo>
                    <a:pt x="2059669" y="3011417"/>
                  </a:lnTo>
                  <a:lnTo>
                    <a:pt x="2040619" y="3016188"/>
                  </a:lnTo>
                  <a:lnTo>
                    <a:pt x="2021342" y="3020732"/>
                  </a:lnTo>
                  <a:lnTo>
                    <a:pt x="2002065" y="3024594"/>
                  </a:lnTo>
                  <a:lnTo>
                    <a:pt x="1982788" y="3028683"/>
                  </a:lnTo>
                  <a:lnTo>
                    <a:pt x="1963285" y="3032091"/>
                  </a:lnTo>
                  <a:lnTo>
                    <a:pt x="1943554" y="3035272"/>
                  </a:lnTo>
                  <a:lnTo>
                    <a:pt x="1924051" y="3038225"/>
                  </a:lnTo>
                  <a:lnTo>
                    <a:pt x="1904094" y="3040725"/>
                  </a:lnTo>
                  <a:lnTo>
                    <a:pt x="1884363" y="3043224"/>
                  </a:lnTo>
                  <a:lnTo>
                    <a:pt x="1864633" y="3045268"/>
                  </a:lnTo>
                  <a:lnTo>
                    <a:pt x="1844449" y="3046859"/>
                  </a:lnTo>
                  <a:lnTo>
                    <a:pt x="1824265" y="3048449"/>
                  </a:lnTo>
                  <a:lnTo>
                    <a:pt x="1804081" y="3049812"/>
                  </a:lnTo>
                  <a:lnTo>
                    <a:pt x="1783897" y="3050494"/>
                  </a:lnTo>
                  <a:lnTo>
                    <a:pt x="1763713" y="3051175"/>
                  </a:lnTo>
                  <a:lnTo>
                    <a:pt x="1763713" y="2499105"/>
                  </a:lnTo>
                  <a:lnTo>
                    <a:pt x="1774599" y="2498651"/>
                  </a:lnTo>
                  <a:lnTo>
                    <a:pt x="1785485" y="2497969"/>
                  </a:lnTo>
                  <a:lnTo>
                    <a:pt x="1796370" y="2497288"/>
                  </a:lnTo>
                  <a:lnTo>
                    <a:pt x="1807256" y="2496379"/>
                  </a:lnTo>
                  <a:lnTo>
                    <a:pt x="1817915" y="2495243"/>
                  </a:lnTo>
                  <a:lnTo>
                    <a:pt x="1828801" y="2494107"/>
                  </a:lnTo>
                  <a:lnTo>
                    <a:pt x="1839460" y="2492517"/>
                  </a:lnTo>
                  <a:lnTo>
                    <a:pt x="1850119" y="2491153"/>
                  </a:lnTo>
                  <a:lnTo>
                    <a:pt x="1860778" y="2489563"/>
                  </a:lnTo>
                  <a:lnTo>
                    <a:pt x="1871437" y="2487518"/>
                  </a:lnTo>
                  <a:lnTo>
                    <a:pt x="1881869" y="2485928"/>
                  </a:lnTo>
                  <a:lnTo>
                    <a:pt x="1892301" y="2483656"/>
                  </a:lnTo>
                  <a:lnTo>
                    <a:pt x="1902733" y="2481384"/>
                  </a:lnTo>
                  <a:lnTo>
                    <a:pt x="1913165" y="2479112"/>
                  </a:lnTo>
                  <a:lnTo>
                    <a:pt x="1923597" y="2476386"/>
                  </a:lnTo>
                  <a:lnTo>
                    <a:pt x="1933803" y="2473887"/>
                  </a:lnTo>
                  <a:lnTo>
                    <a:pt x="1953987" y="2468207"/>
                  </a:lnTo>
                  <a:lnTo>
                    <a:pt x="1974171" y="2461846"/>
                  </a:lnTo>
                  <a:lnTo>
                    <a:pt x="1994128" y="2455030"/>
                  </a:lnTo>
                  <a:lnTo>
                    <a:pt x="2013858" y="2447533"/>
                  </a:lnTo>
                  <a:lnTo>
                    <a:pt x="2033135" y="2440036"/>
                  </a:lnTo>
                  <a:lnTo>
                    <a:pt x="2052185" y="2431403"/>
                  </a:lnTo>
                  <a:lnTo>
                    <a:pt x="2071008" y="2422542"/>
                  </a:lnTo>
                  <a:lnTo>
                    <a:pt x="2089605" y="2413000"/>
                  </a:lnTo>
                  <a:close/>
                  <a:moveTo>
                    <a:pt x="1385331" y="2413000"/>
                  </a:moveTo>
                  <a:lnTo>
                    <a:pt x="1403920" y="2422542"/>
                  </a:lnTo>
                  <a:lnTo>
                    <a:pt x="1422736" y="2431403"/>
                  </a:lnTo>
                  <a:lnTo>
                    <a:pt x="1441779" y="2440036"/>
                  </a:lnTo>
                  <a:lnTo>
                    <a:pt x="1461048" y="2447533"/>
                  </a:lnTo>
                  <a:lnTo>
                    <a:pt x="1480771" y="2455030"/>
                  </a:lnTo>
                  <a:lnTo>
                    <a:pt x="1500721" y="2461846"/>
                  </a:lnTo>
                  <a:lnTo>
                    <a:pt x="1520897" y="2468207"/>
                  </a:lnTo>
                  <a:lnTo>
                    <a:pt x="1541074" y="2473887"/>
                  </a:lnTo>
                  <a:lnTo>
                    <a:pt x="1551275" y="2476386"/>
                  </a:lnTo>
                  <a:lnTo>
                    <a:pt x="1561703" y="2479112"/>
                  </a:lnTo>
                  <a:lnTo>
                    <a:pt x="1572132" y="2481384"/>
                  </a:lnTo>
                  <a:lnTo>
                    <a:pt x="1582560" y="2483656"/>
                  </a:lnTo>
                  <a:lnTo>
                    <a:pt x="1592988" y="2485928"/>
                  </a:lnTo>
                  <a:lnTo>
                    <a:pt x="1603644" y="2487518"/>
                  </a:lnTo>
                  <a:lnTo>
                    <a:pt x="1614072" y="2489563"/>
                  </a:lnTo>
                  <a:lnTo>
                    <a:pt x="1624727" y="2491153"/>
                  </a:lnTo>
                  <a:lnTo>
                    <a:pt x="1635382" y="2492517"/>
                  </a:lnTo>
                  <a:lnTo>
                    <a:pt x="1646036" y="2494107"/>
                  </a:lnTo>
                  <a:lnTo>
                    <a:pt x="1656918" y="2495243"/>
                  </a:lnTo>
                  <a:lnTo>
                    <a:pt x="1667800" y="2496379"/>
                  </a:lnTo>
                  <a:lnTo>
                    <a:pt x="1678455" y="2497288"/>
                  </a:lnTo>
                  <a:lnTo>
                    <a:pt x="1689336" y="2497969"/>
                  </a:lnTo>
                  <a:lnTo>
                    <a:pt x="1700218" y="2498651"/>
                  </a:lnTo>
                  <a:lnTo>
                    <a:pt x="1711326" y="2499105"/>
                  </a:lnTo>
                  <a:lnTo>
                    <a:pt x="1711326" y="3051175"/>
                  </a:lnTo>
                  <a:lnTo>
                    <a:pt x="1691150" y="3050494"/>
                  </a:lnTo>
                  <a:lnTo>
                    <a:pt x="1670747" y="3049812"/>
                  </a:lnTo>
                  <a:lnTo>
                    <a:pt x="1650344" y="3048449"/>
                  </a:lnTo>
                  <a:lnTo>
                    <a:pt x="1630394" y="3046859"/>
                  </a:lnTo>
                  <a:lnTo>
                    <a:pt x="1610218" y="3045268"/>
                  </a:lnTo>
                  <a:lnTo>
                    <a:pt x="1590494" y="3043224"/>
                  </a:lnTo>
                  <a:lnTo>
                    <a:pt x="1570545" y="3040725"/>
                  </a:lnTo>
                  <a:lnTo>
                    <a:pt x="1550822" y="3038225"/>
                  </a:lnTo>
                  <a:lnTo>
                    <a:pt x="1531326" y="3035272"/>
                  </a:lnTo>
                  <a:lnTo>
                    <a:pt x="1511603" y="3032091"/>
                  </a:lnTo>
                  <a:lnTo>
                    <a:pt x="1492106" y="3028683"/>
                  </a:lnTo>
                  <a:lnTo>
                    <a:pt x="1472837" y="3024594"/>
                  </a:lnTo>
                  <a:lnTo>
                    <a:pt x="1453341" y="3020732"/>
                  </a:lnTo>
                  <a:lnTo>
                    <a:pt x="1434298" y="3016188"/>
                  </a:lnTo>
                  <a:lnTo>
                    <a:pt x="1415255" y="3011417"/>
                  </a:lnTo>
                  <a:lnTo>
                    <a:pt x="1396212" y="3006419"/>
                  </a:lnTo>
                  <a:lnTo>
                    <a:pt x="1377396" y="3001194"/>
                  </a:lnTo>
                  <a:lnTo>
                    <a:pt x="1358807" y="2995741"/>
                  </a:lnTo>
                  <a:lnTo>
                    <a:pt x="1340217" y="2990061"/>
                  </a:lnTo>
                  <a:lnTo>
                    <a:pt x="1321628" y="2984154"/>
                  </a:lnTo>
                  <a:lnTo>
                    <a:pt x="1303265" y="2977566"/>
                  </a:lnTo>
                  <a:lnTo>
                    <a:pt x="1284902" y="2971205"/>
                  </a:lnTo>
                  <a:lnTo>
                    <a:pt x="1266766" y="2964616"/>
                  </a:lnTo>
                  <a:lnTo>
                    <a:pt x="1248630" y="2957346"/>
                  </a:lnTo>
                  <a:lnTo>
                    <a:pt x="1230947" y="2950076"/>
                  </a:lnTo>
                  <a:lnTo>
                    <a:pt x="1213265" y="2942352"/>
                  </a:lnTo>
                  <a:lnTo>
                    <a:pt x="1195582" y="2934400"/>
                  </a:lnTo>
                  <a:lnTo>
                    <a:pt x="1178126" y="2926448"/>
                  </a:lnTo>
                  <a:lnTo>
                    <a:pt x="1160670" y="2918042"/>
                  </a:lnTo>
                  <a:lnTo>
                    <a:pt x="1143668" y="2909636"/>
                  </a:lnTo>
                  <a:lnTo>
                    <a:pt x="1126439" y="2900776"/>
                  </a:lnTo>
                  <a:lnTo>
                    <a:pt x="1109663" y="2891688"/>
                  </a:lnTo>
                  <a:lnTo>
                    <a:pt x="1385331" y="2413000"/>
                  </a:lnTo>
                  <a:close/>
                  <a:moveTo>
                    <a:pt x="2376715" y="2152650"/>
                  </a:moveTo>
                  <a:lnTo>
                    <a:pt x="2854325" y="2428159"/>
                  </a:lnTo>
                  <a:lnTo>
                    <a:pt x="2843666" y="2444698"/>
                  </a:lnTo>
                  <a:lnTo>
                    <a:pt x="2833007" y="2461238"/>
                  </a:lnTo>
                  <a:lnTo>
                    <a:pt x="2821895" y="2477551"/>
                  </a:lnTo>
                  <a:lnTo>
                    <a:pt x="2810556" y="2493638"/>
                  </a:lnTo>
                  <a:lnTo>
                    <a:pt x="2798990" y="2509724"/>
                  </a:lnTo>
                  <a:lnTo>
                    <a:pt x="2787423" y="2525357"/>
                  </a:lnTo>
                  <a:lnTo>
                    <a:pt x="2775404" y="2541217"/>
                  </a:lnTo>
                  <a:lnTo>
                    <a:pt x="2763384" y="2556624"/>
                  </a:lnTo>
                  <a:lnTo>
                    <a:pt x="2750911" y="2572031"/>
                  </a:lnTo>
                  <a:lnTo>
                    <a:pt x="2738211" y="2586758"/>
                  </a:lnTo>
                  <a:lnTo>
                    <a:pt x="2725284" y="2601938"/>
                  </a:lnTo>
                  <a:lnTo>
                    <a:pt x="2712131" y="2616665"/>
                  </a:lnTo>
                  <a:lnTo>
                    <a:pt x="2698977" y="2630939"/>
                  </a:lnTo>
                  <a:lnTo>
                    <a:pt x="2685370" y="2645213"/>
                  </a:lnTo>
                  <a:lnTo>
                    <a:pt x="2671763" y="2659486"/>
                  </a:lnTo>
                  <a:lnTo>
                    <a:pt x="2657929" y="2673307"/>
                  </a:lnTo>
                  <a:lnTo>
                    <a:pt x="2643868" y="2686901"/>
                  </a:lnTo>
                  <a:lnTo>
                    <a:pt x="2629354" y="2700269"/>
                  </a:lnTo>
                  <a:lnTo>
                    <a:pt x="2614840" y="2713637"/>
                  </a:lnTo>
                  <a:lnTo>
                    <a:pt x="2600098" y="2726778"/>
                  </a:lnTo>
                  <a:lnTo>
                    <a:pt x="2585357" y="2739466"/>
                  </a:lnTo>
                  <a:lnTo>
                    <a:pt x="2570163" y="2752153"/>
                  </a:lnTo>
                  <a:lnTo>
                    <a:pt x="2554741" y="2764388"/>
                  </a:lnTo>
                  <a:lnTo>
                    <a:pt x="2539320" y="2776623"/>
                  </a:lnTo>
                  <a:lnTo>
                    <a:pt x="2523898" y="2788405"/>
                  </a:lnTo>
                  <a:lnTo>
                    <a:pt x="2508023" y="2800413"/>
                  </a:lnTo>
                  <a:lnTo>
                    <a:pt x="2491922" y="2811741"/>
                  </a:lnTo>
                  <a:lnTo>
                    <a:pt x="2475820" y="2822843"/>
                  </a:lnTo>
                  <a:lnTo>
                    <a:pt x="2459265" y="2834172"/>
                  </a:lnTo>
                  <a:lnTo>
                    <a:pt x="2442709" y="2844820"/>
                  </a:lnTo>
                  <a:lnTo>
                    <a:pt x="2425927" y="2855469"/>
                  </a:lnTo>
                  <a:lnTo>
                    <a:pt x="2408918" y="2865438"/>
                  </a:lnTo>
                  <a:lnTo>
                    <a:pt x="2133600" y="2388962"/>
                  </a:lnTo>
                  <a:lnTo>
                    <a:pt x="2142672" y="2383298"/>
                  </a:lnTo>
                  <a:lnTo>
                    <a:pt x="2151743" y="2377634"/>
                  </a:lnTo>
                  <a:lnTo>
                    <a:pt x="2160588" y="2371516"/>
                  </a:lnTo>
                  <a:lnTo>
                    <a:pt x="2169659" y="2365626"/>
                  </a:lnTo>
                  <a:lnTo>
                    <a:pt x="2178277" y="2359508"/>
                  </a:lnTo>
                  <a:lnTo>
                    <a:pt x="2186895" y="2352938"/>
                  </a:lnTo>
                  <a:lnTo>
                    <a:pt x="2195513" y="2346820"/>
                  </a:lnTo>
                  <a:lnTo>
                    <a:pt x="2203904" y="2340250"/>
                  </a:lnTo>
                  <a:lnTo>
                    <a:pt x="2212522" y="2333679"/>
                  </a:lnTo>
                  <a:lnTo>
                    <a:pt x="2220686" y="2327109"/>
                  </a:lnTo>
                  <a:lnTo>
                    <a:pt x="2237015" y="2313062"/>
                  </a:lnTo>
                  <a:lnTo>
                    <a:pt x="2252890" y="2298788"/>
                  </a:lnTo>
                  <a:lnTo>
                    <a:pt x="2268538" y="2284061"/>
                  </a:lnTo>
                  <a:lnTo>
                    <a:pt x="2283506" y="2269107"/>
                  </a:lnTo>
                  <a:lnTo>
                    <a:pt x="2298247" y="2253700"/>
                  </a:lnTo>
                  <a:lnTo>
                    <a:pt x="2312307" y="2237840"/>
                  </a:lnTo>
                  <a:lnTo>
                    <a:pt x="2326141" y="2221527"/>
                  </a:lnTo>
                  <a:lnTo>
                    <a:pt x="2339522" y="2204761"/>
                  </a:lnTo>
                  <a:lnTo>
                    <a:pt x="2352448" y="2187769"/>
                  </a:lnTo>
                  <a:lnTo>
                    <a:pt x="2364922" y="2170323"/>
                  </a:lnTo>
                  <a:lnTo>
                    <a:pt x="2376715" y="2152650"/>
                  </a:lnTo>
                  <a:close/>
                  <a:moveTo>
                    <a:pt x="1096432" y="2152650"/>
                  </a:moveTo>
                  <a:lnTo>
                    <a:pt x="1108682" y="2170323"/>
                  </a:lnTo>
                  <a:lnTo>
                    <a:pt x="1121160" y="2187769"/>
                  </a:lnTo>
                  <a:lnTo>
                    <a:pt x="1133864" y="2204761"/>
                  </a:lnTo>
                  <a:lnTo>
                    <a:pt x="1147021" y="2221527"/>
                  </a:lnTo>
                  <a:lnTo>
                    <a:pt x="1161086" y="2237840"/>
                  </a:lnTo>
                  <a:lnTo>
                    <a:pt x="1175152" y="2253700"/>
                  </a:lnTo>
                  <a:lnTo>
                    <a:pt x="1189897" y="2269107"/>
                  </a:lnTo>
                  <a:lnTo>
                    <a:pt x="1204870" y="2284061"/>
                  </a:lnTo>
                  <a:lnTo>
                    <a:pt x="1220523" y="2298788"/>
                  </a:lnTo>
                  <a:lnTo>
                    <a:pt x="1236403" y="2313062"/>
                  </a:lnTo>
                  <a:lnTo>
                    <a:pt x="1252737" y="2327109"/>
                  </a:lnTo>
                  <a:lnTo>
                    <a:pt x="1269297" y="2340250"/>
                  </a:lnTo>
                  <a:lnTo>
                    <a:pt x="1277691" y="2346820"/>
                  </a:lnTo>
                  <a:lnTo>
                    <a:pt x="1286538" y="2352938"/>
                  </a:lnTo>
                  <a:lnTo>
                    <a:pt x="1295159" y="2359508"/>
                  </a:lnTo>
                  <a:lnTo>
                    <a:pt x="1303780" y="2365626"/>
                  </a:lnTo>
                  <a:lnTo>
                    <a:pt x="1312854" y="2371516"/>
                  </a:lnTo>
                  <a:lnTo>
                    <a:pt x="1321701" y="2377634"/>
                  </a:lnTo>
                  <a:lnTo>
                    <a:pt x="1330549" y="2383298"/>
                  </a:lnTo>
                  <a:lnTo>
                    <a:pt x="1339850" y="2388962"/>
                  </a:lnTo>
                  <a:lnTo>
                    <a:pt x="1064218" y="2865438"/>
                  </a:lnTo>
                  <a:lnTo>
                    <a:pt x="1047204" y="2855469"/>
                  </a:lnTo>
                  <a:lnTo>
                    <a:pt x="1030644" y="2844820"/>
                  </a:lnTo>
                  <a:lnTo>
                    <a:pt x="1013856" y="2834172"/>
                  </a:lnTo>
                  <a:lnTo>
                    <a:pt x="997522" y="2822843"/>
                  </a:lnTo>
                  <a:lnTo>
                    <a:pt x="981416" y="2811741"/>
                  </a:lnTo>
                  <a:lnTo>
                    <a:pt x="965309" y="2800413"/>
                  </a:lnTo>
                  <a:lnTo>
                    <a:pt x="949429" y="2788405"/>
                  </a:lnTo>
                  <a:lnTo>
                    <a:pt x="933776" y="2776623"/>
                  </a:lnTo>
                  <a:lnTo>
                    <a:pt x="918576" y="2764388"/>
                  </a:lnTo>
                  <a:lnTo>
                    <a:pt x="903150" y="2752153"/>
                  </a:lnTo>
                  <a:lnTo>
                    <a:pt x="887950" y="2739466"/>
                  </a:lnTo>
                  <a:lnTo>
                    <a:pt x="872978" y="2726778"/>
                  </a:lnTo>
                  <a:lnTo>
                    <a:pt x="858232" y="2713637"/>
                  </a:lnTo>
                  <a:lnTo>
                    <a:pt x="843940" y="2700269"/>
                  </a:lnTo>
                  <a:lnTo>
                    <a:pt x="829421" y="2686901"/>
                  </a:lnTo>
                  <a:lnTo>
                    <a:pt x="815356" y="2673307"/>
                  </a:lnTo>
                  <a:lnTo>
                    <a:pt x="801518" y="2659486"/>
                  </a:lnTo>
                  <a:lnTo>
                    <a:pt x="787680" y="2645213"/>
                  </a:lnTo>
                  <a:lnTo>
                    <a:pt x="774068" y="2630939"/>
                  </a:lnTo>
                  <a:lnTo>
                    <a:pt x="760910" y="2616665"/>
                  </a:lnTo>
                  <a:lnTo>
                    <a:pt x="747753" y="2601938"/>
                  </a:lnTo>
                  <a:lnTo>
                    <a:pt x="735049" y="2586758"/>
                  </a:lnTo>
                  <a:lnTo>
                    <a:pt x="722345" y="2572031"/>
                  </a:lnTo>
                  <a:lnTo>
                    <a:pt x="709868" y="2556624"/>
                  </a:lnTo>
                  <a:lnTo>
                    <a:pt x="697844" y="2541217"/>
                  </a:lnTo>
                  <a:lnTo>
                    <a:pt x="685821" y="2525357"/>
                  </a:lnTo>
                  <a:lnTo>
                    <a:pt x="674251" y="2509724"/>
                  </a:lnTo>
                  <a:lnTo>
                    <a:pt x="662454" y="2493638"/>
                  </a:lnTo>
                  <a:lnTo>
                    <a:pt x="651338" y="2477551"/>
                  </a:lnTo>
                  <a:lnTo>
                    <a:pt x="640222" y="2461238"/>
                  </a:lnTo>
                  <a:lnTo>
                    <a:pt x="629560" y="2444698"/>
                  </a:lnTo>
                  <a:lnTo>
                    <a:pt x="619125" y="2428159"/>
                  </a:lnTo>
                  <a:lnTo>
                    <a:pt x="1096432" y="2152650"/>
                  </a:lnTo>
                  <a:close/>
                  <a:moveTo>
                    <a:pt x="1814920" y="1938337"/>
                  </a:moveTo>
                  <a:lnTo>
                    <a:pt x="2011363" y="2278589"/>
                  </a:lnTo>
                  <a:lnTo>
                    <a:pt x="1997089" y="2285385"/>
                  </a:lnTo>
                  <a:lnTo>
                    <a:pt x="1982814" y="2291954"/>
                  </a:lnTo>
                  <a:lnTo>
                    <a:pt x="1968313" y="2298297"/>
                  </a:lnTo>
                  <a:lnTo>
                    <a:pt x="1953586" y="2303960"/>
                  </a:lnTo>
                  <a:lnTo>
                    <a:pt x="1938405" y="2309397"/>
                  </a:lnTo>
                  <a:lnTo>
                    <a:pt x="1923451" y="2314607"/>
                  </a:lnTo>
                  <a:lnTo>
                    <a:pt x="1908044" y="2319364"/>
                  </a:lnTo>
                  <a:lnTo>
                    <a:pt x="1892636" y="2323668"/>
                  </a:lnTo>
                  <a:lnTo>
                    <a:pt x="1877002" y="2327520"/>
                  </a:lnTo>
                  <a:lnTo>
                    <a:pt x="1861142" y="2330917"/>
                  </a:lnTo>
                  <a:lnTo>
                    <a:pt x="1845281" y="2334315"/>
                  </a:lnTo>
                  <a:lnTo>
                    <a:pt x="1829194" y="2337034"/>
                  </a:lnTo>
                  <a:lnTo>
                    <a:pt x="1812881" y="2339299"/>
                  </a:lnTo>
                  <a:lnTo>
                    <a:pt x="1796567" y="2340885"/>
                  </a:lnTo>
                  <a:lnTo>
                    <a:pt x="1780253" y="2342471"/>
                  </a:lnTo>
                  <a:lnTo>
                    <a:pt x="1763713" y="2343150"/>
                  </a:lnTo>
                  <a:lnTo>
                    <a:pt x="1763713" y="1950797"/>
                  </a:lnTo>
                  <a:lnTo>
                    <a:pt x="1770284" y="1950117"/>
                  </a:lnTo>
                  <a:lnTo>
                    <a:pt x="1776855" y="1948984"/>
                  </a:lnTo>
                  <a:lnTo>
                    <a:pt x="1783426" y="1947625"/>
                  </a:lnTo>
                  <a:lnTo>
                    <a:pt x="1789996" y="1946266"/>
                  </a:lnTo>
                  <a:lnTo>
                    <a:pt x="1796114" y="1944454"/>
                  </a:lnTo>
                  <a:lnTo>
                    <a:pt x="1802458" y="1942415"/>
                  </a:lnTo>
                  <a:lnTo>
                    <a:pt x="1808802" y="1940376"/>
                  </a:lnTo>
                  <a:lnTo>
                    <a:pt x="1814920" y="1938337"/>
                  </a:lnTo>
                  <a:close/>
                  <a:moveTo>
                    <a:pt x="1659939" y="1938337"/>
                  </a:moveTo>
                  <a:lnTo>
                    <a:pt x="1666051" y="1940376"/>
                  </a:lnTo>
                  <a:lnTo>
                    <a:pt x="1672163" y="1942415"/>
                  </a:lnTo>
                  <a:lnTo>
                    <a:pt x="1678501" y="1944454"/>
                  </a:lnTo>
                  <a:lnTo>
                    <a:pt x="1684840" y="1946266"/>
                  </a:lnTo>
                  <a:lnTo>
                    <a:pt x="1691405" y="1947625"/>
                  </a:lnTo>
                  <a:lnTo>
                    <a:pt x="1697969" y="1948984"/>
                  </a:lnTo>
                  <a:lnTo>
                    <a:pt x="1704760" y="1950117"/>
                  </a:lnTo>
                  <a:lnTo>
                    <a:pt x="1711325" y="1950797"/>
                  </a:lnTo>
                  <a:lnTo>
                    <a:pt x="1711325" y="2343150"/>
                  </a:lnTo>
                  <a:lnTo>
                    <a:pt x="1694800" y="2342471"/>
                  </a:lnTo>
                  <a:lnTo>
                    <a:pt x="1678275" y="2340885"/>
                  </a:lnTo>
                  <a:lnTo>
                    <a:pt x="1661976" y="2339299"/>
                  </a:lnTo>
                  <a:lnTo>
                    <a:pt x="1645451" y="2337034"/>
                  </a:lnTo>
                  <a:lnTo>
                    <a:pt x="1629379" y="2334315"/>
                  </a:lnTo>
                  <a:lnTo>
                    <a:pt x="1613533" y="2331371"/>
                  </a:lnTo>
                  <a:lnTo>
                    <a:pt x="1597686" y="2327520"/>
                  </a:lnTo>
                  <a:lnTo>
                    <a:pt x="1582293" y="2323895"/>
                  </a:lnTo>
                  <a:lnTo>
                    <a:pt x="1566900" y="2319364"/>
                  </a:lnTo>
                  <a:lnTo>
                    <a:pt x="1551507" y="2314607"/>
                  </a:lnTo>
                  <a:lnTo>
                    <a:pt x="1536340" y="2309623"/>
                  </a:lnTo>
                  <a:lnTo>
                    <a:pt x="1521399" y="2303960"/>
                  </a:lnTo>
                  <a:lnTo>
                    <a:pt x="1506685" y="2298297"/>
                  </a:lnTo>
                  <a:lnTo>
                    <a:pt x="1492198" y="2292180"/>
                  </a:lnTo>
                  <a:lnTo>
                    <a:pt x="1477710" y="2285385"/>
                  </a:lnTo>
                  <a:lnTo>
                    <a:pt x="1463675" y="2278589"/>
                  </a:lnTo>
                  <a:lnTo>
                    <a:pt x="1659939" y="1938337"/>
                  </a:lnTo>
                  <a:close/>
                  <a:moveTo>
                    <a:pt x="1901647" y="1876425"/>
                  </a:moveTo>
                  <a:lnTo>
                    <a:pt x="2243138" y="2073276"/>
                  </a:lnTo>
                  <a:lnTo>
                    <a:pt x="2233829" y="2086883"/>
                  </a:lnTo>
                  <a:lnTo>
                    <a:pt x="2224293" y="2100036"/>
                  </a:lnTo>
                  <a:lnTo>
                    <a:pt x="2214302" y="2112736"/>
                  </a:lnTo>
                  <a:lnTo>
                    <a:pt x="2203858" y="2125210"/>
                  </a:lnTo>
                  <a:lnTo>
                    <a:pt x="2193413" y="2137683"/>
                  </a:lnTo>
                  <a:lnTo>
                    <a:pt x="2182514" y="2149702"/>
                  </a:lnTo>
                  <a:lnTo>
                    <a:pt x="2171162" y="2161495"/>
                  </a:lnTo>
                  <a:lnTo>
                    <a:pt x="2159582" y="2172835"/>
                  </a:lnTo>
                  <a:lnTo>
                    <a:pt x="2147775" y="2183947"/>
                  </a:lnTo>
                  <a:lnTo>
                    <a:pt x="2135514" y="2194833"/>
                  </a:lnTo>
                  <a:lnTo>
                    <a:pt x="2123253" y="2205265"/>
                  </a:lnTo>
                  <a:lnTo>
                    <a:pt x="2110538" y="2215470"/>
                  </a:lnTo>
                  <a:lnTo>
                    <a:pt x="2097369" y="2225449"/>
                  </a:lnTo>
                  <a:lnTo>
                    <a:pt x="2084200" y="2234747"/>
                  </a:lnTo>
                  <a:lnTo>
                    <a:pt x="2070576" y="2244045"/>
                  </a:lnTo>
                  <a:lnTo>
                    <a:pt x="2056953" y="2252663"/>
                  </a:lnTo>
                  <a:lnTo>
                    <a:pt x="1860550" y="1913165"/>
                  </a:lnTo>
                  <a:lnTo>
                    <a:pt x="1866227" y="1909309"/>
                  </a:lnTo>
                  <a:lnTo>
                    <a:pt x="1871676" y="1904774"/>
                  </a:lnTo>
                  <a:lnTo>
                    <a:pt x="1876898" y="1900691"/>
                  </a:lnTo>
                  <a:lnTo>
                    <a:pt x="1882120" y="1895929"/>
                  </a:lnTo>
                  <a:lnTo>
                    <a:pt x="1887116" y="1891166"/>
                  </a:lnTo>
                  <a:lnTo>
                    <a:pt x="1892111" y="1886404"/>
                  </a:lnTo>
                  <a:lnTo>
                    <a:pt x="1896879" y="1881415"/>
                  </a:lnTo>
                  <a:lnTo>
                    <a:pt x="1901647" y="1876425"/>
                  </a:lnTo>
                  <a:close/>
                  <a:moveTo>
                    <a:pt x="1573391" y="1876425"/>
                  </a:moveTo>
                  <a:lnTo>
                    <a:pt x="1578159" y="1881415"/>
                  </a:lnTo>
                  <a:lnTo>
                    <a:pt x="1582927" y="1886404"/>
                  </a:lnTo>
                  <a:lnTo>
                    <a:pt x="1587695" y="1891393"/>
                  </a:lnTo>
                  <a:lnTo>
                    <a:pt x="1592918" y="1896156"/>
                  </a:lnTo>
                  <a:lnTo>
                    <a:pt x="1597913" y="1900691"/>
                  </a:lnTo>
                  <a:lnTo>
                    <a:pt x="1603135" y="1905000"/>
                  </a:lnTo>
                  <a:lnTo>
                    <a:pt x="1608585" y="1909309"/>
                  </a:lnTo>
                  <a:lnTo>
                    <a:pt x="1614488" y="1913165"/>
                  </a:lnTo>
                  <a:lnTo>
                    <a:pt x="1418085" y="2252663"/>
                  </a:lnTo>
                  <a:lnTo>
                    <a:pt x="1404462" y="2244045"/>
                  </a:lnTo>
                  <a:lnTo>
                    <a:pt x="1390838" y="2234747"/>
                  </a:lnTo>
                  <a:lnTo>
                    <a:pt x="1377669" y="2225449"/>
                  </a:lnTo>
                  <a:lnTo>
                    <a:pt x="1364500" y="2215470"/>
                  </a:lnTo>
                  <a:lnTo>
                    <a:pt x="1351785" y="2205265"/>
                  </a:lnTo>
                  <a:lnTo>
                    <a:pt x="1339297" y="2194833"/>
                  </a:lnTo>
                  <a:lnTo>
                    <a:pt x="1327263" y="2183947"/>
                  </a:lnTo>
                  <a:lnTo>
                    <a:pt x="1315229" y="2172835"/>
                  </a:lnTo>
                  <a:lnTo>
                    <a:pt x="1303876" y="2161495"/>
                  </a:lnTo>
                  <a:lnTo>
                    <a:pt x="1292523" y="2149702"/>
                  </a:lnTo>
                  <a:lnTo>
                    <a:pt x="1281625" y="2137683"/>
                  </a:lnTo>
                  <a:lnTo>
                    <a:pt x="1271180" y="2125436"/>
                  </a:lnTo>
                  <a:lnTo>
                    <a:pt x="1260736" y="2112736"/>
                  </a:lnTo>
                  <a:lnTo>
                    <a:pt x="1250745" y="2100036"/>
                  </a:lnTo>
                  <a:lnTo>
                    <a:pt x="1241209" y="2086883"/>
                  </a:lnTo>
                  <a:lnTo>
                    <a:pt x="1231900" y="2073276"/>
                  </a:lnTo>
                  <a:lnTo>
                    <a:pt x="1573391" y="1876425"/>
                  </a:lnTo>
                  <a:close/>
                  <a:moveTo>
                    <a:pt x="3206750" y="1778000"/>
                  </a:moveTo>
                  <a:lnTo>
                    <a:pt x="3473450" y="1778000"/>
                  </a:lnTo>
                  <a:lnTo>
                    <a:pt x="3472316" y="1805887"/>
                  </a:lnTo>
                  <a:lnTo>
                    <a:pt x="3471182" y="1833547"/>
                  </a:lnTo>
                  <a:lnTo>
                    <a:pt x="3469368" y="1861207"/>
                  </a:lnTo>
                  <a:lnTo>
                    <a:pt x="3467100" y="1888414"/>
                  </a:lnTo>
                  <a:lnTo>
                    <a:pt x="3464832" y="1915621"/>
                  </a:lnTo>
                  <a:lnTo>
                    <a:pt x="3461657" y="1942828"/>
                  </a:lnTo>
                  <a:lnTo>
                    <a:pt x="3458255" y="1969581"/>
                  </a:lnTo>
                  <a:lnTo>
                    <a:pt x="3454627" y="1996788"/>
                  </a:lnTo>
                  <a:lnTo>
                    <a:pt x="3450091" y="2023541"/>
                  </a:lnTo>
                  <a:lnTo>
                    <a:pt x="3445555" y="2050067"/>
                  </a:lnTo>
                  <a:lnTo>
                    <a:pt x="3440339" y="2076594"/>
                  </a:lnTo>
                  <a:lnTo>
                    <a:pt x="3435123" y="2102667"/>
                  </a:lnTo>
                  <a:lnTo>
                    <a:pt x="3429227" y="2128967"/>
                  </a:lnTo>
                  <a:lnTo>
                    <a:pt x="3423104" y="2155040"/>
                  </a:lnTo>
                  <a:lnTo>
                    <a:pt x="3416300" y="2180886"/>
                  </a:lnTo>
                  <a:lnTo>
                    <a:pt x="3409496" y="2206733"/>
                  </a:lnTo>
                  <a:lnTo>
                    <a:pt x="3402012" y="2232126"/>
                  </a:lnTo>
                  <a:lnTo>
                    <a:pt x="3394302" y="2257519"/>
                  </a:lnTo>
                  <a:lnTo>
                    <a:pt x="3386138" y="2282685"/>
                  </a:lnTo>
                  <a:lnTo>
                    <a:pt x="3377746" y="2307851"/>
                  </a:lnTo>
                  <a:lnTo>
                    <a:pt x="3368902" y="2332791"/>
                  </a:lnTo>
                  <a:lnTo>
                    <a:pt x="3359604" y="2357277"/>
                  </a:lnTo>
                  <a:lnTo>
                    <a:pt x="3349852" y="2381989"/>
                  </a:lnTo>
                  <a:lnTo>
                    <a:pt x="3340100" y="2406249"/>
                  </a:lnTo>
                  <a:lnTo>
                    <a:pt x="3329668" y="2430508"/>
                  </a:lnTo>
                  <a:lnTo>
                    <a:pt x="3319009" y="2454314"/>
                  </a:lnTo>
                  <a:lnTo>
                    <a:pt x="3308123" y="2478120"/>
                  </a:lnTo>
                  <a:lnTo>
                    <a:pt x="3296557" y="2501699"/>
                  </a:lnTo>
                  <a:lnTo>
                    <a:pt x="3284764" y="2525052"/>
                  </a:lnTo>
                  <a:lnTo>
                    <a:pt x="3272745" y="2548177"/>
                  </a:lnTo>
                  <a:lnTo>
                    <a:pt x="3260498" y="2571303"/>
                  </a:lnTo>
                  <a:lnTo>
                    <a:pt x="3247571" y="2593975"/>
                  </a:lnTo>
                  <a:lnTo>
                    <a:pt x="3016250" y="2460436"/>
                  </a:lnTo>
                  <a:lnTo>
                    <a:pt x="3026909" y="2441391"/>
                  </a:lnTo>
                  <a:lnTo>
                    <a:pt x="3037341" y="2422346"/>
                  </a:lnTo>
                  <a:lnTo>
                    <a:pt x="3047547" y="2402621"/>
                  </a:lnTo>
                  <a:lnTo>
                    <a:pt x="3057072" y="2383123"/>
                  </a:lnTo>
                  <a:lnTo>
                    <a:pt x="3066823" y="2363625"/>
                  </a:lnTo>
                  <a:lnTo>
                    <a:pt x="3076122" y="2343447"/>
                  </a:lnTo>
                  <a:lnTo>
                    <a:pt x="3084966" y="2323268"/>
                  </a:lnTo>
                  <a:lnTo>
                    <a:pt x="3093584" y="2303317"/>
                  </a:lnTo>
                  <a:lnTo>
                    <a:pt x="3101975" y="2282912"/>
                  </a:lnTo>
                  <a:lnTo>
                    <a:pt x="3110140" y="2262507"/>
                  </a:lnTo>
                  <a:lnTo>
                    <a:pt x="3117850" y="2241648"/>
                  </a:lnTo>
                  <a:lnTo>
                    <a:pt x="3125334" y="2220790"/>
                  </a:lnTo>
                  <a:lnTo>
                    <a:pt x="3132591" y="2199931"/>
                  </a:lnTo>
                  <a:lnTo>
                    <a:pt x="3139168" y="2178846"/>
                  </a:lnTo>
                  <a:lnTo>
                    <a:pt x="3145971" y="2157534"/>
                  </a:lnTo>
                  <a:lnTo>
                    <a:pt x="3152095" y="2136222"/>
                  </a:lnTo>
                  <a:lnTo>
                    <a:pt x="3157991" y="2114683"/>
                  </a:lnTo>
                  <a:lnTo>
                    <a:pt x="3163434" y="2093145"/>
                  </a:lnTo>
                  <a:lnTo>
                    <a:pt x="3168650" y="2071379"/>
                  </a:lnTo>
                  <a:lnTo>
                    <a:pt x="3173639" y="2049387"/>
                  </a:lnTo>
                  <a:lnTo>
                    <a:pt x="3178402" y="2027395"/>
                  </a:lnTo>
                  <a:lnTo>
                    <a:pt x="3182711" y="2005403"/>
                  </a:lnTo>
                  <a:lnTo>
                    <a:pt x="3186566" y="1982958"/>
                  </a:lnTo>
                  <a:lnTo>
                    <a:pt x="3190195" y="1960739"/>
                  </a:lnTo>
                  <a:lnTo>
                    <a:pt x="3193596" y="1938293"/>
                  </a:lnTo>
                  <a:lnTo>
                    <a:pt x="3196545" y="1915621"/>
                  </a:lnTo>
                  <a:lnTo>
                    <a:pt x="3199039" y="1893175"/>
                  </a:lnTo>
                  <a:lnTo>
                    <a:pt x="3201307" y="1870276"/>
                  </a:lnTo>
                  <a:lnTo>
                    <a:pt x="3203121" y="1847151"/>
                  </a:lnTo>
                  <a:lnTo>
                    <a:pt x="3204709" y="1824478"/>
                  </a:lnTo>
                  <a:lnTo>
                    <a:pt x="3205843" y="1801353"/>
                  </a:lnTo>
                  <a:lnTo>
                    <a:pt x="3206750" y="1778000"/>
                  </a:lnTo>
                  <a:close/>
                  <a:moveTo>
                    <a:pt x="2498926" y="1778000"/>
                  </a:moveTo>
                  <a:lnTo>
                    <a:pt x="3051175" y="1778000"/>
                  </a:lnTo>
                  <a:lnTo>
                    <a:pt x="3050493" y="1798630"/>
                  </a:lnTo>
                  <a:lnTo>
                    <a:pt x="3049584" y="1819033"/>
                  </a:lnTo>
                  <a:lnTo>
                    <a:pt x="3047994" y="1839436"/>
                  </a:lnTo>
                  <a:lnTo>
                    <a:pt x="3046175" y="1859613"/>
                  </a:lnTo>
                  <a:lnTo>
                    <a:pt x="3044357" y="1880016"/>
                  </a:lnTo>
                  <a:lnTo>
                    <a:pt x="3041857" y="1899965"/>
                  </a:lnTo>
                  <a:lnTo>
                    <a:pt x="3039358" y="1919915"/>
                  </a:lnTo>
                  <a:lnTo>
                    <a:pt x="3036403" y="1939865"/>
                  </a:lnTo>
                  <a:lnTo>
                    <a:pt x="3032994" y="1959588"/>
                  </a:lnTo>
                  <a:lnTo>
                    <a:pt x="3029358" y="1979311"/>
                  </a:lnTo>
                  <a:lnTo>
                    <a:pt x="3025722" y="1998807"/>
                  </a:lnTo>
                  <a:lnTo>
                    <a:pt x="3021404" y="2018530"/>
                  </a:lnTo>
                  <a:lnTo>
                    <a:pt x="3017086" y="2037799"/>
                  </a:lnTo>
                  <a:lnTo>
                    <a:pt x="3012540" y="2056842"/>
                  </a:lnTo>
                  <a:lnTo>
                    <a:pt x="3007541" y="2076112"/>
                  </a:lnTo>
                  <a:lnTo>
                    <a:pt x="3002086" y="2095381"/>
                  </a:lnTo>
                  <a:lnTo>
                    <a:pt x="2996632" y="2114198"/>
                  </a:lnTo>
                  <a:lnTo>
                    <a:pt x="2990950" y="2133014"/>
                  </a:lnTo>
                  <a:lnTo>
                    <a:pt x="2984587" y="2151603"/>
                  </a:lnTo>
                  <a:lnTo>
                    <a:pt x="2978224" y="2170193"/>
                  </a:lnTo>
                  <a:lnTo>
                    <a:pt x="2971633" y="2188782"/>
                  </a:lnTo>
                  <a:lnTo>
                    <a:pt x="2964815" y="2207145"/>
                  </a:lnTo>
                  <a:lnTo>
                    <a:pt x="2957543" y="2225281"/>
                  </a:lnTo>
                  <a:lnTo>
                    <a:pt x="2950043" y="2243190"/>
                  </a:lnTo>
                  <a:lnTo>
                    <a:pt x="2942316" y="2261100"/>
                  </a:lnTo>
                  <a:lnTo>
                    <a:pt x="2934362" y="2279009"/>
                  </a:lnTo>
                  <a:lnTo>
                    <a:pt x="2926180" y="2296465"/>
                  </a:lnTo>
                  <a:lnTo>
                    <a:pt x="2917772" y="2314148"/>
                  </a:lnTo>
                  <a:lnTo>
                    <a:pt x="2909136" y="2331604"/>
                  </a:lnTo>
                  <a:lnTo>
                    <a:pt x="2900272" y="2348606"/>
                  </a:lnTo>
                  <a:lnTo>
                    <a:pt x="2890955" y="2365609"/>
                  </a:lnTo>
                  <a:lnTo>
                    <a:pt x="2881637" y="2382838"/>
                  </a:lnTo>
                  <a:lnTo>
                    <a:pt x="2403475" y="2107397"/>
                  </a:lnTo>
                  <a:lnTo>
                    <a:pt x="2413475" y="2088807"/>
                  </a:lnTo>
                  <a:lnTo>
                    <a:pt x="2423247" y="2069764"/>
                  </a:lnTo>
                  <a:lnTo>
                    <a:pt x="2432110" y="2050721"/>
                  </a:lnTo>
                  <a:lnTo>
                    <a:pt x="2440746" y="2031225"/>
                  </a:lnTo>
                  <a:lnTo>
                    <a:pt x="2444837" y="2021250"/>
                  </a:lnTo>
                  <a:lnTo>
                    <a:pt x="2448701" y="2011275"/>
                  </a:lnTo>
                  <a:lnTo>
                    <a:pt x="2452564" y="2001301"/>
                  </a:lnTo>
                  <a:lnTo>
                    <a:pt x="2456200" y="1991326"/>
                  </a:lnTo>
                  <a:lnTo>
                    <a:pt x="2459609" y="1981351"/>
                  </a:lnTo>
                  <a:lnTo>
                    <a:pt x="2463245" y="1970923"/>
                  </a:lnTo>
                  <a:lnTo>
                    <a:pt x="2466427" y="1960721"/>
                  </a:lnTo>
                  <a:lnTo>
                    <a:pt x="2469382" y="1950293"/>
                  </a:lnTo>
                  <a:lnTo>
                    <a:pt x="2472336" y="1940091"/>
                  </a:lnTo>
                  <a:lnTo>
                    <a:pt x="2475290" y="1929663"/>
                  </a:lnTo>
                  <a:lnTo>
                    <a:pt x="2477790" y="1919008"/>
                  </a:lnTo>
                  <a:lnTo>
                    <a:pt x="2480517" y="1908580"/>
                  </a:lnTo>
                  <a:lnTo>
                    <a:pt x="2482790" y="1897925"/>
                  </a:lnTo>
                  <a:lnTo>
                    <a:pt x="2485063" y="1887270"/>
                  </a:lnTo>
                  <a:lnTo>
                    <a:pt x="2487108" y="1876615"/>
                  </a:lnTo>
                  <a:lnTo>
                    <a:pt x="2488926" y="1865733"/>
                  </a:lnTo>
                  <a:lnTo>
                    <a:pt x="2490744" y="1855079"/>
                  </a:lnTo>
                  <a:lnTo>
                    <a:pt x="2492562" y="1844197"/>
                  </a:lnTo>
                  <a:lnTo>
                    <a:pt x="2493926" y="1833315"/>
                  </a:lnTo>
                  <a:lnTo>
                    <a:pt x="2495290" y="1822434"/>
                  </a:lnTo>
                  <a:lnTo>
                    <a:pt x="2496426" y="1811325"/>
                  </a:lnTo>
                  <a:lnTo>
                    <a:pt x="2497562" y="1800444"/>
                  </a:lnTo>
                  <a:lnTo>
                    <a:pt x="2498244" y="1789109"/>
                  </a:lnTo>
                  <a:lnTo>
                    <a:pt x="2498926" y="1778000"/>
                  </a:lnTo>
                  <a:close/>
                  <a:moveTo>
                    <a:pt x="1949419" y="1778000"/>
                  </a:moveTo>
                  <a:lnTo>
                    <a:pt x="2343150" y="1778000"/>
                  </a:lnTo>
                  <a:lnTo>
                    <a:pt x="2341792" y="1795189"/>
                  </a:lnTo>
                  <a:lnTo>
                    <a:pt x="2339754" y="1811700"/>
                  </a:lnTo>
                  <a:lnTo>
                    <a:pt x="2337490" y="1828437"/>
                  </a:lnTo>
                  <a:lnTo>
                    <a:pt x="2334773" y="1844721"/>
                  </a:lnTo>
                  <a:lnTo>
                    <a:pt x="2331603" y="1861232"/>
                  </a:lnTo>
                  <a:lnTo>
                    <a:pt x="2327981" y="1877516"/>
                  </a:lnTo>
                  <a:lnTo>
                    <a:pt x="2323905" y="1893348"/>
                  </a:lnTo>
                  <a:lnTo>
                    <a:pt x="2319603" y="1909180"/>
                  </a:lnTo>
                  <a:lnTo>
                    <a:pt x="2314622" y="1925012"/>
                  </a:lnTo>
                  <a:lnTo>
                    <a:pt x="2309415" y="1940166"/>
                  </a:lnTo>
                  <a:lnTo>
                    <a:pt x="2303754" y="1955545"/>
                  </a:lnTo>
                  <a:lnTo>
                    <a:pt x="2297415" y="1970699"/>
                  </a:lnTo>
                  <a:lnTo>
                    <a:pt x="2291075" y="1985626"/>
                  </a:lnTo>
                  <a:lnTo>
                    <a:pt x="2284057" y="2000101"/>
                  </a:lnTo>
                  <a:lnTo>
                    <a:pt x="2277038" y="2014803"/>
                  </a:lnTo>
                  <a:lnTo>
                    <a:pt x="2269340" y="2028825"/>
                  </a:lnTo>
                  <a:lnTo>
                    <a:pt x="1930400" y="1833412"/>
                  </a:lnTo>
                  <a:lnTo>
                    <a:pt x="1933796" y="1827080"/>
                  </a:lnTo>
                  <a:lnTo>
                    <a:pt x="1936740" y="1820294"/>
                  </a:lnTo>
                  <a:lnTo>
                    <a:pt x="1939457" y="1813509"/>
                  </a:lnTo>
                  <a:lnTo>
                    <a:pt x="1941947" y="1806724"/>
                  </a:lnTo>
                  <a:lnTo>
                    <a:pt x="1943985" y="1799487"/>
                  </a:lnTo>
                  <a:lnTo>
                    <a:pt x="1946249" y="1792701"/>
                  </a:lnTo>
                  <a:lnTo>
                    <a:pt x="1948060" y="1785464"/>
                  </a:lnTo>
                  <a:lnTo>
                    <a:pt x="1949419" y="1778000"/>
                  </a:lnTo>
                  <a:close/>
                  <a:moveTo>
                    <a:pt x="1130300" y="1778000"/>
                  </a:moveTo>
                  <a:lnTo>
                    <a:pt x="1525535" y="1778000"/>
                  </a:lnTo>
                  <a:lnTo>
                    <a:pt x="1527127" y="1785504"/>
                  </a:lnTo>
                  <a:lnTo>
                    <a:pt x="1528719" y="1792781"/>
                  </a:lnTo>
                  <a:lnTo>
                    <a:pt x="1530993" y="1799603"/>
                  </a:lnTo>
                  <a:lnTo>
                    <a:pt x="1533267" y="1806880"/>
                  </a:lnTo>
                  <a:lnTo>
                    <a:pt x="1535769" y="1813702"/>
                  </a:lnTo>
                  <a:lnTo>
                    <a:pt x="1538498" y="1820524"/>
                  </a:lnTo>
                  <a:lnTo>
                    <a:pt x="1541454" y="1827346"/>
                  </a:lnTo>
                  <a:lnTo>
                    <a:pt x="1544638" y="1833713"/>
                  </a:lnTo>
                  <a:lnTo>
                    <a:pt x="1204435" y="2030413"/>
                  </a:lnTo>
                  <a:lnTo>
                    <a:pt x="1196703" y="2016087"/>
                  </a:lnTo>
                  <a:lnTo>
                    <a:pt x="1189426" y="2001534"/>
                  </a:lnTo>
                  <a:lnTo>
                    <a:pt x="1182604" y="1986753"/>
                  </a:lnTo>
                  <a:lnTo>
                    <a:pt x="1176009" y="1971744"/>
                  </a:lnTo>
                  <a:lnTo>
                    <a:pt x="1169869" y="1956509"/>
                  </a:lnTo>
                  <a:lnTo>
                    <a:pt x="1164184" y="1941045"/>
                  </a:lnTo>
                  <a:lnTo>
                    <a:pt x="1158953" y="1925810"/>
                  </a:lnTo>
                  <a:lnTo>
                    <a:pt x="1153950" y="1909892"/>
                  </a:lnTo>
                  <a:lnTo>
                    <a:pt x="1149402" y="1893974"/>
                  </a:lnTo>
                  <a:lnTo>
                    <a:pt x="1145536" y="1878056"/>
                  </a:lnTo>
                  <a:lnTo>
                    <a:pt x="1141898" y="1861683"/>
                  </a:lnTo>
                  <a:lnTo>
                    <a:pt x="1138486" y="1845083"/>
                  </a:lnTo>
                  <a:lnTo>
                    <a:pt x="1135758" y="1828710"/>
                  </a:lnTo>
                  <a:lnTo>
                    <a:pt x="1133483" y="1811883"/>
                  </a:lnTo>
                  <a:lnTo>
                    <a:pt x="1131664" y="1795283"/>
                  </a:lnTo>
                  <a:lnTo>
                    <a:pt x="1130300" y="1778000"/>
                  </a:lnTo>
                  <a:close/>
                  <a:moveTo>
                    <a:pt x="423863" y="1778000"/>
                  </a:moveTo>
                  <a:lnTo>
                    <a:pt x="974952" y="1778000"/>
                  </a:lnTo>
                  <a:lnTo>
                    <a:pt x="975406" y="1789109"/>
                  </a:lnTo>
                  <a:lnTo>
                    <a:pt x="976313" y="1800444"/>
                  </a:lnTo>
                  <a:lnTo>
                    <a:pt x="977447" y="1811325"/>
                  </a:lnTo>
                  <a:lnTo>
                    <a:pt x="978581" y="1822434"/>
                  </a:lnTo>
                  <a:lnTo>
                    <a:pt x="979715" y="1833315"/>
                  </a:lnTo>
                  <a:lnTo>
                    <a:pt x="981302" y="1844197"/>
                  </a:lnTo>
                  <a:lnTo>
                    <a:pt x="982890" y="1855079"/>
                  </a:lnTo>
                  <a:lnTo>
                    <a:pt x="984478" y="1865733"/>
                  </a:lnTo>
                  <a:lnTo>
                    <a:pt x="986519" y="1876615"/>
                  </a:lnTo>
                  <a:lnTo>
                    <a:pt x="988786" y="1887270"/>
                  </a:lnTo>
                  <a:lnTo>
                    <a:pt x="991054" y="1897925"/>
                  </a:lnTo>
                  <a:lnTo>
                    <a:pt x="993095" y="1908580"/>
                  </a:lnTo>
                  <a:lnTo>
                    <a:pt x="995590" y="1919008"/>
                  </a:lnTo>
                  <a:lnTo>
                    <a:pt x="998311" y="1929663"/>
                  </a:lnTo>
                  <a:lnTo>
                    <a:pt x="1001033" y="1940091"/>
                  </a:lnTo>
                  <a:lnTo>
                    <a:pt x="1004208" y="1950293"/>
                  </a:lnTo>
                  <a:lnTo>
                    <a:pt x="1007383" y="1960721"/>
                  </a:lnTo>
                  <a:lnTo>
                    <a:pt x="1010558" y="1970923"/>
                  </a:lnTo>
                  <a:lnTo>
                    <a:pt x="1013960" y="1981351"/>
                  </a:lnTo>
                  <a:lnTo>
                    <a:pt x="1017588" y="1991326"/>
                  </a:lnTo>
                  <a:lnTo>
                    <a:pt x="1021217" y="2001301"/>
                  </a:lnTo>
                  <a:lnTo>
                    <a:pt x="1024845" y="2011275"/>
                  </a:lnTo>
                  <a:lnTo>
                    <a:pt x="1028928" y="2021250"/>
                  </a:lnTo>
                  <a:lnTo>
                    <a:pt x="1032783" y="2031225"/>
                  </a:lnTo>
                  <a:lnTo>
                    <a:pt x="1037092" y="2040973"/>
                  </a:lnTo>
                  <a:lnTo>
                    <a:pt x="1041401" y="2050721"/>
                  </a:lnTo>
                  <a:lnTo>
                    <a:pt x="1050472" y="2069764"/>
                  </a:lnTo>
                  <a:lnTo>
                    <a:pt x="1059997" y="2088807"/>
                  </a:lnTo>
                  <a:lnTo>
                    <a:pt x="1069976" y="2107397"/>
                  </a:lnTo>
                  <a:lnTo>
                    <a:pt x="593045" y="2382838"/>
                  </a:lnTo>
                  <a:lnTo>
                    <a:pt x="583747" y="2365609"/>
                  </a:lnTo>
                  <a:lnTo>
                    <a:pt x="574449" y="2348606"/>
                  </a:lnTo>
                  <a:lnTo>
                    <a:pt x="565604" y="2331604"/>
                  </a:lnTo>
                  <a:lnTo>
                    <a:pt x="556986" y="2314148"/>
                  </a:lnTo>
                  <a:lnTo>
                    <a:pt x="548368" y="2296465"/>
                  </a:lnTo>
                  <a:lnTo>
                    <a:pt x="540204" y="2279009"/>
                  </a:lnTo>
                  <a:lnTo>
                    <a:pt x="532266" y="2261100"/>
                  </a:lnTo>
                  <a:lnTo>
                    <a:pt x="524556" y="2243190"/>
                  </a:lnTo>
                  <a:lnTo>
                    <a:pt x="517299" y="2225281"/>
                  </a:lnTo>
                  <a:lnTo>
                    <a:pt x="510041" y="2207145"/>
                  </a:lnTo>
                  <a:lnTo>
                    <a:pt x="503011" y="2188782"/>
                  </a:lnTo>
                  <a:lnTo>
                    <a:pt x="496661" y="2170193"/>
                  </a:lnTo>
                  <a:lnTo>
                    <a:pt x="490311" y="2151603"/>
                  </a:lnTo>
                  <a:lnTo>
                    <a:pt x="483961" y="2133014"/>
                  </a:lnTo>
                  <a:lnTo>
                    <a:pt x="478291" y="2114198"/>
                  </a:lnTo>
                  <a:lnTo>
                    <a:pt x="472849" y="2095381"/>
                  </a:lnTo>
                  <a:lnTo>
                    <a:pt x="467406" y="2076112"/>
                  </a:lnTo>
                  <a:lnTo>
                    <a:pt x="462416" y="2056842"/>
                  </a:lnTo>
                  <a:lnTo>
                    <a:pt x="457881" y="2037799"/>
                  </a:lnTo>
                  <a:lnTo>
                    <a:pt x="453572" y="2018530"/>
                  </a:lnTo>
                  <a:lnTo>
                    <a:pt x="449263" y="1998807"/>
                  </a:lnTo>
                  <a:lnTo>
                    <a:pt x="445634" y="1979311"/>
                  </a:lnTo>
                  <a:lnTo>
                    <a:pt x="441779" y="1959588"/>
                  </a:lnTo>
                  <a:lnTo>
                    <a:pt x="438604" y="1939865"/>
                  </a:lnTo>
                  <a:lnTo>
                    <a:pt x="435882" y="1919915"/>
                  </a:lnTo>
                  <a:lnTo>
                    <a:pt x="433161" y="1899965"/>
                  </a:lnTo>
                  <a:lnTo>
                    <a:pt x="430666" y="1880016"/>
                  </a:lnTo>
                  <a:lnTo>
                    <a:pt x="428625" y="1859613"/>
                  </a:lnTo>
                  <a:lnTo>
                    <a:pt x="427038" y="1839436"/>
                  </a:lnTo>
                  <a:lnTo>
                    <a:pt x="425450" y="1819033"/>
                  </a:lnTo>
                  <a:lnTo>
                    <a:pt x="424543" y="1798630"/>
                  </a:lnTo>
                  <a:lnTo>
                    <a:pt x="423863" y="1778000"/>
                  </a:lnTo>
                  <a:close/>
                  <a:moveTo>
                    <a:pt x="1588" y="1778000"/>
                  </a:moveTo>
                  <a:lnTo>
                    <a:pt x="268288" y="1778000"/>
                  </a:lnTo>
                  <a:lnTo>
                    <a:pt x="268968" y="1801353"/>
                  </a:lnTo>
                  <a:lnTo>
                    <a:pt x="270329" y="1824478"/>
                  </a:lnTo>
                  <a:lnTo>
                    <a:pt x="271690" y="1847151"/>
                  </a:lnTo>
                  <a:lnTo>
                    <a:pt x="273731" y="1870276"/>
                  </a:lnTo>
                  <a:lnTo>
                    <a:pt x="275998" y="1893175"/>
                  </a:lnTo>
                  <a:lnTo>
                    <a:pt x="278493" y="1915621"/>
                  </a:lnTo>
                  <a:lnTo>
                    <a:pt x="281441" y="1938293"/>
                  </a:lnTo>
                  <a:lnTo>
                    <a:pt x="284616" y="1960739"/>
                  </a:lnTo>
                  <a:lnTo>
                    <a:pt x="288472" y="1982958"/>
                  </a:lnTo>
                  <a:lnTo>
                    <a:pt x="292327" y="2005403"/>
                  </a:lnTo>
                  <a:lnTo>
                    <a:pt x="296636" y="2027395"/>
                  </a:lnTo>
                  <a:lnTo>
                    <a:pt x="301398" y="2049387"/>
                  </a:lnTo>
                  <a:lnTo>
                    <a:pt x="306161" y="2071379"/>
                  </a:lnTo>
                  <a:lnTo>
                    <a:pt x="311377" y="2093145"/>
                  </a:lnTo>
                  <a:lnTo>
                    <a:pt x="316820" y="2114683"/>
                  </a:lnTo>
                  <a:lnTo>
                    <a:pt x="322943" y="2136222"/>
                  </a:lnTo>
                  <a:lnTo>
                    <a:pt x="329066" y="2157534"/>
                  </a:lnTo>
                  <a:lnTo>
                    <a:pt x="335643" y="2178846"/>
                  </a:lnTo>
                  <a:lnTo>
                    <a:pt x="342447" y="2199931"/>
                  </a:lnTo>
                  <a:lnTo>
                    <a:pt x="349704" y="2220790"/>
                  </a:lnTo>
                  <a:lnTo>
                    <a:pt x="356961" y="2241648"/>
                  </a:lnTo>
                  <a:lnTo>
                    <a:pt x="364898" y="2262507"/>
                  </a:lnTo>
                  <a:lnTo>
                    <a:pt x="372836" y="2282912"/>
                  </a:lnTo>
                  <a:lnTo>
                    <a:pt x="381454" y="2303317"/>
                  </a:lnTo>
                  <a:lnTo>
                    <a:pt x="390072" y="2323268"/>
                  </a:lnTo>
                  <a:lnTo>
                    <a:pt x="398916" y="2343447"/>
                  </a:lnTo>
                  <a:lnTo>
                    <a:pt x="408215" y="2363625"/>
                  </a:lnTo>
                  <a:lnTo>
                    <a:pt x="417740" y="2383123"/>
                  </a:lnTo>
                  <a:lnTo>
                    <a:pt x="427491" y="2402621"/>
                  </a:lnTo>
                  <a:lnTo>
                    <a:pt x="437697" y="2422346"/>
                  </a:lnTo>
                  <a:lnTo>
                    <a:pt x="448129" y="2441391"/>
                  </a:lnTo>
                  <a:lnTo>
                    <a:pt x="458788" y="2460436"/>
                  </a:lnTo>
                  <a:lnTo>
                    <a:pt x="227466" y="2593975"/>
                  </a:lnTo>
                  <a:lnTo>
                    <a:pt x="214540" y="2571303"/>
                  </a:lnTo>
                  <a:lnTo>
                    <a:pt x="202066" y="2548177"/>
                  </a:lnTo>
                  <a:lnTo>
                    <a:pt x="190273" y="2525052"/>
                  </a:lnTo>
                  <a:lnTo>
                    <a:pt x="178254" y="2501699"/>
                  </a:lnTo>
                  <a:lnTo>
                    <a:pt x="166915" y="2478120"/>
                  </a:lnTo>
                  <a:lnTo>
                    <a:pt x="156029" y="2454314"/>
                  </a:lnTo>
                  <a:lnTo>
                    <a:pt x="145370" y="2430508"/>
                  </a:lnTo>
                  <a:lnTo>
                    <a:pt x="134938" y="2406249"/>
                  </a:lnTo>
                  <a:lnTo>
                    <a:pt x="124959" y="2381989"/>
                  </a:lnTo>
                  <a:lnTo>
                    <a:pt x="115434" y="2357277"/>
                  </a:lnTo>
                  <a:lnTo>
                    <a:pt x="106136" y="2332564"/>
                  </a:lnTo>
                  <a:lnTo>
                    <a:pt x="97291" y="2307851"/>
                  </a:lnTo>
                  <a:lnTo>
                    <a:pt x="88900" y="2282685"/>
                  </a:lnTo>
                  <a:lnTo>
                    <a:pt x="80736" y="2257519"/>
                  </a:lnTo>
                  <a:lnTo>
                    <a:pt x="73025" y="2232126"/>
                  </a:lnTo>
                  <a:lnTo>
                    <a:pt x="65541" y="2206733"/>
                  </a:lnTo>
                  <a:lnTo>
                    <a:pt x="58511" y="2180886"/>
                  </a:lnTo>
                  <a:lnTo>
                    <a:pt x="51934" y="2155040"/>
                  </a:lnTo>
                  <a:lnTo>
                    <a:pt x="45811" y="2128967"/>
                  </a:lnTo>
                  <a:lnTo>
                    <a:pt x="39688" y="2102667"/>
                  </a:lnTo>
                  <a:lnTo>
                    <a:pt x="34472" y="2076594"/>
                  </a:lnTo>
                  <a:lnTo>
                    <a:pt x="29256" y="2050067"/>
                  </a:lnTo>
                  <a:lnTo>
                    <a:pt x="24947" y="2023541"/>
                  </a:lnTo>
                  <a:lnTo>
                    <a:pt x="20411" y="1996788"/>
                  </a:lnTo>
                  <a:lnTo>
                    <a:pt x="16782" y="1969581"/>
                  </a:lnTo>
                  <a:lnTo>
                    <a:pt x="13154" y="1942601"/>
                  </a:lnTo>
                  <a:lnTo>
                    <a:pt x="10206" y="1915621"/>
                  </a:lnTo>
                  <a:lnTo>
                    <a:pt x="7711" y="1888414"/>
                  </a:lnTo>
                  <a:lnTo>
                    <a:pt x="5443" y="1861207"/>
                  </a:lnTo>
                  <a:lnTo>
                    <a:pt x="3856" y="1833547"/>
                  </a:lnTo>
                  <a:lnTo>
                    <a:pt x="2495" y="1805887"/>
                  </a:lnTo>
                  <a:lnTo>
                    <a:pt x="1588" y="1778000"/>
                  </a:lnTo>
                  <a:close/>
                  <a:moveTo>
                    <a:pt x="1736726" y="1598612"/>
                  </a:moveTo>
                  <a:lnTo>
                    <a:pt x="1743971" y="1598839"/>
                  </a:lnTo>
                  <a:lnTo>
                    <a:pt x="1750763" y="1599291"/>
                  </a:lnTo>
                  <a:lnTo>
                    <a:pt x="1757782" y="1600197"/>
                  </a:lnTo>
                  <a:lnTo>
                    <a:pt x="1764348" y="1601556"/>
                  </a:lnTo>
                  <a:lnTo>
                    <a:pt x="1771141" y="1602914"/>
                  </a:lnTo>
                  <a:lnTo>
                    <a:pt x="1777707" y="1604952"/>
                  </a:lnTo>
                  <a:lnTo>
                    <a:pt x="1784273" y="1606989"/>
                  </a:lnTo>
                  <a:lnTo>
                    <a:pt x="1790386" y="1609480"/>
                  </a:lnTo>
                  <a:lnTo>
                    <a:pt x="1796499" y="1612423"/>
                  </a:lnTo>
                  <a:lnTo>
                    <a:pt x="1802612" y="1615367"/>
                  </a:lnTo>
                  <a:lnTo>
                    <a:pt x="1808273" y="1618537"/>
                  </a:lnTo>
                  <a:lnTo>
                    <a:pt x="1813933" y="1622386"/>
                  </a:lnTo>
                  <a:lnTo>
                    <a:pt x="1819367" y="1626008"/>
                  </a:lnTo>
                  <a:lnTo>
                    <a:pt x="1824574" y="1630310"/>
                  </a:lnTo>
                  <a:lnTo>
                    <a:pt x="1829555" y="1634612"/>
                  </a:lnTo>
                  <a:lnTo>
                    <a:pt x="1834310" y="1639140"/>
                  </a:lnTo>
                  <a:lnTo>
                    <a:pt x="1838838" y="1643895"/>
                  </a:lnTo>
                  <a:lnTo>
                    <a:pt x="1843140" y="1649102"/>
                  </a:lnTo>
                  <a:lnTo>
                    <a:pt x="1847216" y="1654310"/>
                  </a:lnTo>
                  <a:lnTo>
                    <a:pt x="1851291" y="1659744"/>
                  </a:lnTo>
                  <a:lnTo>
                    <a:pt x="1854687" y="1665178"/>
                  </a:lnTo>
                  <a:lnTo>
                    <a:pt x="1858310" y="1671065"/>
                  </a:lnTo>
                  <a:lnTo>
                    <a:pt x="1861253" y="1676951"/>
                  </a:lnTo>
                  <a:lnTo>
                    <a:pt x="1863970" y="1682838"/>
                  </a:lnTo>
                  <a:lnTo>
                    <a:pt x="1866461" y="1689404"/>
                  </a:lnTo>
                  <a:lnTo>
                    <a:pt x="1868725" y="1695744"/>
                  </a:lnTo>
                  <a:lnTo>
                    <a:pt x="1870310" y="1702310"/>
                  </a:lnTo>
                  <a:lnTo>
                    <a:pt x="1872121" y="1708876"/>
                  </a:lnTo>
                  <a:lnTo>
                    <a:pt x="1873253" y="1715895"/>
                  </a:lnTo>
                  <a:lnTo>
                    <a:pt x="1874159" y="1722687"/>
                  </a:lnTo>
                  <a:lnTo>
                    <a:pt x="1874612" y="1729706"/>
                  </a:lnTo>
                  <a:lnTo>
                    <a:pt x="1874838" y="1736951"/>
                  </a:lnTo>
                  <a:lnTo>
                    <a:pt x="1874612" y="1743744"/>
                  </a:lnTo>
                  <a:lnTo>
                    <a:pt x="1874159" y="1750989"/>
                  </a:lnTo>
                  <a:lnTo>
                    <a:pt x="1873253" y="1757781"/>
                  </a:lnTo>
                  <a:lnTo>
                    <a:pt x="1872121" y="1764574"/>
                  </a:lnTo>
                  <a:lnTo>
                    <a:pt x="1870310" y="1771366"/>
                  </a:lnTo>
                  <a:lnTo>
                    <a:pt x="1868725" y="1777706"/>
                  </a:lnTo>
                  <a:lnTo>
                    <a:pt x="1866461" y="1784272"/>
                  </a:lnTo>
                  <a:lnTo>
                    <a:pt x="1863970" y="1790611"/>
                  </a:lnTo>
                  <a:lnTo>
                    <a:pt x="1861253" y="1796498"/>
                  </a:lnTo>
                  <a:lnTo>
                    <a:pt x="1858310" y="1802385"/>
                  </a:lnTo>
                  <a:lnTo>
                    <a:pt x="1854687" y="1808498"/>
                  </a:lnTo>
                  <a:lnTo>
                    <a:pt x="1851291" y="1813932"/>
                  </a:lnTo>
                  <a:lnTo>
                    <a:pt x="1847216" y="1819366"/>
                  </a:lnTo>
                  <a:lnTo>
                    <a:pt x="1843140" y="1824573"/>
                  </a:lnTo>
                  <a:lnTo>
                    <a:pt x="1838838" y="1829781"/>
                  </a:lnTo>
                  <a:lnTo>
                    <a:pt x="1834310" y="1834309"/>
                  </a:lnTo>
                  <a:lnTo>
                    <a:pt x="1829555" y="1838837"/>
                  </a:lnTo>
                  <a:lnTo>
                    <a:pt x="1824574" y="1843366"/>
                  </a:lnTo>
                  <a:lnTo>
                    <a:pt x="1819367" y="1847215"/>
                  </a:lnTo>
                  <a:lnTo>
                    <a:pt x="1813933" y="1851290"/>
                  </a:lnTo>
                  <a:lnTo>
                    <a:pt x="1808273" y="1854913"/>
                  </a:lnTo>
                  <a:lnTo>
                    <a:pt x="1802612" y="1858083"/>
                  </a:lnTo>
                  <a:lnTo>
                    <a:pt x="1796499" y="1861252"/>
                  </a:lnTo>
                  <a:lnTo>
                    <a:pt x="1790386" y="1864196"/>
                  </a:lnTo>
                  <a:lnTo>
                    <a:pt x="1784273" y="1866686"/>
                  </a:lnTo>
                  <a:lnTo>
                    <a:pt x="1777707" y="1868498"/>
                  </a:lnTo>
                  <a:lnTo>
                    <a:pt x="1771141" y="1870535"/>
                  </a:lnTo>
                  <a:lnTo>
                    <a:pt x="1764348" y="1872120"/>
                  </a:lnTo>
                  <a:lnTo>
                    <a:pt x="1757782" y="1873252"/>
                  </a:lnTo>
                  <a:lnTo>
                    <a:pt x="1750763" y="1874158"/>
                  </a:lnTo>
                  <a:lnTo>
                    <a:pt x="1743971" y="1874837"/>
                  </a:lnTo>
                  <a:lnTo>
                    <a:pt x="1736726" y="1874837"/>
                  </a:lnTo>
                  <a:lnTo>
                    <a:pt x="1729481" y="1874837"/>
                  </a:lnTo>
                  <a:lnTo>
                    <a:pt x="1722688" y="1874158"/>
                  </a:lnTo>
                  <a:lnTo>
                    <a:pt x="1715669" y="1873252"/>
                  </a:lnTo>
                  <a:lnTo>
                    <a:pt x="1708877" y="1872120"/>
                  </a:lnTo>
                  <a:lnTo>
                    <a:pt x="1702311" y="1870535"/>
                  </a:lnTo>
                  <a:lnTo>
                    <a:pt x="1695518" y="1868498"/>
                  </a:lnTo>
                  <a:lnTo>
                    <a:pt x="1689179" y="1866686"/>
                  </a:lnTo>
                  <a:lnTo>
                    <a:pt x="1683066" y="1864196"/>
                  </a:lnTo>
                  <a:lnTo>
                    <a:pt x="1676726" y="1861252"/>
                  </a:lnTo>
                  <a:lnTo>
                    <a:pt x="1670839" y="1858083"/>
                  </a:lnTo>
                  <a:lnTo>
                    <a:pt x="1665179" y="1854913"/>
                  </a:lnTo>
                  <a:lnTo>
                    <a:pt x="1659519" y="1851290"/>
                  </a:lnTo>
                  <a:lnTo>
                    <a:pt x="1654085" y="1847215"/>
                  </a:lnTo>
                  <a:lnTo>
                    <a:pt x="1648877" y="1843366"/>
                  </a:lnTo>
                  <a:lnTo>
                    <a:pt x="1643896" y="1838837"/>
                  </a:lnTo>
                  <a:lnTo>
                    <a:pt x="1638915" y="1834309"/>
                  </a:lnTo>
                  <a:lnTo>
                    <a:pt x="1634387" y="1829781"/>
                  </a:lnTo>
                  <a:lnTo>
                    <a:pt x="1630085" y="1824573"/>
                  </a:lnTo>
                  <a:lnTo>
                    <a:pt x="1626009" y="1819366"/>
                  </a:lnTo>
                  <a:lnTo>
                    <a:pt x="1622160" y="1813932"/>
                  </a:lnTo>
                  <a:lnTo>
                    <a:pt x="1618538" y="1808498"/>
                  </a:lnTo>
                  <a:lnTo>
                    <a:pt x="1615141" y="1802385"/>
                  </a:lnTo>
                  <a:lnTo>
                    <a:pt x="1612198" y="1796498"/>
                  </a:lnTo>
                  <a:lnTo>
                    <a:pt x="1609481" y="1790611"/>
                  </a:lnTo>
                  <a:lnTo>
                    <a:pt x="1606991" y="1784272"/>
                  </a:lnTo>
                  <a:lnTo>
                    <a:pt x="1604726" y="1777706"/>
                  </a:lnTo>
                  <a:lnTo>
                    <a:pt x="1602915" y="1771366"/>
                  </a:lnTo>
                  <a:lnTo>
                    <a:pt x="1601330" y="1764574"/>
                  </a:lnTo>
                  <a:lnTo>
                    <a:pt x="1599972" y="1757781"/>
                  </a:lnTo>
                  <a:lnTo>
                    <a:pt x="1599292" y="1750989"/>
                  </a:lnTo>
                  <a:lnTo>
                    <a:pt x="1598840" y="1743744"/>
                  </a:lnTo>
                  <a:lnTo>
                    <a:pt x="1598613" y="1736951"/>
                  </a:lnTo>
                  <a:lnTo>
                    <a:pt x="1598840" y="1729706"/>
                  </a:lnTo>
                  <a:lnTo>
                    <a:pt x="1599292" y="1722687"/>
                  </a:lnTo>
                  <a:lnTo>
                    <a:pt x="1599972" y="1715895"/>
                  </a:lnTo>
                  <a:lnTo>
                    <a:pt x="1601330" y="1708876"/>
                  </a:lnTo>
                  <a:lnTo>
                    <a:pt x="1602915" y="1702310"/>
                  </a:lnTo>
                  <a:lnTo>
                    <a:pt x="1604726" y="1695744"/>
                  </a:lnTo>
                  <a:lnTo>
                    <a:pt x="1606991" y="1689404"/>
                  </a:lnTo>
                  <a:lnTo>
                    <a:pt x="1609481" y="1682838"/>
                  </a:lnTo>
                  <a:lnTo>
                    <a:pt x="1612198" y="1676951"/>
                  </a:lnTo>
                  <a:lnTo>
                    <a:pt x="1615141" y="1671065"/>
                  </a:lnTo>
                  <a:lnTo>
                    <a:pt x="1618538" y="1665178"/>
                  </a:lnTo>
                  <a:lnTo>
                    <a:pt x="1622160" y="1659744"/>
                  </a:lnTo>
                  <a:lnTo>
                    <a:pt x="1626009" y="1654310"/>
                  </a:lnTo>
                  <a:lnTo>
                    <a:pt x="1630085" y="1649102"/>
                  </a:lnTo>
                  <a:lnTo>
                    <a:pt x="1634387" y="1643895"/>
                  </a:lnTo>
                  <a:lnTo>
                    <a:pt x="1638915" y="1639140"/>
                  </a:lnTo>
                  <a:lnTo>
                    <a:pt x="1643896" y="1634612"/>
                  </a:lnTo>
                  <a:lnTo>
                    <a:pt x="1648877" y="1630310"/>
                  </a:lnTo>
                  <a:lnTo>
                    <a:pt x="1654085" y="1626008"/>
                  </a:lnTo>
                  <a:lnTo>
                    <a:pt x="1659519" y="1622386"/>
                  </a:lnTo>
                  <a:lnTo>
                    <a:pt x="1665179" y="1618537"/>
                  </a:lnTo>
                  <a:lnTo>
                    <a:pt x="1670839" y="1615367"/>
                  </a:lnTo>
                  <a:lnTo>
                    <a:pt x="1676726" y="1612423"/>
                  </a:lnTo>
                  <a:lnTo>
                    <a:pt x="1683066" y="1609480"/>
                  </a:lnTo>
                  <a:lnTo>
                    <a:pt x="1689179" y="1606989"/>
                  </a:lnTo>
                  <a:lnTo>
                    <a:pt x="1695518" y="1604952"/>
                  </a:lnTo>
                  <a:lnTo>
                    <a:pt x="1702311" y="1602914"/>
                  </a:lnTo>
                  <a:lnTo>
                    <a:pt x="1708877" y="1601556"/>
                  </a:lnTo>
                  <a:lnTo>
                    <a:pt x="1715669" y="1600197"/>
                  </a:lnTo>
                  <a:lnTo>
                    <a:pt x="1722688" y="1599291"/>
                  </a:lnTo>
                  <a:lnTo>
                    <a:pt x="1729481" y="1598839"/>
                  </a:lnTo>
                  <a:lnTo>
                    <a:pt x="1736726" y="1598612"/>
                  </a:lnTo>
                  <a:close/>
                  <a:moveTo>
                    <a:pt x="2282232" y="1468437"/>
                  </a:moveTo>
                  <a:lnTo>
                    <a:pt x="2289051" y="1483100"/>
                  </a:lnTo>
                  <a:lnTo>
                    <a:pt x="2295870" y="1497989"/>
                  </a:lnTo>
                  <a:lnTo>
                    <a:pt x="2302234" y="1512879"/>
                  </a:lnTo>
                  <a:lnTo>
                    <a:pt x="2307916" y="1528219"/>
                  </a:lnTo>
                  <a:lnTo>
                    <a:pt x="2313371" y="1543785"/>
                  </a:lnTo>
                  <a:lnTo>
                    <a:pt x="2318599" y="1559576"/>
                  </a:lnTo>
                  <a:lnTo>
                    <a:pt x="2323145" y="1575593"/>
                  </a:lnTo>
                  <a:lnTo>
                    <a:pt x="2327236" y="1591610"/>
                  </a:lnTo>
                  <a:lnTo>
                    <a:pt x="2331328" y="1607853"/>
                  </a:lnTo>
                  <a:lnTo>
                    <a:pt x="2334510" y="1624096"/>
                  </a:lnTo>
                  <a:lnTo>
                    <a:pt x="2337465" y="1640790"/>
                  </a:lnTo>
                  <a:lnTo>
                    <a:pt x="2339738" y="1657483"/>
                  </a:lnTo>
                  <a:lnTo>
                    <a:pt x="2341783" y="1674177"/>
                  </a:lnTo>
                  <a:lnTo>
                    <a:pt x="2343147" y="1691322"/>
                  </a:lnTo>
                  <a:lnTo>
                    <a:pt x="2344284" y="1708467"/>
                  </a:lnTo>
                  <a:lnTo>
                    <a:pt x="2344738" y="1725612"/>
                  </a:lnTo>
                  <a:lnTo>
                    <a:pt x="1952199" y="1725612"/>
                  </a:lnTo>
                  <a:lnTo>
                    <a:pt x="1951745" y="1717717"/>
                  </a:lnTo>
                  <a:lnTo>
                    <a:pt x="1950608" y="1709821"/>
                  </a:lnTo>
                  <a:lnTo>
                    <a:pt x="1949699" y="1701925"/>
                  </a:lnTo>
                  <a:lnTo>
                    <a:pt x="1948108" y="1694255"/>
                  </a:lnTo>
                  <a:lnTo>
                    <a:pt x="1946744" y="1686585"/>
                  </a:lnTo>
                  <a:lnTo>
                    <a:pt x="1944698" y="1678915"/>
                  </a:lnTo>
                  <a:lnTo>
                    <a:pt x="1942425" y="1671470"/>
                  </a:lnTo>
                  <a:lnTo>
                    <a:pt x="1939925" y="1664477"/>
                  </a:lnTo>
                  <a:lnTo>
                    <a:pt x="2282232" y="1468437"/>
                  </a:lnTo>
                  <a:close/>
                  <a:moveTo>
                    <a:pt x="1192596" y="1468437"/>
                  </a:moveTo>
                  <a:lnTo>
                    <a:pt x="1533525" y="1664251"/>
                  </a:lnTo>
                  <a:lnTo>
                    <a:pt x="1531259" y="1671470"/>
                  </a:lnTo>
                  <a:lnTo>
                    <a:pt x="1528994" y="1678915"/>
                  </a:lnTo>
                  <a:lnTo>
                    <a:pt x="1526955" y="1686585"/>
                  </a:lnTo>
                  <a:lnTo>
                    <a:pt x="1525370" y="1694255"/>
                  </a:lnTo>
                  <a:lnTo>
                    <a:pt x="1524010" y="1701925"/>
                  </a:lnTo>
                  <a:lnTo>
                    <a:pt x="1522878" y="1709821"/>
                  </a:lnTo>
                  <a:lnTo>
                    <a:pt x="1521972" y="1717717"/>
                  </a:lnTo>
                  <a:lnTo>
                    <a:pt x="1521519" y="1725612"/>
                  </a:lnTo>
                  <a:lnTo>
                    <a:pt x="1130300" y="1725612"/>
                  </a:lnTo>
                  <a:lnTo>
                    <a:pt x="1130753" y="1708242"/>
                  </a:lnTo>
                  <a:lnTo>
                    <a:pt x="1131659" y="1691322"/>
                  </a:lnTo>
                  <a:lnTo>
                    <a:pt x="1133245" y="1674177"/>
                  </a:lnTo>
                  <a:lnTo>
                    <a:pt x="1135283" y="1657483"/>
                  </a:lnTo>
                  <a:lnTo>
                    <a:pt x="1137322" y="1640790"/>
                  </a:lnTo>
                  <a:lnTo>
                    <a:pt x="1140494" y="1624096"/>
                  </a:lnTo>
                  <a:lnTo>
                    <a:pt x="1143665" y="1607627"/>
                  </a:lnTo>
                  <a:lnTo>
                    <a:pt x="1147290" y="1591610"/>
                  </a:lnTo>
                  <a:lnTo>
                    <a:pt x="1151594" y="1575368"/>
                  </a:lnTo>
                  <a:lnTo>
                    <a:pt x="1156351" y="1559576"/>
                  </a:lnTo>
                  <a:lnTo>
                    <a:pt x="1161108" y="1543785"/>
                  </a:lnTo>
                  <a:lnTo>
                    <a:pt x="1166998" y="1528219"/>
                  </a:lnTo>
                  <a:lnTo>
                    <a:pt x="1172661" y="1512879"/>
                  </a:lnTo>
                  <a:lnTo>
                    <a:pt x="1179004" y="1497989"/>
                  </a:lnTo>
                  <a:lnTo>
                    <a:pt x="1185800" y="1483100"/>
                  </a:lnTo>
                  <a:lnTo>
                    <a:pt x="1192596" y="1468437"/>
                  </a:lnTo>
                  <a:close/>
                  <a:moveTo>
                    <a:pt x="2069990" y="1228725"/>
                  </a:moveTo>
                  <a:lnTo>
                    <a:pt x="2084059" y="1238222"/>
                  </a:lnTo>
                  <a:lnTo>
                    <a:pt x="2097901" y="1248172"/>
                  </a:lnTo>
                  <a:lnTo>
                    <a:pt x="2111516" y="1258574"/>
                  </a:lnTo>
                  <a:lnTo>
                    <a:pt x="2124677" y="1269202"/>
                  </a:lnTo>
                  <a:lnTo>
                    <a:pt x="2137612" y="1280056"/>
                  </a:lnTo>
                  <a:lnTo>
                    <a:pt x="2150319" y="1291362"/>
                  </a:lnTo>
                  <a:lnTo>
                    <a:pt x="2162346" y="1302894"/>
                  </a:lnTo>
                  <a:lnTo>
                    <a:pt x="2174600" y="1315105"/>
                  </a:lnTo>
                  <a:lnTo>
                    <a:pt x="2186172" y="1327542"/>
                  </a:lnTo>
                  <a:lnTo>
                    <a:pt x="2197518" y="1339979"/>
                  </a:lnTo>
                  <a:lnTo>
                    <a:pt x="2208411" y="1352868"/>
                  </a:lnTo>
                  <a:lnTo>
                    <a:pt x="2219076" y="1366210"/>
                  </a:lnTo>
                  <a:lnTo>
                    <a:pt x="2229287" y="1379778"/>
                  </a:lnTo>
                  <a:lnTo>
                    <a:pt x="2239045" y="1393797"/>
                  </a:lnTo>
                  <a:lnTo>
                    <a:pt x="2248575" y="1407817"/>
                  </a:lnTo>
                  <a:lnTo>
                    <a:pt x="2257425" y="1422063"/>
                  </a:lnTo>
                  <a:lnTo>
                    <a:pt x="1918180" y="1617663"/>
                  </a:lnTo>
                  <a:lnTo>
                    <a:pt x="1913188" y="1610879"/>
                  </a:lnTo>
                  <a:lnTo>
                    <a:pt x="1908196" y="1604096"/>
                  </a:lnTo>
                  <a:lnTo>
                    <a:pt x="1902977" y="1597311"/>
                  </a:lnTo>
                  <a:lnTo>
                    <a:pt x="1897531" y="1591206"/>
                  </a:lnTo>
                  <a:lnTo>
                    <a:pt x="1891858" y="1585327"/>
                  </a:lnTo>
                  <a:lnTo>
                    <a:pt x="1885958" y="1579447"/>
                  </a:lnTo>
                  <a:lnTo>
                    <a:pt x="1879604" y="1573794"/>
                  </a:lnTo>
                  <a:lnTo>
                    <a:pt x="1873250" y="1568593"/>
                  </a:lnTo>
                  <a:lnTo>
                    <a:pt x="2069990" y="1228725"/>
                  </a:lnTo>
                  <a:close/>
                  <a:moveTo>
                    <a:pt x="1405048" y="1228725"/>
                  </a:moveTo>
                  <a:lnTo>
                    <a:pt x="1601788" y="1568593"/>
                  </a:lnTo>
                  <a:lnTo>
                    <a:pt x="1595207" y="1573794"/>
                  </a:lnTo>
                  <a:lnTo>
                    <a:pt x="1589080" y="1579447"/>
                  </a:lnTo>
                  <a:lnTo>
                    <a:pt x="1583180" y="1585101"/>
                  </a:lnTo>
                  <a:lnTo>
                    <a:pt x="1577507" y="1591206"/>
                  </a:lnTo>
                  <a:lnTo>
                    <a:pt x="1572061" y="1597311"/>
                  </a:lnTo>
                  <a:lnTo>
                    <a:pt x="1566842" y="1604096"/>
                  </a:lnTo>
                  <a:lnTo>
                    <a:pt x="1561850" y="1610879"/>
                  </a:lnTo>
                  <a:lnTo>
                    <a:pt x="1557085" y="1617663"/>
                  </a:lnTo>
                  <a:lnTo>
                    <a:pt x="1217613" y="1422063"/>
                  </a:lnTo>
                  <a:lnTo>
                    <a:pt x="1226463" y="1407817"/>
                  </a:lnTo>
                  <a:lnTo>
                    <a:pt x="1235993" y="1393797"/>
                  </a:lnTo>
                  <a:lnTo>
                    <a:pt x="1245751" y="1379778"/>
                  </a:lnTo>
                  <a:lnTo>
                    <a:pt x="1255962" y="1366210"/>
                  </a:lnTo>
                  <a:lnTo>
                    <a:pt x="1266627" y="1352868"/>
                  </a:lnTo>
                  <a:lnTo>
                    <a:pt x="1277520" y="1339979"/>
                  </a:lnTo>
                  <a:lnTo>
                    <a:pt x="1288639" y="1327542"/>
                  </a:lnTo>
                  <a:lnTo>
                    <a:pt x="1300438" y="1315105"/>
                  </a:lnTo>
                  <a:lnTo>
                    <a:pt x="1312238" y="1302894"/>
                  </a:lnTo>
                  <a:lnTo>
                    <a:pt x="1324719" y="1291362"/>
                  </a:lnTo>
                  <a:lnTo>
                    <a:pt x="1337426" y="1280056"/>
                  </a:lnTo>
                  <a:lnTo>
                    <a:pt x="1350134" y="1269202"/>
                  </a:lnTo>
                  <a:lnTo>
                    <a:pt x="1363295" y="1258574"/>
                  </a:lnTo>
                  <a:lnTo>
                    <a:pt x="1377137" y="1248172"/>
                  </a:lnTo>
                  <a:lnTo>
                    <a:pt x="1390979" y="1238222"/>
                  </a:lnTo>
                  <a:lnTo>
                    <a:pt x="1405048" y="1228725"/>
                  </a:lnTo>
                  <a:close/>
                  <a:moveTo>
                    <a:pt x="1763713" y="1128712"/>
                  </a:moveTo>
                  <a:lnTo>
                    <a:pt x="1781176" y="1129848"/>
                  </a:lnTo>
                  <a:lnTo>
                    <a:pt x="1798638" y="1131438"/>
                  </a:lnTo>
                  <a:lnTo>
                    <a:pt x="1816101" y="1133482"/>
                  </a:lnTo>
                  <a:lnTo>
                    <a:pt x="1833337" y="1135981"/>
                  </a:lnTo>
                  <a:lnTo>
                    <a:pt x="1850346" y="1138707"/>
                  </a:lnTo>
                  <a:lnTo>
                    <a:pt x="1867355" y="1142114"/>
                  </a:lnTo>
                  <a:lnTo>
                    <a:pt x="1884137" y="1146203"/>
                  </a:lnTo>
                  <a:lnTo>
                    <a:pt x="1900465" y="1150519"/>
                  </a:lnTo>
                  <a:lnTo>
                    <a:pt x="1916794" y="1155290"/>
                  </a:lnTo>
                  <a:lnTo>
                    <a:pt x="1933122" y="1160514"/>
                  </a:lnTo>
                  <a:lnTo>
                    <a:pt x="1948998" y="1166193"/>
                  </a:lnTo>
                  <a:lnTo>
                    <a:pt x="1964873" y="1172554"/>
                  </a:lnTo>
                  <a:lnTo>
                    <a:pt x="1980294" y="1178914"/>
                  </a:lnTo>
                  <a:lnTo>
                    <a:pt x="1995715" y="1185956"/>
                  </a:lnTo>
                  <a:lnTo>
                    <a:pt x="2010683" y="1193225"/>
                  </a:lnTo>
                  <a:lnTo>
                    <a:pt x="2025651" y="1200949"/>
                  </a:lnTo>
                  <a:lnTo>
                    <a:pt x="1829481" y="1541462"/>
                  </a:lnTo>
                  <a:lnTo>
                    <a:pt x="1821997" y="1538054"/>
                  </a:lnTo>
                  <a:lnTo>
                    <a:pt x="1814060" y="1534874"/>
                  </a:lnTo>
                  <a:lnTo>
                    <a:pt x="1805669" y="1531921"/>
                  </a:lnTo>
                  <a:lnTo>
                    <a:pt x="1797504" y="1529422"/>
                  </a:lnTo>
                  <a:lnTo>
                    <a:pt x="1789113" y="1527151"/>
                  </a:lnTo>
                  <a:lnTo>
                    <a:pt x="1780722" y="1525106"/>
                  </a:lnTo>
                  <a:lnTo>
                    <a:pt x="1772331" y="1523516"/>
                  </a:lnTo>
                  <a:lnTo>
                    <a:pt x="1763713" y="1522380"/>
                  </a:lnTo>
                  <a:lnTo>
                    <a:pt x="1763713" y="1128712"/>
                  </a:lnTo>
                  <a:close/>
                  <a:moveTo>
                    <a:pt x="1711326" y="1128712"/>
                  </a:moveTo>
                  <a:lnTo>
                    <a:pt x="1711326" y="1522380"/>
                  </a:lnTo>
                  <a:lnTo>
                    <a:pt x="1702489" y="1523516"/>
                  </a:lnTo>
                  <a:lnTo>
                    <a:pt x="1694105" y="1525106"/>
                  </a:lnTo>
                  <a:lnTo>
                    <a:pt x="1685722" y="1527151"/>
                  </a:lnTo>
                  <a:lnTo>
                    <a:pt x="1677111" y="1529422"/>
                  </a:lnTo>
                  <a:lnTo>
                    <a:pt x="1668954" y="1531921"/>
                  </a:lnTo>
                  <a:lnTo>
                    <a:pt x="1661023" y="1534874"/>
                  </a:lnTo>
                  <a:lnTo>
                    <a:pt x="1653093" y="1538054"/>
                  </a:lnTo>
                  <a:lnTo>
                    <a:pt x="1645162" y="1541462"/>
                  </a:lnTo>
                  <a:lnTo>
                    <a:pt x="1449388" y="1200949"/>
                  </a:lnTo>
                  <a:lnTo>
                    <a:pt x="1464116" y="1193225"/>
                  </a:lnTo>
                  <a:lnTo>
                    <a:pt x="1479298" y="1185956"/>
                  </a:lnTo>
                  <a:lnTo>
                    <a:pt x="1494706" y="1178914"/>
                  </a:lnTo>
                  <a:lnTo>
                    <a:pt x="1510340" y="1172554"/>
                  </a:lnTo>
                  <a:lnTo>
                    <a:pt x="1525749" y="1166193"/>
                  </a:lnTo>
                  <a:lnTo>
                    <a:pt x="1542063" y="1160514"/>
                  </a:lnTo>
                  <a:lnTo>
                    <a:pt x="1558151" y="1155290"/>
                  </a:lnTo>
                  <a:lnTo>
                    <a:pt x="1574465" y="1150519"/>
                  </a:lnTo>
                  <a:lnTo>
                    <a:pt x="1591006" y="1146203"/>
                  </a:lnTo>
                  <a:lnTo>
                    <a:pt x="1607548" y="1142114"/>
                  </a:lnTo>
                  <a:lnTo>
                    <a:pt x="1624542" y="1138707"/>
                  </a:lnTo>
                  <a:lnTo>
                    <a:pt x="1641537" y="1135981"/>
                  </a:lnTo>
                  <a:lnTo>
                    <a:pt x="1658757" y="1133482"/>
                  </a:lnTo>
                  <a:lnTo>
                    <a:pt x="1676205" y="1131438"/>
                  </a:lnTo>
                  <a:lnTo>
                    <a:pt x="1693426" y="1129848"/>
                  </a:lnTo>
                  <a:lnTo>
                    <a:pt x="1711326" y="1128712"/>
                  </a:lnTo>
                  <a:close/>
                  <a:moveTo>
                    <a:pt x="2894521" y="1114425"/>
                  </a:moveTo>
                  <a:lnTo>
                    <a:pt x="2903576" y="1131622"/>
                  </a:lnTo>
                  <a:lnTo>
                    <a:pt x="2912179" y="1148820"/>
                  </a:lnTo>
                  <a:lnTo>
                    <a:pt x="2921007" y="1166470"/>
                  </a:lnTo>
                  <a:lnTo>
                    <a:pt x="2929383" y="1184120"/>
                  </a:lnTo>
                  <a:lnTo>
                    <a:pt x="2937533" y="1201770"/>
                  </a:lnTo>
                  <a:lnTo>
                    <a:pt x="2945230" y="1219646"/>
                  </a:lnTo>
                  <a:lnTo>
                    <a:pt x="2952927" y="1237749"/>
                  </a:lnTo>
                  <a:lnTo>
                    <a:pt x="2960171" y="1255851"/>
                  </a:lnTo>
                  <a:lnTo>
                    <a:pt x="2967189" y="1274180"/>
                  </a:lnTo>
                  <a:lnTo>
                    <a:pt x="2974207" y="1292283"/>
                  </a:lnTo>
                  <a:lnTo>
                    <a:pt x="2980545" y="1310838"/>
                  </a:lnTo>
                  <a:lnTo>
                    <a:pt x="2986658" y="1329845"/>
                  </a:lnTo>
                  <a:lnTo>
                    <a:pt x="2992770" y="1348627"/>
                  </a:lnTo>
                  <a:lnTo>
                    <a:pt x="2998430" y="1367408"/>
                  </a:lnTo>
                  <a:lnTo>
                    <a:pt x="3003863" y="1386416"/>
                  </a:lnTo>
                  <a:lnTo>
                    <a:pt x="3009069" y="1405650"/>
                  </a:lnTo>
                  <a:lnTo>
                    <a:pt x="3013597" y="1424658"/>
                  </a:lnTo>
                  <a:lnTo>
                    <a:pt x="3018351" y="1444344"/>
                  </a:lnTo>
                  <a:lnTo>
                    <a:pt x="3022652" y="1463578"/>
                  </a:lnTo>
                  <a:lnTo>
                    <a:pt x="3026501" y="1483265"/>
                  </a:lnTo>
                  <a:lnTo>
                    <a:pt x="3030349" y="1502951"/>
                  </a:lnTo>
                  <a:lnTo>
                    <a:pt x="3033745" y="1522638"/>
                  </a:lnTo>
                  <a:lnTo>
                    <a:pt x="3036688" y="1542777"/>
                  </a:lnTo>
                  <a:lnTo>
                    <a:pt x="3039631" y="1562463"/>
                  </a:lnTo>
                  <a:lnTo>
                    <a:pt x="3042121" y="1582603"/>
                  </a:lnTo>
                  <a:lnTo>
                    <a:pt x="3044385" y="1602968"/>
                  </a:lnTo>
                  <a:lnTo>
                    <a:pt x="3046196" y="1623107"/>
                  </a:lnTo>
                  <a:lnTo>
                    <a:pt x="3047781" y="1643473"/>
                  </a:lnTo>
                  <a:lnTo>
                    <a:pt x="3049139" y="1664064"/>
                  </a:lnTo>
                  <a:lnTo>
                    <a:pt x="3050044" y="1684430"/>
                  </a:lnTo>
                  <a:lnTo>
                    <a:pt x="3050497" y="1705022"/>
                  </a:lnTo>
                  <a:lnTo>
                    <a:pt x="3051176" y="1725613"/>
                  </a:lnTo>
                  <a:lnTo>
                    <a:pt x="2501071" y="1725613"/>
                  </a:lnTo>
                  <a:lnTo>
                    <a:pt x="2500619" y="1714525"/>
                  </a:lnTo>
                  <a:lnTo>
                    <a:pt x="2500166" y="1702985"/>
                  </a:lnTo>
                  <a:lnTo>
                    <a:pt x="2499713" y="1691897"/>
                  </a:lnTo>
                  <a:lnTo>
                    <a:pt x="2499034" y="1680809"/>
                  </a:lnTo>
                  <a:lnTo>
                    <a:pt x="2498355" y="1669722"/>
                  </a:lnTo>
                  <a:lnTo>
                    <a:pt x="2497223" y="1658634"/>
                  </a:lnTo>
                  <a:lnTo>
                    <a:pt x="2496091" y="1647320"/>
                  </a:lnTo>
                  <a:lnTo>
                    <a:pt x="2494506" y="1636458"/>
                  </a:lnTo>
                  <a:lnTo>
                    <a:pt x="2493148" y="1625370"/>
                  </a:lnTo>
                  <a:lnTo>
                    <a:pt x="2491337" y="1614509"/>
                  </a:lnTo>
                  <a:lnTo>
                    <a:pt x="2489526" y="1603873"/>
                  </a:lnTo>
                  <a:lnTo>
                    <a:pt x="2487715" y="1593012"/>
                  </a:lnTo>
                  <a:lnTo>
                    <a:pt x="2485451" y="1582150"/>
                  </a:lnTo>
                  <a:lnTo>
                    <a:pt x="2483187" y="1571515"/>
                  </a:lnTo>
                  <a:lnTo>
                    <a:pt x="2480697" y="1560879"/>
                  </a:lnTo>
                  <a:lnTo>
                    <a:pt x="2478207" y="1550471"/>
                  </a:lnTo>
                  <a:lnTo>
                    <a:pt x="2475490" y="1539835"/>
                  </a:lnTo>
                  <a:lnTo>
                    <a:pt x="2472547" y="1529426"/>
                  </a:lnTo>
                  <a:lnTo>
                    <a:pt x="2469604" y="1519017"/>
                  </a:lnTo>
                  <a:lnTo>
                    <a:pt x="2466435" y="1508608"/>
                  </a:lnTo>
                  <a:lnTo>
                    <a:pt x="2463039" y="1498199"/>
                  </a:lnTo>
                  <a:lnTo>
                    <a:pt x="2459644" y="1488017"/>
                  </a:lnTo>
                  <a:lnTo>
                    <a:pt x="2456248" y="1477834"/>
                  </a:lnTo>
                  <a:lnTo>
                    <a:pt x="2452399" y="1467878"/>
                  </a:lnTo>
                  <a:lnTo>
                    <a:pt x="2448551" y="1457921"/>
                  </a:lnTo>
                  <a:lnTo>
                    <a:pt x="2444476" y="1447965"/>
                  </a:lnTo>
                  <a:lnTo>
                    <a:pt x="2440401" y="1438008"/>
                  </a:lnTo>
                  <a:lnTo>
                    <a:pt x="2436100" y="1428278"/>
                  </a:lnTo>
                  <a:lnTo>
                    <a:pt x="2431572" y="1418548"/>
                  </a:lnTo>
                  <a:lnTo>
                    <a:pt x="2427271" y="1408818"/>
                  </a:lnTo>
                  <a:lnTo>
                    <a:pt x="2422517" y="1399314"/>
                  </a:lnTo>
                  <a:lnTo>
                    <a:pt x="2417763" y="1389584"/>
                  </a:lnTo>
                  <a:lnTo>
                    <a:pt x="2894521" y="1114425"/>
                  </a:lnTo>
                  <a:close/>
                  <a:moveTo>
                    <a:pt x="579379" y="1114425"/>
                  </a:moveTo>
                  <a:lnTo>
                    <a:pt x="1057275" y="1389584"/>
                  </a:lnTo>
                  <a:lnTo>
                    <a:pt x="1052734" y="1399314"/>
                  </a:lnTo>
                  <a:lnTo>
                    <a:pt x="1047967" y="1408592"/>
                  </a:lnTo>
                  <a:lnTo>
                    <a:pt x="1043426" y="1418548"/>
                  </a:lnTo>
                  <a:lnTo>
                    <a:pt x="1039112" y="1428278"/>
                  </a:lnTo>
                  <a:lnTo>
                    <a:pt x="1034799" y="1438008"/>
                  </a:lnTo>
                  <a:lnTo>
                    <a:pt x="1030485" y="1447738"/>
                  </a:lnTo>
                  <a:lnTo>
                    <a:pt x="1026626" y="1457921"/>
                  </a:lnTo>
                  <a:lnTo>
                    <a:pt x="1022539" y="1467878"/>
                  </a:lnTo>
                  <a:lnTo>
                    <a:pt x="1018907" y="1477834"/>
                  </a:lnTo>
                  <a:lnTo>
                    <a:pt x="1015501" y="1488017"/>
                  </a:lnTo>
                  <a:lnTo>
                    <a:pt x="1011869" y="1498199"/>
                  </a:lnTo>
                  <a:lnTo>
                    <a:pt x="1008691" y="1508608"/>
                  </a:lnTo>
                  <a:lnTo>
                    <a:pt x="1005512" y="1519017"/>
                  </a:lnTo>
                  <a:lnTo>
                    <a:pt x="1002561" y="1529426"/>
                  </a:lnTo>
                  <a:lnTo>
                    <a:pt x="999609" y="1539835"/>
                  </a:lnTo>
                  <a:lnTo>
                    <a:pt x="996885" y="1550244"/>
                  </a:lnTo>
                  <a:lnTo>
                    <a:pt x="994388" y="1560879"/>
                  </a:lnTo>
                  <a:lnTo>
                    <a:pt x="991890" y="1571515"/>
                  </a:lnTo>
                  <a:lnTo>
                    <a:pt x="989620" y="1582150"/>
                  </a:lnTo>
                  <a:lnTo>
                    <a:pt x="987350" y="1593012"/>
                  </a:lnTo>
                  <a:lnTo>
                    <a:pt x="985307" y="1603647"/>
                  </a:lnTo>
                  <a:lnTo>
                    <a:pt x="983717" y="1614509"/>
                  </a:lnTo>
                  <a:lnTo>
                    <a:pt x="981901" y="1625370"/>
                  </a:lnTo>
                  <a:lnTo>
                    <a:pt x="980539" y="1636458"/>
                  </a:lnTo>
                  <a:lnTo>
                    <a:pt x="978950" y="1647320"/>
                  </a:lnTo>
                  <a:lnTo>
                    <a:pt x="978042" y="1658634"/>
                  </a:lnTo>
                  <a:lnTo>
                    <a:pt x="976680" y="1669722"/>
                  </a:lnTo>
                  <a:lnTo>
                    <a:pt x="975998" y="1680809"/>
                  </a:lnTo>
                  <a:lnTo>
                    <a:pt x="975317" y="1691897"/>
                  </a:lnTo>
                  <a:lnTo>
                    <a:pt x="974636" y="1702985"/>
                  </a:lnTo>
                  <a:lnTo>
                    <a:pt x="974182" y="1714525"/>
                  </a:lnTo>
                  <a:lnTo>
                    <a:pt x="973955" y="1725613"/>
                  </a:lnTo>
                  <a:lnTo>
                    <a:pt x="422275" y="1725613"/>
                  </a:lnTo>
                  <a:lnTo>
                    <a:pt x="422729" y="1705022"/>
                  </a:lnTo>
                  <a:lnTo>
                    <a:pt x="423410" y="1684430"/>
                  </a:lnTo>
                  <a:lnTo>
                    <a:pt x="424318" y="1664064"/>
                  </a:lnTo>
                  <a:lnTo>
                    <a:pt x="425453" y="1643473"/>
                  </a:lnTo>
                  <a:lnTo>
                    <a:pt x="427269" y="1623107"/>
                  </a:lnTo>
                  <a:lnTo>
                    <a:pt x="429086" y="1602968"/>
                  </a:lnTo>
                  <a:lnTo>
                    <a:pt x="431356" y="1582603"/>
                  </a:lnTo>
                  <a:lnTo>
                    <a:pt x="433853" y="1562463"/>
                  </a:lnTo>
                  <a:lnTo>
                    <a:pt x="436805" y="1542777"/>
                  </a:lnTo>
                  <a:lnTo>
                    <a:pt x="439756" y="1522638"/>
                  </a:lnTo>
                  <a:lnTo>
                    <a:pt x="443161" y="1502951"/>
                  </a:lnTo>
                  <a:lnTo>
                    <a:pt x="446794" y="1483265"/>
                  </a:lnTo>
                  <a:lnTo>
                    <a:pt x="450880" y="1463578"/>
                  </a:lnTo>
                  <a:lnTo>
                    <a:pt x="455194" y="1444344"/>
                  </a:lnTo>
                  <a:lnTo>
                    <a:pt x="459735" y="1424658"/>
                  </a:lnTo>
                  <a:lnTo>
                    <a:pt x="464502" y="1405650"/>
                  </a:lnTo>
                  <a:lnTo>
                    <a:pt x="469724" y="1386416"/>
                  </a:lnTo>
                  <a:lnTo>
                    <a:pt x="475172" y="1367408"/>
                  </a:lnTo>
                  <a:lnTo>
                    <a:pt x="480848" y="1348627"/>
                  </a:lnTo>
                  <a:lnTo>
                    <a:pt x="486751" y="1329845"/>
                  </a:lnTo>
                  <a:lnTo>
                    <a:pt x="493108" y="1310838"/>
                  </a:lnTo>
                  <a:lnTo>
                    <a:pt x="499692" y="1292283"/>
                  </a:lnTo>
                  <a:lnTo>
                    <a:pt x="506502" y="1274180"/>
                  </a:lnTo>
                  <a:lnTo>
                    <a:pt x="513313" y="1255851"/>
                  </a:lnTo>
                  <a:lnTo>
                    <a:pt x="520805" y="1237749"/>
                  </a:lnTo>
                  <a:lnTo>
                    <a:pt x="528524" y="1219646"/>
                  </a:lnTo>
                  <a:lnTo>
                    <a:pt x="536243" y="1201770"/>
                  </a:lnTo>
                  <a:lnTo>
                    <a:pt x="544416" y="1184120"/>
                  </a:lnTo>
                  <a:lnTo>
                    <a:pt x="552816" y="1166470"/>
                  </a:lnTo>
                  <a:lnTo>
                    <a:pt x="561444" y="1148820"/>
                  </a:lnTo>
                  <a:lnTo>
                    <a:pt x="570298" y="1131622"/>
                  </a:lnTo>
                  <a:lnTo>
                    <a:pt x="579379" y="1114425"/>
                  </a:lnTo>
                  <a:close/>
                  <a:moveTo>
                    <a:pt x="3260390" y="901700"/>
                  </a:moveTo>
                  <a:lnTo>
                    <a:pt x="3272869" y="924832"/>
                  </a:lnTo>
                  <a:lnTo>
                    <a:pt x="3284895" y="947964"/>
                  </a:lnTo>
                  <a:lnTo>
                    <a:pt x="3296694" y="971550"/>
                  </a:lnTo>
                  <a:lnTo>
                    <a:pt x="3308039" y="995136"/>
                  </a:lnTo>
                  <a:lnTo>
                    <a:pt x="3319157" y="1018948"/>
                  </a:lnTo>
                  <a:lnTo>
                    <a:pt x="3329821" y="1042987"/>
                  </a:lnTo>
                  <a:lnTo>
                    <a:pt x="3340032" y="1067254"/>
                  </a:lnTo>
                  <a:lnTo>
                    <a:pt x="3350242" y="1091746"/>
                  </a:lnTo>
                  <a:lnTo>
                    <a:pt x="3359545" y="1116466"/>
                  </a:lnTo>
                  <a:lnTo>
                    <a:pt x="3369075" y="1141186"/>
                  </a:lnTo>
                  <a:lnTo>
                    <a:pt x="3377924" y="1166132"/>
                  </a:lnTo>
                  <a:lnTo>
                    <a:pt x="3386320" y="1191305"/>
                  </a:lnTo>
                  <a:lnTo>
                    <a:pt x="3394488" y="1216479"/>
                  </a:lnTo>
                  <a:lnTo>
                    <a:pt x="3402203" y="1242105"/>
                  </a:lnTo>
                  <a:lnTo>
                    <a:pt x="3409691" y="1267959"/>
                  </a:lnTo>
                  <a:lnTo>
                    <a:pt x="3416725" y="1293586"/>
                  </a:lnTo>
                  <a:lnTo>
                    <a:pt x="3423078" y="1319439"/>
                  </a:lnTo>
                  <a:lnTo>
                    <a:pt x="3429658" y="1345747"/>
                  </a:lnTo>
                  <a:lnTo>
                    <a:pt x="3435331" y="1372054"/>
                  </a:lnTo>
                  <a:lnTo>
                    <a:pt x="3440776" y="1398361"/>
                  </a:lnTo>
                  <a:lnTo>
                    <a:pt x="3445768" y="1424895"/>
                  </a:lnTo>
                  <a:lnTo>
                    <a:pt x="3450306" y="1451656"/>
                  </a:lnTo>
                  <a:lnTo>
                    <a:pt x="3454617" y="1478416"/>
                  </a:lnTo>
                  <a:lnTo>
                    <a:pt x="3458248" y="1505404"/>
                  </a:lnTo>
                  <a:lnTo>
                    <a:pt x="3461651" y="1532391"/>
                  </a:lnTo>
                  <a:lnTo>
                    <a:pt x="3464601" y="1559606"/>
                  </a:lnTo>
                  <a:lnTo>
                    <a:pt x="3467324" y="1587273"/>
                  </a:lnTo>
                  <a:lnTo>
                    <a:pt x="3469366" y="1614488"/>
                  </a:lnTo>
                  <a:lnTo>
                    <a:pt x="3470954" y="1642156"/>
                  </a:lnTo>
                  <a:lnTo>
                    <a:pt x="3472316" y="1669824"/>
                  </a:lnTo>
                  <a:lnTo>
                    <a:pt x="3472996" y="1697719"/>
                  </a:lnTo>
                  <a:lnTo>
                    <a:pt x="3473450" y="1725613"/>
                  </a:lnTo>
                  <a:lnTo>
                    <a:pt x="3206614" y="1725613"/>
                  </a:lnTo>
                  <a:lnTo>
                    <a:pt x="3206387" y="1702254"/>
                  </a:lnTo>
                  <a:lnTo>
                    <a:pt x="3205706" y="1678895"/>
                  </a:lnTo>
                  <a:lnTo>
                    <a:pt x="3204572" y="1655990"/>
                  </a:lnTo>
                  <a:lnTo>
                    <a:pt x="3203210" y="1632858"/>
                  </a:lnTo>
                  <a:lnTo>
                    <a:pt x="3201395" y="1609726"/>
                  </a:lnTo>
                  <a:lnTo>
                    <a:pt x="3199126" y="1587047"/>
                  </a:lnTo>
                  <a:lnTo>
                    <a:pt x="3196630" y="1564141"/>
                  </a:lnTo>
                  <a:lnTo>
                    <a:pt x="3193907" y="1541236"/>
                  </a:lnTo>
                  <a:lnTo>
                    <a:pt x="3190731" y="1518784"/>
                  </a:lnTo>
                  <a:lnTo>
                    <a:pt x="3187327" y="1496332"/>
                  </a:lnTo>
                  <a:lnTo>
                    <a:pt x="3183243" y="1473881"/>
                  </a:lnTo>
                  <a:lnTo>
                    <a:pt x="3179386" y="1451882"/>
                  </a:lnTo>
                  <a:lnTo>
                    <a:pt x="3174621" y="1429431"/>
                  </a:lnTo>
                  <a:lnTo>
                    <a:pt x="3169856" y="1407659"/>
                  </a:lnTo>
                  <a:lnTo>
                    <a:pt x="3164637" y="1385661"/>
                  </a:lnTo>
                  <a:lnTo>
                    <a:pt x="3159191" y="1364116"/>
                  </a:lnTo>
                  <a:lnTo>
                    <a:pt x="3153292" y="1342345"/>
                  </a:lnTo>
                  <a:lnTo>
                    <a:pt x="3147166" y="1321027"/>
                  </a:lnTo>
                  <a:lnTo>
                    <a:pt x="3140586" y="1299255"/>
                  </a:lnTo>
                  <a:lnTo>
                    <a:pt x="3134005" y="1278391"/>
                  </a:lnTo>
                  <a:lnTo>
                    <a:pt x="3126745" y="1257300"/>
                  </a:lnTo>
                  <a:lnTo>
                    <a:pt x="3119484" y="1236209"/>
                  </a:lnTo>
                  <a:lnTo>
                    <a:pt x="3111542" y="1215571"/>
                  </a:lnTo>
                  <a:lnTo>
                    <a:pt x="3103601" y="1194707"/>
                  </a:lnTo>
                  <a:lnTo>
                    <a:pt x="3095432" y="1174296"/>
                  </a:lnTo>
                  <a:lnTo>
                    <a:pt x="3086810" y="1154113"/>
                  </a:lnTo>
                  <a:lnTo>
                    <a:pt x="3077961" y="1133702"/>
                  </a:lnTo>
                  <a:lnTo>
                    <a:pt x="3068658" y="1113745"/>
                  </a:lnTo>
                  <a:lnTo>
                    <a:pt x="3059355" y="1093787"/>
                  </a:lnTo>
                  <a:lnTo>
                    <a:pt x="3049371" y="1074284"/>
                  </a:lnTo>
                  <a:lnTo>
                    <a:pt x="3039388" y="1054554"/>
                  </a:lnTo>
                  <a:lnTo>
                    <a:pt x="3028950" y="1035277"/>
                  </a:lnTo>
                  <a:lnTo>
                    <a:pt x="3260390" y="901700"/>
                  </a:lnTo>
                  <a:close/>
                  <a:moveTo>
                    <a:pt x="213060" y="901700"/>
                  </a:moveTo>
                  <a:lnTo>
                    <a:pt x="444500" y="1035277"/>
                  </a:lnTo>
                  <a:lnTo>
                    <a:pt x="434289" y="1054554"/>
                  </a:lnTo>
                  <a:lnTo>
                    <a:pt x="424079" y="1074284"/>
                  </a:lnTo>
                  <a:lnTo>
                    <a:pt x="414095" y="1093787"/>
                  </a:lnTo>
                  <a:lnTo>
                    <a:pt x="404792" y="1113745"/>
                  </a:lnTo>
                  <a:lnTo>
                    <a:pt x="395489" y="1133702"/>
                  </a:lnTo>
                  <a:lnTo>
                    <a:pt x="386640" y="1154113"/>
                  </a:lnTo>
                  <a:lnTo>
                    <a:pt x="378018" y="1174296"/>
                  </a:lnTo>
                  <a:lnTo>
                    <a:pt x="369622" y="1194707"/>
                  </a:lnTo>
                  <a:lnTo>
                    <a:pt x="361908" y="1215571"/>
                  </a:lnTo>
                  <a:lnTo>
                    <a:pt x="354193" y="1236209"/>
                  </a:lnTo>
                  <a:lnTo>
                    <a:pt x="346705" y="1257300"/>
                  </a:lnTo>
                  <a:lnTo>
                    <a:pt x="339444" y="1278391"/>
                  </a:lnTo>
                  <a:lnTo>
                    <a:pt x="332864" y="1299255"/>
                  </a:lnTo>
                  <a:lnTo>
                    <a:pt x="326284" y="1321027"/>
                  </a:lnTo>
                  <a:lnTo>
                    <a:pt x="320158" y="1342345"/>
                  </a:lnTo>
                  <a:lnTo>
                    <a:pt x="314258" y="1364116"/>
                  </a:lnTo>
                  <a:lnTo>
                    <a:pt x="308813" y="1385661"/>
                  </a:lnTo>
                  <a:lnTo>
                    <a:pt x="303594" y="1407659"/>
                  </a:lnTo>
                  <a:lnTo>
                    <a:pt x="298829" y="1429431"/>
                  </a:lnTo>
                  <a:lnTo>
                    <a:pt x="294291" y="1451882"/>
                  </a:lnTo>
                  <a:lnTo>
                    <a:pt x="290207" y="1473881"/>
                  </a:lnTo>
                  <a:lnTo>
                    <a:pt x="286123" y="1496332"/>
                  </a:lnTo>
                  <a:lnTo>
                    <a:pt x="282719" y="1518784"/>
                  </a:lnTo>
                  <a:lnTo>
                    <a:pt x="279542" y="1541236"/>
                  </a:lnTo>
                  <a:lnTo>
                    <a:pt x="276820" y="1564141"/>
                  </a:lnTo>
                  <a:lnTo>
                    <a:pt x="274324" y="1587047"/>
                  </a:lnTo>
                  <a:lnTo>
                    <a:pt x="272055" y="1609726"/>
                  </a:lnTo>
                  <a:lnTo>
                    <a:pt x="270239" y="1632858"/>
                  </a:lnTo>
                  <a:lnTo>
                    <a:pt x="268878" y="1655990"/>
                  </a:lnTo>
                  <a:lnTo>
                    <a:pt x="267744" y="1678895"/>
                  </a:lnTo>
                  <a:lnTo>
                    <a:pt x="267063" y="1702254"/>
                  </a:lnTo>
                  <a:lnTo>
                    <a:pt x="266836" y="1725613"/>
                  </a:lnTo>
                  <a:lnTo>
                    <a:pt x="0" y="1725613"/>
                  </a:lnTo>
                  <a:lnTo>
                    <a:pt x="454" y="1697719"/>
                  </a:lnTo>
                  <a:lnTo>
                    <a:pt x="1134" y="1669824"/>
                  </a:lnTo>
                  <a:lnTo>
                    <a:pt x="2496" y="1642156"/>
                  </a:lnTo>
                  <a:lnTo>
                    <a:pt x="4084" y="1614488"/>
                  </a:lnTo>
                  <a:lnTo>
                    <a:pt x="6126" y="1587273"/>
                  </a:lnTo>
                  <a:lnTo>
                    <a:pt x="8849" y="1559606"/>
                  </a:lnTo>
                  <a:lnTo>
                    <a:pt x="11799" y="1532391"/>
                  </a:lnTo>
                  <a:lnTo>
                    <a:pt x="14975" y="1505404"/>
                  </a:lnTo>
                  <a:lnTo>
                    <a:pt x="18833" y="1478416"/>
                  </a:lnTo>
                  <a:lnTo>
                    <a:pt x="22917" y="1451656"/>
                  </a:lnTo>
                  <a:lnTo>
                    <a:pt x="27682" y="1424895"/>
                  </a:lnTo>
                  <a:lnTo>
                    <a:pt x="32674" y="1398361"/>
                  </a:lnTo>
                  <a:lnTo>
                    <a:pt x="38119" y="1371827"/>
                  </a:lnTo>
                  <a:lnTo>
                    <a:pt x="43792" y="1345747"/>
                  </a:lnTo>
                  <a:lnTo>
                    <a:pt x="50372" y="1319439"/>
                  </a:lnTo>
                  <a:lnTo>
                    <a:pt x="56725" y="1293359"/>
                  </a:lnTo>
                  <a:lnTo>
                    <a:pt x="63759" y="1267732"/>
                  </a:lnTo>
                  <a:lnTo>
                    <a:pt x="71020" y="1242105"/>
                  </a:lnTo>
                  <a:lnTo>
                    <a:pt x="78735" y="1216479"/>
                  </a:lnTo>
                  <a:lnTo>
                    <a:pt x="86903" y="1191305"/>
                  </a:lnTo>
                  <a:lnTo>
                    <a:pt x="95525" y="1166132"/>
                  </a:lnTo>
                  <a:lnTo>
                    <a:pt x="104374" y="1141186"/>
                  </a:lnTo>
                  <a:lnTo>
                    <a:pt x="113677" y="1116466"/>
                  </a:lnTo>
                  <a:lnTo>
                    <a:pt x="123207" y="1091746"/>
                  </a:lnTo>
                  <a:lnTo>
                    <a:pt x="133418" y="1067254"/>
                  </a:lnTo>
                  <a:lnTo>
                    <a:pt x="143628" y="1042987"/>
                  </a:lnTo>
                  <a:lnTo>
                    <a:pt x="154293" y="1018948"/>
                  </a:lnTo>
                  <a:lnTo>
                    <a:pt x="165411" y="995136"/>
                  </a:lnTo>
                  <a:lnTo>
                    <a:pt x="176756" y="971550"/>
                  </a:lnTo>
                  <a:lnTo>
                    <a:pt x="188328" y="947964"/>
                  </a:lnTo>
                  <a:lnTo>
                    <a:pt x="200581" y="924832"/>
                  </a:lnTo>
                  <a:lnTo>
                    <a:pt x="213060" y="901700"/>
                  </a:lnTo>
                  <a:close/>
                  <a:moveTo>
                    <a:pt x="2423486" y="615950"/>
                  </a:moveTo>
                  <a:lnTo>
                    <a:pt x="2440484" y="626612"/>
                  </a:lnTo>
                  <a:lnTo>
                    <a:pt x="2457256" y="637501"/>
                  </a:lnTo>
                  <a:lnTo>
                    <a:pt x="2474028" y="648617"/>
                  </a:lnTo>
                  <a:lnTo>
                    <a:pt x="2490573" y="660187"/>
                  </a:lnTo>
                  <a:lnTo>
                    <a:pt x="2506891" y="671757"/>
                  </a:lnTo>
                  <a:lnTo>
                    <a:pt x="2522983" y="683553"/>
                  </a:lnTo>
                  <a:lnTo>
                    <a:pt x="2538848" y="695803"/>
                  </a:lnTo>
                  <a:lnTo>
                    <a:pt x="2554713" y="708280"/>
                  </a:lnTo>
                  <a:lnTo>
                    <a:pt x="2570124" y="720531"/>
                  </a:lnTo>
                  <a:lnTo>
                    <a:pt x="2585763" y="733462"/>
                  </a:lnTo>
                  <a:lnTo>
                    <a:pt x="2600721" y="746619"/>
                  </a:lnTo>
                  <a:lnTo>
                    <a:pt x="2615680" y="760004"/>
                  </a:lnTo>
                  <a:lnTo>
                    <a:pt x="2630411" y="773388"/>
                  </a:lnTo>
                  <a:lnTo>
                    <a:pt x="2645143" y="787000"/>
                  </a:lnTo>
                  <a:lnTo>
                    <a:pt x="2659195" y="801292"/>
                  </a:lnTo>
                  <a:lnTo>
                    <a:pt x="2673474" y="815357"/>
                  </a:lnTo>
                  <a:lnTo>
                    <a:pt x="2687525" y="829649"/>
                  </a:lnTo>
                  <a:lnTo>
                    <a:pt x="2701124" y="844394"/>
                  </a:lnTo>
                  <a:lnTo>
                    <a:pt x="2714496" y="858913"/>
                  </a:lnTo>
                  <a:lnTo>
                    <a:pt x="2727868" y="874113"/>
                  </a:lnTo>
                  <a:lnTo>
                    <a:pt x="2741013" y="889312"/>
                  </a:lnTo>
                  <a:lnTo>
                    <a:pt x="2753705" y="904738"/>
                  </a:lnTo>
                  <a:lnTo>
                    <a:pt x="2766171" y="920164"/>
                  </a:lnTo>
                  <a:lnTo>
                    <a:pt x="2778636" y="936044"/>
                  </a:lnTo>
                  <a:lnTo>
                    <a:pt x="2790875" y="952151"/>
                  </a:lnTo>
                  <a:lnTo>
                    <a:pt x="2802660" y="968485"/>
                  </a:lnTo>
                  <a:lnTo>
                    <a:pt x="2814446" y="984818"/>
                  </a:lnTo>
                  <a:lnTo>
                    <a:pt x="2825551" y="1001152"/>
                  </a:lnTo>
                  <a:lnTo>
                    <a:pt x="2836657" y="1017940"/>
                  </a:lnTo>
                  <a:lnTo>
                    <a:pt x="2847535" y="1034954"/>
                  </a:lnTo>
                  <a:lnTo>
                    <a:pt x="2858188" y="1051968"/>
                  </a:lnTo>
                  <a:lnTo>
                    <a:pt x="2868613" y="1068982"/>
                  </a:lnTo>
                  <a:lnTo>
                    <a:pt x="2391983" y="1344613"/>
                  </a:lnTo>
                  <a:lnTo>
                    <a:pt x="2386317" y="1335312"/>
                  </a:lnTo>
                  <a:lnTo>
                    <a:pt x="2380197" y="1325784"/>
                  </a:lnTo>
                  <a:lnTo>
                    <a:pt x="2374305" y="1316709"/>
                  </a:lnTo>
                  <a:lnTo>
                    <a:pt x="2368185" y="1307408"/>
                  </a:lnTo>
                  <a:lnTo>
                    <a:pt x="2361613" y="1298334"/>
                  </a:lnTo>
                  <a:lnTo>
                    <a:pt x="2355267" y="1289260"/>
                  </a:lnTo>
                  <a:lnTo>
                    <a:pt x="2348921" y="1280412"/>
                  </a:lnTo>
                  <a:lnTo>
                    <a:pt x="2342121" y="1271792"/>
                  </a:lnTo>
                  <a:lnTo>
                    <a:pt x="2335549" y="1262718"/>
                  </a:lnTo>
                  <a:lnTo>
                    <a:pt x="2328523" y="1254324"/>
                  </a:lnTo>
                  <a:lnTo>
                    <a:pt x="2321270" y="1245930"/>
                  </a:lnTo>
                  <a:lnTo>
                    <a:pt x="2314244" y="1237537"/>
                  </a:lnTo>
                  <a:lnTo>
                    <a:pt x="2306992" y="1229143"/>
                  </a:lnTo>
                  <a:lnTo>
                    <a:pt x="2299512" y="1220976"/>
                  </a:lnTo>
                  <a:lnTo>
                    <a:pt x="2292033" y="1213036"/>
                  </a:lnTo>
                  <a:lnTo>
                    <a:pt x="2284327" y="1205096"/>
                  </a:lnTo>
                  <a:lnTo>
                    <a:pt x="2276622" y="1197156"/>
                  </a:lnTo>
                  <a:lnTo>
                    <a:pt x="2268916" y="1189443"/>
                  </a:lnTo>
                  <a:lnTo>
                    <a:pt x="2260983" y="1181730"/>
                  </a:lnTo>
                  <a:lnTo>
                    <a:pt x="2252597" y="1174244"/>
                  </a:lnTo>
                  <a:lnTo>
                    <a:pt x="2244438" y="1166757"/>
                  </a:lnTo>
                  <a:lnTo>
                    <a:pt x="2236279" y="1159498"/>
                  </a:lnTo>
                  <a:lnTo>
                    <a:pt x="2227893" y="1152465"/>
                  </a:lnTo>
                  <a:lnTo>
                    <a:pt x="2219281" y="1145433"/>
                  </a:lnTo>
                  <a:lnTo>
                    <a:pt x="2210895" y="1138627"/>
                  </a:lnTo>
                  <a:lnTo>
                    <a:pt x="2202056" y="1131595"/>
                  </a:lnTo>
                  <a:lnTo>
                    <a:pt x="2193217" y="1124789"/>
                  </a:lnTo>
                  <a:lnTo>
                    <a:pt x="2184378" y="1118437"/>
                  </a:lnTo>
                  <a:lnTo>
                    <a:pt x="2175312" y="1112085"/>
                  </a:lnTo>
                  <a:lnTo>
                    <a:pt x="2166246" y="1105733"/>
                  </a:lnTo>
                  <a:lnTo>
                    <a:pt x="2157181" y="1099608"/>
                  </a:lnTo>
                  <a:lnTo>
                    <a:pt x="2147888" y="1093483"/>
                  </a:lnTo>
                  <a:lnTo>
                    <a:pt x="2423486" y="615950"/>
                  </a:lnTo>
                  <a:close/>
                  <a:moveTo>
                    <a:pt x="1050946" y="615950"/>
                  </a:moveTo>
                  <a:lnTo>
                    <a:pt x="1327151" y="1093483"/>
                  </a:lnTo>
                  <a:lnTo>
                    <a:pt x="1317838" y="1099608"/>
                  </a:lnTo>
                  <a:lnTo>
                    <a:pt x="1308752" y="1105506"/>
                  </a:lnTo>
                  <a:lnTo>
                    <a:pt x="1299439" y="1112085"/>
                  </a:lnTo>
                  <a:lnTo>
                    <a:pt x="1290581" y="1118437"/>
                  </a:lnTo>
                  <a:lnTo>
                    <a:pt x="1281722" y="1124789"/>
                  </a:lnTo>
                  <a:lnTo>
                    <a:pt x="1272637" y="1131595"/>
                  </a:lnTo>
                  <a:lnTo>
                    <a:pt x="1264005" y="1138173"/>
                  </a:lnTo>
                  <a:lnTo>
                    <a:pt x="1255601" y="1145206"/>
                  </a:lnTo>
                  <a:lnTo>
                    <a:pt x="1246969" y="1152465"/>
                  </a:lnTo>
                  <a:lnTo>
                    <a:pt x="1238338" y="1159498"/>
                  </a:lnTo>
                  <a:lnTo>
                    <a:pt x="1230161" y="1166757"/>
                  </a:lnTo>
                  <a:lnTo>
                    <a:pt x="1221984" y="1174244"/>
                  </a:lnTo>
                  <a:lnTo>
                    <a:pt x="1213807" y="1181730"/>
                  </a:lnTo>
                  <a:lnTo>
                    <a:pt x="1205857" y="1189443"/>
                  </a:lnTo>
                  <a:lnTo>
                    <a:pt x="1198134" y="1197156"/>
                  </a:lnTo>
                  <a:lnTo>
                    <a:pt x="1190184" y="1205096"/>
                  </a:lnTo>
                  <a:lnTo>
                    <a:pt x="1182915" y="1213036"/>
                  </a:lnTo>
                  <a:lnTo>
                    <a:pt x="1175192" y="1220976"/>
                  </a:lnTo>
                  <a:lnTo>
                    <a:pt x="1167697" y="1229143"/>
                  </a:lnTo>
                  <a:lnTo>
                    <a:pt x="1160428" y="1237537"/>
                  </a:lnTo>
                  <a:lnTo>
                    <a:pt x="1153387" y="1245703"/>
                  </a:lnTo>
                  <a:lnTo>
                    <a:pt x="1146345" y="1254324"/>
                  </a:lnTo>
                  <a:lnTo>
                    <a:pt x="1139304" y="1262718"/>
                  </a:lnTo>
                  <a:lnTo>
                    <a:pt x="1132490" y="1271565"/>
                  </a:lnTo>
                  <a:lnTo>
                    <a:pt x="1125675" y="1280412"/>
                  </a:lnTo>
                  <a:lnTo>
                    <a:pt x="1119315" y="1289260"/>
                  </a:lnTo>
                  <a:lnTo>
                    <a:pt x="1112728" y="1298334"/>
                  </a:lnTo>
                  <a:lnTo>
                    <a:pt x="1106368" y="1307408"/>
                  </a:lnTo>
                  <a:lnTo>
                    <a:pt x="1100235" y="1316709"/>
                  </a:lnTo>
                  <a:lnTo>
                    <a:pt x="1094103" y="1325784"/>
                  </a:lnTo>
                  <a:lnTo>
                    <a:pt x="1088197" y="1335312"/>
                  </a:lnTo>
                  <a:lnTo>
                    <a:pt x="1082518" y="1344613"/>
                  </a:lnTo>
                  <a:lnTo>
                    <a:pt x="604838" y="1068982"/>
                  </a:lnTo>
                  <a:lnTo>
                    <a:pt x="615286" y="1051968"/>
                  </a:lnTo>
                  <a:lnTo>
                    <a:pt x="625962" y="1034954"/>
                  </a:lnTo>
                  <a:lnTo>
                    <a:pt x="636865" y="1017940"/>
                  </a:lnTo>
                  <a:lnTo>
                    <a:pt x="647995" y="1001152"/>
                  </a:lnTo>
                  <a:lnTo>
                    <a:pt x="659352" y="984818"/>
                  </a:lnTo>
                  <a:lnTo>
                    <a:pt x="671163" y="968485"/>
                  </a:lnTo>
                  <a:lnTo>
                    <a:pt x="682748" y="951924"/>
                  </a:lnTo>
                  <a:lnTo>
                    <a:pt x="695013" y="936044"/>
                  </a:lnTo>
                  <a:lnTo>
                    <a:pt x="707279" y="920164"/>
                  </a:lnTo>
                  <a:lnTo>
                    <a:pt x="719999" y="904738"/>
                  </a:lnTo>
                  <a:lnTo>
                    <a:pt x="732946" y="889312"/>
                  </a:lnTo>
                  <a:lnTo>
                    <a:pt x="745893" y="874113"/>
                  </a:lnTo>
                  <a:lnTo>
                    <a:pt x="759295" y="858913"/>
                  </a:lnTo>
                  <a:lnTo>
                    <a:pt x="772696" y="844394"/>
                  </a:lnTo>
                  <a:lnTo>
                    <a:pt x="786325" y="829649"/>
                  </a:lnTo>
                  <a:lnTo>
                    <a:pt x="800407" y="815357"/>
                  </a:lnTo>
                  <a:lnTo>
                    <a:pt x="814717" y="801292"/>
                  </a:lnTo>
                  <a:lnTo>
                    <a:pt x="829027" y="787000"/>
                  </a:lnTo>
                  <a:lnTo>
                    <a:pt x="843337" y="773388"/>
                  </a:lnTo>
                  <a:lnTo>
                    <a:pt x="858329" y="759777"/>
                  </a:lnTo>
                  <a:lnTo>
                    <a:pt x="873093" y="746619"/>
                  </a:lnTo>
                  <a:lnTo>
                    <a:pt x="888539" y="733462"/>
                  </a:lnTo>
                  <a:lnTo>
                    <a:pt x="903984" y="720531"/>
                  </a:lnTo>
                  <a:lnTo>
                    <a:pt x="919430" y="708054"/>
                  </a:lnTo>
                  <a:lnTo>
                    <a:pt x="935330" y="695803"/>
                  </a:lnTo>
                  <a:lnTo>
                    <a:pt x="951230" y="683553"/>
                  </a:lnTo>
                  <a:lnTo>
                    <a:pt x="967584" y="671757"/>
                  </a:lnTo>
                  <a:lnTo>
                    <a:pt x="983711" y="660187"/>
                  </a:lnTo>
                  <a:lnTo>
                    <a:pt x="1000293" y="648617"/>
                  </a:lnTo>
                  <a:lnTo>
                    <a:pt x="1017101" y="637501"/>
                  </a:lnTo>
                  <a:lnTo>
                    <a:pt x="1034137" y="626612"/>
                  </a:lnTo>
                  <a:lnTo>
                    <a:pt x="1050946" y="615950"/>
                  </a:lnTo>
                  <a:close/>
                  <a:moveTo>
                    <a:pt x="1763713" y="422275"/>
                  </a:moveTo>
                  <a:lnTo>
                    <a:pt x="1784320" y="422956"/>
                  </a:lnTo>
                  <a:lnTo>
                    <a:pt x="1805154" y="423637"/>
                  </a:lnTo>
                  <a:lnTo>
                    <a:pt x="1825761" y="424771"/>
                  </a:lnTo>
                  <a:lnTo>
                    <a:pt x="1846368" y="426587"/>
                  </a:lnTo>
                  <a:lnTo>
                    <a:pt x="1866749" y="428402"/>
                  </a:lnTo>
                  <a:lnTo>
                    <a:pt x="1887356" y="430445"/>
                  </a:lnTo>
                  <a:lnTo>
                    <a:pt x="1907736" y="432941"/>
                  </a:lnTo>
                  <a:lnTo>
                    <a:pt x="1927664" y="435665"/>
                  </a:lnTo>
                  <a:lnTo>
                    <a:pt x="1948045" y="438842"/>
                  </a:lnTo>
                  <a:lnTo>
                    <a:pt x="1968199" y="442246"/>
                  </a:lnTo>
                  <a:lnTo>
                    <a:pt x="1987900" y="445877"/>
                  </a:lnTo>
                  <a:lnTo>
                    <a:pt x="2007602" y="449962"/>
                  </a:lnTo>
                  <a:lnTo>
                    <a:pt x="2027529" y="454274"/>
                  </a:lnTo>
                  <a:lnTo>
                    <a:pt x="2047004" y="458813"/>
                  </a:lnTo>
                  <a:lnTo>
                    <a:pt x="2066479" y="463806"/>
                  </a:lnTo>
                  <a:lnTo>
                    <a:pt x="2085954" y="469026"/>
                  </a:lnTo>
                  <a:lnTo>
                    <a:pt x="2104976" y="474472"/>
                  </a:lnTo>
                  <a:lnTo>
                    <a:pt x="2124224" y="480146"/>
                  </a:lnTo>
                  <a:lnTo>
                    <a:pt x="2143246" y="486047"/>
                  </a:lnTo>
                  <a:lnTo>
                    <a:pt x="2162268" y="492628"/>
                  </a:lnTo>
                  <a:lnTo>
                    <a:pt x="2181063" y="498982"/>
                  </a:lnTo>
                  <a:lnTo>
                    <a:pt x="2199632" y="506018"/>
                  </a:lnTo>
                  <a:lnTo>
                    <a:pt x="2217975" y="513053"/>
                  </a:lnTo>
                  <a:lnTo>
                    <a:pt x="2236318" y="520542"/>
                  </a:lnTo>
                  <a:lnTo>
                    <a:pt x="2254434" y="528258"/>
                  </a:lnTo>
                  <a:lnTo>
                    <a:pt x="2272550" y="536201"/>
                  </a:lnTo>
                  <a:lnTo>
                    <a:pt x="2290666" y="544372"/>
                  </a:lnTo>
                  <a:lnTo>
                    <a:pt x="2308556" y="552768"/>
                  </a:lnTo>
                  <a:lnTo>
                    <a:pt x="2325992" y="561619"/>
                  </a:lnTo>
                  <a:lnTo>
                    <a:pt x="2343656" y="570470"/>
                  </a:lnTo>
                  <a:lnTo>
                    <a:pt x="2360866" y="580002"/>
                  </a:lnTo>
                  <a:lnTo>
                    <a:pt x="2378076" y="589307"/>
                  </a:lnTo>
                  <a:lnTo>
                    <a:pt x="2102938" y="1066800"/>
                  </a:lnTo>
                  <a:lnTo>
                    <a:pt x="2093653" y="1061580"/>
                  </a:lnTo>
                  <a:lnTo>
                    <a:pt x="2083916" y="1056587"/>
                  </a:lnTo>
                  <a:lnTo>
                    <a:pt x="2073952" y="1051595"/>
                  </a:lnTo>
                  <a:lnTo>
                    <a:pt x="2064441" y="1046829"/>
                  </a:lnTo>
                  <a:lnTo>
                    <a:pt x="2054477" y="1042063"/>
                  </a:lnTo>
                  <a:lnTo>
                    <a:pt x="2044513" y="1037751"/>
                  </a:lnTo>
                  <a:lnTo>
                    <a:pt x="2034549" y="1033439"/>
                  </a:lnTo>
                  <a:lnTo>
                    <a:pt x="2024585" y="1029354"/>
                  </a:lnTo>
                  <a:lnTo>
                    <a:pt x="2014395" y="1025269"/>
                  </a:lnTo>
                  <a:lnTo>
                    <a:pt x="2003978" y="1021411"/>
                  </a:lnTo>
                  <a:lnTo>
                    <a:pt x="1993788" y="1017553"/>
                  </a:lnTo>
                  <a:lnTo>
                    <a:pt x="1983371" y="1013922"/>
                  </a:lnTo>
                  <a:lnTo>
                    <a:pt x="1972954" y="1010290"/>
                  </a:lnTo>
                  <a:lnTo>
                    <a:pt x="1962311" y="1006886"/>
                  </a:lnTo>
                  <a:lnTo>
                    <a:pt x="1951668" y="1003936"/>
                  </a:lnTo>
                  <a:lnTo>
                    <a:pt x="1941025" y="1000759"/>
                  </a:lnTo>
                  <a:lnTo>
                    <a:pt x="1930382" y="998035"/>
                  </a:lnTo>
                  <a:lnTo>
                    <a:pt x="1919738" y="995312"/>
                  </a:lnTo>
                  <a:lnTo>
                    <a:pt x="1908869" y="992589"/>
                  </a:lnTo>
                  <a:lnTo>
                    <a:pt x="1897999" y="990319"/>
                  </a:lnTo>
                  <a:lnTo>
                    <a:pt x="1887129" y="988050"/>
                  </a:lnTo>
                  <a:lnTo>
                    <a:pt x="1876260" y="985780"/>
                  </a:lnTo>
                  <a:lnTo>
                    <a:pt x="1865164" y="983738"/>
                  </a:lnTo>
                  <a:lnTo>
                    <a:pt x="1854067" y="982149"/>
                  </a:lnTo>
                  <a:lnTo>
                    <a:pt x="1842745" y="980334"/>
                  </a:lnTo>
                  <a:lnTo>
                    <a:pt x="1831649" y="979199"/>
                  </a:lnTo>
                  <a:lnTo>
                    <a:pt x="1820553" y="977610"/>
                  </a:lnTo>
                  <a:lnTo>
                    <a:pt x="1809230" y="976703"/>
                  </a:lnTo>
                  <a:lnTo>
                    <a:pt x="1797907" y="975568"/>
                  </a:lnTo>
                  <a:lnTo>
                    <a:pt x="1786358" y="974660"/>
                  </a:lnTo>
                  <a:lnTo>
                    <a:pt x="1775036" y="974206"/>
                  </a:lnTo>
                  <a:lnTo>
                    <a:pt x="1763713" y="973752"/>
                  </a:lnTo>
                  <a:lnTo>
                    <a:pt x="1763713" y="422275"/>
                  </a:lnTo>
                  <a:close/>
                  <a:moveTo>
                    <a:pt x="1711325" y="422275"/>
                  </a:moveTo>
                  <a:lnTo>
                    <a:pt x="1711325" y="973752"/>
                  </a:lnTo>
                  <a:lnTo>
                    <a:pt x="1699751" y="974206"/>
                  </a:lnTo>
                  <a:lnTo>
                    <a:pt x="1688403" y="974660"/>
                  </a:lnTo>
                  <a:lnTo>
                    <a:pt x="1676828" y="975568"/>
                  </a:lnTo>
                  <a:lnTo>
                    <a:pt x="1665481" y="976703"/>
                  </a:lnTo>
                  <a:lnTo>
                    <a:pt x="1654360" y="977610"/>
                  </a:lnTo>
                  <a:lnTo>
                    <a:pt x="1643012" y="979199"/>
                  </a:lnTo>
                  <a:lnTo>
                    <a:pt x="1631665" y="980334"/>
                  </a:lnTo>
                  <a:lnTo>
                    <a:pt x="1620544" y="982149"/>
                  </a:lnTo>
                  <a:lnTo>
                    <a:pt x="1609423" y="983738"/>
                  </a:lnTo>
                  <a:lnTo>
                    <a:pt x="1598302" y="985780"/>
                  </a:lnTo>
                  <a:lnTo>
                    <a:pt x="1587409" y="988050"/>
                  </a:lnTo>
                  <a:lnTo>
                    <a:pt x="1576515" y="990319"/>
                  </a:lnTo>
                  <a:lnTo>
                    <a:pt x="1565394" y="992589"/>
                  </a:lnTo>
                  <a:lnTo>
                    <a:pt x="1554500" y="995312"/>
                  </a:lnTo>
                  <a:lnTo>
                    <a:pt x="1543834" y="998035"/>
                  </a:lnTo>
                  <a:lnTo>
                    <a:pt x="1533167" y="1000759"/>
                  </a:lnTo>
                  <a:lnTo>
                    <a:pt x="1522500" y="1003936"/>
                  </a:lnTo>
                  <a:lnTo>
                    <a:pt x="1511833" y="1006886"/>
                  </a:lnTo>
                  <a:lnTo>
                    <a:pt x="1501166" y="1010290"/>
                  </a:lnTo>
                  <a:lnTo>
                    <a:pt x="1490727" y="1013922"/>
                  </a:lnTo>
                  <a:lnTo>
                    <a:pt x="1480514" y="1017553"/>
                  </a:lnTo>
                  <a:lnTo>
                    <a:pt x="1470301" y="1021411"/>
                  </a:lnTo>
                  <a:lnTo>
                    <a:pt x="1459861" y="1025269"/>
                  </a:lnTo>
                  <a:lnTo>
                    <a:pt x="1449648" y="1029354"/>
                  </a:lnTo>
                  <a:lnTo>
                    <a:pt x="1439662" y="1033439"/>
                  </a:lnTo>
                  <a:lnTo>
                    <a:pt x="1429449" y="1037751"/>
                  </a:lnTo>
                  <a:lnTo>
                    <a:pt x="1419690" y="1042063"/>
                  </a:lnTo>
                  <a:lnTo>
                    <a:pt x="1409704" y="1046829"/>
                  </a:lnTo>
                  <a:lnTo>
                    <a:pt x="1399945" y="1051595"/>
                  </a:lnTo>
                  <a:lnTo>
                    <a:pt x="1390187" y="1056587"/>
                  </a:lnTo>
                  <a:lnTo>
                    <a:pt x="1380428" y="1061580"/>
                  </a:lnTo>
                  <a:lnTo>
                    <a:pt x="1370896" y="1066800"/>
                  </a:lnTo>
                  <a:lnTo>
                    <a:pt x="1095375" y="589307"/>
                  </a:lnTo>
                  <a:lnTo>
                    <a:pt x="1112850" y="580002"/>
                  </a:lnTo>
                  <a:lnTo>
                    <a:pt x="1130099" y="570470"/>
                  </a:lnTo>
                  <a:lnTo>
                    <a:pt x="1147574" y="561619"/>
                  </a:lnTo>
                  <a:lnTo>
                    <a:pt x="1165276" y="552768"/>
                  </a:lnTo>
                  <a:lnTo>
                    <a:pt x="1183206" y="544372"/>
                  </a:lnTo>
                  <a:lnTo>
                    <a:pt x="1201135" y="536201"/>
                  </a:lnTo>
                  <a:lnTo>
                    <a:pt x="1219064" y="528258"/>
                  </a:lnTo>
                  <a:lnTo>
                    <a:pt x="1237447" y="520542"/>
                  </a:lnTo>
                  <a:lnTo>
                    <a:pt x="1255830" y="513053"/>
                  </a:lnTo>
                  <a:lnTo>
                    <a:pt x="1274214" y="506018"/>
                  </a:lnTo>
                  <a:lnTo>
                    <a:pt x="1293051" y="498982"/>
                  </a:lnTo>
                  <a:lnTo>
                    <a:pt x="1311661" y="492628"/>
                  </a:lnTo>
                  <a:lnTo>
                    <a:pt x="1330725" y="486047"/>
                  </a:lnTo>
                  <a:lnTo>
                    <a:pt x="1349562" y="480146"/>
                  </a:lnTo>
                  <a:lnTo>
                    <a:pt x="1369080" y="474472"/>
                  </a:lnTo>
                  <a:lnTo>
                    <a:pt x="1388144" y="469026"/>
                  </a:lnTo>
                  <a:lnTo>
                    <a:pt x="1407662" y="463806"/>
                  </a:lnTo>
                  <a:lnTo>
                    <a:pt x="1426953" y="458813"/>
                  </a:lnTo>
                  <a:lnTo>
                    <a:pt x="1446925" y="454274"/>
                  </a:lnTo>
                  <a:lnTo>
                    <a:pt x="1466443" y="449962"/>
                  </a:lnTo>
                  <a:lnTo>
                    <a:pt x="1486415" y="445877"/>
                  </a:lnTo>
                  <a:lnTo>
                    <a:pt x="1506386" y="442246"/>
                  </a:lnTo>
                  <a:lnTo>
                    <a:pt x="1526358" y="438842"/>
                  </a:lnTo>
                  <a:lnTo>
                    <a:pt x="1546557" y="435665"/>
                  </a:lnTo>
                  <a:lnTo>
                    <a:pt x="1566756" y="432941"/>
                  </a:lnTo>
                  <a:lnTo>
                    <a:pt x="1587409" y="430445"/>
                  </a:lnTo>
                  <a:lnTo>
                    <a:pt x="1607608" y="428402"/>
                  </a:lnTo>
                  <a:lnTo>
                    <a:pt x="1628260" y="426587"/>
                  </a:lnTo>
                  <a:lnTo>
                    <a:pt x="1648913" y="424771"/>
                  </a:lnTo>
                  <a:lnTo>
                    <a:pt x="1669793" y="423637"/>
                  </a:lnTo>
                  <a:lnTo>
                    <a:pt x="1690219" y="422956"/>
                  </a:lnTo>
                  <a:lnTo>
                    <a:pt x="1711325" y="422275"/>
                  </a:lnTo>
                  <a:close/>
                  <a:moveTo>
                    <a:pt x="2635436" y="249237"/>
                  </a:moveTo>
                  <a:lnTo>
                    <a:pt x="2658561" y="263289"/>
                  </a:lnTo>
                  <a:lnTo>
                    <a:pt x="2681232" y="278021"/>
                  </a:lnTo>
                  <a:lnTo>
                    <a:pt x="2703904" y="292980"/>
                  </a:lnTo>
                  <a:lnTo>
                    <a:pt x="2726122" y="307938"/>
                  </a:lnTo>
                  <a:lnTo>
                    <a:pt x="2748113" y="323577"/>
                  </a:lnTo>
                  <a:lnTo>
                    <a:pt x="2770105" y="339442"/>
                  </a:lnTo>
                  <a:lnTo>
                    <a:pt x="2791643" y="355761"/>
                  </a:lnTo>
                  <a:lnTo>
                    <a:pt x="2812954" y="372080"/>
                  </a:lnTo>
                  <a:lnTo>
                    <a:pt x="2833812" y="389078"/>
                  </a:lnTo>
                  <a:lnTo>
                    <a:pt x="2854443" y="406303"/>
                  </a:lnTo>
                  <a:lnTo>
                    <a:pt x="2875074" y="423755"/>
                  </a:lnTo>
                  <a:lnTo>
                    <a:pt x="2895252" y="441660"/>
                  </a:lnTo>
                  <a:lnTo>
                    <a:pt x="2914976" y="459565"/>
                  </a:lnTo>
                  <a:lnTo>
                    <a:pt x="2934700" y="477924"/>
                  </a:lnTo>
                  <a:lnTo>
                    <a:pt x="2954198" y="496736"/>
                  </a:lnTo>
                  <a:lnTo>
                    <a:pt x="2973015" y="516001"/>
                  </a:lnTo>
                  <a:lnTo>
                    <a:pt x="2991833" y="535266"/>
                  </a:lnTo>
                  <a:lnTo>
                    <a:pt x="3010423" y="554757"/>
                  </a:lnTo>
                  <a:lnTo>
                    <a:pt x="3028561" y="574702"/>
                  </a:lnTo>
                  <a:lnTo>
                    <a:pt x="3046244" y="594647"/>
                  </a:lnTo>
                  <a:lnTo>
                    <a:pt x="3063928" y="615272"/>
                  </a:lnTo>
                  <a:lnTo>
                    <a:pt x="3080932" y="635897"/>
                  </a:lnTo>
                  <a:lnTo>
                    <a:pt x="3097936" y="656975"/>
                  </a:lnTo>
                  <a:lnTo>
                    <a:pt x="3114486" y="678280"/>
                  </a:lnTo>
                  <a:lnTo>
                    <a:pt x="3130809" y="699585"/>
                  </a:lnTo>
                  <a:lnTo>
                    <a:pt x="3146679" y="721343"/>
                  </a:lnTo>
                  <a:lnTo>
                    <a:pt x="3162323" y="743328"/>
                  </a:lnTo>
                  <a:lnTo>
                    <a:pt x="3177739" y="765766"/>
                  </a:lnTo>
                  <a:lnTo>
                    <a:pt x="3192476" y="788204"/>
                  </a:lnTo>
                  <a:lnTo>
                    <a:pt x="3207212" y="810869"/>
                  </a:lnTo>
                  <a:lnTo>
                    <a:pt x="3221495" y="833760"/>
                  </a:lnTo>
                  <a:lnTo>
                    <a:pt x="3235325" y="857105"/>
                  </a:lnTo>
                  <a:lnTo>
                    <a:pt x="3004302" y="990600"/>
                  </a:lnTo>
                  <a:lnTo>
                    <a:pt x="2992286" y="971108"/>
                  </a:lnTo>
                  <a:lnTo>
                    <a:pt x="2980497" y="952070"/>
                  </a:lnTo>
                  <a:lnTo>
                    <a:pt x="2968254" y="932805"/>
                  </a:lnTo>
                  <a:lnTo>
                    <a:pt x="2955558" y="913993"/>
                  </a:lnTo>
                  <a:lnTo>
                    <a:pt x="2942635" y="895408"/>
                  </a:lnTo>
                  <a:lnTo>
                    <a:pt x="2929939" y="876823"/>
                  </a:lnTo>
                  <a:lnTo>
                    <a:pt x="2916563" y="858918"/>
                  </a:lnTo>
                  <a:lnTo>
                    <a:pt x="2902733" y="840786"/>
                  </a:lnTo>
                  <a:lnTo>
                    <a:pt x="2888677" y="822881"/>
                  </a:lnTo>
                  <a:lnTo>
                    <a:pt x="2874621" y="805202"/>
                  </a:lnTo>
                  <a:lnTo>
                    <a:pt x="2860111" y="787977"/>
                  </a:lnTo>
                  <a:lnTo>
                    <a:pt x="2845601" y="770752"/>
                  </a:lnTo>
                  <a:lnTo>
                    <a:pt x="2830411" y="753980"/>
                  </a:lnTo>
                  <a:lnTo>
                    <a:pt x="2815448" y="737435"/>
                  </a:lnTo>
                  <a:lnTo>
                    <a:pt x="2800031" y="720890"/>
                  </a:lnTo>
                  <a:lnTo>
                    <a:pt x="2784161" y="704798"/>
                  </a:lnTo>
                  <a:lnTo>
                    <a:pt x="2768291" y="688932"/>
                  </a:lnTo>
                  <a:lnTo>
                    <a:pt x="2752194" y="673067"/>
                  </a:lnTo>
                  <a:lnTo>
                    <a:pt x="2735644" y="657655"/>
                  </a:lnTo>
                  <a:lnTo>
                    <a:pt x="2718867" y="642470"/>
                  </a:lnTo>
                  <a:lnTo>
                    <a:pt x="2702090" y="627284"/>
                  </a:lnTo>
                  <a:lnTo>
                    <a:pt x="2685086" y="612779"/>
                  </a:lnTo>
                  <a:lnTo>
                    <a:pt x="2667629" y="598500"/>
                  </a:lnTo>
                  <a:lnTo>
                    <a:pt x="2650172" y="584221"/>
                  </a:lnTo>
                  <a:lnTo>
                    <a:pt x="2632262" y="570169"/>
                  </a:lnTo>
                  <a:lnTo>
                    <a:pt x="2614124" y="556570"/>
                  </a:lnTo>
                  <a:lnTo>
                    <a:pt x="2595987" y="543425"/>
                  </a:lnTo>
                  <a:lnTo>
                    <a:pt x="2577623" y="530279"/>
                  </a:lnTo>
                  <a:lnTo>
                    <a:pt x="2558806" y="517361"/>
                  </a:lnTo>
                  <a:lnTo>
                    <a:pt x="2539988" y="504668"/>
                  </a:lnTo>
                  <a:lnTo>
                    <a:pt x="2520944" y="492656"/>
                  </a:lnTo>
                  <a:lnTo>
                    <a:pt x="2501900" y="480644"/>
                  </a:lnTo>
                  <a:lnTo>
                    <a:pt x="2635436" y="249237"/>
                  </a:lnTo>
                  <a:close/>
                  <a:moveTo>
                    <a:pt x="839685" y="249237"/>
                  </a:moveTo>
                  <a:lnTo>
                    <a:pt x="973138" y="480644"/>
                  </a:lnTo>
                  <a:lnTo>
                    <a:pt x="953879" y="492656"/>
                  </a:lnTo>
                  <a:lnTo>
                    <a:pt x="934847" y="504668"/>
                  </a:lnTo>
                  <a:lnTo>
                    <a:pt x="916041" y="517361"/>
                  </a:lnTo>
                  <a:lnTo>
                    <a:pt x="897462" y="530279"/>
                  </a:lnTo>
                  <a:lnTo>
                    <a:pt x="878882" y="543425"/>
                  </a:lnTo>
                  <a:lnTo>
                    <a:pt x="860756" y="556570"/>
                  </a:lnTo>
                  <a:lnTo>
                    <a:pt x="842630" y="570169"/>
                  </a:lnTo>
                  <a:lnTo>
                    <a:pt x="824731" y="584221"/>
                  </a:lnTo>
                  <a:lnTo>
                    <a:pt x="807284" y="598500"/>
                  </a:lnTo>
                  <a:lnTo>
                    <a:pt x="789838" y="612779"/>
                  </a:lnTo>
                  <a:lnTo>
                    <a:pt x="772845" y="627284"/>
                  </a:lnTo>
                  <a:lnTo>
                    <a:pt x="755852" y="642470"/>
                  </a:lnTo>
                  <a:lnTo>
                    <a:pt x="739312" y="657655"/>
                  </a:lnTo>
                  <a:lnTo>
                    <a:pt x="722998" y="673067"/>
                  </a:lnTo>
                  <a:lnTo>
                    <a:pt x="706685" y="688932"/>
                  </a:lnTo>
                  <a:lnTo>
                    <a:pt x="690825" y="704798"/>
                  </a:lnTo>
                  <a:lnTo>
                    <a:pt x="675191" y="720890"/>
                  </a:lnTo>
                  <a:lnTo>
                    <a:pt x="659557" y="737435"/>
                  </a:lnTo>
                  <a:lnTo>
                    <a:pt x="644377" y="753980"/>
                  </a:lnTo>
                  <a:lnTo>
                    <a:pt x="629649" y="770752"/>
                  </a:lnTo>
                  <a:lnTo>
                    <a:pt x="614695" y="787977"/>
                  </a:lnTo>
                  <a:lnTo>
                    <a:pt x="600421" y="805202"/>
                  </a:lnTo>
                  <a:lnTo>
                    <a:pt x="586373" y="822881"/>
                  </a:lnTo>
                  <a:lnTo>
                    <a:pt x="572326" y="840786"/>
                  </a:lnTo>
                  <a:lnTo>
                    <a:pt x="558731" y="858918"/>
                  </a:lnTo>
                  <a:lnTo>
                    <a:pt x="545363" y="876823"/>
                  </a:lnTo>
                  <a:lnTo>
                    <a:pt x="532222" y="895408"/>
                  </a:lnTo>
                  <a:lnTo>
                    <a:pt x="519307" y="913993"/>
                  </a:lnTo>
                  <a:lnTo>
                    <a:pt x="507072" y="932805"/>
                  </a:lnTo>
                  <a:lnTo>
                    <a:pt x="494610" y="952070"/>
                  </a:lnTo>
                  <a:lnTo>
                    <a:pt x="482828" y="971108"/>
                  </a:lnTo>
                  <a:lnTo>
                    <a:pt x="471046" y="990600"/>
                  </a:lnTo>
                  <a:lnTo>
                    <a:pt x="239713" y="857105"/>
                  </a:lnTo>
                  <a:lnTo>
                    <a:pt x="253760" y="833760"/>
                  </a:lnTo>
                  <a:lnTo>
                    <a:pt x="268035" y="810869"/>
                  </a:lnTo>
                  <a:lnTo>
                    <a:pt x="282536" y="787977"/>
                  </a:lnTo>
                  <a:lnTo>
                    <a:pt x="297490" y="765766"/>
                  </a:lnTo>
                  <a:lnTo>
                    <a:pt x="312897" y="743328"/>
                  </a:lnTo>
                  <a:lnTo>
                    <a:pt x="328530" y="721343"/>
                  </a:lnTo>
                  <a:lnTo>
                    <a:pt x="344391" y="699585"/>
                  </a:lnTo>
                  <a:lnTo>
                    <a:pt x="360704" y="678053"/>
                  </a:lnTo>
                  <a:lnTo>
                    <a:pt x="377244" y="656975"/>
                  </a:lnTo>
                  <a:lnTo>
                    <a:pt x="394011" y="635897"/>
                  </a:lnTo>
                  <a:lnTo>
                    <a:pt x="411457" y="615272"/>
                  </a:lnTo>
                  <a:lnTo>
                    <a:pt x="428677" y="594647"/>
                  </a:lnTo>
                  <a:lnTo>
                    <a:pt x="446576" y="574702"/>
                  </a:lnTo>
                  <a:lnTo>
                    <a:pt x="464929" y="554757"/>
                  </a:lnTo>
                  <a:lnTo>
                    <a:pt x="483281" y="535266"/>
                  </a:lnTo>
                  <a:lnTo>
                    <a:pt x="502087" y="516001"/>
                  </a:lnTo>
                  <a:lnTo>
                    <a:pt x="521120" y="496736"/>
                  </a:lnTo>
                  <a:lnTo>
                    <a:pt x="540378" y="477924"/>
                  </a:lnTo>
                  <a:lnTo>
                    <a:pt x="560091" y="459565"/>
                  </a:lnTo>
                  <a:lnTo>
                    <a:pt x="579803" y="441660"/>
                  </a:lnTo>
                  <a:lnTo>
                    <a:pt x="600194" y="423755"/>
                  </a:lnTo>
                  <a:lnTo>
                    <a:pt x="620360" y="406303"/>
                  </a:lnTo>
                  <a:lnTo>
                    <a:pt x="641205" y="389078"/>
                  </a:lnTo>
                  <a:lnTo>
                    <a:pt x="662276" y="372080"/>
                  </a:lnTo>
                  <a:lnTo>
                    <a:pt x="683574" y="355761"/>
                  </a:lnTo>
                  <a:lnTo>
                    <a:pt x="705099" y="339442"/>
                  </a:lnTo>
                  <a:lnTo>
                    <a:pt x="726624" y="323577"/>
                  </a:lnTo>
                  <a:lnTo>
                    <a:pt x="748828" y="307938"/>
                  </a:lnTo>
                  <a:lnTo>
                    <a:pt x="771259" y="292980"/>
                  </a:lnTo>
                  <a:lnTo>
                    <a:pt x="793917" y="278021"/>
                  </a:lnTo>
                  <a:lnTo>
                    <a:pt x="816574" y="263289"/>
                  </a:lnTo>
                  <a:lnTo>
                    <a:pt x="839685" y="249237"/>
                  </a:lnTo>
                  <a:close/>
                  <a:moveTo>
                    <a:pt x="1763713" y="0"/>
                  </a:moveTo>
                  <a:lnTo>
                    <a:pt x="1791577" y="906"/>
                  </a:lnTo>
                  <a:lnTo>
                    <a:pt x="1819668" y="1811"/>
                  </a:lnTo>
                  <a:lnTo>
                    <a:pt x="1847305" y="3397"/>
                  </a:lnTo>
                  <a:lnTo>
                    <a:pt x="1875169" y="5208"/>
                  </a:lnTo>
                  <a:lnTo>
                    <a:pt x="1902580" y="7699"/>
                  </a:lnTo>
                  <a:lnTo>
                    <a:pt x="1929991" y="10416"/>
                  </a:lnTo>
                  <a:lnTo>
                    <a:pt x="1957629" y="13813"/>
                  </a:lnTo>
                  <a:lnTo>
                    <a:pt x="1984813" y="17436"/>
                  </a:lnTo>
                  <a:lnTo>
                    <a:pt x="2011771" y="21286"/>
                  </a:lnTo>
                  <a:lnTo>
                    <a:pt x="2038729" y="26041"/>
                  </a:lnTo>
                  <a:lnTo>
                    <a:pt x="2065460" y="30797"/>
                  </a:lnTo>
                  <a:lnTo>
                    <a:pt x="2091965" y="36231"/>
                  </a:lnTo>
                  <a:lnTo>
                    <a:pt x="2118470" y="41892"/>
                  </a:lnTo>
                  <a:lnTo>
                    <a:pt x="2144975" y="48233"/>
                  </a:lnTo>
                  <a:lnTo>
                    <a:pt x="2171253" y="54573"/>
                  </a:lnTo>
                  <a:lnTo>
                    <a:pt x="2197305" y="61593"/>
                  </a:lnTo>
                  <a:lnTo>
                    <a:pt x="2222903" y="68613"/>
                  </a:lnTo>
                  <a:lnTo>
                    <a:pt x="2248728" y="76539"/>
                  </a:lnTo>
                  <a:lnTo>
                    <a:pt x="2274327" y="84464"/>
                  </a:lnTo>
                  <a:lnTo>
                    <a:pt x="2299473" y="92843"/>
                  </a:lnTo>
                  <a:lnTo>
                    <a:pt x="2324845" y="101901"/>
                  </a:lnTo>
                  <a:lnTo>
                    <a:pt x="2349764" y="110959"/>
                  </a:lnTo>
                  <a:lnTo>
                    <a:pt x="2374456" y="120696"/>
                  </a:lnTo>
                  <a:lnTo>
                    <a:pt x="2399375" y="130659"/>
                  </a:lnTo>
                  <a:lnTo>
                    <a:pt x="2423841" y="140850"/>
                  </a:lnTo>
                  <a:lnTo>
                    <a:pt x="2448081" y="151492"/>
                  </a:lnTo>
                  <a:lnTo>
                    <a:pt x="2472094" y="162815"/>
                  </a:lnTo>
                  <a:lnTo>
                    <a:pt x="2495880" y="174137"/>
                  </a:lnTo>
                  <a:lnTo>
                    <a:pt x="2519666" y="185686"/>
                  </a:lnTo>
                  <a:lnTo>
                    <a:pt x="2543000" y="197914"/>
                  </a:lnTo>
                  <a:lnTo>
                    <a:pt x="2566106" y="210369"/>
                  </a:lnTo>
                  <a:lnTo>
                    <a:pt x="2589213" y="223050"/>
                  </a:lnTo>
                  <a:lnTo>
                    <a:pt x="2455783" y="454025"/>
                  </a:lnTo>
                  <a:lnTo>
                    <a:pt x="2436527" y="443382"/>
                  </a:lnTo>
                  <a:lnTo>
                    <a:pt x="2416819" y="433192"/>
                  </a:lnTo>
                  <a:lnTo>
                    <a:pt x="2397337" y="423002"/>
                  </a:lnTo>
                  <a:lnTo>
                    <a:pt x="2377401" y="413038"/>
                  </a:lnTo>
                  <a:lnTo>
                    <a:pt x="2357466" y="403301"/>
                  </a:lnTo>
                  <a:lnTo>
                    <a:pt x="2337078" y="394243"/>
                  </a:lnTo>
                  <a:lnTo>
                    <a:pt x="2316916" y="385412"/>
                  </a:lnTo>
                  <a:lnTo>
                    <a:pt x="2296301" y="376580"/>
                  </a:lnTo>
                  <a:lnTo>
                    <a:pt x="2275686" y="368202"/>
                  </a:lnTo>
                  <a:lnTo>
                    <a:pt x="2254845" y="360276"/>
                  </a:lnTo>
                  <a:lnTo>
                    <a:pt x="2233777" y="352350"/>
                  </a:lnTo>
                  <a:lnTo>
                    <a:pt x="2212936" y="344878"/>
                  </a:lnTo>
                  <a:lnTo>
                    <a:pt x="2191641" y="338084"/>
                  </a:lnTo>
                  <a:lnTo>
                    <a:pt x="2169894" y="331064"/>
                  </a:lnTo>
                  <a:lnTo>
                    <a:pt x="2148373" y="324724"/>
                  </a:lnTo>
                  <a:lnTo>
                    <a:pt x="2126852" y="318383"/>
                  </a:lnTo>
                  <a:lnTo>
                    <a:pt x="2105104" y="312722"/>
                  </a:lnTo>
                  <a:lnTo>
                    <a:pt x="2083130" y="307288"/>
                  </a:lnTo>
                  <a:lnTo>
                    <a:pt x="2060929" y="302079"/>
                  </a:lnTo>
                  <a:lnTo>
                    <a:pt x="2038729" y="297098"/>
                  </a:lnTo>
                  <a:lnTo>
                    <a:pt x="2016528" y="292795"/>
                  </a:lnTo>
                  <a:lnTo>
                    <a:pt x="1993875" y="288493"/>
                  </a:lnTo>
                  <a:lnTo>
                    <a:pt x="1971447" y="284869"/>
                  </a:lnTo>
                  <a:lnTo>
                    <a:pt x="1948567" y="281246"/>
                  </a:lnTo>
                  <a:lnTo>
                    <a:pt x="1925914" y="278302"/>
                  </a:lnTo>
                  <a:lnTo>
                    <a:pt x="1903033" y="275359"/>
                  </a:lnTo>
                  <a:lnTo>
                    <a:pt x="1879927" y="273094"/>
                  </a:lnTo>
                  <a:lnTo>
                    <a:pt x="1857046" y="270830"/>
                  </a:lnTo>
                  <a:lnTo>
                    <a:pt x="1833713" y="269471"/>
                  </a:lnTo>
                  <a:lnTo>
                    <a:pt x="1810380" y="267886"/>
                  </a:lnTo>
                  <a:lnTo>
                    <a:pt x="1786820" y="266980"/>
                  </a:lnTo>
                  <a:lnTo>
                    <a:pt x="1763713" y="266527"/>
                  </a:lnTo>
                  <a:lnTo>
                    <a:pt x="1763713" y="0"/>
                  </a:lnTo>
                  <a:close/>
                  <a:moveTo>
                    <a:pt x="1711326" y="0"/>
                  </a:moveTo>
                  <a:lnTo>
                    <a:pt x="1711326" y="266527"/>
                  </a:lnTo>
                  <a:lnTo>
                    <a:pt x="1687728" y="266980"/>
                  </a:lnTo>
                  <a:lnTo>
                    <a:pt x="1664356" y="267886"/>
                  </a:lnTo>
                  <a:lnTo>
                    <a:pt x="1640984" y="269471"/>
                  </a:lnTo>
                  <a:lnTo>
                    <a:pt x="1617612" y="270830"/>
                  </a:lnTo>
                  <a:lnTo>
                    <a:pt x="1594467" y="273094"/>
                  </a:lnTo>
                  <a:lnTo>
                    <a:pt x="1571549" y="275359"/>
                  </a:lnTo>
                  <a:lnTo>
                    <a:pt x="1548631" y="278302"/>
                  </a:lnTo>
                  <a:lnTo>
                    <a:pt x="1525940" y="281246"/>
                  </a:lnTo>
                  <a:lnTo>
                    <a:pt x="1503022" y="284869"/>
                  </a:lnTo>
                  <a:lnTo>
                    <a:pt x="1480558" y="288493"/>
                  </a:lnTo>
                  <a:lnTo>
                    <a:pt x="1457867" y="292795"/>
                  </a:lnTo>
                  <a:lnTo>
                    <a:pt x="1435630" y="297098"/>
                  </a:lnTo>
                  <a:lnTo>
                    <a:pt x="1413166" y="302079"/>
                  </a:lnTo>
                  <a:lnTo>
                    <a:pt x="1391155" y="307288"/>
                  </a:lnTo>
                  <a:lnTo>
                    <a:pt x="1369372" y="312722"/>
                  </a:lnTo>
                  <a:lnTo>
                    <a:pt x="1347362" y="318383"/>
                  </a:lnTo>
                  <a:lnTo>
                    <a:pt x="1325578" y="324724"/>
                  </a:lnTo>
                  <a:lnTo>
                    <a:pt x="1304022" y="331064"/>
                  </a:lnTo>
                  <a:lnTo>
                    <a:pt x="1282465" y="338084"/>
                  </a:lnTo>
                  <a:lnTo>
                    <a:pt x="1261136" y="344878"/>
                  </a:lnTo>
                  <a:lnTo>
                    <a:pt x="1240033" y="352350"/>
                  </a:lnTo>
                  <a:lnTo>
                    <a:pt x="1218930" y="360276"/>
                  </a:lnTo>
                  <a:lnTo>
                    <a:pt x="1198282" y="368202"/>
                  </a:lnTo>
                  <a:lnTo>
                    <a:pt x="1177633" y="376580"/>
                  </a:lnTo>
                  <a:lnTo>
                    <a:pt x="1156984" y="385412"/>
                  </a:lnTo>
                  <a:lnTo>
                    <a:pt x="1136562" y="394243"/>
                  </a:lnTo>
                  <a:lnTo>
                    <a:pt x="1116367" y="403301"/>
                  </a:lnTo>
                  <a:lnTo>
                    <a:pt x="1096172" y="413038"/>
                  </a:lnTo>
                  <a:lnTo>
                    <a:pt x="1076431" y="422775"/>
                  </a:lnTo>
                  <a:lnTo>
                    <a:pt x="1056463" y="432739"/>
                  </a:lnTo>
                  <a:lnTo>
                    <a:pt x="1037175" y="443155"/>
                  </a:lnTo>
                  <a:lnTo>
                    <a:pt x="1017661" y="454025"/>
                  </a:lnTo>
                  <a:lnTo>
                    <a:pt x="884238" y="223050"/>
                  </a:lnTo>
                  <a:lnTo>
                    <a:pt x="907156" y="210369"/>
                  </a:lnTo>
                  <a:lnTo>
                    <a:pt x="930527" y="197914"/>
                  </a:lnTo>
                  <a:lnTo>
                    <a:pt x="953899" y="185686"/>
                  </a:lnTo>
                  <a:lnTo>
                    <a:pt x="977725" y="174137"/>
                  </a:lnTo>
                  <a:lnTo>
                    <a:pt x="1001550" y="162815"/>
                  </a:lnTo>
                  <a:lnTo>
                    <a:pt x="1025603" y="151492"/>
                  </a:lnTo>
                  <a:lnTo>
                    <a:pt x="1049882" y="140850"/>
                  </a:lnTo>
                  <a:lnTo>
                    <a:pt x="1074389" y="130659"/>
                  </a:lnTo>
                  <a:lnTo>
                    <a:pt x="1099122" y="120696"/>
                  </a:lnTo>
                  <a:lnTo>
                    <a:pt x="1124082" y="110959"/>
                  </a:lnTo>
                  <a:lnTo>
                    <a:pt x="1149042" y="101901"/>
                  </a:lnTo>
                  <a:lnTo>
                    <a:pt x="1174229" y="92843"/>
                  </a:lnTo>
                  <a:lnTo>
                    <a:pt x="1199643" y="84464"/>
                  </a:lnTo>
                  <a:lnTo>
                    <a:pt x="1225284" y="76539"/>
                  </a:lnTo>
                  <a:lnTo>
                    <a:pt x="1250925" y="68613"/>
                  </a:lnTo>
                  <a:lnTo>
                    <a:pt x="1276793" y="61593"/>
                  </a:lnTo>
                  <a:lnTo>
                    <a:pt x="1302887" y="54573"/>
                  </a:lnTo>
                  <a:lnTo>
                    <a:pt x="1329209" y="48233"/>
                  </a:lnTo>
                  <a:lnTo>
                    <a:pt x="1355757" y="41892"/>
                  </a:lnTo>
                  <a:lnTo>
                    <a:pt x="1382306" y="36231"/>
                  </a:lnTo>
                  <a:lnTo>
                    <a:pt x="1408854" y="30797"/>
                  </a:lnTo>
                  <a:lnTo>
                    <a:pt x="1435630" y="26041"/>
                  </a:lnTo>
                  <a:lnTo>
                    <a:pt x="1462632" y="21286"/>
                  </a:lnTo>
                  <a:lnTo>
                    <a:pt x="1489634" y="17436"/>
                  </a:lnTo>
                  <a:lnTo>
                    <a:pt x="1516864" y="13813"/>
                  </a:lnTo>
                  <a:lnTo>
                    <a:pt x="1544547" y="10416"/>
                  </a:lnTo>
                  <a:lnTo>
                    <a:pt x="1572003" y="7699"/>
                  </a:lnTo>
                  <a:lnTo>
                    <a:pt x="1599459" y="5208"/>
                  </a:lnTo>
                  <a:lnTo>
                    <a:pt x="1627369" y="3397"/>
                  </a:lnTo>
                  <a:lnTo>
                    <a:pt x="1655052" y="1811"/>
                  </a:lnTo>
                  <a:lnTo>
                    <a:pt x="1683189" y="906"/>
                  </a:lnTo>
                  <a:lnTo>
                    <a:pt x="171132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60" name="组合 9"/>
          <p:cNvGrpSpPr/>
          <p:nvPr/>
        </p:nvGrpSpPr>
        <p:grpSpPr bwMode="auto">
          <a:xfrm>
            <a:off x="3477816" y="2888471"/>
            <a:ext cx="898922" cy="898922"/>
            <a:chOff x="4604995" y="235364"/>
            <a:chExt cx="900000" cy="898457"/>
          </a:xfrm>
        </p:grpSpPr>
        <p:sp>
          <p:nvSpPr>
            <p:cNvPr id="61" name="MH_Other_8"/>
            <p:cNvSpPr/>
            <p:nvPr>
              <p:custDataLst>
                <p:tags r:id="rId11"/>
              </p:custDataLst>
            </p:nvPr>
          </p:nvSpPr>
          <p:spPr>
            <a:xfrm>
              <a:off x="4604995" y="235364"/>
              <a:ext cx="900000" cy="898457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</a:endParaRPr>
            </a:p>
          </p:txBody>
        </p:sp>
        <p:sp>
          <p:nvSpPr>
            <p:cNvPr id="62" name="MH_Other_9"/>
            <p:cNvSpPr/>
            <p:nvPr>
              <p:custDataLst>
                <p:tags r:id="rId12"/>
              </p:custDataLst>
            </p:nvPr>
          </p:nvSpPr>
          <p:spPr>
            <a:xfrm>
              <a:off x="4730995" y="360592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2400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3" name="KSO_Shape"/>
            <p:cNvSpPr/>
            <p:nvPr/>
          </p:nvSpPr>
          <p:spPr bwMode="auto">
            <a:xfrm>
              <a:off x="4868438" y="498356"/>
              <a:ext cx="373113" cy="372472"/>
            </a:xfrm>
            <a:custGeom>
              <a:avLst/>
              <a:gdLst>
                <a:gd name="T0" fmla="*/ 408 w 454"/>
                <a:gd name="T1" fmla="*/ 226 h 452"/>
                <a:gd name="T2" fmla="*/ 454 w 454"/>
                <a:gd name="T3" fmla="*/ 226 h 452"/>
                <a:gd name="T4" fmla="*/ 454 w 454"/>
                <a:gd name="T5" fmla="*/ 452 h 452"/>
                <a:gd name="T6" fmla="*/ 408 w 454"/>
                <a:gd name="T7" fmla="*/ 452 h 452"/>
                <a:gd name="T8" fmla="*/ 408 w 454"/>
                <a:gd name="T9" fmla="*/ 226 h 452"/>
                <a:gd name="T10" fmla="*/ 408 w 454"/>
                <a:gd name="T11" fmla="*/ 226 h 452"/>
                <a:gd name="T12" fmla="*/ 264 w 454"/>
                <a:gd name="T13" fmla="*/ 226 h 452"/>
                <a:gd name="T14" fmla="*/ 377 w 454"/>
                <a:gd name="T15" fmla="*/ 339 h 452"/>
                <a:gd name="T16" fmla="*/ 264 w 454"/>
                <a:gd name="T17" fmla="*/ 452 h 452"/>
                <a:gd name="T18" fmla="*/ 264 w 454"/>
                <a:gd name="T19" fmla="*/ 362 h 452"/>
                <a:gd name="T20" fmla="*/ 0 w 454"/>
                <a:gd name="T21" fmla="*/ 362 h 452"/>
                <a:gd name="T22" fmla="*/ 0 w 454"/>
                <a:gd name="T23" fmla="*/ 316 h 452"/>
                <a:gd name="T24" fmla="*/ 264 w 454"/>
                <a:gd name="T25" fmla="*/ 316 h 452"/>
                <a:gd name="T26" fmla="*/ 264 w 454"/>
                <a:gd name="T27" fmla="*/ 226 h 452"/>
                <a:gd name="T28" fmla="*/ 264 w 454"/>
                <a:gd name="T29" fmla="*/ 226 h 452"/>
                <a:gd name="T30" fmla="*/ 190 w 454"/>
                <a:gd name="T31" fmla="*/ 0 h 452"/>
                <a:gd name="T32" fmla="*/ 190 w 454"/>
                <a:gd name="T33" fmla="*/ 90 h 452"/>
                <a:gd name="T34" fmla="*/ 454 w 454"/>
                <a:gd name="T35" fmla="*/ 90 h 452"/>
                <a:gd name="T36" fmla="*/ 454 w 454"/>
                <a:gd name="T37" fmla="*/ 136 h 452"/>
                <a:gd name="T38" fmla="*/ 190 w 454"/>
                <a:gd name="T39" fmla="*/ 136 h 452"/>
                <a:gd name="T40" fmla="*/ 190 w 454"/>
                <a:gd name="T41" fmla="*/ 226 h 452"/>
                <a:gd name="T42" fmla="*/ 77 w 454"/>
                <a:gd name="T43" fmla="*/ 113 h 452"/>
                <a:gd name="T44" fmla="*/ 190 w 454"/>
                <a:gd name="T45" fmla="*/ 0 h 452"/>
                <a:gd name="T46" fmla="*/ 190 w 454"/>
                <a:gd name="T47" fmla="*/ 0 h 452"/>
                <a:gd name="T48" fmla="*/ 0 w 454"/>
                <a:gd name="T49" fmla="*/ 0 h 452"/>
                <a:gd name="T50" fmla="*/ 46 w 454"/>
                <a:gd name="T51" fmla="*/ 0 h 452"/>
                <a:gd name="T52" fmla="*/ 46 w 454"/>
                <a:gd name="T53" fmla="*/ 226 h 452"/>
                <a:gd name="T54" fmla="*/ 0 w 454"/>
                <a:gd name="T55" fmla="*/ 226 h 452"/>
                <a:gd name="T56" fmla="*/ 0 w 454"/>
                <a:gd name="T57" fmla="*/ 0 h 452"/>
                <a:gd name="T58" fmla="*/ 0 w 454"/>
                <a:gd name="T5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54" h="452">
                  <a:moveTo>
                    <a:pt x="408" y="226"/>
                  </a:moveTo>
                  <a:lnTo>
                    <a:pt x="454" y="226"/>
                  </a:lnTo>
                  <a:lnTo>
                    <a:pt x="454" y="452"/>
                  </a:lnTo>
                  <a:lnTo>
                    <a:pt x="408" y="452"/>
                  </a:lnTo>
                  <a:lnTo>
                    <a:pt x="408" y="226"/>
                  </a:lnTo>
                  <a:lnTo>
                    <a:pt x="408" y="226"/>
                  </a:lnTo>
                  <a:close/>
                  <a:moveTo>
                    <a:pt x="264" y="226"/>
                  </a:moveTo>
                  <a:lnTo>
                    <a:pt x="377" y="339"/>
                  </a:lnTo>
                  <a:lnTo>
                    <a:pt x="264" y="452"/>
                  </a:lnTo>
                  <a:lnTo>
                    <a:pt x="264" y="362"/>
                  </a:lnTo>
                  <a:lnTo>
                    <a:pt x="0" y="362"/>
                  </a:lnTo>
                  <a:lnTo>
                    <a:pt x="0" y="316"/>
                  </a:lnTo>
                  <a:lnTo>
                    <a:pt x="264" y="316"/>
                  </a:lnTo>
                  <a:lnTo>
                    <a:pt x="264" y="226"/>
                  </a:lnTo>
                  <a:lnTo>
                    <a:pt x="264" y="226"/>
                  </a:lnTo>
                  <a:close/>
                  <a:moveTo>
                    <a:pt x="190" y="0"/>
                  </a:moveTo>
                  <a:lnTo>
                    <a:pt x="190" y="90"/>
                  </a:lnTo>
                  <a:lnTo>
                    <a:pt x="454" y="90"/>
                  </a:lnTo>
                  <a:lnTo>
                    <a:pt x="454" y="136"/>
                  </a:lnTo>
                  <a:lnTo>
                    <a:pt x="190" y="136"/>
                  </a:lnTo>
                  <a:lnTo>
                    <a:pt x="190" y="226"/>
                  </a:lnTo>
                  <a:lnTo>
                    <a:pt x="77" y="113"/>
                  </a:lnTo>
                  <a:lnTo>
                    <a:pt x="190" y="0"/>
                  </a:lnTo>
                  <a:lnTo>
                    <a:pt x="190" y="0"/>
                  </a:lnTo>
                  <a:close/>
                  <a:moveTo>
                    <a:pt x="0" y="0"/>
                  </a:moveTo>
                  <a:lnTo>
                    <a:pt x="46" y="0"/>
                  </a:lnTo>
                  <a:lnTo>
                    <a:pt x="46" y="226"/>
                  </a:lnTo>
                  <a:lnTo>
                    <a:pt x="0" y="22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80" tIns="34290" rIns="68580" bIns="3429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noProof="1"/>
            </a:p>
          </p:txBody>
        </p:sp>
      </p:grpSp>
      <p:sp>
        <p:nvSpPr>
          <p:cNvPr id="64" name="MH_Other_2"/>
          <p:cNvSpPr/>
          <p:nvPr>
            <p:custDataLst>
              <p:tags r:id="rId13"/>
            </p:custDataLst>
          </p:nvPr>
        </p:nvSpPr>
        <p:spPr>
          <a:xfrm flipV="1">
            <a:off x="3874294" y="2125280"/>
            <a:ext cx="1082279" cy="489347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noProof="1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5" name="MH_Other_1"/>
          <p:cNvSpPr/>
          <p:nvPr>
            <p:custDataLst>
              <p:tags r:id="rId14"/>
            </p:custDataLst>
          </p:nvPr>
        </p:nvSpPr>
        <p:spPr>
          <a:xfrm flipH="1" flipV="1">
            <a:off x="4376738" y="2950383"/>
            <a:ext cx="1083469" cy="489347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noProof="1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6" name="MH_Other_3"/>
          <p:cNvSpPr/>
          <p:nvPr>
            <p:custDataLst>
              <p:tags r:id="rId15"/>
            </p:custDataLst>
          </p:nvPr>
        </p:nvSpPr>
        <p:spPr>
          <a:xfrm flipV="1">
            <a:off x="3874294" y="3779058"/>
            <a:ext cx="1082279" cy="488156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noProof="1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477">
        <p15:prstTrans prst="wind"/>
      </p:transition>
    </mc:Choice>
    <mc:Fallback>
      <p:transition spd="slow" advTm="24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857752" y="1304862"/>
            <a:ext cx="2395528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为重要任务或同类任务设立工作时间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57752" y="1674510"/>
            <a:ext cx="3393148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有针对性地回避，设立安静时间，随后进行回话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57752" y="2044158"/>
            <a:ext cx="2589940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在会议和个人约会中设立时间限制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57752" y="2413806"/>
            <a:ext cx="2589940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把优先权作为所有工作的基本原则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57752" y="2783454"/>
            <a:ext cx="2913106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尽可能久地做那些确实关键重要的工作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57752" y="3153102"/>
            <a:ext cx="2589940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充分利用委托授权完成服务性工作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57752" y="3522750"/>
            <a:ext cx="3694010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与自己商定完成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类任务的期限（数量、日期、事件）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857752" y="3892398"/>
            <a:ext cx="1458861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尽量完成重点任务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57752" y="4262049"/>
            <a:ext cx="1690206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按效率、有针对性地规划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931041" y="464328"/>
            <a:ext cx="2914650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>
            <a:spLocks noChangeArrowheads="1"/>
          </p:cNvSpPr>
          <p:nvPr/>
        </p:nvSpPr>
        <p:spPr bwMode="auto">
          <a:xfrm>
            <a:off x="1200122" y="469091"/>
            <a:ext cx="2700338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提高个人成效的方法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256"/>
          <p:cNvGrpSpPr/>
          <p:nvPr/>
        </p:nvGrpSpPr>
        <p:grpSpPr>
          <a:xfrm>
            <a:off x="642910" y="357172"/>
            <a:ext cx="683552" cy="605825"/>
            <a:chOff x="6802482" y="1039228"/>
            <a:chExt cx="911403" cy="807767"/>
          </a:xfrm>
        </p:grpSpPr>
        <p:sp>
          <p:nvSpPr>
            <p:cNvPr id="34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250"/>
            <p:cNvSpPr txBox="1"/>
            <p:nvPr/>
          </p:nvSpPr>
          <p:spPr>
            <a:xfrm>
              <a:off x="6990243" y="1089168"/>
              <a:ext cx="56254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1571600"/>
            <a:ext cx="4763167" cy="3571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1572">
        <p15:prstTrans prst="wind"/>
      </p:transition>
    </mc:Choice>
    <mc:Fallback>
      <p:transition spd="slow" advTm="15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图片1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-3967"/>
            <a:ext cx="9134478" cy="514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1"/>
          <p:cNvGrpSpPr/>
          <p:nvPr/>
        </p:nvGrpSpPr>
        <p:grpSpPr>
          <a:xfrm>
            <a:off x="1" y="1"/>
            <a:ext cx="4877051" cy="5163338"/>
            <a:chOff x="0" y="0"/>
            <a:chExt cx="4877898" cy="5164932"/>
          </a:xfrm>
          <a:solidFill>
            <a:srgbClr val="C00000"/>
          </a:solidFill>
        </p:grpSpPr>
        <p:sp>
          <p:nvSpPr>
            <p:cNvPr id="13" name="矩形 12"/>
            <p:cNvSpPr/>
            <p:nvPr/>
          </p:nvSpPr>
          <p:spPr>
            <a:xfrm>
              <a:off x="0" y="0"/>
              <a:ext cx="4572794" cy="51649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4541013" y="2426502"/>
              <a:ext cx="361839" cy="31193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1463140" y="1235207"/>
            <a:ext cx="1641471" cy="1641249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549347" y="1321401"/>
            <a:ext cx="1469059" cy="1468861"/>
          </a:xfrm>
          <a:prstGeom prst="ellipse">
            <a:avLst/>
          </a:prstGeom>
          <a:solidFill>
            <a:schemeClr val="bg1"/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571604" y="1457651"/>
            <a:ext cx="1539570" cy="1328413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>
              <a:defRPr/>
            </a:pPr>
            <a:r>
              <a:rPr lang="en-US" altLang="zh-CN" sz="8000" b="1" kern="0" smtClean="0">
                <a:solidFill>
                  <a:srgbClr val="C00000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8000" b="1" kern="0" dirty="0">
              <a:solidFill>
                <a:srgbClr val="C00000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8662" y="3225709"/>
            <a:ext cx="2999776" cy="774801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>
              <a:defRPr/>
            </a:pPr>
            <a:r>
              <a:rPr lang="zh-CN" altLang="en-US" sz="4400" b="1" kern="0" smtClean="0">
                <a:solidFill>
                  <a:schemeClr val="bg1"/>
                </a:solidFill>
                <a:effectLst>
                  <a:glow rad="63500">
                    <a:schemeClr val="bg1">
                      <a:lumMod val="6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第五部分</a:t>
            </a:r>
            <a:endParaRPr lang="zh-CN" altLang="en-US" sz="4400" b="1" kern="0" dirty="0">
              <a:solidFill>
                <a:schemeClr val="bg1"/>
              </a:solidFill>
              <a:effectLst>
                <a:glow rad="63500">
                  <a:schemeClr val="bg1">
                    <a:lumMod val="6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929190" y="1857370"/>
            <a:ext cx="4194239" cy="1451910"/>
          </a:xfrm>
          <a:prstGeom prst="rect">
            <a:avLst/>
          </a:prstGeom>
        </p:spPr>
        <p:txBody>
          <a:bodyPr wrap="square" lIns="96746" tIns="48374" rIns="96746" bIns="48374">
            <a:spAutoFit/>
          </a:bodyPr>
          <a:lstStyle/>
          <a:p>
            <a:pPr algn="ctr"/>
            <a:r>
              <a:rPr lang="zh-CN" altLang="en-US" sz="4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  <a:endParaRPr lang="en-US" altLang="zh-CN" sz="4400" b="1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400" b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降龙18掌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89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89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20" grpId="0"/>
      <p:bldP spid="21" grpId="0"/>
      <p:bldP spid="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椭圆 34"/>
          <p:cNvSpPr/>
          <p:nvPr/>
        </p:nvSpPr>
        <p:spPr>
          <a:xfrm rot="16200000">
            <a:off x="3721162" y="2388920"/>
            <a:ext cx="916299" cy="117826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53"/>
          <p:cNvGrpSpPr/>
          <p:nvPr/>
        </p:nvGrpSpPr>
        <p:grpSpPr>
          <a:xfrm rot="5400000">
            <a:off x="5162034" y="2363534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椭圆 34"/>
          <p:cNvSpPr/>
          <p:nvPr/>
        </p:nvSpPr>
        <p:spPr>
          <a:xfrm rot="5400000">
            <a:off x="4583411" y="3477807"/>
            <a:ext cx="916298" cy="117825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57"/>
          <p:cNvGrpSpPr/>
          <p:nvPr/>
        </p:nvGrpSpPr>
        <p:grpSpPr>
          <a:xfrm rot="16200000">
            <a:off x="3181378" y="3454099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6072197" y="3842335"/>
            <a:ext cx="2714645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管理表单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不要眉毛胡子一把抓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计划、周计划和日计划的计划量要适中，以简单、简洁为主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1472" y="2714626"/>
            <a:ext cx="2286016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实事求是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不盲目乐观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少做过多承诺，充分利用经验，总结以往教训，考虑所需资源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2909" y="3857634"/>
            <a:ext cx="2286017" cy="54720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决不拖拉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不能不紧不慢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把任务分割，分而治之地进行瓦解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86511" y="2699327"/>
            <a:ext cx="2619115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制定计划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不贸然行动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防止拖拉和冒进的现象，明确任务预期结果、理由和时间期限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34"/>
          <p:cNvSpPr/>
          <p:nvPr/>
        </p:nvSpPr>
        <p:spPr>
          <a:xfrm rot="5400000">
            <a:off x="4599226" y="1317465"/>
            <a:ext cx="916298" cy="117825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67"/>
          <p:cNvGrpSpPr/>
          <p:nvPr/>
        </p:nvGrpSpPr>
        <p:grpSpPr>
          <a:xfrm rot="16200000">
            <a:off x="3197194" y="1293757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5929322" y="1500180"/>
            <a:ext cx="2643206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确定目标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不穷于应付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明确自己与全局的目标、老板的需求及内外客户的期望是什么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71472" y="1500180"/>
            <a:ext cx="2286016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掌控每天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不被牵着鼻子走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掌控每天每时</a:t>
            </a:r>
            <a:endParaRPr lang="zh-CN" altLang="en-US" sz="11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改变原有思维，做有效规划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KSO_Shape"/>
          <p:cNvSpPr/>
          <p:nvPr/>
        </p:nvSpPr>
        <p:spPr bwMode="auto">
          <a:xfrm>
            <a:off x="3517714" y="1660688"/>
            <a:ext cx="553424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4" name="KSO_Shape"/>
          <p:cNvSpPr/>
          <p:nvPr/>
        </p:nvSpPr>
        <p:spPr bwMode="auto">
          <a:xfrm>
            <a:off x="4077434" y="2711137"/>
            <a:ext cx="520687" cy="521623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5" name="KSO_Shape"/>
          <p:cNvSpPr/>
          <p:nvPr/>
        </p:nvSpPr>
        <p:spPr bwMode="auto">
          <a:xfrm>
            <a:off x="3512644" y="3820528"/>
            <a:ext cx="517225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6" name="KSO_Shape"/>
          <p:cNvSpPr/>
          <p:nvPr/>
        </p:nvSpPr>
        <p:spPr bwMode="auto">
          <a:xfrm>
            <a:off x="4640383" y="1700623"/>
            <a:ext cx="597069" cy="41004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7" name="KSO_Shape"/>
          <p:cNvSpPr/>
          <p:nvPr/>
        </p:nvSpPr>
        <p:spPr bwMode="auto">
          <a:xfrm>
            <a:off x="5209956" y="2697385"/>
            <a:ext cx="522890" cy="51772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8" name="KSO_Shape"/>
          <p:cNvSpPr/>
          <p:nvPr/>
        </p:nvSpPr>
        <p:spPr>
          <a:xfrm>
            <a:off x="4667760" y="3828770"/>
            <a:ext cx="480230" cy="480292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1071537" y="464328"/>
            <a:ext cx="2774153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标题 4"/>
          <p:cNvSpPr txBox="1">
            <a:spLocks noChangeArrowheads="1"/>
          </p:cNvSpPr>
          <p:nvPr/>
        </p:nvSpPr>
        <p:spPr bwMode="auto">
          <a:xfrm>
            <a:off x="1330288" y="469091"/>
            <a:ext cx="2570172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时间管理降龙18掌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256"/>
          <p:cNvGrpSpPr/>
          <p:nvPr/>
        </p:nvGrpSpPr>
        <p:grpSpPr>
          <a:xfrm>
            <a:off x="675860" y="357172"/>
            <a:ext cx="650602" cy="605825"/>
            <a:chOff x="6802482" y="1039228"/>
            <a:chExt cx="911403" cy="807767"/>
          </a:xfrm>
        </p:grpSpPr>
        <p:sp>
          <p:nvSpPr>
            <p:cNvPr id="44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250"/>
            <p:cNvSpPr txBox="1"/>
            <p:nvPr/>
          </p:nvSpPr>
          <p:spPr>
            <a:xfrm>
              <a:off x="6990244" y="1089168"/>
              <a:ext cx="59103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607">
        <p15:prstTrans prst="wind"/>
      </p:transition>
    </mc:Choice>
    <mc:Fallback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1" grpId="0"/>
      <p:bldP spid="62" grpId="0"/>
      <p:bldP spid="63" grpId="0"/>
      <p:bldP spid="64" grpId="0"/>
      <p:bldP spid="67" grpId="0" animBg="1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1071537" y="464328"/>
            <a:ext cx="2774153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标题 4"/>
          <p:cNvSpPr txBox="1">
            <a:spLocks noChangeArrowheads="1"/>
          </p:cNvSpPr>
          <p:nvPr/>
        </p:nvSpPr>
        <p:spPr bwMode="auto">
          <a:xfrm>
            <a:off x="1330288" y="469091"/>
            <a:ext cx="2570172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时间管理降龙18掌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56"/>
          <p:cNvGrpSpPr/>
          <p:nvPr/>
        </p:nvGrpSpPr>
        <p:grpSpPr>
          <a:xfrm>
            <a:off x="675860" y="357172"/>
            <a:ext cx="650602" cy="605825"/>
            <a:chOff x="6802482" y="1039228"/>
            <a:chExt cx="911403" cy="807767"/>
          </a:xfrm>
        </p:grpSpPr>
        <p:sp>
          <p:nvSpPr>
            <p:cNvPr id="26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50"/>
            <p:cNvSpPr txBox="1"/>
            <p:nvPr/>
          </p:nvSpPr>
          <p:spPr>
            <a:xfrm>
              <a:off x="6990244" y="1089168"/>
              <a:ext cx="59103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直接连接符 16"/>
          <p:cNvSpPr>
            <a:spLocks noChangeShapeType="1"/>
          </p:cNvSpPr>
          <p:nvPr/>
        </p:nvSpPr>
        <p:spPr bwMode="auto">
          <a:xfrm flipH="1">
            <a:off x="6002753" y="3509444"/>
            <a:ext cx="459459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8" tIns="34285" rIns="68568" bIns="34285"/>
          <a:lstStyle/>
          <a:p>
            <a:endParaRPr lang="zh-CN" altLang="en-US"/>
          </a:p>
        </p:txBody>
      </p:sp>
      <p:grpSp>
        <p:nvGrpSpPr>
          <p:cNvPr id="31" name="组合 19"/>
          <p:cNvGrpSpPr/>
          <p:nvPr/>
        </p:nvGrpSpPr>
        <p:grpSpPr bwMode="auto">
          <a:xfrm flipH="1" flipV="1">
            <a:off x="4827918" y="4413131"/>
            <a:ext cx="771320" cy="145256"/>
            <a:chOff x="0" y="0"/>
            <a:chExt cx="1505426" cy="262890"/>
          </a:xfrm>
        </p:grpSpPr>
        <p:sp>
          <p:nvSpPr>
            <p:cNvPr id="32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" name="直接连接符 17"/>
          <p:cNvSpPr>
            <a:spLocks noChangeShapeType="1"/>
          </p:cNvSpPr>
          <p:nvPr/>
        </p:nvSpPr>
        <p:spPr bwMode="auto">
          <a:xfrm flipH="1" flipV="1">
            <a:off x="2677027" y="3509445"/>
            <a:ext cx="468983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68" tIns="34285" rIns="68568" bIns="34285"/>
          <a:lstStyle/>
          <a:p>
            <a:endParaRPr lang="zh-CN" altLang="en-US"/>
          </a:p>
        </p:txBody>
      </p:sp>
      <p:grpSp>
        <p:nvGrpSpPr>
          <p:cNvPr id="35" name="组合 13"/>
          <p:cNvGrpSpPr/>
          <p:nvPr/>
        </p:nvGrpSpPr>
        <p:grpSpPr bwMode="auto">
          <a:xfrm>
            <a:off x="3412640" y="1342508"/>
            <a:ext cx="911777" cy="196452"/>
            <a:chOff x="0" y="0"/>
            <a:chExt cx="1505426" cy="262890"/>
          </a:xfrm>
        </p:grpSpPr>
        <p:sp>
          <p:nvSpPr>
            <p:cNvPr id="36" name="直接连接符 35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5112401" y="2098554"/>
            <a:ext cx="902254" cy="788194"/>
            <a:chOff x="0" y="0"/>
            <a:chExt cx="1203960" cy="1051560"/>
          </a:xfrm>
        </p:grpSpPr>
        <p:sp>
          <p:nvSpPr>
            <p:cNvPr id="39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0" name="文本框 43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39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latin typeface="+mj-lt"/>
                  <a:ea typeface="方正兰亭黑_GBK" panose="02000000000000000000" pitchFamily="2" charset="-122"/>
                  <a:sym typeface="Arial" panose="020B0604020202020204" pitchFamily="34" charset="0"/>
                </a:rPr>
                <a:t>02</a:t>
              </a:r>
              <a:endParaRPr lang="zh-CN" altLang="en-US" sz="3000" b="1" baseline="-3000" dirty="0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10"/>
          <p:cNvGrpSpPr/>
          <p:nvPr/>
        </p:nvGrpSpPr>
        <p:grpSpPr bwMode="auto">
          <a:xfrm>
            <a:off x="4124443" y="1529437"/>
            <a:ext cx="903446" cy="788194"/>
            <a:chOff x="0" y="0"/>
            <a:chExt cx="1203960" cy="1051560"/>
          </a:xfrm>
        </p:grpSpPr>
        <p:sp>
          <p:nvSpPr>
            <p:cNvPr id="42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3" name="文本框 44"/>
            <p:cNvSpPr>
              <a:spLocks noChangeArrowheads="1"/>
            </p:cNvSpPr>
            <p:nvPr/>
          </p:nvSpPr>
          <p:spPr bwMode="auto">
            <a:xfrm>
              <a:off x="160817" y="110283"/>
              <a:ext cx="882327" cy="86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000" b="1" dirty="0">
                  <a:solidFill>
                    <a:schemeClr val="bg1"/>
                  </a:solidFill>
                  <a:latin typeface="+mj-lt"/>
                  <a:ea typeface="方正兰亭黑_GBK" panose="02000000000000000000" pitchFamily="2" charset="-122"/>
                  <a:sym typeface="Arial" panose="020B0604020202020204" pitchFamily="34" charset="0"/>
                </a:rPr>
                <a:t>01</a:t>
              </a:r>
              <a:endParaRPr lang="zh-CN" altLang="en-US" sz="3000" b="1" baseline="-3000" dirty="0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组合 18"/>
          <p:cNvGrpSpPr/>
          <p:nvPr/>
        </p:nvGrpSpPr>
        <p:grpSpPr bwMode="auto">
          <a:xfrm>
            <a:off x="5100498" y="3115350"/>
            <a:ext cx="902254" cy="788194"/>
            <a:chOff x="0" y="0"/>
            <a:chExt cx="1203960" cy="1051560"/>
          </a:xfrm>
        </p:grpSpPr>
        <p:sp>
          <p:nvSpPr>
            <p:cNvPr id="45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" name="文本框 45"/>
            <p:cNvSpPr>
              <a:spLocks noChangeArrowheads="1"/>
            </p:cNvSpPr>
            <p:nvPr/>
          </p:nvSpPr>
          <p:spPr bwMode="auto">
            <a:xfrm>
              <a:off x="138875" y="110283"/>
              <a:ext cx="926210" cy="86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000" b="1">
                  <a:solidFill>
                    <a:schemeClr val="bg1"/>
                  </a:solidFill>
                  <a:latin typeface="+mj-lt"/>
                  <a:ea typeface="方正兰亭黑_GBK" panose="02000000000000000000" pitchFamily="2" charset="-122"/>
                  <a:sym typeface="Arial" panose="020B0604020202020204" pitchFamily="34" charset="0"/>
                </a:rPr>
                <a:t>03</a:t>
              </a:r>
              <a:endParaRPr lang="zh-CN" altLang="en-US" sz="3000" b="1" baseline="-3000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1"/>
          <p:cNvGrpSpPr/>
          <p:nvPr/>
        </p:nvGrpSpPr>
        <p:grpSpPr bwMode="auto">
          <a:xfrm>
            <a:off x="3146010" y="3116540"/>
            <a:ext cx="902254" cy="788194"/>
            <a:chOff x="0" y="0"/>
            <a:chExt cx="1203960" cy="1051560"/>
          </a:xfrm>
        </p:grpSpPr>
        <p:sp>
          <p:nvSpPr>
            <p:cNvPr id="48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" name="文本框 46"/>
            <p:cNvSpPr>
              <a:spLocks noChangeArrowheads="1"/>
            </p:cNvSpPr>
            <p:nvPr/>
          </p:nvSpPr>
          <p:spPr bwMode="auto">
            <a:xfrm>
              <a:off x="191617" y="110283"/>
              <a:ext cx="820725" cy="86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000" b="1" dirty="0">
                  <a:solidFill>
                    <a:schemeClr val="bg1"/>
                  </a:solidFill>
                  <a:latin typeface="+mj-lt"/>
                  <a:ea typeface="方正兰亭黑_GBK" panose="02000000000000000000" pitchFamily="2" charset="-122"/>
                  <a:sym typeface="Arial" panose="020B0604020202020204" pitchFamily="34" charset="0"/>
                </a:rPr>
                <a:t>05</a:t>
              </a:r>
              <a:endParaRPr lang="zh-CN" altLang="en-US" sz="3000" b="1" baseline="-3000" dirty="0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22"/>
          <p:cNvGrpSpPr/>
          <p:nvPr/>
        </p:nvGrpSpPr>
        <p:grpSpPr bwMode="auto">
          <a:xfrm>
            <a:off x="3135298" y="2098554"/>
            <a:ext cx="903444" cy="788194"/>
            <a:chOff x="0" y="0"/>
            <a:chExt cx="1203960" cy="1051560"/>
          </a:xfrm>
        </p:grpSpPr>
        <p:sp>
          <p:nvSpPr>
            <p:cNvPr id="51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739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3000" b="1">
                  <a:solidFill>
                    <a:schemeClr val="bg1"/>
                  </a:solidFill>
                  <a:latin typeface="+mj-lt"/>
                  <a:ea typeface="方正兰亭黑_GBK" panose="02000000000000000000" pitchFamily="2" charset="-122"/>
                  <a:sym typeface="Arial" panose="020B0604020202020204" pitchFamily="34" charset="0"/>
                </a:rPr>
                <a:t>06</a:t>
              </a:r>
              <a:endParaRPr lang="zh-CN" altLang="en-US" sz="3000" b="1" baseline="-3000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66"/>
          <p:cNvGrpSpPr/>
          <p:nvPr/>
        </p:nvGrpSpPr>
        <p:grpSpPr bwMode="auto">
          <a:xfrm>
            <a:off x="4124443" y="3643986"/>
            <a:ext cx="903446" cy="789385"/>
            <a:chOff x="0" y="0"/>
            <a:chExt cx="1203960" cy="1051560"/>
          </a:xfrm>
        </p:grpSpPr>
        <p:sp>
          <p:nvSpPr>
            <p:cNvPr id="54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" name="文本框 48"/>
            <p:cNvSpPr>
              <a:spLocks noChangeArrowheads="1"/>
            </p:cNvSpPr>
            <p:nvPr/>
          </p:nvSpPr>
          <p:spPr bwMode="auto">
            <a:xfrm>
              <a:off x="167429" y="171838"/>
              <a:ext cx="820723" cy="737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3000" b="1">
                  <a:solidFill>
                    <a:schemeClr val="bg1"/>
                  </a:solidFill>
                  <a:latin typeface="+mj-lt"/>
                  <a:ea typeface="方正兰亭黑_GBK" panose="02000000000000000000" pitchFamily="2" charset="-122"/>
                  <a:sym typeface="Arial" panose="020B0604020202020204" pitchFamily="34" charset="0"/>
                </a:rPr>
                <a:t>04</a:t>
              </a:r>
              <a:endParaRPr lang="zh-CN" altLang="en-US" sz="3000" b="1" baseline="-3000">
                <a:solidFill>
                  <a:schemeClr val="bg1"/>
                </a:solidFill>
                <a:latin typeface="+mj-lt"/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2"/>
          <p:cNvGrpSpPr/>
          <p:nvPr/>
        </p:nvGrpSpPr>
        <p:grpSpPr bwMode="auto">
          <a:xfrm>
            <a:off x="3868529" y="2389067"/>
            <a:ext cx="1415278" cy="1194197"/>
            <a:chOff x="0" y="0"/>
            <a:chExt cx="1887055" cy="1592580"/>
          </a:xfrm>
        </p:grpSpPr>
        <p:sp>
          <p:nvSpPr>
            <p:cNvPr id="57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ea typeface="方正兰亭黑_GBK" panose="02000000000000000000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58" name="组合 49"/>
            <p:cNvGrpSpPr/>
            <p:nvPr/>
          </p:nvGrpSpPr>
          <p:grpSpPr bwMode="auto">
            <a:xfrm>
              <a:off x="445971" y="443715"/>
              <a:ext cx="966090" cy="648000"/>
              <a:chOff x="0" y="0"/>
              <a:chExt cx="935038" cy="568325"/>
            </a:xfrm>
          </p:grpSpPr>
          <p:sp>
            <p:nvSpPr>
              <p:cNvPr id="59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112713 w 30"/>
                  <a:gd name="T1" fmla="*/ 71293 h 22"/>
                  <a:gd name="T2" fmla="*/ 112713 w 30"/>
                  <a:gd name="T3" fmla="*/ 0 h 22"/>
                  <a:gd name="T4" fmla="*/ 3757 w 30"/>
                  <a:gd name="T5" fmla="*/ 82550 h 22"/>
                  <a:gd name="T6" fmla="*/ 101442 w 30"/>
                  <a:gd name="T7" fmla="*/ 82550 h 22"/>
                  <a:gd name="T8" fmla="*/ 112713 w 30"/>
                  <a:gd name="T9" fmla="*/ 7129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62510" tIns="81255" rIns="162510" bIns="81255"/>
              <a:lstStyle/>
              <a:p>
                <a:endParaRPr lang="zh-CN" altLang="en-US"/>
              </a:p>
            </p:txBody>
          </p:sp>
          <p:sp>
            <p:nvSpPr>
              <p:cNvPr id="60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109339 w 32"/>
                  <a:gd name="T1" fmla="*/ 200025 h 53"/>
                  <a:gd name="T2" fmla="*/ 120650 w 32"/>
                  <a:gd name="T3" fmla="*/ 188703 h 53"/>
                  <a:gd name="T4" fmla="*/ 120650 w 32"/>
                  <a:gd name="T5" fmla="*/ 0 h 53"/>
                  <a:gd name="T6" fmla="*/ 0 w 32"/>
                  <a:gd name="T7" fmla="*/ 86803 h 53"/>
                  <a:gd name="T8" fmla="*/ 0 w 32"/>
                  <a:gd name="T9" fmla="*/ 90577 h 53"/>
                  <a:gd name="T10" fmla="*/ 0 w 32"/>
                  <a:gd name="T11" fmla="*/ 188703 h 53"/>
                  <a:gd name="T12" fmla="*/ 7541 w 32"/>
                  <a:gd name="T13" fmla="*/ 200025 h 53"/>
                  <a:gd name="T14" fmla="*/ 109339 w 32"/>
                  <a:gd name="T15" fmla="*/ 200025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62510" tIns="81255" rIns="162510" bIns="81255"/>
              <a:lstStyle/>
              <a:p>
                <a:endParaRPr lang="zh-CN" altLang="en-US"/>
              </a:p>
            </p:txBody>
          </p:sp>
          <p:sp>
            <p:nvSpPr>
              <p:cNvPr id="61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109339 w 32"/>
                  <a:gd name="T1" fmla="*/ 293688 h 78"/>
                  <a:gd name="T2" fmla="*/ 120650 w 32"/>
                  <a:gd name="T3" fmla="*/ 282392 h 78"/>
                  <a:gd name="T4" fmla="*/ 120650 w 32"/>
                  <a:gd name="T5" fmla="*/ 33887 h 78"/>
                  <a:gd name="T6" fmla="*/ 86717 w 32"/>
                  <a:gd name="T7" fmla="*/ 0 h 78"/>
                  <a:gd name="T8" fmla="*/ 37703 w 32"/>
                  <a:gd name="T9" fmla="*/ 37652 h 78"/>
                  <a:gd name="T10" fmla="*/ 0 w 32"/>
                  <a:gd name="T11" fmla="*/ 64009 h 78"/>
                  <a:gd name="T12" fmla="*/ 0 w 32"/>
                  <a:gd name="T13" fmla="*/ 282392 h 78"/>
                  <a:gd name="T14" fmla="*/ 11311 w 32"/>
                  <a:gd name="T15" fmla="*/ 293688 h 78"/>
                  <a:gd name="T16" fmla="*/ 109339 w 32"/>
                  <a:gd name="T17" fmla="*/ 293688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62510" tIns="81255" rIns="162510" bIns="81255"/>
              <a:lstStyle/>
              <a:p>
                <a:endParaRPr lang="zh-CN" altLang="en-US"/>
              </a:p>
            </p:txBody>
          </p:sp>
          <p:sp>
            <p:nvSpPr>
              <p:cNvPr id="62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113109 w 32"/>
                  <a:gd name="T1" fmla="*/ 252413 h 67"/>
                  <a:gd name="T2" fmla="*/ 120650 w 32"/>
                  <a:gd name="T3" fmla="*/ 241111 h 67"/>
                  <a:gd name="T4" fmla="*/ 120650 w 32"/>
                  <a:gd name="T5" fmla="*/ 0 h 67"/>
                  <a:gd name="T6" fmla="*/ 75406 w 32"/>
                  <a:gd name="T7" fmla="*/ 37674 h 67"/>
                  <a:gd name="T8" fmla="*/ 60325 w 32"/>
                  <a:gd name="T9" fmla="*/ 48976 h 67"/>
                  <a:gd name="T10" fmla="*/ 18852 w 32"/>
                  <a:gd name="T11" fmla="*/ 45208 h 67"/>
                  <a:gd name="T12" fmla="*/ 15081 w 32"/>
                  <a:gd name="T13" fmla="*/ 41441 h 67"/>
                  <a:gd name="T14" fmla="*/ 0 w 32"/>
                  <a:gd name="T15" fmla="*/ 26372 h 67"/>
                  <a:gd name="T16" fmla="*/ 0 w 32"/>
                  <a:gd name="T17" fmla="*/ 241111 h 67"/>
                  <a:gd name="T18" fmla="*/ 11311 w 32"/>
                  <a:gd name="T19" fmla="*/ 252413 h 67"/>
                  <a:gd name="T20" fmla="*/ 113109 w 32"/>
                  <a:gd name="T21" fmla="*/ 252413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62510" tIns="81255" rIns="162510" bIns="81255"/>
              <a:lstStyle/>
              <a:p>
                <a:endParaRPr lang="zh-CN" altLang="en-US"/>
              </a:p>
            </p:txBody>
          </p:sp>
          <p:sp>
            <p:nvSpPr>
              <p:cNvPr id="63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109339 w 32"/>
                  <a:gd name="T1" fmla="*/ 373063 h 99"/>
                  <a:gd name="T2" fmla="*/ 120650 w 32"/>
                  <a:gd name="T3" fmla="*/ 361758 h 99"/>
                  <a:gd name="T4" fmla="*/ 120650 w 32"/>
                  <a:gd name="T5" fmla="*/ 0 h 99"/>
                  <a:gd name="T6" fmla="*/ 49014 w 32"/>
                  <a:gd name="T7" fmla="*/ 56525 h 99"/>
                  <a:gd name="T8" fmla="*/ 0 w 32"/>
                  <a:gd name="T9" fmla="*/ 94208 h 99"/>
                  <a:gd name="T10" fmla="*/ 0 w 32"/>
                  <a:gd name="T11" fmla="*/ 361758 h 99"/>
                  <a:gd name="T12" fmla="*/ 11311 w 32"/>
                  <a:gd name="T13" fmla="*/ 373063 h 99"/>
                  <a:gd name="T14" fmla="*/ 109339 w 32"/>
                  <a:gd name="T15" fmla="*/ 373063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62510" tIns="81255" rIns="162510" bIns="81255"/>
              <a:lstStyle/>
              <a:p>
                <a:endParaRPr lang="zh-CN" altLang="en-US"/>
              </a:p>
            </p:txBody>
          </p:sp>
          <p:sp>
            <p:nvSpPr>
              <p:cNvPr id="64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935038 w 248"/>
                  <a:gd name="T1" fmla="*/ 30074 h 144"/>
                  <a:gd name="T2" fmla="*/ 923727 w 248"/>
                  <a:gd name="T3" fmla="*/ 7519 h 144"/>
                  <a:gd name="T4" fmla="*/ 901105 w 248"/>
                  <a:gd name="T5" fmla="*/ 0 h 144"/>
                  <a:gd name="T6" fmla="*/ 867172 w 248"/>
                  <a:gd name="T7" fmla="*/ 0 h 144"/>
                  <a:gd name="T8" fmla="*/ 754063 w 248"/>
                  <a:gd name="T9" fmla="*/ 0 h 144"/>
                  <a:gd name="T10" fmla="*/ 742752 w 248"/>
                  <a:gd name="T11" fmla="*/ 3759 h 144"/>
                  <a:gd name="T12" fmla="*/ 738982 w 248"/>
                  <a:gd name="T13" fmla="*/ 3759 h 144"/>
                  <a:gd name="T14" fmla="*/ 720130 w 248"/>
                  <a:gd name="T15" fmla="*/ 30074 h 144"/>
                  <a:gd name="T16" fmla="*/ 742752 w 248"/>
                  <a:gd name="T17" fmla="*/ 60149 h 144"/>
                  <a:gd name="T18" fmla="*/ 754063 w 248"/>
                  <a:gd name="T19" fmla="*/ 63908 h 144"/>
                  <a:gd name="T20" fmla="*/ 791766 w 248"/>
                  <a:gd name="T21" fmla="*/ 63908 h 144"/>
                  <a:gd name="T22" fmla="*/ 810618 w 248"/>
                  <a:gd name="T23" fmla="*/ 63908 h 144"/>
                  <a:gd name="T24" fmla="*/ 776685 w 248"/>
                  <a:gd name="T25" fmla="*/ 90223 h 144"/>
                  <a:gd name="T26" fmla="*/ 712589 w 248"/>
                  <a:gd name="T27" fmla="*/ 146612 h 144"/>
                  <a:gd name="T28" fmla="*/ 674886 w 248"/>
                  <a:gd name="T29" fmla="*/ 176687 h 144"/>
                  <a:gd name="T30" fmla="*/ 625872 w 248"/>
                  <a:gd name="T31" fmla="*/ 214280 h 144"/>
                  <a:gd name="T32" fmla="*/ 595710 w 248"/>
                  <a:gd name="T33" fmla="*/ 236835 h 144"/>
                  <a:gd name="T34" fmla="*/ 565547 w 248"/>
                  <a:gd name="T35" fmla="*/ 206761 h 144"/>
                  <a:gd name="T36" fmla="*/ 550466 w 248"/>
                  <a:gd name="T37" fmla="*/ 195483 h 144"/>
                  <a:gd name="T38" fmla="*/ 512763 w 248"/>
                  <a:gd name="T39" fmla="*/ 157890 h 144"/>
                  <a:gd name="T40" fmla="*/ 505222 w 248"/>
                  <a:gd name="T41" fmla="*/ 150372 h 144"/>
                  <a:gd name="T42" fmla="*/ 463749 w 248"/>
                  <a:gd name="T43" fmla="*/ 146612 h 144"/>
                  <a:gd name="T44" fmla="*/ 429816 w 248"/>
                  <a:gd name="T45" fmla="*/ 172927 h 144"/>
                  <a:gd name="T46" fmla="*/ 392113 w 248"/>
                  <a:gd name="T47" fmla="*/ 203002 h 144"/>
                  <a:gd name="T48" fmla="*/ 365721 w 248"/>
                  <a:gd name="T49" fmla="*/ 218039 h 144"/>
                  <a:gd name="T50" fmla="*/ 354410 w 248"/>
                  <a:gd name="T51" fmla="*/ 229317 h 144"/>
                  <a:gd name="T52" fmla="*/ 233760 w 248"/>
                  <a:gd name="T53" fmla="*/ 319540 h 144"/>
                  <a:gd name="T54" fmla="*/ 229989 w 248"/>
                  <a:gd name="T55" fmla="*/ 323299 h 144"/>
                  <a:gd name="T56" fmla="*/ 192286 w 248"/>
                  <a:gd name="T57" fmla="*/ 349614 h 144"/>
                  <a:gd name="T58" fmla="*/ 33933 w 248"/>
                  <a:gd name="T59" fmla="*/ 466152 h 144"/>
                  <a:gd name="T60" fmla="*/ 15081 w 248"/>
                  <a:gd name="T61" fmla="*/ 481189 h 144"/>
                  <a:gd name="T62" fmla="*/ 11311 w 248"/>
                  <a:gd name="T63" fmla="*/ 526301 h 144"/>
                  <a:gd name="T64" fmla="*/ 41473 w 248"/>
                  <a:gd name="T65" fmla="*/ 537579 h 144"/>
                  <a:gd name="T66" fmla="*/ 56555 w 248"/>
                  <a:gd name="T67" fmla="*/ 533819 h 144"/>
                  <a:gd name="T68" fmla="*/ 192286 w 248"/>
                  <a:gd name="T69" fmla="*/ 428559 h 144"/>
                  <a:gd name="T70" fmla="*/ 229989 w 248"/>
                  <a:gd name="T71" fmla="*/ 402244 h 144"/>
                  <a:gd name="T72" fmla="*/ 233760 w 248"/>
                  <a:gd name="T73" fmla="*/ 402244 h 144"/>
                  <a:gd name="T74" fmla="*/ 354410 w 248"/>
                  <a:gd name="T75" fmla="*/ 308262 h 144"/>
                  <a:gd name="T76" fmla="*/ 369491 w 248"/>
                  <a:gd name="T77" fmla="*/ 300743 h 144"/>
                  <a:gd name="T78" fmla="*/ 392113 w 248"/>
                  <a:gd name="T79" fmla="*/ 281947 h 144"/>
                  <a:gd name="T80" fmla="*/ 429816 w 248"/>
                  <a:gd name="T81" fmla="*/ 251873 h 144"/>
                  <a:gd name="T82" fmla="*/ 478830 w 248"/>
                  <a:gd name="T83" fmla="*/ 214280 h 144"/>
                  <a:gd name="T84" fmla="*/ 512763 w 248"/>
                  <a:gd name="T85" fmla="*/ 248113 h 144"/>
                  <a:gd name="T86" fmla="*/ 550466 w 248"/>
                  <a:gd name="T87" fmla="*/ 285706 h 144"/>
                  <a:gd name="T88" fmla="*/ 565547 w 248"/>
                  <a:gd name="T89" fmla="*/ 296984 h 144"/>
                  <a:gd name="T90" fmla="*/ 569317 w 248"/>
                  <a:gd name="T91" fmla="*/ 304503 h 144"/>
                  <a:gd name="T92" fmla="*/ 610791 w 248"/>
                  <a:gd name="T93" fmla="*/ 308262 h 144"/>
                  <a:gd name="T94" fmla="*/ 625872 w 248"/>
                  <a:gd name="T95" fmla="*/ 296984 h 144"/>
                  <a:gd name="T96" fmla="*/ 674886 w 248"/>
                  <a:gd name="T97" fmla="*/ 259391 h 144"/>
                  <a:gd name="T98" fmla="*/ 712589 w 248"/>
                  <a:gd name="T99" fmla="*/ 229317 h 144"/>
                  <a:gd name="T100" fmla="*/ 761604 w 248"/>
                  <a:gd name="T101" fmla="*/ 191724 h 144"/>
                  <a:gd name="T102" fmla="*/ 867172 w 248"/>
                  <a:gd name="T103" fmla="*/ 101501 h 144"/>
                  <a:gd name="T104" fmla="*/ 870943 w 248"/>
                  <a:gd name="T105" fmla="*/ 97742 h 144"/>
                  <a:gd name="T106" fmla="*/ 870943 w 248"/>
                  <a:gd name="T107" fmla="*/ 172927 h 144"/>
                  <a:gd name="T108" fmla="*/ 901105 w 248"/>
                  <a:gd name="T109" fmla="*/ 203002 h 144"/>
                  <a:gd name="T110" fmla="*/ 935038 w 248"/>
                  <a:gd name="T111" fmla="*/ 172927 h 144"/>
                  <a:gd name="T112" fmla="*/ 935038 w 248"/>
                  <a:gd name="T113" fmla="*/ 30074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lIns="162510" tIns="81255" rIns="162510" bIns="81255"/>
              <a:lstStyle/>
              <a:p>
                <a:endParaRPr lang="zh-CN" altLang="en-US"/>
              </a:p>
            </p:txBody>
          </p:sp>
        </p:grpSp>
      </p:grp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970125" y="991260"/>
            <a:ext cx="2438945" cy="83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61" tIns="34282" rIns="68561" bIns="34282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  </a:t>
            </a: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办公室</a:t>
            </a:r>
            <a:r>
              <a:rPr lang="en-US" altLang="zh-CN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5S—</a:t>
            </a: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不乱成一堆</a:t>
            </a:r>
            <a:endParaRPr lang="zh-CN" altLang="en-US" sz="12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整理、整顿、清扫、清洁、素养；只放工作必需的东西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71472" y="2458123"/>
            <a:ext cx="2046040" cy="80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561" tIns="34282" rIns="68561" bIns="34282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管理会议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不再文山会海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有理由才开会，目的是提供信息、解决问题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357158" y="3522541"/>
            <a:ext cx="2260354" cy="830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561" tIns="34282" rIns="68561" bIns="34282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充分授权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不事必躬亲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选择合适的人选进行授权，并提供支持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6509824" y="1634202"/>
            <a:ext cx="2419894" cy="90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561" tIns="34282" rIns="68561" bIns="34282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13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3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减少干扰</a:t>
            </a:r>
            <a:r>
              <a:rPr lang="en-US" altLang="zh-CN" sz="13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3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不随叫随到</a:t>
            </a:r>
            <a:endParaRPr lang="zh-CN" altLang="en-US" sz="13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分析干扰事件，分为紧急、重要、必要性等，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>
            <a:spLocks noChangeArrowheads="1"/>
          </p:cNvSpPr>
          <p:nvPr/>
        </p:nvSpPr>
        <p:spPr bwMode="auto">
          <a:xfrm>
            <a:off x="6522918" y="3289179"/>
            <a:ext cx="2621082" cy="62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561" tIns="34282" rIns="68561" bIns="3428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管理邮件</a:t>
            </a:r>
            <a:r>
              <a:rPr lang="en-US" altLang="zh-CN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不受制于它</a:t>
            </a:r>
            <a:endParaRPr lang="zh-CN" altLang="en-US" sz="12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分钟分批集中处理邮件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5656372" y="4448849"/>
            <a:ext cx="3130470" cy="62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68561" tIns="34282" rIns="68561" bIns="34282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管理电话</a:t>
            </a:r>
            <a:r>
              <a:rPr lang="en-US" altLang="zh-CN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不随意接打</a:t>
            </a:r>
            <a:endParaRPr lang="zh-CN" altLang="en-US" sz="12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分析是否必要回电、授权、缩短电话时间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1" name="组合 61"/>
          <p:cNvGrpSpPr/>
          <p:nvPr/>
        </p:nvGrpSpPr>
        <p:grpSpPr bwMode="auto">
          <a:xfrm flipH="1">
            <a:off x="5811115" y="1911627"/>
            <a:ext cx="663002" cy="196452"/>
            <a:chOff x="0" y="0"/>
            <a:chExt cx="1505426" cy="262890"/>
          </a:xfrm>
        </p:grpSpPr>
        <p:sp>
          <p:nvSpPr>
            <p:cNvPr id="72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>
              <a:solidFill>
                <a:srgbClr val="A5A5A5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2771">
        <p15:prstTrans prst="wind"/>
      </p:transition>
    </mc:Choice>
    <mc:Fallback>
      <p:transition spd="slow" advTm="27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5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85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7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4" grpId="0" animBg="1"/>
      <p:bldP spid="65" grpId="0" bldLvl="0" autoUpdateAnimBg="0"/>
      <p:bldP spid="66" grpId="0" bldLvl="0" autoUpdateAnimBg="0"/>
      <p:bldP spid="67" grpId="0" bldLvl="0" autoUpdateAnimBg="0"/>
      <p:bldP spid="68" grpId="0" bldLvl="0" autoUpdateAnimBg="0"/>
      <p:bldP spid="69" grpId="0" bldLvl="0" autoUpdateAnimBg="0"/>
      <p:bldP spid="70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椭圆 34"/>
          <p:cNvSpPr/>
          <p:nvPr/>
        </p:nvSpPr>
        <p:spPr>
          <a:xfrm rot="16200000">
            <a:off x="3721162" y="2388920"/>
            <a:ext cx="916299" cy="1178261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53"/>
          <p:cNvGrpSpPr/>
          <p:nvPr/>
        </p:nvGrpSpPr>
        <p:grpSpPr>
          <a:xfrm rot="5400000">
            <a:off x="5162034" y="2363534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5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椭圆 34"/>
          <p:cNvSpPr/>
          <p:nvPr/>
        </p:nvSpPr>
        <p:spPr>
          <a:xfrm rot="5400000">
            <a:off x="4583411" y="3477807"/>
            <a:ext cx="916298" cy="117825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57"/>
          <p:cNvGrpSpPr/>
          <p:nvPr/>
        </p:nvGrpSpPr>
        <p:grpSpPr>
          <a:xfrm rot="16200000">
            <a:off x="3181378" y="3454099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6072197" y="3842335"/>
            <a:ext cx="2714645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清理桌面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先工作后整理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只保留近期文件，清空办公桌面，归类文具于一处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1472" y="2714626"/>
            <a:ext cx="2286016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沟通细节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不粗枝大叶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何因、何事、何人、何时、何地、具体做法等，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42909" y="3857634"/>
            <a:ext cx="2286017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合理分配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不加班加点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在合适的时间完成合适的任务，分析任务并归类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86511" y="2699327"/>
            <a:ext cx="2619115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专心致志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不多头并举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聚焦于目标不放松，接收的原因、重要程度，征求老板意见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34"/>
          <p:cNvSpPr/>
          <p:nvPr/>
        </p:nvSpPr>
        <p:spPr>
          <a:xfrm rot="5400000">
            <a:off x="4599226" y="1317465"/>
            <a:ext cx="916298" cy="1178259"/>
          </a:xfrm>
          <a:custGeom>
            <a:avLst/>
            <a:gdLst/>
            <a:ahLst/>
            <a:cxnLst/>
            <a:rect l="l" t="t" r="r" b="b"/>
            <a:pathLst>
              <a:path w="1118836" h="1438889">
                <a:moveTo>
                  <a:pt x="548270" y="0"/>
                </a:moveTo>
                <a:lnTo>
                  <a:pt x="721662" y="346785"/>
                </a:lnTo>
                <a:cubicBezTo>
                  <a:pt x="951885" y="413972"/>
                  <a:pt x="1118836" y="627225"/>
                  <a:pt x="1118836" y="879471"/>
                </a:cubicBezTo>
                <a:cubicBezTo>
                  <a:pt x="1118836" y="1188429"/>
                  <a:pt x="868376" y="1438889"/>
                  <a:pt x="559418" y="1438889"/>
                </a:cubicBezTo>
                <a:cubicBezTo>
                  <a:pt x="250460" y="1438889"/>
                  <a:pt x="0" y="1188429"/>
                  <a:pt x="0" y="879471"/>
                </a:cubicBezTo>
                <a:cubicBezTo>
                  <a:pt x="0" y="636984"/>
                  <a:pt x="154283" y="430531"/>
                  <a:pt x="370781" y="35497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67"/>
          <p:cNvGrpSpPr/>
          <p:nvPr/>
        </p:nvGrpSpPr>
        <p:grpSpPr>
          <a:xfrm rot="16200000">
            <a:off x="3197194" y="1293757"/>
            <a:ext cx="902720" cy="1172691"/>
            <a:chOff x="4020870" y="2194485"/>
            <a:chExt cx="1102258" cy="1432090"/>
          </a:xfrm>
          <a:solidFill>
            <a:srgbClr val="C0000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等腰三角形 43"/>
            <p:cNvSpPr/>
            <p:nvPr/>
          </p:nvSpPr>
          <p:spPr>
            <a:xfrm>
              <a:off x="4020870" y="2194485"/>
              <a:ext cx="1102258" cy="1432090"/>
            </a:xfrm>
            <a:custGeom>
              <a:avLst/>
              <a:gdLst/>
              <a:ahLst/>
              <a:cxnLst/>
              <a:rect l="l" t="t" r="r" b="b"/>
              <a:pathLst>
                <a:path w="1102258" h="1432090">
                  <a:moveTo>
                    <a:pt x="761620" y="431870"/>
                  </a:moveTo>
                  <a:lnTo>
                    <a:pt x="856659" y="621949"/>
                  </a:lnTo>
                  <a:lnTo>
                    <a:pt x="234710" y="621949"/>
                  </a:lnTo>
                  <a:lnTo>
                    <a:pt x="325695" y="439980"/>
                  </a:lnTo>
                  <a:cubicBezTo>
                    <a:pt x="163858" y="520416"/>
                    <a:pt x="53779" y="687834"/>
                    <a:pt x="53779" y="880961"/>
                  </a:cubicBezTo>
                  <a:cubicBezTo>
                    <a:pt x="53779" y="1155639"/>
                    <a:pt x="276450" y="1378310"/>
                    <a:pt x="551128" y="1378310"/>
                  </a:cubicBezTo>
                  <a:cubicBezTo>
                    <a:pt x="825806" y="1378310"/>
                    <a:pt x="1048477" y="1155639"/>
                    <a:pt x="1048477" y="880961"/>
                  </a:cubicBezTo>
                  <a:cubicBezTo>
                    <a:pt x="1048477" y="681767"/>
                    <a:pt x="931374" y="509923"/>
                    <a:pt x="761620" y="431870"/>
                  </a:cubicBezTo>
                  <a:close/>
                  <a:moveTo>
                    <a:pt x="545685" y="0"/>
                  </a:moveTo>
                  <a:lnTo>
                    <a:pt x="726120" y="360871"/>
                  </a:lnTo>
                  <a:cubicBezTo>
                    <a:pt x="945108" y="431845"/>
                    <a:pt x="1102258" y="638051"/>
                    <a:pt x="1102258" y="880961"/>
                  </a:cubicBezTo>
                  <a:cubicBezTo>
                    <a:pt x="1102258" y="1185341"/>
                    <a:pt x="855509" y="1432090"/>
                    <a:pt x="551129" y="1432090"/>
                  </a:cubicBezTo>
                  <a:cubicBezTo>
                    <a:pt x="246749" y="1432090"/>
                    <a:pt x="0" y="1185341"/>
                    <a:pt x="0" y="880961"/>
                  </a:cubicBezTo>
                  <a:cubicBezTo>
                    <a:pt x="0" y="642821"/>
                    <a:pt x="151038" y="439958"/>
                    <a:pt x="363249" y="36487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等腰三角形 42"/>
            <p:cNvSpPr/>
            <p:nvPr/>
          </p:nvSpPr>
          <p:spPr>
            <a:xfrm>
              <a:off x="4044928" y="2251925"/>
              <a:ext cx="1054142" cy="1350592"/>
            </a:xfrm>
            <a:custGeom>
              <a:avLst/>
              <a:gdLst/>
              <a:ahLst/>
              <a:cxnLst/>
              <a:rect l="l" t="t" r="r" b="b"/>
              <a:pathLst>
                <a:path w="1054142" h="1350592">
                  <a:moveTo>
                    <a:pt x="521627" y="0"/>
                  </a:moveTo>
                  <a:lnTo>
                    <a:pt x="682907" y="322559"/>
                  </a:lnTo>
                  <a:cubicBezTo>
                    <a:pt x="898294" y="386795"/>
                    <a:pt x="1054142" y="586958"/>
                    <a:pt x="1054142" y="823521"/>
                  </a:cubicBezTo>
                  <a:cubicBezTo>
                    <a:pt x="1054142" y="1114614"/>
                    <a:pt x="818164" y="1350592"/>
                    <a:pt x="527071" y="1350592"/>
                  </a:cubicBezTo>
                  <a:cubicBezTo>
                    <a:pt x="235978" y="1350592"/>
                    <a:pt x="0" y="1114614"/>
                    <a:pt x="0" y="823521"/>
                  </a:cubicBezTo>
                  <a:cubicBezTo>
                    <a:pt x="0" y="591722"/>
                    <a:pt x="149634" y="394871"/>
                    <a:pt x="358347" y="3265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5929322" y="1500180"/>
            <a:ext cx="2643206" cy="80111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轻重有别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急事急办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辨认紧急的、容易的、喜欢的、花时间少的事件。</a:t>
            </a:r>
            <a:r>
              <a:rPr lang="en-US" altLang="zh-CN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71472" y="1500180"/>
            <a:ext cx="2286016" cy="71647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有效规划</a:t>
            </a:r>
            <a:r>
              <a:rPr lang="en-US" altLang="zh-CN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11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不随心所欲</a:t>
            </a:r>
            <a:endParaRPr lang="zh-CN" altLang="en-US" sz="1100" b="1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完成最重要的安排，不要让干扰和突发事件主宰自己的时间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KSO_Shape"/>
          <p:cNvSpPr/>
          <p:nvPr/>
        </p:nvSpPr>
        <p:spPr bwMode="auto">
          <a:xfrm>
            <a:off x="3517714" y="1660688"/>
            <a:ext cx="553424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4" name="KSO_Shape"/>
          <p:cNvSpPr/>
          <p:nvPr/>
        </p:nvSpPr>
        <p:spPr bwMode="auto">
          <a:xfrm>
            <a:off x="4077434" y="2711137"/>
            <a:ext cx="520687" cy="521623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5" name="KSO_Shape"/>
          <p:cNvSpPr/>
          <p:nvPr/>
        </p:nvSpPr>
        <p:spPr bwMode="auto">
          <a:xfrm>
            <a:off x="3512644" y="3820528"/>
            <a:ext cx="517225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6" name="KSO_Shape"/>
          <p:cNvSpPr/>
          <p:nvPr/>
        </p:nvSpPr>
        <p:spPr bwMode="auto">
          <a:xfrm>
            <a:off x="4640383" y="1700623"/>
            <a:ext cx="597069" cy="41004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7" name="KSO_Shape"/>
          <p:cNvSpPr/>
          <p:nvPr/>
        </p:nvSpPr>
        <p:spPr bwMode="auto">
          <a:xfrm>
            <a:off x="5209956" y="2697385"/>
            <a:ext cx="522890" cy="51772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8" name="KSO_Shape"/>
          <p:cNvSpPr/>
          <p:nvPr/>
        </p:nvSpPr>
        <p:spPr>
          <a:xfrm>
            <a:off x="4667760" y="3828770"/>
            <a:ext cx="480230" cy="480292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1071537" y="464328"/>
            <a:ext cx="2774153" cy="359569"/>
          </a:xfrm>
          <a:prstGeom prst="roundRect">
            <a:avLst>
              <a:gd name="adj" fmla="val 50000"/>
            </a:avLst>
          </a:prstGeom>
          <a:solidFill>
            <a:srgbClr val="C1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sz="10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标题 4"/>
          <p:cNvSpPr txBox="1">
            <a:spLocks noChangeArrowheads="1"/>
          </p:cNvSpPr>
          <p:nvPr/>
        </p:nvSpPr>
        <p:spPr bwMode="auto">
          <a:xfrm>
            <a:off x="1330288" y="469091"/>
            <a:ext cx="2570172" cy="3548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61" tIns="34280" rIns="68561" bIns="34280" anchor="ctr"/>
          <a:lstStyle/>
          <a:p>
            <a:pPr algn="ctr"/>
            <a:r>
              <a:rPr lang="zh-CN" altLang="en-US" sz="19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时间管理降龙18掌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256"/>
          <p:cNvGrpSpPr/>
          <p:nvPr/>
        </p:nvGrpSpPr>
        <p:grpSpPr>
          <a:xfrm>
            <a:off x="675860" y="357172"/>
            <a:ext cx="650602" cy="605825"/>
            <a:chOff x="6802482" y="1039228"/>
            <a:chExt cx="911403" cy="807767"/>
          </a:xfrm>
        </p:grpSpPr>
        <p:sp>
          <p:nvSpPr>
            <p:cNvPr id="44" name="Freeform 5"/>
            <p:cNvSpPr/>
            <p:nvPr/>
          </p:nvSpPr>
          <p:spPr bwMode="auto">
            <a:xfrm rot="10800000">
              <a:off x="6802482" y="1039228"/>
              <a:ext cx="911403" cy="807767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8000"/>
                  </a:schemeClr>
                </a:gs>
              </a:gsLst>
              <a:lin ang="1890000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83000"/>
                    </a:schemeClr>
                  </a:gs>
                  <a:gs pos="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381000" dist="317500" dir="8100000" algn="t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6937669" y="1122597"/>
              <a:ext cx="641029" cy="6410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1000">
                  <a:schemeClr val="bg1"/>
                </a:gs>
                <a:gs pos="26000">
                  <a:schemeClr val="bg1">
                    <a:lumMod val="86000"/>
                  </a:schemeClr>
                </a:gs>
              </a:gsLst>
              <a:lin ang="18900000" scaled="1"/>
              <a:tileRect/>
            </a:gradFill>
            <a:ln w="34925">
              <a:noFill/>
            </a:ln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6098" tIns="351838" rIns="306099" bIns="351837" numCol="1" spcCol="1270" anchor="ctr" anchorCtr="0">
              <a:noAutofit/>
            </a:bodyPr>
            <a:lstStyle/>
            <a:p>
              <a:pPr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7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6938666" y="1123594"/>
              <a:ext cx="639034" cy="639034"/>
            </a:xfrm>
            <a:prstGeom prst="ellipse">
              <a:avLst/>
            </a:prstGeom>
            <a:noFill/>
            <a:ln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250"/>
            <p:cNvSpPr txBox="1"/>
            <p:nvPr/>
          </p:nvSpPr>
          <p:spPr>
            <a:xfrm>
              <a:off x="6990244" y="1089168"/>
              <a:ext cx="591037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3607">
        <p15:prstTrans prst="wind"/>
      </p:transition>
    </mc:Choice>
    <mc:Fallback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1" grpId="0"/>
      <p:bldP spid="62" grpId="0"/>
      <p:bldP spid="63" grpId="0"/>
      <p:bldP spid="64" grpId="0"/>
      <p:bldP spid="67" grpId="0" animBg="1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-3985722" y="411510"/>
            <a:ext cx="6317057" cy="6318702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2662920" y="-2126772"/>
            <a:ext cx="6317057" cy="6318702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2392960" y="-2990868"/>
            <a:ext cx="6317057" cy="6318702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6549" y="595748"/>
            <a:ext cx="1565766" cy="156617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09435" y="428590"/>
            <a:ext cx="1899995" cy="1900490"/>
          </a:xfrm>
          <a:prstGeom prst="ellipse">
            <a:avLst/>
          </a:prstGeom>
          <a:noFill/>
          <a:ln w="161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751495" y="2570047"/>
            <a:ext cx="1159680" cy="115998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627722" y="2446242"/>
            <a:ext cx="1407225" cy="1407592"/>
          </a:xfrm>
          <a:prstGeom prst="ellipse">
            <a:avLst/>
          </a:prstGeom>
          <a:noFill/>
          <a:ln w="161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147874" y="1164850"/>
            <a:ext cx="856997" cy="85722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3056405" y="1073359"/>
            <a:ext cx="1039932" cy="1040203"/>
          </a:xfrm>
          <a:prstGeom prst="ellipse">
            <a:avLst/>
          </a:prstGeom>
          <a:noFill/>
          <a:ln w="1143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483495" y="285436"/>
            <a:ext cx="252083" cy="252149"/>
          </a:xfrm>
          <a:prstGeom prst="ellipse">
            <a:avLst/>
          </a:prstGeom>
          <a:solidFill>
            <a:srgbClr val="C00000"/>
          </a:solidFill>
          <a:ln>
            <a:solidFill>
              <a:srgbClr val="303F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95610" y="3211154"/>
            <a:ext cx="252083" cy="252149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435701" y="3903678"/>
            <a:ext cx="185645" cy="18569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204914" y="4249961"/>
            <a:ext cx="103939" cy="10396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815478" y="789553"/>
            <a:ext cx="103939" cy="103966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3" name="矩形 3"/>
          <p:cNvSpPr>
            <a:spLocks noChangeArrowheads="1"/>
          </p:cNvSpPr>
          <p:nvPr/>
        </p:nvSpPr>
        <p:spPr bwMode="auto">
          <a:xfrm>
            <a:off x="767853" y="1056891"/>
            <a:ext cx="1232379" cy="729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1430" tIns="25715" rIns="51430" bIns="25715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4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时间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1752928" y="6298164"/>
            <a:ext cx="83099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>
            <a:off x="3929090" y="2928940"/>
            <a:ext cx="5214942" cy="923291"/>
          </a:xfrm>
          <a:prstGeom prst="rect">
            <a:avLst/>
          </a:prstGeom>
        </p:spPr>
        <p:txBody>
          <a:bodyPr wrap="square" lIns="91402" tIns="45701" rIns="91402" bIns="45701">
            <a:spAutoFit/>
          </a:bodyPr>
          <a:lstStyle/>
          <a:p>
            <a:pPr algn="ctr">
              <a:defRPr/>
            </a:pPr>
            <a:r>
              <a:rPr lang="zh-CN" altLang="en-US" sz="5400" b="1" spc="225" smtClean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谢谢您的欣赏</a:t>
            </a:r>
            <a:endParaRPr lang="zh-CN" altLang="en-US" sz="5400" b="1" spc="225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114"/>
          <p:cNvGrpSpPr/>
          <p:nvPr/>
        </p:nvGrpSpPr>
        <p:grpSpPr>
          <a:xfrm>
            <a:off x="4286248" y="1142990"/>
            <a:ext cx="1326439" cy="1329121"/>
            <a:chOff x="1192404" y="608225"/>
            <a:chExt cx="1755828" cy="1759616"/>
          </a:xfrm>
        </p:grpSpPr>
        <p:grpSp>
          <p:nvGrpSpPr>
            <p:cNvPr id="5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74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9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119"/>
          <p:cNvGrpSpPr/>
          <p:nvPr/>
        </p:nvGrpSpPr>
        <p:grpSpPr>
          <a:xfrm>
            <a:off x="5381448" y="1142990"/>
            <a:ext cx="1326439" cy="1329121"/>
            <a:chOff x="1192404" y="608225"/>
            <a:chExt cx="1755828" cy="1759616"/>
          </a:xfrm>
        </p:grpSpPr>
        <p:grpSp>
          <p:nvGrpSpPr>
            <p:cNvPr id="7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84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间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124"/>
          <p:cNvGrpSpPr/>
          <p:nvPr/>
        </p:nvGrpSpPr>
        <p:grpSpPr>
          <a:xfrm>
            <a:off x="6395185" y="1142990"/>
            <a:ext cx="1326439" cy="1329121"/>
            <a:chOff x="1192404" y="608225"/>
            <a:chExt cx="1755828" cy="1759616"/>
          </a:xfrm>
        </p:grpSpPr>
        <p:grpSp>
          <p:nvGrpSpPr>
            <p:cNvPr id="9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89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8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129"/>
          <p:cNvGrpSpPr/>
          <p:nvPr/>
        </p:nvGrpSpPr>
        <p:grpSpPr>
          <a:xfrm>
            <a:off x="7435347" y="1142990"/>
            <a:ext cx="1326439" cy="1329121"/>
            <a:chOff x="1192404" y="608225"/>
            <a:chExt cx="1755828" cy="1759616"/>
          </a:xfrm>
        </p:grpSpPr>
        <p:grpSp>
          <p:nvGrpSpPr>
            <p:cNvPr id="11" name="组合 79"/>
            <p:cNvGrpSpPr/>
            <p:nvPr/>
          </p:nvGrpSpPr>
          <p:grpSpPr bwMode="auto">
            <a:xfrm>
              <a:off x="1192404" y="608225"/>
              <a:ext cx="1755828" cy="1759616"/>
              <a:chOff x="6379729" y="2488774"/>
              <a:chExt cx="2513016" cy="2513016"/>
            </a:xfrm>
          </p:grpSpPr>
          <p:sp>
            <p:nvSpPr>
              <p:cNvPr id="94" name="任意多边形 82"/>
              <p:cNvSpPr/>
              <p:nvPr/>
            </p:nvSpPr>
            <p:spPr>
              <a:xfrm rot="3738964">
                <a:off x="6379729" y="2488774"/>
                <a:ext cx="2513016" cy="2513016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17000">
                    <a:srgbClr val="FFFFFF"/>
                  </a:gs>
                  <a:gs pos="88000">
                    <a:srgbClr val="FFFFFF">
                      <a:lumMod val="72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127000" dist="63500" dir="7380000" sx="102000" sy="102000" algn="tr" rotWithShape="0">
                  <a:prstClr val="black">
                    <a:alpha val="39000"/>
                  </a:prstClr>
                </a:outerShdw>
              </a:effectLst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任意多边形 83"/>
              <p:cNvSpPr/>
              <p:nvPr/>
            </p:nvSpPr>
            <p:spPr>
              <a:xfrm rot="16377237">
                <a:off x="6409518" y="2506880"/>
                <a:ext cx="2476803" cy="2476800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gradFill flip="none" rotWithShape="1">
                <a:gsLst>
                  <a:gs pos="29000">
                    <a:srgbClr val="FFFFFF"/>
                  </a:gs>
                  <a:gs pos="98000">
                    <a:srgbClr val="FFFFFF">
                      <a:lumMod val="75000"/>
                    </a:srgbClr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softEdge rad="0"/>
              </a:effec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b="1" ker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3" name="椭圆 80"/>
            <p:cNvSpPr/>
            <p:nvPr/>
          </p:nvSpPr>
          <p:spPr bwMode="auto">
            <a:xfrm>
              <a:off x="1449791" y="856764"/>
              <a:ext cx="1268851" cy="127159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lIns="68589" tIns="34295" rIns="68589" bIns="34295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6000" b="1" kern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</a:t>
              </a:r>
              <a:endParaRPr lang="zh-CN" altLang="en-US" sz="60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5529719" y="4059778"/>
            <a:ext cx="2813783" cy="397510"/>
          </a:xfrm>
          <a:prstGeom prst="rect">
            <a:avLst/>
          </a:prstGeom>
        </p:spPr>
        <p:txBody>
          <a:bodyPr wrap="square" lIns="91402" tIns="45701" rIns="91402" bIns="45701">
            <a:spAutoFit/>
          </a:bodyPr>
          <a:lstStyle/>
          <a:p>
            <a:pPr algn="r" defTabSz="998855">
              <a:defRPr/>
            </a:pPr>
            <a:r>
              <a:rPr lang="zh-CN" altLang="en-US" sz="2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汇报人：</a:t>
            </a:r>
            <a:r>
              <a:rPr lang="en-US" altLang="zh-CN" sz="2000" b="1" noProof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endParaRPr lang="en-US" altLang="zh-CN" sz="2000" b="1" noProof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 animBg="1"/>
      <p:bldP spid="30" grpId="0" animBg="1"/>
      <p:bldP spid="3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5" grpId="0" animBg="1"/>
      <p:bldP spid="47" grpId="0" animBg="1"/>
      <p:bldP spid="49" grpId="0" animBg="1"/>
      <p:bldP spid="51" grpId="0" animBg="1"/>
      <p:bldP spid="53" grpId="0"/>
      <p:bldP spid="80" grpId="0"/>
      <p:bldP spid="61" grpId="0"/>
      <p:bldP spid="96" grpId="0"/>
    </p:bldLst>
  </p:timing>
</p:sld>
</file>

<file path=ppt/tags/tag1.xml><?xml version="1.0" encoding="utf-8"?>
<p:tagLst xmlns:p="http://schemas.openxmlformats.org/presentationml/2006/main">
  <p:tag name="MH" val="20160202082519"/>
  <p:tag name="MH_LIBRARY" val="GRAPHIC"/>
  <p:tag name="MH_TYPE" val="Text"/>
  <p:tag name="MH_ORDER" val="3"/>
</p:tagLst>
</file>

<file path=ppt/tags/tag2.xml><?xml version="1.0" encoding="utf-8"?>
<p:tagLst xmlns:p="http://schemas.openxmlformats.org/presentationml/2006/main">
  <p:tag name="MH" val="20160202082519"/>
  <p:tag name="MH_LIBRARY" val="GRAPHIC"/>
  <p:tag name="MH_TYPE" val="Text"/>
  <p:tag name="MH_ORDER" val="4"/>
</p:tagLst>
</file>

<file path=ppt/tags/tag3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4.xml><?xml version="1.0" encoding="utf-8"?>
<p:tagLst xmlns:p="http://schemas.openxmlformats.org/presentationml/2006/main">
  <p:tag name="MH" val="20160202082519"/>
  <p:tag name="MH_LIBRARY" val="GRAPHIC"/>
  <p:tag name="MH_TYPE" val="Text"/>
  <p:tag name="MH_ORDER" val="2"/>
</p:tagLst>
</file>

<file path=ppt/tags/tag5.xml><?xml version="1.0" encoding="utf-8"?>
<p:tagLst xmlns:p="http://schemas.openxmlformats.org/presentationml/2006/main">
  <p:tag name="MH" val="20160202215101"/>
  <p:tag name="MH_LIBRARY" val="GRAPHIC"/>
  <p:tag name="MH_TYPE" val="Other"/>
  <p:tag name="MH_ORDER" val="8"/>
</p:tagLst>
</file>

<file path=ppt/tags/tag6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7.xml><?xml version="1.0" encoding="utf-8"?>
<p:tagLst xmlns:p="http://schemas.openxmlformats.org/presentationml/2006/main">
  <p:tag name="MH" val="20160202215101"/>
  <p:tag name="MH_LIBRARY" val="GRAPHIC"/>
  <p:tag name="MH_TYPE" val="Other"/>
  <p:tag name="MH_ORDER" val="4"/>
</p:tagLst>
</file>

<file path=ppt/tags/tag8.xml><?xml version="1.0" encoding="utf-8"?>
<p:tagLst xmlns:p="http://schemas.openxmlformats.org/presentationml/2006/main">
  <p:tag name="MH" val="20160202215101"/>
  <p:tag name="MH_LIBRARY" val="GRAPHIC"/>
  <p:tag name="MH_TYPE" val="Other"/>
  <p:tag name="MH_ORDER" val="5"/>
</p:tagLst>
</file>

<file path=ppt/tags/tag9.xml><?xml version="1.0" encoding="utf-8"?>
<p:tagLst xmlns:p="http://schemas.openxmlformats.org/presentationml/2006/main">
  <p:tag name="MH" val="20160202215101"/>
  <p:tag name="MH_LIBRARY" val="GRAPHIC"/>
  <p:tag name="MH_TYPE" val="Other"/>
  <p:tag name="MH_ORDER" val="4"/>
</p:tagLst>
</file>

<file path=ppt/tags/tag10.xml><?xml version="1.0" encoding="utf-8"?>
<p:tagLst xmlns:p="http://schemas.openxmlformats.org/presentationml/2006/main">
  <p:tag name="MH" val="20160202215101"/>
  <p:tag name="MH_LIBRARY" val="GRAPHIC"/>
  <p:tag name="MH_TYPE" val="Other"/>
  <p:tag name="MH_ORDER" val="5"/>
</p:tagLst>
</file>

<file path=ppt/tags/tag11.xml><?xml version="1.0" encoding="utf-8"?>
<p:tagLst xmlns:p="http://schemas.openxmlformats.org/presentationml/2006/main">
  <p:tag name="MH" val="20160202215101"/>
  <p:tag name="MH_LIBRARY" val="GRAPHIC"/>
  <p:tag name="MH_TYPE" val="Other"/>
  <p:tag name="MH_ORDER" val="8"/>
</p:tagLst>
</file>

<file path=ppt/tags/tag12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13.xml><?xml version="1.0" encoding="utf-8"?>
<p:tagLst xmlns:p="http://schemas.openxmlformats.org/presentationml/2006/main">
  <p:tag name="MH" val="20160202215101"/>
  <p:tag name="MH_LIBRARY" val="GRAPHIC"/>
  <p:tag name="MH_TYPE" val="Other"/>
  <p:tag name="MH_ORDER" val="2"/>
</p:tagLst>
</file>

<file path=ppt/tags/tag14.xml><?xml version="1.0" encoding="utf-8"?>
<p:tagLst xmlns:p="http://schemas.openxmlformats.org/presentationml/2006/main">
  <p:tag name="MH" val="20160202215101"/>
  <p:tag name="MH_LIBRARY" val="GRAPHIC"/>
  <p:tag name="MH_TYPE" val="Other"/>
  <p:tag name="MH_ORDER" val="1"/>
</p:tagLst>
</file>

<file path=ppt/tags/tag15.xml><?xml version="1.0" encoding="utf-8"?>
<p:tagLst xmlns:p="http://schemas.openxmlformats.org/presentationml/2006/main">
  <p:tag name="MH" val="20160202215101"/>
  <p:tag name="MH_LIBRARY" val="GRAPHIC"/>
  <p:tag name="MH_TYPE" val="Other"/>
  <p:tag name="MH_ORDER" val="3"/>
</p:tagLst>
</file>

<file path=ppt/tags/tag16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2963</Words>
  <Application>WPS 演示</Application>
  <PresentationFormat>全屏显示(16:9)</PresentationFormat>
  <Paragraphs>484</Paragraphs>
  <Slides>29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Aller Light</vt:lpstr>
      <vt:lpstr>Arial Narrow</vt:lpstr>
      <vt:lpstr>Calibri</vt:lpstr>
      <vt:lpstr>Segoe Print</vt:lpstr>
      <vt:lpstr>Arial Unicode MS</vt:lpstr>
      <vt:lpstr>Open Sans</vt:lpstr>
      <vt:lpstr>MS PGothic</vt:lpstr>
      <vt:lpstr>方正兰亭黑_GBK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陈Sir</cp:lastModifiedBy>
  <cp:revision>362</cp:revision>
  <dcterms:created xsi:type="dcterms:W3CDTF">2015-10-26T07:34:00Z</dcterms:created>
  <dcterms:modified xsi:type="dcterms:W3CDTF">2021-06-28T00:36:15Z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76126C0226A14C578211C97C535C2E4A</vt:lpwstr>
  </property>
  <property fmtid="{D5CDD505-2E9C-101B-9397-08002B2CF9AE}" pid="3" name="KSOProductBuildVer">
    <vt:lpwstr>2052-11.1.0.10577</vt:lpwstr>
  </property>
</Properties>
</file>