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61" r:id="rId5"/>
    <p:sldId id="260" r:id="rId6"/>
    <p:sldId id="263" r:id="rId7"/>
    <p:sldId id="286" r:id="rId8"/>
    <p:sldId id="287" r:id="rId9"/>
    <p:sldId id="2442" r:id="rId10"/>
    <p:sldId id="2440" r:id="rId11"/>
    <p:sldId id="2444" r:id="rId12"/>
    <p:sldId id="2441" r:id="rId13"/>
    <p:sldId id="2445" r:id="rId14"/>
    <p:sldId id="2443" r:id="rId15"/>
    <p:sldId id="2446" r:id="rId16"/>
    <p:sldId id="2447" r:id="rId17"/>
    <p:sldId id="2448" r:id="rId18"/>
    <p:sldId id="2450" r:id="rId19"/>
    <p:sldId id="2449" r:id="rId20"/>
    <p:sldId id="2451" r:id="rId21"/>
    <p:sldId id="2452" r:id="rId22"/>
    <p:sldId id="2453" r:id="rId23"/>
    <p:sldId id="2456" r:id="rId24"/>
    <p:sldId id="2454" r:id="rId25"/>
    <p:sldId id="264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01" d="100"/>
          <a:sy n="101" d="100"/>
        </p:scale>
        <p:origin x="72" y="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7F770-F3F2-4D3D-9F6B-52C72F382B3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18F30D-63F1-4C3D-8C5F-ED0E0D903C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207979A-12EE-481B-87D2-BD9C32B218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E640B-655D-4D66-9F4D-8E0261982658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9CD822-CB00-4FC0-800B-8D11B43A8B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microsoft.com/office/2007/relationships/hdphoto" Target="../media/image5.wdp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microsoft.com/office/2007/relationships/hdphoto" Target="../media/image2.wdp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2659581">
            <a:off x="8938726" y="-653143"/>
            <a:ext cx="3903964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 rot="2798971">
            <a:off x="7199399" y="1734348"/>
            <a:ext cx="4933085" cy="820279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2474790" y="1470849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述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3639459" y="1455577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职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4804128" y="1470849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报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5968796" y="1453984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9824" y="2825480"/>
            <a:ext cx="68146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30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生产部门工作汇报</a:t>
            </a:r>
            <a:endParaRPr kumimoji="0" lang="zh-CN" altLang="en-US" sz="6000" b="1" i="0" u="none" strike="noStrike" kern="1200" cap="none" spc="300" normalizeH="0" baseline="0" noProof="0" dirty="0">
              <a:ln>
                <a:noFill/>
              </a:ln>
              <a:solidFill>
                <a:srgbClr val="DB2830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3" name="problem_150409"/>
          <p:cNvSpPr>
            <a:spLocks noChangeAspect="1"/>
          </p:cNvSpPr>
          <p:nvPr/>
        </p:nvSpPr>
        <p:spPr bwMode="auto">
          <a:xfrm>
            <a:off x="1150141" y="1398569"/>
            <a:ext cx="1082379" cy="1125263"/>
          </a:xfrm>
          <a:custGeom>
            <a:avLst/>
            <a:gdLst>
              <a:gd name="connsiteX0" fmla="*/ 381364 w 581857"/>
              <a:gd name="connsiteY0" fmla="*/ 450697 h 604909"/>
              <a:gd name="connsiteX1" fmla="*/ 392744 w 581857"/>
              <a:gd name="connsiteY1" fmla="*/ 454652 h 604909"/>
              <a:gd name="connsiteX2" fmla="*/ 414589 w 581857"/>
              <a:gd name="connsiteY2" fmla="*/ 476456 h 604909"/>
              <a:gd name="connsiteX3" fmla="*/ 414589 w 581857"/>
              <a:gd name="connsiteY3" fmla="*/ 498462 h 604909"/>
              <a:gd name="connsiteX4" fmla="*/ 383802 w 581857"/>
              <a:gd name="connsiteY4" fmla="*/ 529190 h 604909"/>
              <a:gd name="connsiteX5" fmla="*/ 361754 w 581857"/>
              <a:gd name="connsiteY5" fmla="*/ 529190 h 604909"/>
              <a:gd name="connsiteX6" fmla="*/ 339604 w 581857"/>
              <a:gd name="connsiteY6" fmla="*/ 507082 h 604909"/>
              <a:gd name="connsiteX7" fmla="*/ 339604 w 581857"/>
              <a:gd name="connsiteY7" fmla="*/ 538317 h 604909"/>
              <a:gd name="connsiteX8" fmla="*/ 323957 w 581857"/>
              <a:gd name="connsiteY8" fmla="*/ 553934 h 604909"/>
              <a:gd name="connsiteX9" fmla="*/ 280469 w 581857"/>
              <a:gd name="connsiteY9" fmla="*/ 553934 h 604909"/>
              <a:gd name="connsiteX10" fmla="*/ 264822 w 581857"/>
              <a:gd name="connsiteY10" fmla="*/ 538317 h 604909"/>
              <a:gd name="connsiteX11" fmla="*/ 264822 w 581857"/>
              <a:gd name="connsiteY11" fmla="*/ 507082 h 604909"/>
              <a:gd name="connsiteX12" fmla="*/ 244907 w 581857"/>
              <a:gd name="connsiteY12" fmla="*/ 526959 h 604909"/>
              <a:gd name="connsiteX13" fmla="*/ 244907 w 581857"/>
              <a:gd name="connsiteY13" fmla="*/ 481019 h 604909"/>
              <a:gd name="connsiteX14" fmla="*/ 302213 w 581857"/>
              <a:gd name="connsiteY14" fmla="*/ 502924 h 604909"/>
              <a:gd name="connsiteX15" fmla="*/ 381364 w 581857"/>
              <a:gd name="connsiteY15" fmla="*/ 450697 h 604909"/>
              <a:gd name="connsiteX16" fmla="*/ 302183 w 581857"/>
              <a:gd name="connsiteY16" fmla="*/ 358115 h 604909"/>
              <a:gd name="connsiteX17" fmla="*/ 318747 w 581857"/>
              <a:gd name="connsiteY17" fmla="*/ 360449 h 604909"/>
              <a:gd name="connsiteX18" fmla="*/ 334905 w 581857"/>
              <a:gd name="connsiteY18" fmla="*/ 379931 h 604909"/>
              <a:gd name="connsiteX19" fmla="*/ 334803 w 581857"/>
              <a:gd name="connsiteY19" fmla="*/ 396774 h 604909"/>
              <a:gd name="connsiteX20" fmla="*/ 346490 w 581857"/>
              <a:gd name="connsiteY20" fmla="*/ 418895 h 604909"/>
              <a:gd name="connsiteX21" fmla="*/ 359294 w 581857"/>
              <a:gd name="connsiteY21" fmla="*/ 431680 h 604909"/>
              <a:gd name="connsiteX22" fmla="*/ 302183 w 581857"/>
              <a:gd name="connsiteY22" fmla="*/ 475818 h 604909"/>
              <a:gd name="connsiteX23" fmla="*/ 244766 w 581857"/>
              <a:gd name="connsiteY23" fmla="*/ 430360 h 604909"/>
              <a:gd name="connsiteX24" fmla="*/ 244766 w 581857"/>
              <a:gd name="connsiteY24" fmla="*/ 403674 h 604909"/>
              <a:gd name="connsiteX25" fmla="*/ 302183 w 581857"/>
              <a:gd name="connsiteY25" fmla="*/ 358115 h 604909"/>
              <a:gd name="connsiteX26" fmla="*/ 286666 w 581857"/>
              <a:gd name="connsiteY26" fmla="*/ 279999 h 604909"/>
              <a:gd name="connsiteX27" fmla="*/ 323961 w 581857"/>
              <a:gd name="connsiteY27" fmla="*/ 279999 h 604909"/>
              <a:gd name="connsiteX28" fmla="*/ 327822 w 581857"/>
              <a:gd name="connsiteY28" fmla="*/ 280507 h 604909"/>
              <a:gd name="connsiteX29" fmla="*/ 315526 w 581857"/>
              <a:gd name="connsiteY29" fmla="*/ 310358 h 604909"/>
              <a:gd name="connsiteX30" fmla="*/ 315526 w 581857"/>
              <a:gd name="connsiteY30" fmla="*/ 332087 h 604909"/>
              <a:gd name="connsiteX31" fmla="*/ 302214 w 581857"/>
              <a:gd name="connsiteY31" fmla="*/ 331072 h 604909"/>
              <a:gd name="connsiteX32" fmla="*/ 244696 w 581857"/>
              <a:gd name="connsiteY32" fmla="*/ 353105 h 604909"/>
              <a:gd name="connsiteX33" fmla="*/ 244696 w 581857"/>
              <a:gd name="connsiteY33" fmla="*/ 306805 h 604909"/>
              <a:gd name="connsiteX34" fmla="*/ 264817 w 581857"/>
              <a:gd name="connsiteY34" fmla="*/ 326909 h 604909"/>
              <a:gd name="connsiteX35" fmla="*/ 264817 w 581857"/>
              <a:gd name="connsiteY35" fmla="*/ 295534 h 604909"/>
              <a:gd name="connsiteX36" fmla="*/ 264817 w 581857"/>
              <a:gd name="connsiteY36" fmla="*/ 295331 h 604909"/>
              <a:gd name="connsiteX37" fmla="*/ 286666 w 581857"/>
              <a:gd name="connsiteY37" fmla="*/ 279999 h 604909"/>
              <a:gd name="connsiteX38" fmla="*/ 462249 w 581857"/>
              <a:gd name="connsiteY38" fmla="*/ 277671 h 604909"/>
              <a:gd name="connsiteX39" fmla="*/ 511927 w 581857"/>
              <a:gd name="connsiteY39" fmla="*/ 327279 h 604909"/>
              <a:gd name="connsiteX40" fmla="*/ 462249 w 581857"/>
              <a:gd name="connsiteY40" fmla="*/ 376887 h 604909"/>
              <a:gd name="connsiteX41" fmla="*/ 412571 w 581857"/>
              <a:gd name="connsiteY41" fmla="*/ 327279 h 604909"/>
              <a:gd name="connsiteX42" fmla="*/ 462249 w 581857"/>
              <a:gd name="connsiteY42" fmla="*/ 277671 h 604909"/>
              <a:gd name="connsiteX43" fmla="*/ 462249 w 581857"/>
              <a:gd name="connsiteY43" fmla="*/ 250702 h 604909"/>
              <a:gd name="connsiteX44" fmla="*/ 385525 w 581857"/>
              <a:gd name="connsiteY44" fmla="*/ 327313 h 604909"/>
              <a:gd name="connsiteX45" fmla="*/ 462249 w 581857"/>
              <a:gd name="connsiteY45" fmla="*/ 404026 h 604909"/>
              <a:gd name="connsiteX46" fmla="*/ 539075 w 581857"/>
              <a:gd name="connsiteY46" fmla="*/ 327313 h 604909"/>
              <a:gd name="connsiteX47" fmla="*/ 462249 w 581857"/>
              <a:gd name="connsiteY47" fmla="*/ 250702 h 604909"/>
              <a:gd name="connsiteX48" fmla="*/ 445278 w 581857"/>
              <a:gd name="connsiteY48" fmla="*/ 207881 h 604909"/>
              <a:gd name="connsiteX49" fmla="*/ 479220 w 581857"/>
              <a:gd name="connsiteY49" fmla="*/ 207881 h 604909"/>
              <a:gd name="connsiteX50" fmla="*/ 494869 w 581857"/>
              <a:gd name="connsiteY50" fmla="*/ 223508 h 604909"/>
              <a:gd name="connsiteX51" fmla="*/ 494869 w 581857"/>
              <a:gd name="connsiteY51" fmla="*/ 235380 h 604909"/>
              <a:gd name="connsiteX52" fmla="*/ 504320 w 581857"/>
              <a:gd name="connsiteY52" fmla="*/ 239236 h 604909"/>
              <a:gd name="connsiteX53" fmla="*/ 512755 w 581857"/>
              <a:gd name="connsiteY53" fmla="*/ 230915 h 604909"/>
              <a:gd name="connsiteX54" fmla="*/ 523831 w 581857"/>
              <a:gd name="connsiteY54" fmla="*/ 226349 h 604909"/>
              <a:gd name="connsiteX55" fmla="*/ 534806 w 581857"/>
              <a:gd name="connsiteY55" fmla="*/ 230915 h 604909"/>
              <a:gd name="connsiteX56" fmla="*/ 558789 w 581857"/>
              <a:gd name="connsiteY56" fmla="*/ 254862 h 604909"/>
              <a:gd name="connsiteX57" fmla="*/ 558789 w 581857"/>
              <a:gd name="connsiteY57" fmla="*/ 276882 h 604909"/>
              <a:gd name="connsiteX58" fmla="*/ 550456 w 581857"/>
              <a:gd name="connsiteY58" fmla="*/ 285304 h 604909"/>
              <a:gd name="connsiteX59" fmla="*/ 554419 w 581857"/>
              <a:gd name="connsiteY59" fmla="*/ 294842 h 604909"/>
              <a:gd name="connsiteX60" fmla="*/ 566309 w 581857"/>
              <a:gd name="connsiteY60" fmla="*/ 294842 h 604909"/>
              <a:gd name="connsiteX61" fmla="*/ 581857 w 581857"/>
              <a:gd name="connsiteY61" fmla="*/ 310367 h 604909"/>
              <a:gd name="connsiteX62" fmla="*/ 581857 w 581857"/>
              <a:gd name="connsiteY62" fmla="*/ 344259 h 604909"/>
              <a:gd name="connsiteX63" fmla="*/ 566309 w 581857"/>
              <a:gd name="connsiteY63" fmla="*/ 359885 h 604909"/>
              <a:gd name="connsiteX64" fmla="*/ 554419 w 581857"/>
              <a:gd name="connsiteY64" fmla="*/ 359885 h 604909"/>
              <a:gd name="connsiteX65" fmla="*/ 550456 w 581857"/>
              <a:gd name="connsiteY65" fmla="*/ 369322 h 604909"/>
              <a:gd name="connsiteX66" fmla="*/ 558789 w 581857"/>
              <a:gd name="connsiteY66" fmla="*/ 377744 h 604909"/>
              <a:gd name="connsiteX67" fmla="*/ 558789 w 581857"/>
              <a:gd name="connsiteY67" fmla="*/ 399764 h 604909"/>
              <a:gd name="connsiteX68" fmla="*/ 534806 w 581857"/>
              <a:gd name="connsiteY68" fmla="*/ 423711 h 604909"/>
              <a:gd name="connsiteX69" fmla="*/ 523831 w 581857"/>
              <a:gd name="connsiteY69" fmla="*/ 428277 h 604909"/>
              <a:gd name="connsiteX70" fmla="*/ 512755 w 581857"/>
              <a:gd name="connsiteY70" fmla="*/ 423711 h 604909"/>
              <a:gd name="connsiteX71" fmla="*/ 504320 w 581857"/>
              <a:gd name="connsiteY71" fmla="*/ 415390 h 604909"/>
              <a:gd name="connsiteX72" fmla="*/ 494869 w 581857"/>
              <a:gd name="connsiteY72" fmla="*/ 419348 h 604909"/>
              <a:gd name="connsiteX73" fmla="*/ 494869 w 581857"/>
              <a:gd name="connsiteY73" fmla="*/ 431220 h 604909"/>
              <a:gd name="connsiteX74" fmla="*/ 479220 w 581857"/>
              <a:gd name="connsiteY74" fmla="*/ 446745 h 604909"/>
              <a:gd name="connsiteX75" fmla="*/ 445278 w 581857"/>
              <a:gd name="connsiteY75" fmla="*/ 446745 h 604909"/>
              <a:gd name="connsiteX76" fmla="*/ 429730 w 581857"/>
              <a:gd name="connsiteY76" fmla="*/ 431220 h 604909"/>
              <a:gd name="connsiteX77" fmla="*/ 429730 w 581857"/>
              <a:gd name="connsiteY77" fmla="*/ 419348 h 604909"/>
              <a:gd name="connsiteX78" fmla="*/ 420177 w 581857"/>
              <a:gd name="connsiteY78" fmla="*/ 415390 h 604909"/>
              <a:gd name="connsiteX79" fmla="*/ 411743 w 581857"/>
              <a:gd name="connsiteY79" fmla="*/ 423711 h 604909"/>
              <a:gd name="connsiteX80" fmla="*/ 400768 w 581857"/>
              <a:gd name="connsiteY80" fmla="*/ 428277 h 604909"/>
              <a:gd name="connsiteX81" fmla="*/ 389691 w 581857"/>
              <a:gd name="connsiteY81" fmla="*/ 423711 h 604909"/>
              <a:gd name="connsiteX82" fmla="*/ 365708 w 581857"/>
              <a:gd name="connsiteY82" fmla="*/ 399764 h 604909"/>
              <a:gd name="connsiteX83" fmla="*/ 365708 w 581857"/>
              <a:gd name="connsiteY83" fmla="*/ 377744 h 604909"/>
              <a:gd name="connsiteX84" fmla="*/ 374041 w 581857"/>
              <a:gd name="connsiteY84" fmla="*/ 369322 h 604909"/>
              <a:gd name="connsiteX85" fmla="*/ 370180 w 581857"/>
              <a:gd name="connsiteY85" fmla="*/ 359885 h 604909"/>
              <a:gd name="connsiteX86" fmla="*/ 358290 w 581857"/>
              <a:gd name="connsiteY86" fmla="*/ 359885 h 604909"/>
              <a:gd name="connsiteX87" fmla="*/ 342640 w 581857"/>
              <a:gd name="connsiteY87" fmla="*/ 344259 h 604909"/>
              <a:gd name="connsiteX88" fmla="*/ 342640 w 581857"/>
              <a:gd name="connsiteY88" fmla="*/ 310367 h 604909"/>
              <a:gd name="connsiteX89" fmla="*/ 358290 w 581857"/>
              <a:gd name="connsiteY89" fmla="*/ 294842 h 604909"/>
              <a:gd name="connsiteX90" fmla="*/ 370180 w 581857"/>
              <a:gd name="connsiteY90" fmla="*/ 294842 h 604909"/>
              <a:gd name="connsiteX91" fmla="*/ 374041 w 581857"/>
              <a:gd name="connsiteY91" fmla="*/ 285304 h 604909"/>
              <a:gd name="connsiteX92" fmla="*/ 365708 w 581857"/>
              <a:gd name="connsiteY92" fmla="*/ 276882 h 604909"/>
              <a:gd name="connsiteX93" fmla="*/ 365708 w 581857"/>
              <a:gd name="connsiteY93" fmla="*/ 254862 h 604909"/>
              <a:gd name="connsiteX94" fmla="*/ 389691 w 581857"/>
              <a:gd name="connsiteY94" fmla="*/ 230915 h 604909"/>
              <a:gd name="connsiteX95" fmla="*/ 400768 w 581857"/>
              <a:gd name="connsiteY95" fmla="*/ 226349 h 604909"/>
              <a:gd name="connsiteX96" fmla="*/ 411743 w 581857"/>
              <a:gd name="connsiteY96" fmla="*/ 230915 h 604909"/>
              <a:gd name="connsiteX97" fmla="*/ 420177 w 581857"/>
              <a:gd name="connsiteY97" fmla="*/ 239236 h 604909"/>
              <a:gd name="connsiteX98" fmla="*/ 429730 w 581857"/>
              <a:gd name="connsiteY98" fmla="*/ 235380 h 604909"/>
              <a:gd name="connsiteX99" fmla="*/ 429730 w 581857"/>
              <a:gd name="connsiteY99" fmla="*/ 223508 h 604909"/>
              <a:gd name="connsiteX100" fmla="*/ 445278 w 581857"/>
              <a:gd name="connsiteY100" fmla="*/ 207881 h 604909"/>
              <a:gd name="connsiteX101" fmla="*/ 89875 w 581857"/>
              <a:gd name="connsiteY101" fmla="*/ 181332 h 604909"/>
              <a:gd name="connsiteX102" fmla="*/ 112339 w 581857"/>
              <a:gd name="connsiteY102" fmla="*/ 263917 h 604909"/>
              <a:gd name="connsiteX103" fmla="*/ 134905 w 581857"/>
              <a:gd name="connsiteY103" fmla="*/ 277410 h 604909"/>
              <a:gd name="connsiteX104" fmla="*/ 158894 w 581857"/>
              <a:gd name="connsiteY104" fmla="*/ 287860 h 604909"/>
              <a:gd name="connsiteX105" fmla="*/ 217341 w 581857"/>
              <a:gd name="connsiteY105" fmla="*/ 294049 h 604909"/>
              <a:gd name="connsiteX106" fmla="*/ 217545 w 581857"/>
              <a:gd name="connsiteY106" fmla="*/ 294049 h 604909"/>
              <a:gd name="connsiteX107" fmla="*/ 217850 w 581857"/>
              <a:gd name="connsiteY107" fmla="*/ 576096 h 604909"/>
              <a:gd name="connsiteX108" fmla="*/ 188982 w 581857"/>
              <a:gd name="connsiteY108" fmla="*/ 604909 h 604909"/>
              <a:gd name="connsiteX109" fmla="*/ 160114 w 581857"/>
              <a:gd name="connsiteY109" fmla="*/ 576096 h 604909"/>
              <a:gd name="connsiteX110" fmla="*/ 160114 w 581857"/>
              <a:gd name="connsiteY110" fmla="*/ 351879 h 604909"/>
              <a:gd name="connsiteX111" fmla="*/ 153913 w 581857"/>
              <a:gd name="connsiteY111" fmla="*/ 345690 h 604909"/>
              <a:gd name="connsiteX112" fmla="*/ 147611 w 581857"/>
              <a:gd name="connsiteY112" fmla="*/ 351879 h 604909"/>
              <a:gd name="connsiteX113" fmla="*/ 147611 w 581857"/>
              <a:gd name="connsiteY113" fmla="*/ 576096 h 604909"/>
              <a:gd name="connsiteX114" fmla="*/ 118743 w 581857"/>
              <a:gd name="connsiteY114" fmla="*/ 604909 h 604909"/>
              <a:gd name="connsiteX115" fmla="*/ 89875 w 581857"/>
              <a:gd name="connsiteY115" fmla="*/ 576096 h 604909"/>
              <a:gd name="connsiteX116" fmla="*/ 89875 w 581857"/>
              <a:gd name="connsiteY116" fmla="*/ 181332 h 604909"/>
              <a:gd name="connsiteX117" fmla="*/ 167532 w 581857"/>
              <a:gd name="connsiteY117" fmla="*/ 143667 h 604909"/>
              <a:gd name="connsiteX118" fmla="*/ 183374 w 581857"/>
              <a:gd name="connsiteY118" fmla="*/ 201985 h 604909"/>
              <a:gd name="connsiteX119" fmla="*/ 168242 w 581857"/>
              <a:gd name="connsiteY119" fmla="*/ 200362 h 604909"/>
              <a:gd name="connsiteX120" fmla="*/ 122441 w 581857"/>
              <a:gd name="connsiteY120" fmla="*/ 228557 h 604909"/>
              <a:gd name="connsiteX121" fmla="*/ 104059 w 581857"/>
              <a:gd name="connsiteY121" fmla="*/ 160909 h 604909"/>
              <a:gd name="connsiteX122" fmla="*/ 153905 w 581857"/>
              <a:gd name="connsiteY122" fmla="*/ 0 h 604909"/>
              <a:gd name="connsiteX123" fmla="*/ 203694 w 581857"/>
              <a:gd name="connsiteY123" fmla="*/ 49815 h 604909"/>
              <a:gd name="connsiteX124" fmla="*/ 153905 w 581857"/>
              <a:gd name="connsiteY124" fmla="*/ 99529 h 604909"/>
              <a:gd name="connsiteX125" fmla="*/ 104013 w 581857"/>
              <a:gd name="connsiteY125" fmla="*/ 49815 h 604909"/>
              <a:gd name="connsiteX126" fmla="*/ 104115 w 581857"/>
              <a:gd name="connsiteY126" fmla="*/ 47178 h 604909"/>
              <a:gd name="connsiteX127" fmla="*/ 63267 w 581857"/>
              <a:gd name="connsiteY127" fmla="*/ 98718 h 604909"/>
              <a:gd name="connsiteX128" fmla="*/ 108789 w 581857"/>
              <a:gd name="connsiteY128" fmla="*/ 115864 h 604909"/>
              <a:gd name="connsiteX129" fmla="*/ 218225 w 581857"/>
              <a:gd name="connsiteY129" fmla="*/ 115458 h 604909"/>
              <a:gd name="connsiteX130" fmla="*/ 275127 w 581857"/>
              <a:gd name="connsiteY130" fmla="*/ 171970 h 604909"/>
              <a:gd name="connsiteX131" fmla="*/ 275533 w 581857"/>
              <a:gd name="connsiteY131" fmla="*/ 253339 h 604909"/>
              <a:gd name="connsiteX132" fmla="*/ 267608 w 581857"/>
              <a:gd name="connsiteY132" fmla="*/ 271297 h 604909"/>
              <a:gd name="connsiteX133" fmla="*/ 248911 w 581857"/>
              <a:gd name="connsiteY133" fmla="*/ 277384 h 604909"/>
              <a:gd name="connsiteX134" fmla="*/ 161018 w 581857"/>
              <a:gd name="connsiteY134" fmla="*/ 267948 h 604909"/>
              <a:gd name="connsiteX135" fmla="*/ 139679 w 581857"/>
              <a:gd name="connsiteY135" fmla="*/ 241570 h 604909"/>
              <a:gd name="connsiteX136" fmla="*/ 166098 w 581857"/>
              <a:gd name="connsiteY136" fmla="*/ 220162 h 604909"/>
              <a:gd name="connsiteX137" fmla="*/ 227268 w 581857"/>
              <a:gd name="connsiteY137" fmla="*/ 226757 h 604909"/>
              <a:gd name="connsiteX138" fmla="*/ 227065 w 581857"/>
              <a:gd name="connsiteY138" fmla="*/ 172274 h 604909"/>
              <a:gd name="connsiteX139" fmla="*/ 227065 w 581857"/>
              <a:gd name="connsiteY139" fmla="*/ 172173 h 604909"/>
              <a:gd name="connsiteX140" fmla="*/ 222187 w 581857"/>
              <a:gd name="connsiteY140" fmla="*/ 167404 h 604909"/>
              <a:gd name="connsiteX141" fmla="*/ 217310 w 581857"/>
              <a:gd name="connsiteY141" fmla="*/ 172274 h 604909"/>
              <a:gd name="connsiteX142" fmla="*/ 217412 w 581857"/>
              <a:gd name="connsiteY142" fmla="*/ 205552 h 604909"/>
              <a:gd name="connsiteX143" fmla="*/ 203593 w 581857"/>
              <a:gd name="connsiteY143" fmla="*/ 204132 h 604909"/>
              <a:gd name="connsiteX144" fmla="*/ 186014 w 581857"/>
              <a:gd name="connsiteY144" fmla="*/ 139504 h 604909"/>
              <a:gd name="connsiteX145" fmla="*/ 162542 w 581857"/>
              <a:gd name="connsiteY145" fmla="*/ 125401 h 604909"/>
              <a:gd name="connsiteX146" fmla="*/ 99034 w 581857"/>
              <a:gd name="connsiteY146" fmla="*/ 142649 h 604909"/>
              <a:gd name="connsiteX147" fmla="*/ 85215 w 581857"/>
              <a:gd name="connsiteY147" fmla="*/ 158375 h 604909"/>
              <a:gd name="connsiteX148" fmla="*/ 15510 w 581857"/>
              <a:gd name="connsiteY148" fmla="*/ 131996 h 604909"/>
              <a:gd name="connsiteX149" fmla="*/ 878 w 581857"/>
              <a:gd name="connsiteY149" fmla="*/ 115965 h 604909"/>
              <a:gd name="connsiteX150" fmla="*/ 5146 w 581857"/>
              <a:gd name="connsiteY150" fmla="*/ 94660 h 604909"/>
              <a:gd name="connsiteX151" fmla="*/ 70990 w 581857"/>
              <a:gd name="connsiteY151" fmla="*/ 11465 h 604909"/>
              <a:gd name="connsiteX152" fmla="*/ 104827 w 581857"/>
              <a:gd name="connsiteY152" fmla="*/ 7508 h 604909"/>
              <a:gd name="connsiteX153" fmla="*/ 113260 w 581857"/>
              <a:gd name="connsiteY153" fmla="*/ 20900 h 604909"/>
              <a:gd name="connsiteX154" fmla="*/ 153905 w 581857"/>
              <a:gd name="connsiteY154" fmla="*/ 0 h 60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581857" h="604909">
                <a:moveTo>
                  <a:pt x="381364" y="450697"/>
                </a:moveTo>
                <a:cubicBezTo>
                  <a:pt x="384920" y="452523"/>
                  <a:pt x="388781" y="453841"/>
                  <a:pt x="392744" y="454652"/>
                </a:cubicBezTo>
                <a:lnTo>
                  <a:pt x="414589" y="476456"/>
                </a:lnTo>
                <a:cubicBezTo>
                  <a:pt x="420685" y="482540"/>
                  <a:pt x="420685" y="492377"/>
                  <a:pt x="414589" y="498462"/>
                </a:cubicBezTo>
                <a:lnTo>
                  <a:pt x="383802" y="529190"/>
                </a:lnTo>
                <a:cubicBezTo>
                  <a:pt x="377706" y="535274"/>
                  <a:pt x="367850" y="535274"/>
                  <a:pt x="361754" y="529190"/>
                </a:cubicBezTo>
                <a:lnTo>
                  <a:pt x="339604" y="507082"/>
                </a:lnTo>
                <a:lnTo>
                  <a:pt x="339604" y="538317"/>
                </a:lnTo>
                <a:cubicBezTo>
                  <a:pt x="339604" y="546937"/>
                  <a:pt x="332593" y="553934"/>
                  <a:pt x="323957" y="553934"/>
                </a:cubicBezTo>
                <a:lnTo>
                  <a:pt x="280469" y="553934"/>
                </a:lnTo>
                <a:cubicBezTo>
                  <a:pt x="271833" y="553934"/>
                  <a:pt x="264822" y="546937"/>
                  <a:pt x="264822" y="538317"/>
                </a:cubicBezTo>
                <a:lnTo>
                  <a:pt x="264822" y="507082"/>
                </a:lnTo>
                <a:lnTo>
                  <a:pt x="244907" y="526959"/>
                </a:lnTo>
                <a:lnTo>
                  <a:pt x="244907" y="481019"/>
                </a:lnTo>
                <a:cubicBezTo>
                  <a:pt x="260656" y="495115"/>
                  <a:pt x="281079" y="502924"/>
                  <a:pt x="302213" y="502924"/>
                </a:cubicBezTo>
                <a:cubicBezTo>
                  <a:pt x="337267" y="502924"/>
                  <a:pt x="368053" y="481729"/>
                  <a:pt x="381364" y="450697"/>
                </a:cubicBezTo>
                <a:close/>
                <a:moveTo>
                  <a:pt x="302183" y="358115"/>
                </a:moveTo>
                <a:cubicBezTo>
                  <a:pt x="307874" y="358115"/>
                  <a:pt x="313361" y="358825"/>
                  <a:pt x="318747" y="360449"/>
                </a:cubicBezTo>
                <a:cubicBezTo>
                  <a:pt x="322101" y="368465"/>
                  <a:pt x="327791" y="375263"/>
                  <a:pt x="334905" y="379931"/>
                </a:cubicBezTo>
                <a:cubicBezTo>
                  <a:pt x="333787" y="385512"/>
                  <a:pt x="333787" y="391194"/>
                  <a:pt x="334803" y="396774"/>
                </a:cubicBezTo>
                <a:cubicBezTo>
                  <a:pt x="336328" y="404892"/>
                  <a:pt x="340189" y="412603"/>
                  <a:pt x="346490" y="418895"/>
                </a:cubicBezTo>
                <a:lnTo>
                  <a:pt x="359294" y="431680"/>
                </a:lnTo>
                <a:cubicBezTo>
                  <a:pt x="352689" y="457249"/>
                  <a:pt x="329417" y="475818"/>
                  <a:pt x="302183" y="475818"/>
                </a:cubicBezTo>
                <a:cubicBezTo>
                  <a:pt x="274440" y="475818"/>
                  <a:pt x="250965" y="456539"/>
                  <a:pt x="244766" y="430360"/>
                </a:cubicBezTo>
                <a:cubicBezTo>
                  <a:pt x="244766" y="410168"/>
                  <a:pt x="244766" y="423866"/>
                  <a:pt x="244766" y="403674"/>
                </a:cubicBezTo>
                <a:cubicBezTo>
                  <a:pt x="250762" y="377597"/>
                  <a:pt x="274135" y="358115"/>
                  <a:pt x="302183" y="358115"/>
                </a:cubicBezTo>
                <a:close/>
                <a:moveTo>
                  <a:pt x="286666" y="279999"/>
                </a:moveTo>
                <a:lnTo>
                  <a:pt x="323961" y="279999"/>
                </a:lnTo>
                <a:cubicBezTo>
                  <a:pt x="325282" y="279999"/>
                  <a:pt x="326603" y="280202"/>
                  <a:pt x="327822" y="280507"/>
                </a:cubicBezTo>
                <a:cubicBezTo>
                  <a:pt x="320302" y="288224"/>
                  <a:pt x="315526" y="298783"/>
                  <a:pt x="315526" y="310358"/>
                </a:cubicBezTo>
                <a:lnTo>
                  <a:pt x="315526" y="332087"/>
                </a:lnTo>
                <a:cubicBezTo>
                  <a:pt x="311258" y="331376"/>
                  <a:pt x="306787" y="331072"/>
                  <a:pt x="302214" y="331072"/>
                </a:cubicBezTo>
                <a:cubicBezTo>
                  <a:pt x="280568" y="331072"/>
                  <a:pt x="260244" y="339195"/>
                  <a:pt x="244696" y="353105"/>
                </a:cubicBezTo>
                <a:lnTo>
                  <a:pt x="244696" y="306805"/>
                </a:lnTo>
                <a:lnTo>
                  <a:pt x="264817" y="326909"/>
                </a:lnTo>
                <a:lnTo>
                  <a:pt x="264817" y="295534"/>
                </a:lnTo>
                <a:cubicBezTo>
                  <a:pt x="264817" y="295534"/>
                  <a:pt x="264817" y="295433"/>
                  <a:pt x="264817" y="295331"/>
                </a:cubicBezTo>
                <a:cubicBezTo>
                  <a:pt x="273557" y="292590"/>
                  <a:pt x="281178" y="287208"/>
                  <a:pt x="286666" y="279999"/>
                </a:cubicBezTo>
                <a:close/>
                <a:moveTo>
                  <a:pt x="462249" y="277671"/>
                </a:moveTo>
                <a:cubicBezTo>
                  <a:pt x="489685" y="277671"/>
                  <a:pt x="511927" y="299881"/>
                  <a:pt x="511927" y="327279"/>
                </a:cubicBezTo>
                <a:cubicBezTo>
                  <a:pt x="511927" y="354677"/>
                  <a:pt x="489685" y="376887"/>
                  <a:pt x="462249" y="376887"/>
                </a:cubicBezTo>
                <a:cubicBezTo>
                  <a:pt x="434813" y="376887"/>
                  <a:pt x="412571" y="354677"/>
                  <a:pt x="412571" y="327279"/>
                </a:cubicBezTo>
                <a:cubicBezTo>
                  <a:pt x="412571" y="299881"/>
                  <a:pt x="434813" y="277671"/>
                  <a:pt x="462249" y="277671"/>
                </a:cubicBezTo>
                <a:close/>
                <a:moveTo>
                  <a:pt x="462249" y="250702"/>
                </a:moveTo>
                <a:cubicBezTo>
                  <a:pt x="419873" y="250702"/>
                  <a:pt x="385525" y="284999"/>
                  <a:pt x="385525" y="327313"/>
                </a:cubicBezTo>
                <a:cubicBezTo>
                  <a:pt x="385525" y="369627"/>
                  <a:pt x="419873" y="404026"/>
                  <a:pt x="462249" y="404026"/>
                </a:cubicBezTo>
                <a:cubicBezTo>
                  <a:pt x="504625" y="404026"/>
                  <a:pt x="539075" y="369627"/>
                  <a:pt x="539075" y="327313"/>
                </a:cubicBezTo>
                <a:cubicBezTo>
                  <a:pt x="539075" y="284999"/>
                  <a:pt x="504625" y="250702"/>
                  <a:pt x="462249" y="250702"/>
                </a:cubicBezTo>
                <a:close/>
                <a:moveTo>
                  <a:pt x="445278" y="207881"/>
                </a:moveTo>
                <a:lnTo>
                  <a:pt x="479220" y="207881"/>
                </a:lnTo>
                <a:cubicBezTo>
                  <a:pt x="487857" y="207881"/>
                  <a:pt x="494869" y="214883"/>
                  <a:pt x="494869" y="223508"/>
                </a:cubicBezTo>
                <a:lnTo>
                  <a:pt x="494869" y="235380"/>
                </a:lnTo>
                <a:cubicBezTo>
                  <a:pt x="498121" y="236496"/>
                  <a:pt x="501271" y="237815"/>
                  <a:pt x="504320" y="239236"/>
                </a:cubicBezTo>
                <a:lnTo>
                  <a:pt x="512755" y="230915"/>
                </a:lnTo>
                <a:cubicBezTo>
                  <a:pt x="515803" y="227871"/>
                  <a:pt x="519767" y="226349"/>
                  <a:pt x="523831" y="226349"/>
                </a:cubicBezTo>
                <a:cubicBezTo>
                  <a:pt x="527795" y="226349"/>
                  <a:pt x="531758" y="227871"/>
                  <a:pt x="534806" y="230915"/>
                </a:cubicBezTo>
                <a:lnTo>
                  <a:pt x="558789" y="254862"/>
                </a:lnTo>
                <a:cubicBezTo>
                  <a:pt x="564886" y="260951"/>
                  <a:pt x="564886" y="270793"/>
                  <a:pt x="558789" y="276882"/>
                </a:cubicBezTo>
                <a:lnTo>
                  <a:pt x="550456" y="285304"/>
                </a:lnTo>
                <a:cubicBezTo>
                  <a:pt x="551879" y="288348"/>
                  <a:pt x="553200" y="291494"/>
                  <a:pt x="554419" y="294842"/>
                </a:cubicBezTo>
                <a:lnTo>
                  <a:pt x="566309" y="294842"/>
                </a:lnTo>
                <a:cubicBezTo>
                  <a:pt x="574845" y="294842"/>
                  <a:pt x="581857" y="301742"/>
                  <a:pt x="581857" y="310367"/>
                </a:cubicBezTo>
                <a:lnTo>
                  <a:pt x="581857" y="344259"/>
                </a:lnTo>
                <a:cubicBezTo>
                  <a:pt x="581857" y="352884"/>
                  <a:pt x="574845" y="359885"/>
                  <a:pt x="566309" y="359885"/>
                </a:cubicBezTo>
                <a:lnTo>
                  <a:pt x="554419" y="359885"/>
                </a:lnTo>
                <a:cubicBezTo>
                  <a:pt x="553200" y="363133"/>
                  <a:pt x="551879" y="366278"/>
                  <a:pt x="550456" y="369322"/>
                </a:cubicBezTo>
                <a:lnTo>
                  <a:pt x="558789" y="377744"/>
                </a:lnTo>
                <a:cubicBezTo>
                  <a:pt x="564886" y="383833"/>
                  <a:pt x="564886" y="393676"/>
                  <a:pt x="558789" y="399764"/>
                </a:cubicBezTo>
                <a:lnTo>
                  <a:pt x="534806" y="423711"/>
                </a:lnTo>
                <a:cubicBezTo>
                  <a:pt x="531758" y="426755"/>
                  <a:pt x="527795" y="428277"/>
                  <a:pt x="523831" y="428277"/>
                </a:cubicBezTo>
                <a:cubicBezTo>
                  <a:pt x="519767" y="428277"/>
                  <a:pt x="515803" y="426755"/>
                  <a:pt x="512755" y="423711"/>
                </a:cubicBezTo>
                <a:lnTo>
                  <a:pt x="504320" y="415390"/>
                </a:lnTo>
                <a:cubicBezTo>
                  <a:pt x="501271" y="416811"/>
                  <a:pt x="498121" y="418130"/>
                  <a:pt x="494869" y="419348"/>
                </a:cubicBezTo>
                <a:lnTo>
                  <a:pt x="494869" y="431220"/>
                </a:lnTo>
                <a:cubicBezTo>
                  <a:pt x="494869" y="439744"/>
                  <a:pt x="487857" y="446745"/>
                  <a:pt x="479220" y="446745"/>
                </a:cubicBezTo>
                <a:lnTo>
                  <a:pt x="445278" y="446745"/>
                </a:lnTo>
                <a:cubicBezTo>
                  <a:pt x="436640" y="446745"/>
                  <a:pt x="429730" y="439744"/>
                  <a:pt x="429730" y="431220"/>
                </a:cubicBezTo>
                <a:lnTo>
                  <a:pt x="429730" y="419348"/>
                </a:lnTo>
                <a:cubicBezTo>
                  <a:pt x="426376" y="418130"/>
                  <a:pt x="423226" y="416811"/>
                  <a:pt x="420177" y="415390"/>
                </a:cubicBezTo>
                <a:lnTo>
                  <a:pt x="411743" y="423711"/>
                </a:lnTo>
                <a:cubicBezTo>
                  <a:pt x="408694" y="426755"/>
                  <a:pt x="404731" y="428277"/>
                  <a:pt x="400768" y="428277"/>
                </a:cubicBezTo>
                <a:cubicBezTo>
                  <a:pt x="396703" y="428277"/>
                  <a:pt x="392740" y="426755"/>
                  <a:pt x="389691" y="423711"/>
                </a:cubicBezTo>
                <a:lnTo>
                  <a:pt x="365708" y="399764"/>
                </a:lnTo>
                <a:cubicBezTo>
                  <a:pt x="359611" y="393676"/>
                  <a:pt x="359611" y="383833"/>
                  <a:pt x="365708" y="377744"/>
                </a:cubicBezTo>
                <a:lnTo>
                  <a:pt x="374041" y="369322"/>
                </a:lnTo>
                <a:cubicBezTo>
                  <a:pt x="372619" y="366278"/>
                  <a:pt x="371298" y="363133"/>
                  <a:pt x="370180" y="359885"/>
                </a:cubicBezTo>
                <a:lnTo>
                  <a:pt x="358290" y="359885"/>
                </a:lnTo>
                <a:cubicBezTo>
                  <a:pt x="349652" y="359885"/>
                  <a:pt x="342640" y="352884"/>
                  <a:pt x="342640" y="344259"/>
                </a:cubicBezTo>
                <a:lnTo>
                  <a:pt x="342640" y="310367"/>
                </a:lnTo>
                <a:cubicBezTo>
                  <a:pt x="342640" y="301742"/>
                  <a:pt x="349652" y="294842"/>
                  <a:pt x="358290" y="294842"/>
                </a:cubicBezTo>
                <a:lnTo>
                  <a:pt x="370180" y="294842"/>
                </a:lnTo>
                <a:cubicBezTo>
                  <a:pt x="371298" y="291494"/>
                  <a:pt x="372619" y="288348"/>
                  <a:pt x="374041" y="285304"/>
                </a:cubicBezTo>
                <a:lnTo>
                  <a:pt x="365708" y="276882"/>
                </a:lnTo>
                <a:cubicBezTo>
                  <a:pt x="359611" y="270793"/>
                  <a:pt x="359611" y="260951"/>
                  <a:pt x="365708" y="254862"/>
                </a:cubicBezTo>
                <a:lnTo>
                  <a:pt x="389691" y="230915"/>
                </a:lnTo>
                <a:cubicBezTo>
                  <a:pt x="392740" y="227871"/>
                  <a:pt x="396703" y="226349"/>
                  <a:pt x="400768" y="226349"/>
                </a:cubicBezTo>
                <a:cubicBezTo>
                  <a:pt x="404731" y="226349"/>
                  <a:pt x="408694" y="227871"/>
                  <a:pt x="411743" y="230915"/>
                </a:cubicBezTo>
                <a:lnTo>
                  <a:pt x="420177" y="239236"/>
                </a:lnTo>
                <a:cubicBezTo>
                  <a:pt x="423226" y="237815"/>
                  <a:pt x="426376" y="236496"/>
                  <a:pt x="429730" y="235380"/>
                </a:cubicBezTo>
                <a:lnTo>
                  <a:pt x="429730" y="223508"/>
                </a:lnTo>
                <a:cubicBezTo>
                  <a:pt x="429730" y="214883"/>
                  <a:pt x="436640" y="207881"/>
                  <a:pt x="445278" y="207881"/>
                </a:cubicBezTo>
                <a:close/>
                <a:moveTo>
                  <a:pt x="89875" y="181332"/>
                </a:moveTo>
                <a:lnTo>
                  <a:pt x="112339" y="263917"/>
                </a:lnTo>
                <a:cubicBezTo>
                  <a:pt x="114982" y="273555"/>
                  <a:pt x="124740" y="279744"/>
                  <a:pt x="134905" y="277410"/>
                </a:cubicBezTo>
                <a:cubicBezTo>
                  <a:pt x="141411" y="283092"/>
                  <a:pt x="149644" y="286846"/>
                  <a:pt x="158894" y="287860"/>
                </a:cubicBezTo>
                <a:lnTo>
                  <a:pt x="217341" y="294049"/>
                </a:lnTo>
                <a:lnTo>
                  <a:pt x="217545" y="294049"/>
                </a:lnTo>
                <a:cubicBezTo>
                  <a:pt x="217951" y="629157"/>
                  <a:pt x="217850" y="52990"/>
                  <a:pt x="217850" y="576096"/>
                </a:cubicBezTo>
                <a:cubicBezTo>
                  <a:pt x="217850" y="592024"/>
                  <a:pt x="204940" y="604909"/>
                  <a:pt x="188982" y="604909"/>
                </a:cubicBezTo>
                <a:cubicBezTo>
                  <a:pt x="173023" y="604909"/>
                  <a:pt x="160114" y="592024"/>
                  <a:pt x="160114" y="576096"/>
                </a:cubicBezTo>
                <a:lnTo>
                  <a:pt x="160114" y="351879"/>
                </a:lnTo>
                <a:cubicBezTo>
                  <a:pt x="160114" y="348429"/>
                  <a:pt x="157268" y="345690"/>
                  <a:pt x="153913" y="345690"/>
                </a:cubicBezTo>
                <a:cubicBezTo>
                  <a:pt x="150457" y="345690"/>
                  <a:pt x="147611" y="348429"/>
                  <a:pt x="147611" y="351879"/>
                </a:cubicBezTo>
                <a:lnTo>
                  <a:pt x="147611" y="576096"/>
                </a:lnTo>
                <a:cubicBezTo>
                  <a:pt x="147611" y="592024"/>
                  <a:pt x="134600" y="604909"/>
                  <a:pt x="118743" y="604909"/>
                </a:cubicBezTo>
                <a:cubicBezTo>
                  <a:pt x="102784" y="604909"/>
                  <a:pt x="89875" y="592024"/>
                  <a:pt x="89875" y="576096"/>
                </a:cubicBezTo>
                <a:cubicBezTo>
                  <a:pt x="89875" y="565646"/>
                  <a:pt x="89875" y="181332"/>
                  <a:pt x="89875" y="181332"/>
                </a:cubicBezTo>
                <a:close/>
                <a:moveTo>
                  <a:pt x="167532" y="143667"/>
                </a:moveTo>
                <a:lnTo>
                  <a:pt x="183374" y="201985"/>
                </a:lnTo>
                <a:lnTo>
                  <a:pt x="168242" y="200362"/>
                </a:lnTo>
                <a:cubicBezTo>
                  <a:pt x="147931" y="198131"/>
                  <a:pt x="129347" y="210200"/>
                  <a:pt x="122441" y="228557"/>
                </a:cubicBezTo>
                <a:lnTo>
                  <a:pt x="104059" y="160909"/>
                </a:lnTo>
                <a:close/>
                <a:moveTo>
                  <a:pt x="153905" y="0"/>
                </a:moveTo>
                <a:cubicBezTo>
                  <a:pt x="181441" y="0"/>
                  <a:pt x="203694" y="22321"/>
                  <a:pt x="203694" y="49815"/>
                </a:cubicBezTo>
                <a:cubicBezTo>
                  <a:pt x="203694" y="77310"/>
                  <a:pt x="181441" y="99529"/>
                  <a:pt x="153905" y="99529"/>
                </a:cubicBezTo>
                <a:cubicBezTo>
                  <a:pt x="126368" y="99529"/>
                  <a:pt x="104013" y="77310"/>
                  <a:pt x="104013" y="49815"/>
                </a:cubicBezTo>
                <a:cubicBezTo>
                  <a:pt x="104013" y="48902"/>
                  <a:pt x="104013" y="47989"/>
                  <a:pt x="104115" y="47178"/>
                </a:cubicBezTo>
                <a:lnTo>
                  <a:pt x="63267" y="98718"/>
                </a:lnTo>
                <a:cubicBezTo>
                  <a:pt x="100355" y="112719"/>
                  <a:pt x="98729" y="112110"/>
                  <a:pt x="108789" y="115864"/>
                </a:cubicBezTo>
                <a:cubicBezTo>
                  <a:pt x="112143" y="115255"/>
                  <a:pt x="104115" y="115458"/>
                  <a:pt x="218225" y="115458"/>
                </a:cubicBezTo>
                <a:cubicBezTo>
                  <a:pt x="249318" y="115458"/>
                  <a:pt x="274924" y="140721"/>
                  <a:pt x="275127" y="171970"/>
                </a:cubicBezTo>
                <a:cubicBezTo>
                  <a:pt x="275127" y="180188"/>
                  <a:pt x="275533" y="245121"/>
                  <a:pt x="275533" y="253339"/>
                </a:cubicBezTo>
                <a:cubicBezTo>
                  <a:pt x="275533" y="260136"/>
                  <a:pt x="272688" y="266731"/>
                  <a:pt x="267608" y="271297"/>
                </a:cubicBezTo>
                <a:cubicBezTo>
                  <a:pt x="262629" y="275761"/>
                  <a:pt x="255821" y="278094"/>
                  <a:pt x="248911" y="277384"/>
                </a:cubicBezTo>
                <a:lnTo>
                  <a:pt x="161018" y="267948"/>
                </a:lnTo>
                <a:cubicBezTo>
                  <a:pt x="147808" y="266528"/>
                  <a:pt x="138257" y="254759"/>
                  <a:pt x="139679" y="241570"/>
                </a:cubicBezTo>
                <a:cubicBezTo>
                  <a:pt x="141102" y="228380"/>
                  <a:pt x="152889" y="218742"/>
                  <a:pt x="166098" y="220162"/>
                </a:cubicBezTo>
                <a:lnTo>
                  <a:pt x="227268" y="226757"/>
                </a:lnTo>
                <a:cubicBezTo>
                  <a:pt x="227166" y="195711"/>
                  <a:pt x="227268" y="222496"/>
                  <a:pt x="227065" y="172274"/>
                </a:cubicBezTo>
                <a:lnTo>
                  <a:pt x="227065" y="172173"/>
                </a:lnTo>
                <a:cubicBezTo>
                  <a:pt x="226963" y="169535"/>
                  <a:pt x="224829" y="167404"/>
                  <a:pt x="222187" y="167404"/>
                </a:cubicBezTo>
                <a:cubicBezTo>
                  <a:pt x="219546" y="167404"/>
                  <a:pt x="217310" y="169637"/>
                  <a:pt x="217310" y="172274"/>
                </a:cubicBezTo>
                <a:lnTo>
                  <a:pt x="217412" y="205552"/>
                </a:lnTo>
                <a:cubicBezTo>
                  <a:pt x="217310" y="205552"/>
                  <a:pt x="203796" y="204132"/>
                  <a:pt x="203593" y="204132"/>
                </a:cubicBezTo>
                <a:lnTo>
                  <a:pt x="186014" y="139504"/>
                </a:lnTo>
                <a:cubicBezTo>
                  <a:pt x="182864" y="127633"/>
                  <a:pt x="171992" y="122865"/>
                  <a:pt x="162542" y="125401"/>
                </a:cubicBezTo>
                <a:cubicBezTo>
                  <a:pt x="141102" y="131286"/>
                  <a:pt x="119967" y="136967"/>
                  <a:pt x="99034" y="142649"/>
                </a:cubicBezTo>
                <a:cubicBezTo>
                  <a:pt x="91922" y="144577"/>
                  <a:pt x="86231" y="150563"/>
                  <a:pt x="85215" y="158375"/>
                </a:cubicBezTo>
                <a:cubicBezTo>
                  <a:pt x="72209" y="153403"/>
                  <a:pt x="29837" y="137373"/>
                  <a:pt x="15510" y="131996"/>
                </a:cubicBezTo>
                <a:cubicBezTo>
                  <a:pt x="8296" y="129256"/>
                  <a:pt x="2910" y="123270"/>
                  <a:pt x="878" y="115965"/>
                </a:cubicBezTo>
                <a:cubicBezTo>
                  <a:pt x="-1154" y="108559"/>
                  <a:pt x="370" y="100645"/>
                  <a:pt x="5146" y="94660"/>
                </a:cubicBezTo>
                <a:lnTo>
                  <a:pt x="70990" y="11465"/>
                </a:lnTo>
                <a:cubicBezTo>
                  <a:pt x="79220" y="1015"/>
                  <a:pt x="94360" y="-710"/>
                  <a:pt x="104827" y="7508"/>
                </a:cubicBezTo>
                <a:cubicBezTo>
                  <a:pt x="109196" y="10957"/>
                  <a:pt x="112143" y="15726"/>
                  <a:pt x="113260" y="20900"/>
                </a:cubicBezTo>
                <a:cubicBezTo>
                  <a:pt x="122304" y="8218"/>
                  <a:pt x="137139" y="0"/>
                  <a:pt x="153905" y="0"/>
                </a:cubicBezTo>
                <a:close/>
              </a:path>
            </a:pathLst>
          </a:custGeom>
          <a:solidFill>
            <a:srgbClr val="0A5687"/>
          </a:solidFill>
          <a:ln>
            <a:noFill/>
          </a:ln>
        </p:spPr>
      </p:sp>
      <p:cxnSp>
        <p:nvCxnSpPr>
          <p:cNvPr id="14" name="直接连接符 13"/>
          <p:cNvCxnSpPr/>
          <p:nvPr/>
        </p:nvCxnSpPr>
        <p:spPr>
          <a:xfrm>
            <a:off x="1160151" y="2645229"/>
            <a:ext cx="63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156497" y="4377303"/>
            <a:ext cx="2270760" cy="472440"/>
            <a:chOff x="9267825" y="4309336"/>
            <a:chExt cx="2270760" cy="472440"/>
          </a:xfrm>
        </p:grpSpPr>
        <p:sp>
          <p:nvSpPr>
            <p:cNvPr id="18" name="矩形 17"/>
            <p:cNvSpPr/>
            <p:nvPr/>
          </p:nvSpPr>
          <p:spPr>
            <a:xfrm>
              <a:off x="9267825" y="4309336"/>
              <a:ext cx="2270760" cy="472440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述职人：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xxx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19" name="specialist-user_80886"/>
            <p:cNvSpPr>
              <a:spLocks noChangeAspect="1"/>
            </p:cNvSpPr>
            <p:nvPr/>
          </p:nvSpPr>
          <p:spPr bwMode="auto">
            <a:xfrm>
              <a:off x="9389745" y="4355035"/>
              <a:ext cx="327753" cy="381042"/>
            </a:xfrm>
            <a:custGeom>
              <a:avLst/>
              <a:gdLst>
                <a:gd name="connsiteX0" fmla="*/ 327615 w 521993"/>
                <a:gd name="connsiteY0" fmla="*/ 466652 h 606863"/>
                <a:gd name="connsiteX1" fmla="*/ 327615 w 521993"/>
                <a:gd name="connsiteY1" fmla="*/ 490607 h 606863"/>
                <a:gd name="connsiteX2" fmla="*/ 372201 w 521993"/>
                <a:gd name="connsiteY2" fmla="*/ 504537 h 606863"/>
                <a:gd name="connsiteX3" fmla="*/ 416917 w 521993"/>
                <a:gd name="connsiteY3" fmla="*/ 490607 h 606863"/>
                <a:gd name="connsiteX4" fmla="*/ 416917 w 521993"/>
                <a:gd name="connsiteY4" fmla="*/ 466652 h 606863"/>
                <a:gd name="connsiteX5" fmla="*/ 173129 w 521993"/>
                <a:gd name="connsiteY5" fmla="*/ 327483 h 606863"/>
                <a:gd name="connsiteX6" fmla="*/ 183819 w 521993"/>
                <a:gd name="connsiteY6" fmla="*/ 328394 h 606863"/>
                <a:gd name="connsiteX7" fmla="*/ 235315 w 521993"/>
                <a:gd name="connsiteY7" fmla="*/ 353260 h 606863"/>
                <a:gd name="connsiteX8" fmla="*/ 242355 w 521993"/>
                <a:gd name="connsiteY8" fmla="*/ 359379 h 606863"/>
                <a:gd name="connsiteX9" fmla="*/ 260997 w 521993"/>
                <a:gd name="connsiteY9" fmla="*/ 408459 h 606863"/>
                <a:gd name="connsiteX10" fmla="*/ 279640 w 521993"/>
                <a:gd name="connsiteY10" fmla="*/ 359379 h 606863"/>
                <a:gd name="connsiteX11" fmla="*/ 286680 w 521993"/>
                <a:gd name="connsiteY11" fmla="*/ 353260 h 606863"/>
                <a:gd name="connsiteX12" fmla="*/ 338175 w 521993"/>
                <a:gd name="connsiteY12" fmla="*/ 328394 h 606863"/>
                <a:gd name="connsiteX13" fmla="*/ 348865 w 521993"/>
                <a:gd name="connsiteY13" fmla="*/ 327483 h 606863"/>
                <a:gd name="connsiteX14" fmla="*/ 349387 w 521993"/>
                <a:gd name="connsiteY14" fmla="*/ 327743 h 606863"/>
                <a:gd name="connsiteX15" fmla="*/ 470368 w 521993"/>
                <a:gd name="connsiteY15" fmla="*/ 395440 h 606863"/>
                <a:gd name="connsiteX16" fmla="*/ 521863 w 521993"/>
                <a:gd name="connsiteY16" fmla="*/ 517816 h 606863"/>
                <a:gd name="connsiteX17" fmla="*/ 521472 w 521993"/>
                <a:gd name="connsiteY17" fmla="*/ 522633 h 606863"/>
                <a:gd name="connsiteX18" fmla="*/ 260997 w 521993"/>
                <a:gd name="connsiteY18" fmla="*/ 606863 h 606863"/>
                <a:gd name="connsiteX19" fmla="*/ 522 w 521993"/>
                <a:gd name="connsiteY19" fmla="*/ 522633 h 606863"/>
                <a:gd name="connsiteX20" fmla="*/ 131 w 521993"/>
                <a:gd name="connsiteY20" fmla="*/ 517816 h 606863"/>
                <a:gd name="connsiteX21" fmla="*/ 51757 w 521993"/>
                <a:gd name="connsiteY21" fmla="*/ 395440 h 606863"/>
                <a:gd name="connsiteX22" fmla="*/ 173129 w 521993"/>
                <a:gd name="connsiteY22" fmla="*/ 327483 h 606863"/>
                <a:gd name="connsiteX23" fmla="*/ 218629 w 521993"/>
                <a:gd name="connsiteY23" fmla="*/ 102451 h 606863"/>
                <a:gd name="connsiteX24" fmla="*/ 141455 w 521993"/>
                <a:gd name="connsiteY24" fmla="*/ 142547 h 606863"/>
                <a:gd name="connsiteX25" fmla="*/ 140933 w 521993"/>
                <a:gd name="connsiteY25" fmla="*/ 171186 h 606863"/>
                <a:gd name="connsiteX26" fmla="*/ 188907 w 521993"/>
                <a:gd name="connsiteY26" fmla="*/ 287046 h 606863"/>
                <a:gd name="connsiteX27" fmla="*/ 260997 w 521993"/>
                <a:gd name="connsiteY27" fmla="*/ 321805 h 606863"/>
                <a:gd name="connsiteX28" fmla="*/ 333088 w 521993"/>
                <a:gd name="connsiteY28" fmla="*/ 287046 h 606863"/>
                <a:gd name="connsiteX29" fmla="*/ 381061 w 521993"/>
                <a:gd name="connsiteY29" fmla="*/ 171186 h 606863"/>
                <a:gd name="connsiteX30" fmla="*/ 380409 w 521993"/>
                <a:gd name="connsiteY30" fmla="*/ 139032 h 606863"/>
                <a:gd name="connsiteX31" fmla="*/ 218629 w 521993"/>
                <a:gd name="connsiteY31" fmla="*/ 102451 h 606863"/>
                <a:gd name="connsiteX32" fmla="*/ 260997 w 521993"/>
                <a:gd name="connsiteY32" fmla="*/ 0 h 606863"/>
                <a:gd name="connsiteX33" fmla="*/ 401528 w 521993"/>
                <a:gd name="connsiteY33" fmla="*/ 171186 h 606863"/>
                <a:gd name="connsiteX34" fmla="*/ 260997 w 521993"/>
                <a:gd name="connsiteY34" fmla="*/ 342243 h 606863"/>
                <a:gd name="connsiteX35" fmla="*/ 120466 w 521993"/>
                <a:gd name="connsiteY35" fmla="*/ 171186 h 606863"/>
                <a:gd name="connsiteX36" fmla="*/ 260997 w 521993"/>
                <a:gd name="connsiteY36" fmla="*/ 0 h 60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1993" h="606863">
                  <a:moveTo>
                    <a:pt x="327615" y="466652"/>
                  </a:moveTo>
                  <a:lnTo>
                    <a:pt x="327615" y="490607"/>
                  </a:lnTo>
                  <a:lnTo>
                    <a:pt x="372201" y="504537"/>
                  </a:lnTo>
                  <a:lnTo>
                    <a:pt x="416917" y="490607"/>
                  </a:lnTo>
                  <a:lnTo>
                    <a:pt x="416917" y="466652"/>
                  </a:lnTo>
                  <a:close/>
                  <a:moveTo>
                    <a:pt x="173129" y="327483"/>
                  </a:moveTo>
                  <a:cubicBezTo>
                    <a:pt x="176649" y="325660"/>
                    <a:pt x="180821" y="326051"/>
                    <a:pt x="183819" y="328394"/>
                  </a:cubicBezTo>
                  <a:cubicBezTo>
                    <a:pt x="199724" y="340762"/>
                    <a:pt x="216933" y="349224"/>
                    <a:pt x="235315" y="353260"/>
                  </a:cubicBezTo>
                  <a:cubicBezTo>
                    <a:pt x="238574" y="353911"/>
                    <a:pt x="241181" y="356254"/>
                    <a:pt x="242355" y="359379"/>
                  </a:cubicBezTo>
                  <a:lnTo>
                    <a:pt x="260997" y="408459"/>
                  </a:lnTo>
                  <a:lnTo>
                    <a:pt x="279640" y="359379"/>
                  </a:lnTo>
                  <a:cubicBezTo>
                    <a:pt x="280813" y="356254"/>
                    <a:pt x="283551" y="353911"/>
                    <a:pt x="286680" y="353260"/>
                  </a:cubicBezTo>
                  <a:cubicBezTo>
                    <a:pt x="305062" y="349224"/>
                    <a:pt x="322401" y="340762"/>
                    <a:pt x="338175" y="328394"/>
                  </a:cubicBezTo>
                  <a:cubicBezTo>
                    <a:pt x="341174" y="326051"/>
                    <a:pt x="345476" y="325660"/>
                    <a:pt x="348865" y="327483"/>
                  </a:cubicBezTo>
                  <a:lnTo>
                    <a:pt x="349387" y="327743"/>
                  </a:lnTo>
                  <a:cubicBezTo>
                    <a:pt x="379502" y="343886"/>
                    <a:pt x="450161" y="381510"/>
                    <a:pt x="470368" y="395440"/>
                  </a:cubicBezTo>
                  <a:cubicBezTo>
                    <a:pt x="499962" y="415880"/>
                    <a:pt x="514693" y="473162"/>
                    <a:pt x="521863" y="517816"/>
                  </a:cubicBezTo>
                  <a:cubicBezTo>
                    <a:pt x="522124" y="519378"/>
                    <a:pt x="521994" y="521070"/>
                    <a:pt x="521472" y="522633"/>
                  </a:cubicBezTo>
                  <a:cubicBezTo>
                    <a:pt x="520299" y="526017"/>
                    <a:pt x="489011" y="606863"/>
                    <a:pt x="260997" y="606863"/>
                  </a:cubicBezTo>
                  <a:cubicBezTo>
                    <a:pt x="33114" y="606863"/>
                    <a:pt x="1826" y="526017"/>
                    <a:pt x="522" y="522633"/>
                  </a:cubicBezTo>
                  <a:cubicBezTo>
                    <a:pt x="1" y="521070"/>
                    <a:pt x="-130" y="519378"/>
                    <a:pt x="131" y="517816"/>
                  </a:cubicBezTo>
                  <a:cubicBezTo>
                    <a:pt x="2738" y="501412"/>
                    <a:pt x="17731" y="418353"/>
                    <a:pt x="51757" y="395440"/>
                  </a:cubicBezTo>
                  <a:cubicBezTo>
                    <a:pt x="71964" y="381771"/>
                    <a:pt x="143405" y="343366"/>
                    <a:pt x="173129" y="327483"/>
                  </a:cubicBezTo>
                  <a:close/>
                  <a:moveTo>
                    <a:pt x="218629" y="102451"/>
                  </a:moveTo>
                  <a:cubicBezTo>
                    <a:pt x="172742" y="101540"/>
                    <a:pt x="151362" y="123540"/>
                    <a:pt x="141455" y="142547"/>
                  </a:cubicBezTo>
                  <a:cubicBezTo>
                    <a:pt x="141064" y="152050"/>
                    <a:pt x="140933" y="161553"/>
                    <a:pt x="140933" y="171186"/>
                  </a:cubicBezTo>
                  <a:cubicBezTo>
                    <a:pt x="140933" y="230158"/>
                    <a:pt x="167006" y="266738"/>
                    <a:pt x="188907" y="287046"/>
                  </a:cubicBezTo>
                  <a:cubicBezTo>
                    <a:pt x="216544" y="312562"/>
                    <a:pt x="247179" y="321805"/>
                    <a:pt x="260997" y="321805"/>
                  </a:cubicBezTo>
                  <a:cubicBezTo>
                    <a:pt x="274816" y="321805"/>
                    <a:pt x="305451" y="312562"/>
                    <a:pt x="333088" y="287046"/>
                  </a:cubicBezTo>
                  <a:cubicBezTo>
                    <a:pt x="354989" y="266738"/>
                    <a:pt x="381061" y="230158"/>
                    <a:pt x="381061" y="171186"/>
                  </a:cubicBezTo>
                  <a:cubicBezTo>
                    <a:pt x="381061" y="160381"/>
                    <a:pt x="380931" y="149576"/>
                    <a:pt x="380409" y="139032"/>
                  </a:cubicBezTo>
                  <a:cubicBezTo>
                    <a:pt x="246006" y="168713"/>
                    <a:pt x="218629" y="102451"/>
                    <a:pt x="218629" y="102451"/>
                  </a:cubicBezTo>
                  <a:close/>
                  <a:moveTo>
                    <a:pt x="260997" y="0"/>
                  </a:moveTo>
                  <a:cubicBezTo>
                    <a:pt x="388753" y="0"/>
                    <a:pt x="401528" y="76676"/>
                    <a:pt x="401528" y="171186"/>
                  </a:cubicBezTo>
                  <a:cubicBezTo>
                    <a:pt x="401528" y="291863"/>
                    <a:pt x="302974" y="342243"/>
                    <a:pt x="260997" y="342243"/>
                  </a:cubicBezTo>
                  <a:cubicBezTo>
                    <a:pt x="219020" y="342243"/>
                    <a:pt x="120466" y="291863"/>
                    <a:pt x="120466" y="171186"/>
                  </a:cubicBezTo>
                  <a:cubicBezTo>
                    <a:pt x="120466" y="76676"/>
                    <a:pt x="133242" y="0"/>
                    <a:pt x="26099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pSp>
        <p:nvGrpSpPr>
          <p:cNvPr id="20" name="组合 19"/>
          <p:cNvGrpSpPr/>
          <p:nvPr/>
        </p:nvGrpSpPr>
        <p:grpSpPr>
          <a:xfrm>
            <a:off x="1160151" y="5080286"/>
            <a:ext cx="2267106" cy="472440"/>
            <a:chOff x="9271479" y="5012319"/>
            <a:chExt cx="2267106" cy="472440"/>
          </a:xfrm>
        </p:grpSpPr>
        <p:sp>
          <p:nvSpPr>
            <p:cNvPr id="21" name="矩形 20"/>
            <p:cNvSpPr/>
            <p:nvPr/>
          </p:nvSpPr>
          <p:spPr>
            <a:xfrm>
              <a:off x="9271479" y="5012319"/>
              <a:ext cx="2267106" cy="472440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日期：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20XX.xx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22" name="circular-clock-tool_55344"/>
            <p:cNvSpPr>
              <a:spLocks noChangeAspect="1"/>
            </p:cNvSpPr>
            <p:nvPr/>
          </p:nvSpPr>
          <p:spPr bwMode="auto">
            <a:xfrm>
              <a:off x="9412656" y="5096309"/>
              <a:ext cx="304842" cy="304418"/>
            </a:xfrm>
            <a:custGeom>
              <a:avLst/>
              <a:gdLst>
                <a:gd name="connsiteX0" fmla="*/ 220168 w 608697"/>
                <a:gd name="connsiteY0" fmla="*/ 149793 h 607851"/>
                <a:gd name="connsiteX1" fmla="*/ 239222 w 608697"/>
                <a:gd name="connsiteY1" fmla="*/ 161748 h 607851"/>
                <a:gd name="connsiteX2" fmla="*/ 303540 w 608697"/>
                <a:gd name="connsiteY2" fmla="*/ 252175 h 607851"/>
                <a:gd name="connsiteX3" fmla="*/ 304361 w 608697"/>
                <a:gd name="connsiteY3" fmla="*/ 252026 h 607851"/>
                <a:gd name="connsiteX4" fmla="*/ 347190 w 608697"/>
                <a:gd name="connsiteY4" fmla="*/ 274596 h 607851"/>
                <a:gd name="connsiteX5" fmla="*/ 417850 w 608697"/>
                <a:gd name="connsiteY5" fmla="*/ 274596 h 607851"/>
                <a:gd name="connsiteX6" fmla="*/ 447173 w 608697"/>
                <a:gd name="connsiteY6" fmla="*/ 303943 h 607851"/>
                <a:gd name="connsiteX7" fmla="*/ 417775 w 608697"/>
                <a:gd name="connsiteY7" fmla="*/ 333291 h 607851"/>
                <a:gd name="connsiteX8" fmla="*/ 347190 w 608697"/>
                <a:gd name="connsiteY8" fmla="*/ 333291 h 607851"/>
                <a:gd name="connsiteX9" fmla="*/ 304361 w 608697"/>
                <a:gd name="connsiteY9" fmla="*/ 355861 h 607851"/>
                <a:gd name="connsiteX10" fmla="*/ 252354 w 608697"/>
                <a:gd name="connsiteY10" fmla="*/ 303943 h 607851"/>
                <a:gd name="connsiteX11" fmla="*/ 255712 w 608697"/>
                <a:gd name="connsiteY11" fmla="*/ 286216 h 607851"/>
                <a:gd name="connsiteX12" fmla="*/ 191320 w 608697"/>
                <a:gd name="connsiteY12" fmla="*/ 195714 h 607851"/>
                <a:gd name="connsiteX13" fmla="*/ 198259 w 608697"/>
                <a:gd name="connsiteY13" fmla="*/ 154820 h 607851"/>
                <a:gd name="connsiteX14" fmla="*/ 220168 w 608697"/>
                <a:gd name="connsiteY14" fmla="*/ 149793 h 607851"/>
                <a:gd name="connsiteX15" fmla="*/ 284730 w 608697"/>
                <a:gd name="connsiteY15" fmla="*/ 79259 h 607851"/>
                <a:gd name="connsiteX16" fmla="*/ 79369 w 608697"/>
                <a:gd name="connsiteY16" fmla="*/ 284409 h 607851"/>
                <a:gd name="connsiteX17" fmla="*/ 105701 w 608697"/>
                <a:gd name="connsiteY17" fmla="*/ 284409 h 607851"/>
                <a:gd name="connsiteX18" fmla="*/ 125320 w 608697"/>
                <a:gd name="connsiteY18" fmla="*/ 303925 h 607851"/>
                <a:gd name="connsiteX19" fmla="*/ 105701 w 608697"/>
                <a:gd name="connsiteY19" fmla="*/ 323517 h 607851"/>
                <a:gd name="connsiteX20" fmla="*/ 79369 w 608697"/>
                <a:gd name="connsiteY20" fmla="*/ 323517 h 607851"/>
                <a:gd name="connsiteX21" fmla="*/ 284805 w 608697"/>
                <a:gd name="connsiteY21" fmla="*/ 528592 h 607851"/>
                <a:gd name="connsiteX22" fmla="*/ 284805 w 608697"/>
                <a:gd name="connsiteY22" fmla="*/ 502296 h 607851"/>
                <a:gd name="connsiteX23" fmla="*/ 304349 w 608697"/>
                <a:gd name="connsiteY23" fmla="*/ 482705 h 607851"/>
                <a:gd name="connsiteX24" fmla="*/ 323967 w 608697"/>
                <a:gd name="connsiteY24" fmla="*/ 502296 h 607851"/>
                <a:gd name="connsiteX25" fmla="*/ 323967 w 608697"/>
                <a:gd name="connsiteY25" fmla="*/ 528592 h 607851"/>
                <a:gd name="connsiteX26" fmla="*/ 529328 w 608697"/>
                <a:gd name="connsiteY26" fmla="*/ 323442 h 607851"/>
                <a:gd name="connsiteX27" fmla="*/ 502996 w 608697"/>
                <a:gd name="connsiteY27" fmla="*/ 323442 h 607851"/>
                <a:gd name="connsiteX28" fmla="*/ 483377 w 608697"/>
                <a:gd name="connsiteY28" fmla="*/ 303925 h 607851"/>
                <a:gd name="connsiteX29" fmla="*/ 502996 w 608697"/>
                <a:gd name="connsiteY29" fmla="*/ 284334 h 607851"/>
                <a:gd name="connsiteX30" fmla="*/ 529328 w 608697"/>
                <a:gd name="connsiteY30" fmla="*/ 284334 h 607851"/>
                <a:gd name="connsiteX31" fmla="*/ 323893 w 608697"/>
                <a:gd name="connsiteY31" fmla="*/ 79259 h 607851"/>
                <a:gd name="connsiteX32" fmla="*/ 323893 w 608697"/>
                <a:gd name="connsiteY32" fmla="*/ 105555 h 607851"/>
                <a:gd name="connsiteX33" fmla="*/ 304349 w 608697"/>
                <a:gd name="connsiteY33" fmla="*/ 125146 h 607851"/>
                <a:gd name="connsiteX34" fmla="*/ 284730 w 608697"/>
                <a:gd name="connsiteY34" fmla="*/ 105555 h 607851"/>
                <a:gd name="connsiteX35" fmla="*/ 304349 w 608697"/>
                <a:gd name="connsiteY35" fmla="*/ 0 h 607851"/>
                <a:gd name="connsiteX36" fmla="*/ 608697 w 608697"/>
                <a:gd name="connsiteY36" fmla="*/ 303925 h 607851"/>
                <a:gd name="connsiteX37" fmla="*/ 304349 w 608697"/>
                <a:gd name="connsiteY37" fmla="*/ 607851 h 607851"/>
                <a:gd name="connsiteX38" fmla="*/ 0 w 608697"/>
                <a:gd name="connsiteY38" fmla="*/ 303925 h 607851"/>
                <a:gd name="connsiteX39" fmla="*/ 304349 w 608697"/>
                <a:gd name="connsiteY39" fmla="*/ 0 h 60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697" h="607851">
                  <a:moveTo>
                    <a:pt x="220168" y="149793"/>
                  </a:moveTo>
                  <a:cubicBezTo>
                    <a:pt x="227582" y="151040"/>
                    <a:pt x="234522" y="155119"/>
                    <a:pt x="239222" y="161748"/>
                  </a:cubicBezTo>
                  <a:lnTo>
                    <a:pt x="303540" y="252175"/>
                  </a:lnTo>
                  <a:cubicBezTo>
                    <a:pt x="303839" y="252101"/>
                    <a:pt x="304062" y="252026"/>
                    <a:pt x="304361" y="252026"/>
                  </a:cubicBezTo>
                  <a:cubicBezTo>
                    <a:pt x="322119" y="252026"/>
                    <a:pt x="337863" y="261039"/>
                    <a:pt x="347190" y="274596"/>
                  </a:cubicBezTo>
                  <a:lnTo>
                    <a:pt x="417850" y="274596"/>
                  </a:lnTo>
                  <a:cubicBezTo>
                    <a:pt x="434041" y="274596"/>
                    <a:pt x="447173" y="287705"/>
                    <a:pt x="447173" y="303943"/>
                  </a:cubicBezTo>
                  <a:cubicBezTo>
                    <a:pt x="447173" y="320107"/>
                    <a:pt x="434041" y="333291"/>
                    <a:pt x="417775" y="333291"/>
                  </a:cubicBezTo>
                  <a:lnTo>
                    <a:pt x="347190" y="333291"/>
                  </a:lnTo>
                  <a:cubicBezTo>
                    <a:pt x="337863" y="346848"/>
                    <a:pt x="322194" y="355861"/>
                    <a:pt x="304361" y="355861"/>
                  </a:cubicBezTo>
                  <a:cubicBezTo>
                    <a:pt x="275634" y="355861"/>
                    <a:pt x="252354" y="332621"/>
                    <a:pt x="252354" y="303943"/>
                  </a:cubicBezTo>
                  <a:cubicBezTo>
                    <a:pt x="252354" y="297687"/>
                    <a:pt x="253698" y="291802"/>
                    <a:pt x="255712" y="286216"/>
                  </a:cubicBezTo>
                  <a:lnTo>
                    <a:pt x="191320" y="195714"/>
                  </a:lnTo>
                  <a:cubicBezTo>
                    <a:pt x="181918" y="182530"/>
                    <a:pt x="184977" y="164206"/>
                    <a:pt x="198259" y="154820"/>
                  </a:cubicBezTo>
                  <a:cubicBezTo>
                    <a:pt x="204862" y="150128"/>
                    <a:pt x="212753" y="148545"/>
                    <a:pt x="220168" y="149793"/>
                  </a:cubicBezTo>
                  <a:close/>
                  <a:moveTo>
                    <a:pt x="284730" y="79259"/>
                  </a:moveTo>
                  <a:cubicBezTo>
                    <a:pt x="175746" y="88645"/>
                    <a:pt x="88768" y="175502"/>
                    <a:pt x="79369" y="284409"/>
                  </a:cubicBezTo>
                  <a:lnTo>
                    <a:pt x="105701" y="284409"/>
                  </a:lnTo>
                  <a:cubicBezTo>
                    <a:pt x="116517" y="284409"/>
                    <a:pt x="125320" y="293124"/>
                    <a:pt x="125320" y="303925"/>
                  </a:cubicBezTo>
                  <a:cubicBezTo>
                    <a:pt x="125320" y="314727"/>
                    <a:pt x="116517" y="323517"/>
                    <a:pt x="105701" y="323517"/>
                  </a:cubicBezTo>
                  <a:lnTo>
                    <a:pt x="79369" y="323517"/>
                  </a:lnTo>
                  <a:cubicBezTo>
                    <a:pt x="88768" y="432349"/>
                    <a:pt x="175746" y="519206"/>
                    <a:pt x="284805" y="528592"/>
                  </a:cubicBezTo>
                  <a:lnTo>
                    <a:pt x="284805" y="502296"/>
                  </a:lnTo>
                  <a:cubicBezTo>
                    <a:pt x="284805" y="491495"/>
                    <a:pt x="293532" y="482705"/>
                    <a:pt x="304349" y="482705"/>
                  </a:cubicBezTo>
                  <a:cubicBezTo>
                    <a:pt x="315165" y="482705"/>
                    <a:pt x="323967" y="491495"/>
                    <a:pt x="323967" y="502296"/>
                  </a:cubicBezTo>
                  <a:lnTo>
                    <a:pt x="323967" y="528592"/>
                  </a:lnTo>
                  <a:cubicBezTo>
                    <a:pt x="432951" y="519206"/>
                    <a:pt x="519929" y="432349"/>
                    <a:pt x="529328" y="323442"/>
                  </a:cubicBezTo>
                  <a:lnTo>
                    <a:pt x="502996" y="323442"/>
                  </a:lnTo>
                  <a:cubicBezTo>
                    <a:pt x="492179" y="323442"/>
                    <a:pt x="483377" y="314727"/>
                    <a:pt x="483377" y="303925"/>
                  </a:cubicBezTo>
                  <a:cubicBezTo>
                    <a:pt x="483377" y="293124"/>
                    <a:pt x="492179" y="284334"/>
                    <a:pt x="502996" y="284334"/>
                  </a:cubicBezTo>
                  <a:lnTo>
                    <a:pt x="529328" y="284334"/>
                  </a:lnTo>
                  <a:cubicBezTo>
                    <a:pt x="519929" y="175502"/>
                    <a:pt x="432951" y="88645"/>
                    <a:pt x="323893" y="79259"/>
                  </a:cubicBezTo>
                  <a:lnTo>
                    <a:pt x="323893" y="105555"/>
                  </a:lnTo>
                  <a:cubicBezTo>
                    <a:pt x="323893" y="116356"/>
                    <a:pt x="315165" y="125146"/>
                    <a:pt x="304349" y="125146"/>
                  </a:cubicBezTo>
                  <a:cubicBezTo>
                    <a:pt x="293532" y="125146"/>
                    <a:pt x="284730" y="116356"/>
                    <a:pt x="284730" y="105555"/>
                  </a:cubicBezTo>
                  <a:close/>
                  <a:moveTo>
                    <a:pt x="304349" y="0"/>
                  </a:moveTo>
                  <a:cubicBezTo>
                    <a:pt x="472412" y="0"/>
                    <a:pt x="608697" y="136096"/>
                    <a:pt x="608697" y="303925"/>
                  </a:cubicBezTo>
                  <a:cubicBezTo>
                    <a:pt x="608697" y="471755"/>
                    <a:pt x="472412" y="607851"/>
                    <a:pt x="304349" y="607851"/>
                  </a:cubicBezTo>
                  <a:cubicBezTo>
                    <a:pt x="136285" y="607851"/>
                    <a:pt x="0" y="471755"/>
                    <a:pt x="0" y="303925"/>
                  </a:cubicBezTo>
                  <a:cubicBezTo>
                    <a:pt x="0" y="136096"/>
                    <a:pt x="136285" y="0"/>
                    <a:pt x="304349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7"/>
          <p:cNvSpPr txBox="1"/>
          <p:nvPr/>
        </p:nvSpPr>
        <p:spPr>
          <a:xfrm>
            <a:off x="730374" y="456094"/>
            <a:ext cx="187743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目录</a:t>
            </a:r>
            <a:endParaRPr kumimoji="0" lang="zh-CN" altLang="en-US" sz="6600" b="1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43878" y="813225"/>
            <a:ext cx="3484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CONTENTS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DB2830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294237" y="2292358"/>
            <a:ext cx="3057247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绩效指标完成情况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294237" y="3222424"/>
            <a:ext cx="3057247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重点工作完成情况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94237" y="4114878"/>
            <a:ext cx="3416320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存在问题及解决措施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94237" y="5114708"/>
            <a:ext cx="3057247" cy="523220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下一阶段工作计划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0" name="椭圆 19"/>
          <p:cNvSpPr>
            <a:spLocks noChangeAspect="1"/>
          </p:cNvSpPr>
          <p:nvPr/>
        </p:nvSpPr>
        <p:spPr>
          <a:xfrm>
            <a:off x="1245072" y="2109729"/>
            <a:ext cx="828000" cy="828000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4" name="椭圆 23"/>
          <p:cNvSpPr>
            <a:spLocks noChangeAspect="1"/>
          </p:cNvSpPr>
          <p:nvPr/>
        </p:nvSpPr>
        <p:spPr>
          <a:xfrm>
            <a:off x="1246748" y="3088089"/>
            <a:ext cx="828000" cy="828000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6" name="椭圆 25"/>
          <p:cNvSpPr>
            <a:spLocks noChangeAspect="1"/>
          </p:cNvSpPr>
          <p:nvPr/>
        </p:nvSpPr>
        <p:spPr>
          <a:xfrm>
            <a:off x="1266258" y="4008421"/>
            <a:ext cx="828000" cy="828000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7" name="椭圆 26"/>
          <p:cNvSpPr>
            <a:spLocks noChangeAspect="1"/>
          </p:cNvSpPr>
          <p:nvPr/>
        </p:nvSpPr>
        <p:spPr>
          <a:xfrm>
            <a:off x="1249273" y="4984525"/>
            <a:ext cx="828000" cy="828000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923878" y="1596747"/>
            <a:ext cx="1620000" cy="0"/>
          </a:xfrm>
          <a:prstGeom prst="line">
            <a:avLst/>
          </a:prstGeom>
          <a:ln w="889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 rot="2676602">
            <a:off x="9231377" y="-1279616"/>
            <a:ext cx="5781897" cy="820279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 rot="2659581">
            <a:off x="9274387" y="902658"/>
            <a:ext cx="4539143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3302061" y="2491846"/>
            <a:ext cx="5711252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绩效指标完成情况</a:t>
            </a:r>
            <a:endParaRPr kumimoji="0" lang="zh-CN" altLang="en-US" sz="4000" b="1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731509" y="3399787"/>
            <a:ext cx="5711252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指标完成情况展示</a:t>
            </a:r>
            <a:endParaRPr kumimoji="0" lang="zh-CN" altLang="en-US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工作中的亮点</a:t>
            </a:r>
            <a:endParaRPr kumimoji="0" lang="zh-CN" altLang="en-US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认识体会</a:t>
            </a:r>
            <a:endParaRPr kumimoji="0" lang="zh-CN" altLang="en-US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6" name="椭圆 5"/>
          <p:cNvSpPr>
            <a:spLocks noChangeAspect="1"/>
          </p:cNvSpPr>
          <p:nvPr/>
        </p:nvSpPr>
        <p:spPr>
          <a:xfrm>
            <a:off x="2512003" y="2341699"/>
            <a:ext cx="1008000" cy="1008000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1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853690" y="3199732"/>
            <a:ext cx="4500000" cy="0"/>
          </a:xfrm>
          <a:prstGeom prst="line">
            <a:avLst/>
          </a:prstGeom>
          <a:ln w="889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rot="2659581">
            <a:off x="8976047" y="4869338"/>
            <a:ext cx="3903964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 rot="2519097">
            <a:off x="-4360057" y="-2808582"/>
            <a:ext cx="4933085" cy="919696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指标完成情况展示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7" name="Freeform 10"/>
          <p:cNvSpPr/>
          <p:nvPr/>
        </p:nvSpPr>
        <p:spPr bwMode="auto">
          <a:xfrm>
            <a:off x="6692900" y="2402611"/>
            <a:ext cx="2468563" cy="1187450"/>
          </a:xfrm>
          <a:custGeom>
            <a:avLst/>
            <a:gdLst>
              <a:gd name="T0" fmla="*/ 2468563 w 691"/>
              <a:gd name="T1" fmla="*/ 1187450 h 332"/>
              <a:gd name="T2" fmla="*/ 0 w 691"/>
              <a:gd name="T3" fmla="*/ 1187450 h 332"/>
              <a:gd name="T4" fmla="*/ 0 w 691"/>
              <a:gd name="T5" fmla="*/ 0 h 332"/>
              <a:gd name="T6" fmla="*/ 2468563 w 691"/>
              <a:gd name="T7" fmla="*/ 0 h 332"/>
              <a:gd name="T8" fmla="*/ 2468563 w 691"/>
              <a:gd name="T9" fmla="*/ 1187450 h 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1" h="332">
                <a:moveTo>
                  <a:pt x="691" y="332"/>
                </a:moveTo>
                <a:cubicBezTo>
                  <a:pt x="525" y="166"/>
                  <a:pt x="166" y="166"/>
                  <a:pt x="0" y="332"/>
                </a:cubicBezTo>
                <a:cubicBezTo>
                  <a:pt x="0" y="0"/>
                  <a:pt x="0" y="0"/>
                  <a:pt x="0" y="0"/>
                </a:cubicBezTo>
                <a:cubicBezTo>
                  <a:pt x="166" y="166"/>
                  <a:pt x="525" y="166"/>
                  <a:pt x="691" y="0"/>
                </a:cubicBezTo>
                <a:lnTo>
                  <a:pt x="691" y="332"/>
                </a:lnTo>
                <a:close/>
              </a:path>
            </a:pathLst>
          </a:custGeom>
          <a:solidFill>
            <a:srgbClr val="D8ECE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>
            <a:off x="3025775" y="2402611"/>
            <a:ext cx="2479675" cy="1187450"/>
          </a:xfrm>
          <a:custGeom>
            <a:avLst/>
            <a:gdLst>
              <a:gd name="T0" fmla="*/ 2479675 w 694"/>
              <a:gd name="T1" fmla="*/ 1187450 h 332"/>
              <a:gd name="T2" fmla="*/ 0 w 694"/>
              <a:gd name="T3" fmla="*/ 1187450 h 332"/>
              <a:gd name="T4" fmla="*/ 0 w 694"/>
              <a:gd name="T5" fmla="*/ 0 h 332"/>
              <a:gd name="T6" fmla="*/ 2479675 w 694"/>
              <a:gd name="T7" fmla="*/ 0 h 332"/>
              <a:gd name="T8" fmla="*/ 2479675 w 694"/>
              <a:gd name="T9" fmla="*/ 1187450 h 3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94" h="332">
                <a:moveTo>
                  <a:pt x="694" y="332"/>
                </a:moveTo>
                <a:cubicBezTo>
                  <a:pt x="528" y="166"/>
                  <a:pt x="165" y="166"/>
                  <a:pt x="0" y="332"/>
                </a:cubicBezTo>
                <a:cubicBezTo>
                  <a:pt x="0" y="0"/>
                  <a:pt x="0" y="0"/>
                  <a:pt x="0" y="0"/>
                </a:cubicBezTo>
                <a:cubicBezTo>
                  <a:pt x="165" y="166"/>
                  <a:pt x="528" y="166"/>
                  <a:pt x="694" y="0"/>
                </a:cubicBezTo>
                <a:lnTo>
                  <a:pt x="694" y="332"/>
                </a:lnTo>
                <a:close/>
              </a:path>
            </a:pathLst>
          </a:custGeom>
          <a:solidFill>
            <a:srgbClr val="C5DCE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val 12"/>
          <p:cNvSpPr>
            <a:spLocks noChangeArrowheads="1"/>
          </p:cNvSpPr>
          <p:nvPr/>
        </p:nvSpPr>
        <p:spPr bwMode="auto">
          <a:xfrm>
            <a:off x="8915400" y="2156548"/>
            <a:ext cx="1676400" cy="167798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Oval 13"/>
          <p:cNvSpPr>
            <a:spLocks noChangeArrowheads="1"/>
          </p:cNvSpPr>
          <p:nvPr/>
        </p:nvSpPr>
        <p:spPr bwMode="auto">
          <a:xfrm>
            <a:off x="5262563" y="2156548"/>
            <a:ext cx="1673225" cy="167798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1592263" y="2156548"/>
            <a:ext cx="1676400" cy="1677988"/>
          </a:xfrm>
          <a:prstGeom prst="ellipse">
            <a:avLst/>
          </a:prstGeom>
          <a:solidFill>
            <a:srgbClr val="06528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1" name="Picture 6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325" y="2566418"/>
            <a:ext cx="821387" cy="82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F6FC6"/>
                    </a:gs>
                    <a:gs pos="100000">
                      <a:srgbClr val="009DD9">
                        <a:alpha val="89998"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90500" dir="5400000" algn="ctr" rotWithShape="0">
                    <a:schemeClr val="bg1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22" name="TextBox 53"/>
          <p:cNvSpPr txBox="1">
            <a:spLocks noChangeArrowheads="1"/>
          </p:cNvSpPr>
          <p:nvPr/>
        </p:nvSpPr>
        <p:spPr bwMode="auto">
          <a:xfrm>
            <a:off x="4747065" y="4136911"/>
            <a:ext cx="2843923" cy="494774"/>
          </a:xfrm>
          <a:prstGeom prst="rect">
            <a:avLst/>
          </a:prstGeom>
          <a:noFill/>
          <a:ln>
            <a:noFill/>
          </a:ln>
        </p:spPr>
        <p:txBody>
          <a:bodyPr wrap="square" lIns="124356" tIns="62178" rIns="124356" bIns="62178">
            <a:spAutoFit/>
          </a:bodyPr>
          <a:lstStyle>
            <a:lvl1pPr algn="l" defTabSz="932180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defTabSz="932180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defTabSz="932180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defTabSz="932180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defTabSz="932180" fontAlgn="base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21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21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21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218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321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生产经营指标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911839" y="4105344"/>
            <a:ext cx="3085148" cy="494774"/>
          </a:xfrm>
          <a:prstGeom prst="rect">
            <a:avLst/>
          </a:prstGeom>
          <a:noFill/>
          <a:ln>
            <a:noFill/>
          </a:ln>
        </p:spPr>
        <p:txBody>
          <a:bodyPr wrap="square" lIns="124356" tIns="62178" rIns="124356" bIns="62178">
            <a:spAutoFit/>
          </a:bodyPr>
          <a:lstStyle>
            <a:defPPr>
              <a:defRPr lang="en-US"/>
            </a:defPPr>
            <a:lvl1pPr algn="l" defTabSz="932180" eaLnBrk="1" hangingPunct="1">
              <a:buClrTx/>
              <a:buSzTx/>
              <a:defRPr sz="18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algn="l" defTabSz="932180">
              <a:defRPr>
                <a:latin typeface="Arial" panose="020B0604020202020204" pitchFamily="34" charset="0"/>
              </a:defRPr>
            </a:lvl2pPr>
            <a:lvl3pPr marL="1143000" indent="-228600" algn="l" defTabSz="932180">
              <a:defRPr>
                <a:latin typeface="Arial" panose="020B0604020202020204" pitchFamily="34" charset="0"/>
              </a:defRPr>
            </a:lvl3pPr>
            <a:lvl4pPr marL="1600200" indent="-228600" algn="l" defTabSz="932180">
              <a:defRPr>
                <a:latin typeface="Arial" panose="020B0604020202020204" pitchFamily="34" charset="0"/>
              </a:defRPr>
            </a:lvl4pPr>
            <a:lvl5pPr marL="2057400" indent="-228600" algn="l" defTabSz="932180">
              <a:defRPr>
                <a:latin typeface="Arial" panose="020B0604020202020204" pitchFamily="34" charset="0"/>
              </a:defRPr>
            </a:lvl5pPr>
            <a:lvl6pPr marL="25146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0" indent="0" algn="ctr" defTabSz="9321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生产管理指标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26" name="Picture 10"/>
          <p:cNvPicPr>
            <a:picLocks noChangeAspect="1" noChangeArrowheads="1"/>
          </p:cNvPicPr>
          <p:nvPr/>
        </p:nvPicPr>
        <p:blipFill>
          <a:blip r:embed="rId3" cstate="print">
            <a:lum bright="10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689" y="2538641"/>
            <a:ext cx="1000677" cy="927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F6FC6"/>
                    </a:gs>
                    <a:gs pos="100000">
                      <a:srgbClr val="009DD9">
                        <a:alpha val="89999"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90500" dir="5400000" algn="ctr" rotWithShape="0">
                    <a:schemeClr val="bg1">
                      <a:alpha val="50000"/>
                    </a:schemeClr>
                  </a:outerShdw>
                </a:effectLst>
              </a14:hiddenEffects>
            </a:ext>
          </a:extLst>
        </p:spPr>
      </p:pic>
      <p:sp>
        <p:nvSpPr>
          <p:cNvPr id="28" name="TextBox 53"/>
          <p:cNvSpPr txBox="1">
            <a:spLocks noChangeArrowheads="1"/>
          </p:cNvSpPr>
          <p:nvPr/>
        </p:nvSpPr>
        <p:spPr bwMode="auto">
          <a:xfrm>
            <a:off x="8119670" y="4129288"/>
            <a:ext cx="3250197" cy="494774"/>
          </a:xfrm>
          <a:prstGeom prst="rect">
            <a:avLst/>
          </a:prstGeom>
          <a:noFill/>
          <a:ln>
            <a:noFill/>
          </a:ln>
        </p:spPr>
        <p:txBody>
          <a:bodyPr wrap="square" lIns="124356" tIns="62178" rIns="124356" bIns="62178">
            <a:spAutoFit/>
          </a:bodyPr>
          <a:lstStyle>
            <a:defPPr>
              <a:defRPr lang="en-US"/>
            </a:defPPr>
            <a:lvl1pPr algn="l" defTabSz="932180" eaLnBrk="1" hangingPunct="1">
              <a:buClrTx/>
              <a:buSzTx/>
              <a:defRPr sz="18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algn="l" defTabSz="932180">
              <a:defRPr>
                <a:latin typeface="Arial" panose="020B0604020202020204" pitchFamily="34" charset="0"/>
              </a:defRPr>
            </a:lvl2pPr>
            <a:lvl3pPr marL="1143000" indent="-228600" algn="l" defTabSz="932180">
              <a:defRPr>
                <a:latin typeface="Arial" panose="020B0604020202020204" pitchFamily="34" charset="0"/>
              </a:defRPr>
            </a:lvl3pPr>
            <a:lvl4pPr marL="1600200" indent="-228600" algn="l" defTabSz="932180">
              <a:defRPr>
                <a:latin typeface="Arial" panose="020B0604020202020204" pitchFamily="34" charset="0"/>
              </a:defRPr>
            </a:lvl4pPr>
            <a:lvl5pPr marL="2057400" indent="-228600" algn="l" defTabSz="932180">
              <a:defRPr>
                <a:latin typeface="Arial" panose="020B0604020202020204" pitchFamily="34" charset="0"/>
              </a:defRPr>
            </a:lvl5pPr>
            <a:lvl6pPr marL="25146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0" indent="0" algn="ctr" defTabSz="9321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员工培养指标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pic>
        <p:nvPicPr>
          <p:cNvPr id="30" name="Picture 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1799" y="2632444"/>
            <a:ext cx="545940" cy="760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0F6FC6"/>
                    </a:gs>
                    <a:gs pos="100000">
                      <a:srgbClr val="009DD9">
                        <a:alpha val="89998"/>
                      </a:srgb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90500" dir="5400000" algn="ctr" rotWithShape="0">
                    <a:schemeClr val="bg1">
                      <a:alpha val="50000"/>
                    </a:schemeClr>
                  </a:outerShdw>
                </a:effectLst>
              </a14:hiddenEffects>
            </a:ext>
          </a:extLst>
        </p:spPr>
      </p:pic>
      <p:cxnSp>
        <p:nvCxnSpPr>
          <p:cNvPr id="31" name="直接连接符 30"/>
          <p:cNvCxnSpPr/>
          <p:nvPr/>
        </p:nvCxnSpPr>
        <p:spPr>
          <a:xfrm>
            <a:off x="1836018" y="5189034"/>
            <a:ext cx="1080000" cy="0"/>
          </a:xfrm>
          <a:prstGeom prst="line">
            <a:avLst/>
          </a:prstGeom>
          <a:ln w="508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53"/>
          <p:cNvSpPr txBox="1">
            <a:spLocks noChangeArrowheads="1"/>
          </p:cNvSpPr>
          <p:nvPr/>
        </p:nvSpPr>
        <p:spPr bwMode="auto">
          <a:xfrm>
            <a:off x="833444" y="4639208"/>
            <a:ext cx="3085148" cy="556458"/>
          </a:xfrm>
          <a:prstGeom prst="rect">
            <a:avLst/>
          </a:prstGeom>
          <a:noFill/>
          <a:ln>
            <a:noFill/>
          </a:ln>
        </p:spPr>
        <p:txBody>
          <a:bodyPr wrap="square" lIns="124356" tIns="62178" rIns="124356" bIns="62178">
            <a:spAutoFit/>
          </a:bodyPr>
          <a:lstStyle>
            <a:defPPr>
              <a:defRPr lang="en-US"/>
            </a:defPPr>
            <a:lvl1pPr algn="l" defTabSz="932180" eaLnBrk="1" hangingPunct="1">
              <a:buClrTx/>
              <a:buSzTx/>
              <a:defRPr sz="18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algn="l" defTabSz="932180">
              <a:defRPr>
                <a:latin typeface="Arial" panose="020B0604020202020204" pitchFamily="34" charset="0"/>
              </a:defRPr>
            </a:lvl2pPr>
            <a:lvl3pPr marL="1143000" indent="-228600" algn="l" defTabSz="932180">
              <a:defRPr>
                <a:latin typeface="Arial" panose="020B0604020202020204" pitchFamily="34" charset="0"/>
              </a:defRPr>
            </a:lvl3pPr>
            <a:lvl4pPr marL="1600200" indent="-228600" algn="l" defTabSz="932180">
              <a:defRPr>
                <a:latin typeface="Arial" panose="020B0604020202020204" pitchFamily="34" charset="0"/>
              </a:defRPr>
            </a:lvl4pPr>
            <a:lvl5pPr marL="2057400" indent="-228600" algn="l" defTabSz="932180">
              <a:defRPr>
                <a:latin typeface="Arial" panose="020B0604020202020204" pitchFamily="34" charset="0"/>
              </a:defRPr>
            </a:lvl5pPr>
            <a:lvl6pPr marL="25146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0" indent="0" algn="ctr" defTabSz="9321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100%</a:t>
            </a:r>
            <a:endParaRPr kumimoji="0" lang="zh-CN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DB2830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56000" y="5189034"/>
            <a:ext cx="1080000" cy="0"/>
          </a:xfrm>
          <a:prstGeom prst="line">
            <a:avLst/>
          </a:prstGeom>
          <a:ln w="508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53"/>
          <p:cNvSpPr txBox="1">
            <a:spLocks noChangeArrowheads="1"/>
          </p:cNvSpPr>
          <p:nvPr/>
        </p:nvSpPr>
        <p:spPr bwMode="auto">
          <a:xfrm>
            <a:off x="4553426" y="4639208"/>
            <a:ext cx="3085148" cy="556458"/>
          </a:xfrm>
          <a:prstGeom prst="rect">
            <a:avLst/>
          </a:prstGeom>
          <a:noFill/>
          <a:ln>
            <a:noFill/>
          </a:ln>
        </p:spPr>
        <p:txBody>
          <a:bodyPr wrap="square" lIns="124356" tIns="62178" rIns="124356" bIns="62178">
            <a:spAutoFit/>
          </a:bodyPr>
          <a:lstStyle>
            <a:defPPr>
              <a:defRPr lang="en-US"/>
            </a:defPPr>
            <a:lvl1pPr algn="l" defTabSz="932180" eaLnBrk="1" hangingPunct="1">
              <a:buClrTx/>
              <a:buSzTx/>
              <a:defRPr sz="18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algn="l" defTabSz="932180">
              <a:defRPr>
                <a:latin typeface="Arial" panose="020B0604020202020204" pitchFamily="34" charset="0"/>
              </a:defRPr>
            </a:lvl2pPr>
            <a:lvl3pPr marL="1143000" indent="-228600" algn="l" defTabSz="932180">
              <a:defRPr>
                <a:latin typeface="Arial" panose="020B0604020202020204" pitchFamily="34" charset="0"/>
              </a:defRPr>
            </a:lvl3pPr>
            <a:lvl4pPr marL="1600200" indent="-228600" algn="l" defTabSz="932180">
              <a:defRPr>
                <a:latin typeface="Arial" panose="020B0604020202020204" pitchFamily="34" charset="0"/>
              </a:defRPr>
            </a:lvl4pPr>
            <a:lvl5pPr marL="2057400" indent="-228600" algn="l" defTabSz="932180">
              <a:defRPr>
                <a:latin typeface="Arial" panose="020B0604020202020204" pitchFamily="34" charset="0"/>
              </a:defRPr>
            </a:lvl5pPr>
            <a:lvl6pPr marL="25146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0" indent="0" algn="ctr" defTabSz="9321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100%</a:t>
            </a:r>
            <a:endParaRPr kumimoji="0" lang="zh-CN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DB2830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9168060" y="5173888"/>
            <a:ext cx="1080000" cy="0"/>
          </a:xfrm>
          <a:prstGeom prst="line">
            <a:avLst/>
          </a:prstGeom>
          <a:ln w="508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53"/>
          <p:cNvSpPr txBox="1">
            <a:spLocks noChangeArrowheads="1"/>
          </p:cNvSpPr>
          <p:nvPr/>
        </p:nvSpPr>
        <p:spPr bwMode="auto">
          <a:xfrm>
            <a:off x="8165486" y="4624062"/>
            <a:ext cx="3085148" cy="556458"/>
          </a:xfrm>
          <a:prstGeom prst="rect">
            <a:avLst/>
          </a:prstGeom>
          <a:noFill/>
          <a:ln>
            <a:noFill/>
          </a:ln>
        </p:spPr>
        <p:txBody>
          <a:bodyPr wrap="square" lIns="124356" tIns="62178" rIns="124356" bIns="62178">
            <a:spAutoFit/>
          </a:bodyPr>
          <a:lstStyle>
            <a:defPPr>
              <a:defRPr lang="en-US"/>
            </a:defPPr>
            <a:lvl1pPr algn="l" defTabSz="932180" eaLnBrk="1" hangingPunct="1">
              <a:buClrTx/>
              <a:buSzTx/>
              <a:defRPr sz="1800" b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algn="l" defTabSz="932180">
              <a:defRPr>
                <a:latin typeface="Arial" panose="020B0604020202020204" pitchFamily="34" charset="0"/>
              </a:defRPr>
            </a:lvl2pPr>
            <a:lvl3pPr marL="1143000" indent="-228600" algn="l" defTabSz="932180">
              <a:defRPr>
                <a:latin typeface="Arial" panose="020B0604020202020204" pitchFamily="34" charset="0"/>
              </a:defRPr>
            </a:lvl3pPr>
            <a:lvl4pPr marL="1600200" indent="-228600" algn="l" defTabSz="932180">
              <a:defRPr>
                <a:latin typeface="Arial" panose="020B0604020202020204" pitchFamily="34" charset="0"/>
              </a:defRPr>
            </a:lvl4pPr>
            <a:lvl5pPr marL="2057400" indent="-228600" algn="l" defTabSz="932180">
              <a:defRPr>
                <a:latin typeface="Arial" panose="020B0604020202020204" pitchFamily="34" charset="0"/>
              </a:defRPr>
            </a:lvl5pPr>
            <a:lvl6pPr marL="25146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6pPr>
            <a:lvl7pPr marL="29718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7pPr>
            <a:lvl8pPr marL="34290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8pPr>
            <a:lvl9pPr marL="3886200" indent="-228600" defTabSz="932180" fontAlgn="base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</a:defRPr>
            </a:lvl9pPr>
          </a:lstStyle>
          <a:p>
            <a:pPr marL="0" marR="0" lvl="0" indent="0" algn="ctr" defTabSz="9321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1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100%</a:t>
            </a:r>
            <a:endParaRPr kumimoji="0" lang="zh-CN" altLang="en-US" sz="2800" b="1" i="1" u="none" strike="noStrike" kern="1200" cap="none" spc="0" normalizeH="0" baseline="0" noProof="0" dirty="0">
              <a:ln>
                <a:noFill/>
              </a:ln>
              <a:solidFill>
                <a:srgbClr val="DB2830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工作中的亮点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582033" y="1769717"/>
            <a:ext cx="3067768" cy="3797480"/>
            <a:chOff x="1811113" y="921766"/>
            <a:chExt cx="1771318" cy="3797480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3582431" y="2636912"/>
              <a:ext cx="0" cy="208233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/>
            <p:cNvSpPr/>
            <p:nvPr/>
          </p:nvSpPr>
          <p:spPr bwMode="auto">
            <a:xfrm>
              <a:off x="1842108" y="1772816"/>
              <a:ext cx="1740323" cy="864096"/>
            </a:xfrm>
            <a:prstGeom prst="rect">
              <a:avLst/>
            </a:prstGeom>
            <a:solidFill>
              <a:srgbClr val="0A5687"/>
            </a:solidFill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marL="0" marR="0" lvl="0" indent="0" algn="ctr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" panose="020B0500000000000000"/>
                  <a:cs typeface="+mn-ea"/>
                </a:rPr>
                <a:t>有序开展各项试生产工作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</a:endParaRPr>
            </a:p>
          </p:txBody>
        </p:sp>
        <p:sp>
          <p:nvSpPr>
            <p:cNvPr id="37" name="文本框 7"/>
            <p:cNvSpPr txBox="1"/>
            <p:nvPr/>
          </p:nvSpPr>
          <p:spPr>
            <a:xfrm>
              <a:off x="1811113" y="2958626"/>
              <a:ext cx="1740319" cy="16927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313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" panose="020B0500000000000000"/>
                  <a:cs typeface="+mn-ea"/>
                </a:rPr>
                <a:t>一年来，严格按照公司总体规划和部署，坚持未雨绸缪的工作思路，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</a:endParaRPr>
            </a:p>
            <a:p>
              <a:pPr marL="0" marR="0" lvl="0" indent="0" algn="ctr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" panose="020B0500000000000000"/>
                  <a:cs typeface="+mn-ea"/>
                </a:rPr>
                <a:t>制定严密细致的工作方案，确保各项生产组织工作有效推进</a:t>
              </a: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</a:endParaRPr>
            </a:p>
          </p:txBody>
        </p:sp>
        <p:sp>
          <p:nvSpPr>
            <p:cNvPr id="38" name="文本框 8"/>
            <p:cNvSpPr txBox="1"/>
            <p:nvPr/>
          </p:nvSpPr>
          <p:spPr>
            <a:xfrm>
              <a:off x="3234794" y="921766"/>
              <a:ext cx="276005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DB2830"/>
                  </a:solidFill>
                  <a:effectLst/>
                  <a:uLnTx/>
                  <a:uFillTx/>
                  <a:latin typeface="Haettenschweiler" panose="020B0706040902060204" pitchFamily="34" charset="0"/>
                  <a:ea typeface="思源黑体" panose="020B0500000000000000"/>
                  <a:cs typeface="+mn-ea"/>
                </a:rPr>
                <a:t>1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Haettenschweiler" panose="020B0706040902060204" pitchFamily="34" charset="0"/>
                <a:ea typeface="思源黑体" panose="020B0500000000000000"/>
                <a:cs typeface="+mn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646470" y="1769717"/>
            <a:ext cx="2894689" cy="3831005"/>
            <a:chOff x="3596829" y="921766"/>
            <a:chExt cx="1740323" cy="3831005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5324453" y="2636912"/>
              <a:ext cx="0" cy="208233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矩形 40"/>
            <p:cNvSpPr/>
            <p:nvPr/>
          </p:nvSpPr>
          <p:spPr bwMode="auto">
            <a:xfrm>
              <a:off x="3596829" y="1772816"/>
              <a:ext cx="1740323" cy="864096"/>
            </a:xfrm>
            <a:prstGeom prst="rect">
              <a:avLst/>
            </a:prstGeom>
            <a:solidFill>
              <a:srgbClr val="DB283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marL="0" marR="0" lvl="0" indent="0" algn="ctr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" panose="020B0500000000000000"/>
                  <a:cs typeface="+mn-ea"/>
                </a:rPr>
                <a:t>创造良好的技术经济指标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</a:endParaRPr>
            </a:p>
          </p:txBody>
        </p:sp>
        <p:sp>
          <p:nvSpPr>
            <p:cNvPr id="42" name="文本框 12"/>
            <p:cNvSpPr txBox="1"/>
            <p:nvPr/>
          </p:nvSpPr>
          <p:spPr>
            <a:xfrm>
              <a:off x="3667524" y="2857252"/>
              <a:ext cx="1585852" cy="18955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-30" normalizeH="0" baseline="0" noProof="0" dirty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/>
                  <a:cs typeface="+mn-cs"/>
                </a:rPr>
                <a:t>车间领导班子上下齐心协力，攻坚克难，有效地解决了生产中的难题和瓶颈，综合电单耗、合格率、回收率等多项指标创行业领先水平</a:t>
              </a:r>
              <a:endParaRPr kumimoji="0" lang="en-US" altLang="zh-CN" sz="1600" b="0" i="0" u="none" strike="noStrike" kern="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+mn-cs"/>
              </a:endParaRPr>
            </a:p>
          </p:txBody>
        </p:sp>
        <p:sp>
          <p:nvSpPr>
            <p:cNvPr id="43" name="文本框 13"/>
            <p:cNvSpPr txBox="1"/>
            <p:nvPr/>
          </p:nvSpPr>
          <p:spPr>
            <a:xfrm>
              <a:off x="4973693" y="921766"/>
              <a:ext cx="343286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0A5687"/>
                  </a:solidFill>
                  <a:effectLst/>
                  <a:uLnTx/>
                  <a:uFillTx/>
                  <a:latin typeface="Haettenschweiler" panose="020B0706040902060204" pitchFamily="34" charset="0"/>
                  <a:ea typeface="思源黑体" panose="020B0500000000000000"/>
                  <a:cs typeface="+mn-ea"/>
                </a:rPr>
                <a:t>2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Haettenschweiler" panose="020B0706040902060204" pitchFamily="34" charset="0"/>
                <a:ea typeface="思源黑体" panose="020B0500000000000000"/>
                <a:cs typeface="+mn-ea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7521976" y="1769717"/>
            <a:ext cx="2861715" cy="3797480"/>
            <a:chOff x="5327262" y="921766"/>
            <a:chExt cx="1740323" cy="3797480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7066475" y="2636912"/>
              <a:ext cx="0" cy="2082334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矩形 45"/>
            <p:cNvSpPr/>
            <p:nvPr/>
          </p:nvSpPr>
          <p:spPr bwMode="auto">
            <a:xfrm>
              <a:off x="5327262" y="1772816"/>
              <a:ext cx="1740323" cy="864096"/>
            </a:xfrm>
            <a:prstGeom prst="rect">
              <a:avLst/>
            </a:prstGeom>
            <a:solidFill>
              <a:srgbClr val="0A5687"/>
            </a:solidFill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marL="0" marR="0" lvl="0" indent="0" algn="ctr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思源黑体" panose="020B0500000000000000"/>
                  <a:cs typeface="+mn-ea"/>
                </a:rPr>
                <a:t>安环工作创佳绩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</a:endParaRPr>
            </a:p>
          </p:txBody>
        </p:sp>
        <p:sp>
          <p:nvSpPr>
            <p:cNvPr id="47" name="文本框 17"/>
            <p:cNvSpPr txBox="1"/>
            <p:nvPr/>
          </p:nvSpPr>
          <p:spPr>
            <a:xfrm>
              <a:off x="5393217" y="2973919"/>
              <a:ext cx="1604123" cy="15261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0" i="0" u="none" strike="noStrike" kern="0" cap="none" spc="-30" normalizeH="0" baseline="0" noProof="0" dirty="0">
                  <a:ln>
                    <a:noFill/>
                  </a:ln>
                  <a:solidFill>
                    <a:srgbClr val="3D3D3D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/>
                  <a:cs typeface="+mn-cs"/>
                </a:rPr>
                <a:t>车间认真落实安全生产责任制，强化安全生产意识教育，从夯实基础工作做起，踏实做好工厂安环工作</a:t>
              </a:r>
              <a:endParaRPr kumimoji="0" lang="zh-CN" altLang="en-US" sz="1600" b="0" i="0" u="none" strike="noStrike" kern="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+mn-cs"/>
              </a:endParaRPr>
            </a:p>
          </p:txBody>
        </p:sp>
        <p:sp>
          <p:nvSpPr>
            <p:cNvPr id="48" name="文本框 18"/>
            <p:cNvSpPr txBox="1"/>
            <p:nvPr/>
          </p:nvSpPr>
          <p:spPr>
            <a:xfrm>
              <a:off x="6704126" y="921766"/>
              <a:ext cx="360890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31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6000" b="0" i="0" u="none" strike="noStrike" kern="1200" cap="none" spc="0" normalizeH="0" baseline="0" noProof="0" dirty="0">
                  <a:ln>
                    <a:noFill/>
                  </a:ln>
                  <a:solidFill>
                    <a:srgbClr val="DB2830"/>
                  </a:solidFill>
                  <a:effectLst/>
                  <a:uLnTx/>
                  <a:uFillTx/>
                  <a:latin typeface="Haettenschweiler" panose="020B0706040902060204" pitchFamily="34" charset="0"/>
                  <a:ea typeface="思源黑体" panose="020B0500000000000000"/>
                  <a:cs typeface="+mn-ea"/>
                </a:rPr>
                <a:t>3</a:t>
              </a:r>
              <a:endPara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Haettenschweiler" panose="020B0706040902060204" pitchFamily="34" charset="0"/>
                <a:ea typeface="思源黑体" panose="020B0500000000000000"/>
                <a:cs typeface="+mn-ea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认识体会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225171" y="1909386"/>
            <a:ext cx="2437200" cy="546100"/>
          </a:xfrm>
          <a:prstGeom prst="rect">
            <a:avLst/>
          </a:prstGeom>
          <a:solidFill>
            <a:srgbClr val="0A5687"/>
          </a:solidFill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队伍建设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369202" y="2624326"/>
            <a:ext cx="2437200" cy="2190343"/>
          </a:xfrm>
          <a:prstGeom prst="rect">
            <a:avLst/>
          </a:prstGeom>
          <a:ln>
            <a:noFill/>
          </a:ln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6E4E4">
                    <a:lumMod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队伍年轻，经验不足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E6E4E4">
                  <a:lumMod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从车间领导班子到生产操作员工，绝大部分是大学毕业刚参加工作、经验不足，在生产阶段、设备操作等方面存在不足。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应对这种情况应加强员工培训，提高员工的操作技能，提高产品的一次性合格率。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769363" y="1923205"/>
            <a:ext cx="2438400" cy="546100"/>
          </a:xfrm>
          <a:prstGeom prst="rect">
            <a:avLst/>
          </a:prstGeom>
          <a:solidFill>
            <a:srgbClr val="0A5687"/>
          </a:solidFill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队伍建设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52563" y="2795042"/>
            <a:ext cx="2309434" cy="897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6E4E4">
                    <a:lumMod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加强员工的稳定性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E6E4E4">
                  <a:lumMod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职工思想不是很稳定，工作责任心还需进一步加强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313677" y="1924830"/>
            <a:ext cx="2438400" cy="546100"/>
          </a:xfrm>
          <a:prstGeom prst="rect">
            <a:avLst/>
          </a:prstGeom>
          <a:solidFill>
            <a:srgbClr val="0A5687"/>
          </a:solidFill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规范化管理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366919" y="2784094"/>
            <a:ext cx="2309434" cy="1328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6E4E4">
                    <a:lumMod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持之以恒坚持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E6E4E4">
                    <a:lumMod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6S</a:t>
            </a: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6E4E4">
                    <a:lumMod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管理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E6E4E4">
                  <a:lumMod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加强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6S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管理的执行力度，加强在产品工艺中因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6S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易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造成品质事故的进行管控。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857991" y="1923205"/>
            <a:ext cx="2438400" cy="546100"/>
          </a:xfrm>
          <a:prstGeom prst="rect">
            <a:avLst/>
          </a:prstGeom>
          <a:solidFill>
            <a:srgbClr val="0A5687"/>
          </a:solidFill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工作强度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986957" y="2819007"/>
            <a:ext cx="2309434" cy="1113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6E4E4">
                    <a:lumMod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生产任务重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rgbClr val="E6E4E4">
                  <a:lumMod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管理工作存在薄弱环节，在管理上不够细致，专业技术水平有待进一步提高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225171" y="2453707"/>
            <a:ext cx="2437200" cy="2954318"/>
          </a:xfrm>
          <a:prstGeom prst="rect">
            <a:avLst/>
          </a:prstGeom>
          <a:noFill/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719855" y="5134974"/>
            <a:ext cx="545862" cy="546100"/>
            <a:chOff x="2354092" y="4978218"/>
            <a:chExt cx="545862" cy="546100"/>
          </a:xfrm>
        </p:grpSpPr>
        <p:sp>
          <p:nvSpPr>
            <p:cNvPr id="21" name="矩形 20"/>
            <p:cNvSpPr/>
            <p:nvPr/>
          </p:nvSpPr>
          <p:spPr>
            <a:xfrm>
              <a:off x="2354092" y="4978218"/>
              <a:ext cx="545862" cy="546100"/>
            </a:xfrm>
            <a:prstGeom prst="rect">
              <a:avLst/>
            </a:prstGeom>
            <a:solidFill>
              <a:srgbClr val="0A5687"/>
            </a:solidFill>
            <a:ln w="25400">
              <a:solidFill>
                <a:srgbClr val="0A56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22" name="man-talking-to-males_48760"/>
            <p:cNvSpPr>
              <a:spLocks noChangeAspect="1"/>
            </p:cNvSpPr>
            <p:nvPr/>
          </p:nvSpPr>
          <p:spPr bwMode="auto">
            <a:xfrm>
              <a:off x="2512473" y="5058433"/>
              <a:ext cx="293985" cy="385669"/>
            </a:xfrm>
            <a:custGeom>
              <a:avLst/>
              <a:gdLst>
                <a:gd name="connsiteX0" fmla="*/ 224449 w 451407"/>
                <a:gd name="connsiteY0" fmla="*/ 494792 h 592185"/>
                <a:gd name="connsiteX1" fmla="*/ 212617 w 451407"/>
                <a:gd name="connsiteY1" fmla="*/ 573566 h 592185"/>
                <a:gd name="connsiteX2" fmla="*/ 224449 w 451407"/>
                <a:gd name="connsiteY2" fmla="*/ 589679 h 592185"/>
                <a:gd name="connsiteX3" fmla="*/ 224807 w 451407"/>
                <a:gd name="connsiteY3" fmla="*/ 589679 h 592185"/>
                <a:gd name="connsiteX4" fmla="*/ 236639 w 451407"/>
                <a:gd name="connsiteY4" fmla="*/ 573566 h 592185"/>
                <a:gd name="connsiteX5" fmla="*/ 224807 w 451407"/>
                <a:gd name="connsiteY5" fmla="*/ 494792 h 592185"/>
                <a:gd name="connsiteX6" fmla="*/ 354242 w 451407"/>
                <a:gd name="connsiteY6" fmla="*/ 466148 h 592185"/>
                <a:gd name="connsiteX7" fmla="*/ 342410 w 451407"/>
                <a:gd name="connsiteY7" fmla="*/ 544921 h 592185"/>
                <a:gd name="connsiteX8" fmla="*/ 354242 w 451407"/>
                <a:gd name="connsiteY8" fmla="*/ 561034 h 592185"/>
                <a:gd name="connsiteX9" fmla="*/ 354600 w 451407"/>
                <a:gd name="connsiteY9" fmla="*/ 561034 h 592185"/>
                <a:gd name="connsiteX10" fmla="*/ 366432 w 451407"/>
                <a:gd name="connsiteY10" fmla="*/ 544921 h 592185"/>
                <a:gd name="connsiteX11" fmla="*/ 354600 w 451407"/>
                <a:gd name="connsiteY11" fmla="*/ 466148 h 592185"/>
                <a:gd name="connsiteX12" fmla="*/ 95373 w 451407"/>
                <a:gd name="connsiteY12" fmla="*/ 466148 h 592185"/>
                <a:gd name="connsiteX13" fmla="*/ 83541 w 451407"/>
                <a:gd name="connsiteY13" fmla="*/ 544921 h 592185"/>
                <a:gd name="connsiteX14" fmla="*/ 95373 w 451407"/>
                <a:gd name="connsiteY14" fmla="*/ 561034 h 592185"/>
                <a:gd name="connsiteX15" fmla="*/ 95731 w 451407"/>
                <a:gd name="connsiteY15" fmla="*/ 561034 h 592185"/>
                <a:gd name="connsiteX16" fmla="*/ 107205 w 451407"/>
                <a:gd name="connsiteY16" fmla="*/ 544921 h 592185"/>
                <a:gd name="connsiteX17" fmla="*/ 95731 w 451407"/>
                <a:gd name="connsiteY17" fmla="*/ 466148 h 592185"/>
                <a:gd name="connsiteX18" fmla="*/ 83541 w 451407"/>
                <a:gd name="connsiteY18" fmla="*/ 452183 h 592185"/>
                <a:gd name="connsiteX19" fmla="*/ 95373 w 451407"/>
                <a:gd name="connsiteY19" fmla="*/ 464357 h 592185"/>
                <a:gd name="connsiteX20" fmla="*/ 107563 w 451407"/>
                <a:gd name="connsiteY20" fmla="*/ 452183 h 592185"/>
                <a:gd name="connsiteX21" fmla="*/ 171742 w 451407"/>
                <a:gd name="connsiteY21" fmla="*/ 508399 h 592185"/>
                <a:gd name="connsiteX22" fmla="*/ 212617 w 451407"/>
                <a:gd name="connsiteY22" fmla="*/ 480828 h 592185"/>
                <a:gd name="connsiteX23" fmla="*/ 212975 w 451407"/>
                <a:gd name="connsiteY23" fmla="*/ 480828 h 592185"/>
                <a:gd name="connsiteX24" fmla="*/ 224807 w 451407"/>
                <a:gd name="connsiteY24" fmla="*/ 493002 h 592185"/>
                <a:gd name="connsiteX25" fmla="*/ 236998 w 451407"/>
                <a:gd name="connsiteY25" fmla="*/ 480828 h 592185"/>
                <a:gd name="connsiteX26" fmla="*/ 279306 w 451407"/>
                <a:gd name="connsiteY26" fmla="*/ 508041 h 592185"/>
                <a:gd name="connsiteX27" fmla="*/ 342410 w 451407"/>
                <a:gd name="connsiteY27" fmla="*/ 452183 h 592185"/>
                <a:gd name="connsiteX28" fmla="*/ 342768 w 451407"/>
                <a:gd name="connsiteY28" fmla="*/ 452183 h 592185"/>
                <a:gd name="connsiteX29" fmla="*/ 354242 w 451407"/>
                <a:gd name="connsiteY29" fmla="*/ 464357 h 592185"/>
                <a:gd name="connsiteX30" fmla="*/ 366432 w 451407"/>
                <a:gd name="connsiteY30" fmla="*/ 452183 h 592185"/>
                <a:gd name="connsiteX31" fmla="*/ 451407 w 451407"/>
                <a:gd name="connsiteY31" fmla="*/ 563540 h 592185"/>
                <a:gd name="connsiteX32" fmla="*/ 425233 w 451407"/>
                <a:gd name="connsiteY32" fmla="*/ 563540 h 592185"/>
                <a:gd name="connsiteX33" fmla="*/ 412684 w 451407"/>
                <a:gd name="connsiteY33" fmla="*/ 563540 h 592185"/>
                <a:gd name="connsiteX34" fmla="*/ 406231 w 451407"/>
                <a:gd name="connsiteY34" fmla="*/ 541698 h 592185"/>
                <a:gd name="connsiteX35" fmla="*/ 406231 w 451407"/>
                <a:gd name="connsiteY35" fmla="*/ 563540 h 592185"/>
                <a:gd name="connsiteX36" fmla="*/ 313368 w 451407"/>
                <a:gd name="connsiteY36" fmla="*/ 563540 h 592185"/>
                <a:gd name="connsiteX37" fmla="*/ 321614 w 451407"/>
                <a:gd name="connsiteY37" fmla="*/ 592185 h 592185"/>
                <a:gd name="connsiteX38" fmla="*/ 295440 w 451407"/>
                <a:gd name="connsiteY38" fmla="*/ 592185 h 592185"/>
                <a:gd name="connsiteX39" fmla="*/ 282891 w 451407"/>
                <a:gd name="connsiteY39" fmla="*/ 592185 h 592185"/>
                <a:gd name="connsiteX40" fmla="*/ 276438 w 451407"/>
                <a:gd name="connsiteY40" fmla="*/ 570343 h 592185"/>
                <a:gd name="connsiteX41" fmla="*/ 276438 w 451407"/>
                <a:gd name="connsiteY41" fmla="*/ 592185 h 592185"/>
                <a:gd name="connsiteX42" fmla="*/ 174611 w 451407"/>
                <a:gd name="connsiteY42" fmla="*/ 592185 h 592185"/>
                <a:gd name="connsiteX43" fmla="*/ 174611 w 451407"/>
                <a:gd name="connsiteY43" fmla="*/ 570343 h 592185"/>
                <a:gd name="connsiteX44" fmla="*/ 168157 w 451407"/>
                <a:gd name="connsiteY44" fmla="*/ 592185 h 592185"/>
                <a:gd name="connsiteX45" fmla="*/ 129434 w 451407"/>
                <a:gd name="connsiteY45" fmla="*/ 592185 h 592185"/>
                <a:gd name="connsiteX46" fmla="*/ 136605 w 451407"/>
                <a:gd name="connsiteY46" fmla="*/ 563540 h 592185"/>
                <a:gd name="connsiteX47" fmla="*/ 45535 w 451407"/>
                <a:gd name="connsiteY47" fmla="*/ 563540 h 592185"/>
                <a:gd name="connsiteX48" fmla="*/ 45535 w 451407"/>
                <a:gd name="connsiteY48" fmla="*/ 541698 h 592185"/>
                <a:gd name="connsiteX49" fmla="*/ 39081 w 451407"/>
                <a:gd name="connsiteY49" fmla="*/ 563540 h 592185"/>
                <a:gd name="connsiteX50" fmla="*/ 0 w 451407"/>
                <a:gd name="connsiteY50" fmla="*/ 563540 h 592185"/>
                <a:gd name="connsiteX51" fmla="*/ 83541 w 451407"/>
                <a:gd name="connsiteY51" fmla="*/ 452183 h 592185"/>
                <a:gd name="connsiteX52" fmla="*/ 223939 w 451407"/>
                <a:gd name="connsiteY52" fmla="*/ 380559 h 592185"/>
                <a:gd name="connsiteX53" fmla="*/ 272876 w 451407"/>
                <a:gd name="connsiteY53" fmla="*/ 429461 h 592185"/>
                <a:gd name="connsiteX54" fmla="*/ 223939 w 451407"/>
                <a:gd name="connsiteY54" fmla="*/ 478363 h 592185"/>
                <a:gd name="connsiteX55" fmla="*/ 175002 w 451407"/>
                <a:gd name="connsiteY55" fmla="*/ 429461 h 592185"/>
                <a:gd name="connsiteX56" fmla="*/ 223939 w 451407"/>
                <a:gd name="connsiteY56" fmla="*/ 380559 h 592185"/>
                <a:gd name="connsiteX57" fmla="*/ 353709 w 451407"/>
                <a:gd name="connsiteY57" fmla="*/ 351980 h 592185"/>
                <a:gd name="connsiteX58" fmla="*/ 402646 w 451407"/>
                <a:gd name="connsiteY58" fmla="*/ 400847 h 592185"/>
                <a:gd name="connsiteX59" fmla="*/ 353709 w 451407"/>
                <a:gd name="connsiteY59" fmla="*/ 449714 h 592185"/>
                <a:gd name="connsiteX60" fmla="*/ 304772 w 451407"/>
                <a:gd name="connsiteY60" fmla="*/ 400847 h 592185"/>
                <a:gd name="connsiteX61" fmla="*/ 353709 w 451407"/>
                <a:gd name="connsiteY61" fmla="*/ 351980 h 592185"/>
                <a:gd name="connsiteX62" fmla="*/ 94841 w 451407"/>
                <a:gd name="connsiteY62" fmla="*/ 351980 h 592185"/>
                <a:gd name="connsiteX63" fmla="*/ 143814 w 451407"/>
                <a:gd name="connsiteY63" fmla="*/ 400847 h 592185"/>
                <a:gd name="connsiteX64" fmla="*/ 94841 w 451407"/>
                <a:gd name="connsiteY64" fmla="*/ 449714 h 592185"/>
                <a:gd name="connsiteX65" fmla="*/ 45868 w 451407"/>
                <a:gd name="connsiteY65" fmla="*/ 400847 h 592185"/>
                <a:gd name="connsiteX66" fmla="*/ 94841 w 451407"/>
                <a:gd name="connsiteY66" fmla="*/ 351980 h 592185"/>
                <a:gd name="connsiteX67" fmla="*/ 127653 w 451407"/>
                <a:gd name="connsiteY67" fmla="*/ 247755 h 592185"/>
                <a:gd name="connsiteX68" fmla="*/ 321990 w 451407"/>
                <a:gd name="connsiteY68" fmla="*/ 247755 h 592185"/>
                <a:gd name="connsiteX69" fmla="*/ 313026 w 451407"/>
                <a:gd name="connsiteY69" fmla="*/ 351936 h 592185"/>
                <a:gd name="connsiteX70" fmla="*/ 289362 w 451407"/>
                <a:gd name="connsiteY70" fmla="*/ 401341 h 592185"/>
                <a:gd name="connsiteX71" fmla="*/ 300835 w 451407"/>
                <a:gd name="connsiteY71" fmla="*/ 437858 h 592185"/>
                <a:gd name="connsiteX72" fmla="*/ 286135 w 451407"/>
                <a:gd name="connsiteY72" fmla="*/ 437858 h 592185"/>
                <a:gd name="connsiteX73" fmla="*/ 286852 w 451407"/>
                <a:gd name="connsiteY73" fmla="*/ 429982 h 592185"/>
                <a:gd name="connsiteX74" fmla="*/ 223029 w 451407"/>
                <a:gd name="connsiteY74" fmla="*/ 366614 h 592185"/>
                <a:gd name="connsiteX75" fmla="*/ 159564 w 451407"/>
                <a:gd name="connsiteY75" fmla="*/ 429982 h 592185"/>
                <a:gd name="connsiteX76" fmla="*/ 159923 w 451407"/>
                <a:gd name="connsiteY76" fmla="*/ 437858 h 592185"/>
                <a:gd name="connsiteX77" fmla="*/ 145939 w 451407"/>
                <a:gd name="connsiteY77" fmla="*/ 437858 h 592185"/>
                <a:gd name="connsiteX78" fmla="*/ 157413 w 451407"/>
                <a:gd name="connsiteY78" fmla="*/ 401341 h 592185"/>
                <a:gd name="connsiteX79" fmla="*/ 136975 w 451407"/>
                <a:gd name="connsiteY79" fmla="*/ 354800 h 592185"/>
                <a:gd name="connsiteX80" fmla="*/ 108671 w 451407"/>
                <a:gd name="connsiteY80" fmla="*/ 216636 h 592185"/>
                <a:gd name="connsiteX81" fmla="*/ 340972 w 451407"/>
                <a:gd name="connsiteY81" fmla="*/ 216636 h 592185"/>
                <a:gd name="connsiteX82" fmla="*/ 340972 w 451407"/>
                <a:gd name="connsiteY82" fmla="*/ 242040 h 592185"/>
                <a:gd name="connsiteX83" fmla="*/ 108671 w 451407"/>
                <a:gd name="connsiteY83" fmla="*/ 242040 h 592185"/>
                <a:gd name="connsiteX84" fmla="*/ 223742 w 451407"/>
                <a:gd name="connsiteY84" fmla="*/ 114237 h 592185"/>
                <a:gd name="connsiteX85" fmla="*/ 212267 w 451407"/>
                <a:gd name="connsiteY85" fmla="*/ 193011 h 592185"/>
                <a:gd name="connsiteX86" fmla="*/ 223742 w 451407"/>
                <a:gd name="connsiteY86" fmla="*/ 209124 h 592185"/>
                <a:gd name="connsiteX87" fmla="*/ 224101 w 451407"/>
                <a:gd name="connsiteY87" fmla="*/ 209124 h 592185"/>
                <a:gd name="connsiteX88" fmla="*/ 235935 w 451407"/>
                <a:gd name="connsiteY88" fmla="*/ 193011 h 592185"/>
                <a:gd name="connsiteX89" fmla="*/ 224101 w 451407"/>
                <a:gd name="connsiteY89" fmla="*/ 114237 h 592185"/>
                <a:gd name="connsiteX90" fmla="*/ 212267 w 451407"/>
                <a:gd name="connsiteY90" fmla="*/ 100273 h 592185"/>
                <a:gd name="connsiteX91" fmla="*/ 224101 w 451407"/>
                <a:gd name="connsiteY91" fmla="*/ 112447 h 592185"/>
                <a:gd name="connsiteX92" fmla="*/ 236294 w 451407"/>
                <a:gd name="connsiteY92" fmla="*/ 100273 h 592185"/>
                <a:gd name="connsiteX93" fmla="*/ 321284 w 451407"/>
                <a:gd name="connsiteY93" fmla="*/ 211272 h 592185"/>
                <a:gd name="connsiteX94" fmla="*/ 294747 w 451407"/>
                <a:gd name="connsiteY94" fmla="*/ 211272 h 592185"/>
                <a:gd name="connsiteX95" fmla="*/ 263548 w 451407"/>
                <a:gd name="connsiteY95" fmla="*/ 153982 h 592185"/>
                <a:gd name="connsiteX96" fmla="*/ 254583 w 451407"/>
                <a:gd name="connsiteY96" fmla="*/ 148253 h 592185"/>
                <a:gd name="connsiteX97" fmla="*/ 242390 w 451407"/>
                <a:gd name="connsiteY97" fmla="*/ 148253 h 592185"/>
                <a:gd name="connsiteX98" fmla="*/ 232349 w 451407"/>
                <a:gd name="connsiteY98" fmla="*/ 158279 h 592185"/>
                <a:gd name="connsiteX99" fmla="*/ 242390 w 451407"/>
                <a:gd name="connsiteY99" fmla="*/ 168305 h 592185"/>
                <a:gd name="connsiteX100" fmla="*/ 254583 w 451407"/>
                <a:gd name="connsiteY100" fmla="*/ 168305 h 592185"/>
                <a:gd name="connsiteX101" fmla="*/ 257810 w 451407"/>
                <a:gd name="connsiteY101" fmla="*/ 167588 h 592185"/>
                <a:gd name="connsiteX102" fmla="*/ 274306 w 451407"/>
                <a:gd name="connsiteY102" fmla="*/ 185850 h 592185"/>
                <a:gd name="connsiteX103" fmla="*/ 278968 w 451407"/>
                <a:gd name="connsiteY103" fmla="*/ 211272 h 592185"/>
                <a:gd name="connsiteX104" fmla="*/ 173896 w 451407"/>
                <a:gd name="connsiteY104" fmla="*/ 211272 h 592185"/>
                <a:gd name="connsiteX105" fmla="*/ 173896 w 451407"/>
                <a:gd name="connsiteY105" fmla="*/ 189430 h 592185"/>
                <a:gd name="connsiteX106" fmla="*/ 167799 w 451407"/>
                <a:gd name="connsiteY106" fmla="*/ 211272 h 592185"/>
                <a:gd name="connsiteX107" fmla="*/ 128711 w 451407"/>
                <a:gd name="connsiteY107" fmla="*/ 211272 h 592185"/>
                <a:gd name="connsiteX108" fmla="*/ 212267 w 451407"/>
                <a:gd name="connsiteY108" fmla="*/ 100273 h 592185"/>
                <a:gd name="connsiteX109" fmla="*/ 223410 w 451407"/>
                <a:gd name="connsiteY109" fmla="*/ 0 h 592185"/>
                <a:gd name="connsiteX110" fmla="*/ 272171 w 451407"/>
                <a:gd name="connsiteY110" fmla="*/ 48867 h 592185"/>
                <a:gd name="connsiteX111" fmla="*/ 223410 w 451407"/>
                <a:gd name="connsiteY111" fmla="*/ 97734 h 592185"/>
                <a:gd name="connsiteX112" fmla="*/ 174649 w 451407"/>
                <a:gd name="connsiteY112" fmla="*/ 48867 h 592185"/>
                <a:gd name="connsiteX113" fmla="*/ 223410 w 451407"/>
                <a:gd name="connsiteY113" fmla="*/ 0 h 592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451407" h="592185">
                  <a:moveTo>
                    <a:pt x="224449" y="494792"/>
                  </a:moveTo>
                  <a:lnTo>
                    <a:pt x="212617" y="573566"/>
                  </a:lnTo>
                  <a:lnTo>
                    <a:pt x="224449" y="589679"/>
                  </a:lnTo>
                  <a:lnTo>
                    <a:pt x="224807" y="589679"/>
                  </a:lnTo>
                  <a:lnTo>
                    <a:pt x="236639" y="573566"/>
                  </a:lnTo>
                  <a:lnTo>
                    <a:pt x="224807" y="494792"/>
                  </a:lnTo>
                  <a:close/>
                  <a:moveTo>
                    <a:pt x="354242" y="466148"/>
                  </a:moveTo>
                  <a:lnTo>
                    <a:pt x="342410" y="544921"/>
                  </a:lnTo>
                  <a:lnTo>
                    <a:pt x="354242" y="561034"/>
                  </a:lnTo>
                  <a:lnTo>
                    <a:pt x="354600" y="561034"/>
                  </a:lnTo>
                  <a:lnTo>
                    <a:pt x="366432" y="544921"/>
                  </a:lnTo>
                  <a:lnTo>
                    <a:pt x="354600" y="466148"/>
                  </a:lnTo>
                  <a:close/>
                  <a:moveTo>
                    <a:pt x="95373" y="466148"/>
                  </a:moveTo>
                  <a:lnTo>
                    <a:pt x="83541" y="544921"/>
                  </a:lnTo>
                  <a:lnTo>
                    <a:pt x="95373" y="561034"/>
                  </a:lnTo>
                  <a:lnTo>
                    <a:pt x="95731" y="561034"/>
                  </a:lnTo>
                  <a:lnTo>
                    <a:pt x="107205" y="544921"/>
                  </a:lnTo>
                  <a:lnTo>
                    <a:pt x="95731" y="466148"/>
                  </a:lnTo>
                  <a:close/>
                  <a:moveTo>
                    <a:pt x="83541" y="452183"/>
                  </a:moveTo>
                  <a:lnTo>
                    <a:pt x="95373" y="464357"/>
                  </a:lnTo>
                  <a:lnTo>
                    <a:pt x="107563" y="452183"/>
                  </a:lnTo>
                  <a:cubicBezTo>
                    <a:pt x="134454" y="461135"/>
                    <a:pt x="156325" y="481186"/>
                    <a:pt x="171742" y="508399"/>
                  </a:cubicBezTo>
                  <a:cubicBezTo>
                    <a:pt x="191104" y="489422"/>
                    <a:pt x="209748" y="481544"/>
                    <a:pt x="212617" y="480828"/>
                  </a:cubicBezTo>
                  <a:cubicBezTo>
                    <a:pt x="212617" y="480828"/>
                    <a:pt x="212617" y="480828"/>
                    <a:pt x="212975" y="480828"/>
                  </a:cubicBezTo>
                  <a:lnTo>
                    <a:pt x="224807" y="493002"/>
                  </a:lnTo>
                  <a:lnTo>
                    <a:pt x="236998" y="480828"/>
                  </a:lnTo>
                  <a:cubicBezTo>
                    <a:pt x="252774" y="486199"/>
                    <a:pt x="267115" y="495509"/>
                    <a:pt x="279306" y="508041"/>
                  </a:cubicBezTo>
                  <a:cubicBezTo>
                    <a:pt x="303328" y="468296"/>
                    <a:pt x="338107" y="453257"/>
                    <a:pt x="342410" y="452183"/>
                  </a:cubicBezTo>
                  <a:cubicBezTo>
                    <a:pt x="342410" y="452183"/>
                    <a:pt x="342410" y="452183"/>
                    <a:pt x="342768" y="452183"/>
                  </a:cubicBezTo>
                  <a:lnTo>
                    <a:pt x="354242" y="464357"/>
                  </a:lnTo>
                  <a:lnTo>
                    <a:pt x="366432" y="452183"/>
                  </a:lnTo>
                  <a:cubicBezTo>
                    <a:pt x="409816" y="466506"/>
                    <a:pt x="439934" y="509831"/>
                    <a:pt x="451407" y="563540"/>
                  </a:cubicBezTo>
                  <a:lnTo>
                    <a:pt x="425233" y="563540"/>
                  </a:lnTo>
                  <a:lnTo>
                    <a:pt x="412684" y="563540"/>
                  </a:lnTo>
                  <a:cubicBezTo>
                    <a:pt x="410533" y="555305"/>
                    <a:pt x="408382" y="547786"/>
                    <a:pt x="406231" y="541698"/>
                  </a:cubicBezTo>
                  <a:lnTo>
                    <a:pt x="406231" y="563540"/>
                  </a:lnTo>
                  <a:lnTo>
                    <a:pt x="313368" y="563540"/>
                  </a:lnTo>
                  <a:cubicBezTo>
                    <a:pt x="316953" y="572492"/>
                    <a:pt x="319821" y="582159"/>
                    <a:pt x="321614" y="592185"/>
                  </a:cubicBezTo>
                  <a:lnTo>
                    <a:pt x="295440" y="592185"/>
                  </a:lnTo>
                  <a:lnTo>
                    <a:pt x="282891" y="592185"/>
                  </a:lnTo>
                  <a:cubicBezTo>
                    <a:pt x="280740" y="583950"/>
                    <a:pt x="278589" y="576430"/>
                    <a:pt x="276438" y="570343"/>
                  </a:cubicBezTo>
                  <a:lnTo>
                    <a:pt x="276438" y="592185"/>
                  </a:lnTo>
                  <a:lnTo>
                    <a:pt x="174611" y="592185"/>
                  </a:lnTo>
                  <a:lnTo>
                    <a:pt x="174611" y="570343"/>
                  </a:lnTo>
                  <a:cubicBezTo>
                    <a:pt x="172460" y="576430"/>
                    <a:pt x="170308" y="583950"/>
                    <a:pt x="168157" y="592185"/>
                  </a:cubicBezTo>
                  <a:lnTo>
                    <a:pt x="129434" y="592185"/>
                  </a:lnTo>
                  <a:cubicBezTo>
                    <a:pt x="130868" y="581801"/>
                    <a:pt x="133737" y="572134"/>
                    <a:pt x="136605" y="563540"/>
                  </a:cubicBezTo>
                  <a:lnTo>
                    <a:pt x="45535" y="563540"/>
                  </a:lnTo>
                  <a:lnTo>
                    <a:pt x="45535" y="541698"/>
                  </a:lnTo>
                  <a:cubicBezTo>
                    <a:pt x="43025" y="547786"/>
                    <a:pt x="41232" y="555305"/>
                    <a:pt x="39081" y="563540"/>
                  </a:cubicBezTo>
                  <a:lnTo>
                    <a:pt x="0" y="563540"/>
                  </a:lnTo>
                  <a:cubicBezTo>
                    <a:pt x="13983" y="481544"/>
                    <a:pt x="77445" y="453615"/>
                    <a:pt x="83541" y="452183"/>
                  </a:cubicBezTo>
                  <a:close/>
                  <a:moveTo>
                    <a:pt x="223939" y="380559"/>
                  </a:moveTo>
                  <a:cubicBezTo>
                    <a:pt x="250966" y="380559"/>
                    <a:pt x="272876" y="402453"/>
                    <a:pt x="272876" y="429461"/>
                  </a:cubicBezTo>
                  <a:cubicBezTo>
                    <a:pt x="272876" y="456469"/>
                    <a:pt x="250966" y="478363"/>
                    <a:pt x="223939" y="478363"/>
                  </a:cubicBezTo>
                  <a:cubicBezTo>
                    <a:pt x="196912" y="478363"/>
                    <a:pt x="175002" y="456469"/>
                    <a:pt x="175002" y="429461"/>
                  </a:cubicBezTo>
                  <a:cubicBezTo>
                    <a:pt x="175002" y="402453"/>
                    <a:pt x="196912" y="380559"/>
                    <a:pt x="223939" y="380559"/>
                  </a:cubicBezTo>
                  <a:close/>
                  <a:moveTo>
                    <a:pt x="353709" y="351980"/>
                  </a:moveTo>
                  <a:cubicBezTo>
                    <a:pt x="380736" y="351980"/>
                    <a:pt x="402646" y="373859"/>
                    <a:pt x="402646" y="400847"/>
                  </a:cubicBezTo>
                  <a:cubicBezTo>
                    <a:pt x="402646" y="427835"/>
                    <a:pt x="380736" y="449714"/>
                    <a:pt x="353709" y="449714"/>
                  </a:cubicBezTo>
                  <a:cubicBezTo>
                    <a:pt x="326682" y="449714"/>
                    <a:pt x="304772" y="427835"/>
                    <a:pt x="304772" y="400847"/>
                  </a:cubicBezTo>
                  <a:cubicBezTo>
                    <a:pt x="304772" y="373859"/>
                    <a:pt x="326682" y="351980"/>
                    <a:pt x="353709" y="351980"/>
                  </a:cubicBezTo>
                  <a:close/>
                  <a:moveTo>
                    <a:pt x="94841" y="351980"/>
                  </a:moveTo>
                  <a:cubicBezTo>
                    <a:pt x="121888" y="351980"/>
                    <a:pt x="143814" y="373859"/>
                    <a:pt x="143814" y="400847"/>
                  </a:cubicBezTo>
                  <a:cubicBezTo>
                    <a:pt x="143814" y="427835"/>
                    <a:pt x="121888" y="449714"/>
                    <a:pt x="94841" y="449714"/>
                  </a:cubicBezTo>
                  <a:cubicBezTo>
                    <a:pt x="67794" y="449714"/>
                    <a:pt x="45868" y="427835"/>
                    <a:pt x="45868" y="400847"/>
                  </a:cubicBezTo>
                  <a:cubicBezTo>
                    <a:pt x="45868" y="373859"/>
                    <a:pt x="67794" y="351980"/>
                    <a:pt x="94841" y="351980"/>
                  </a:cubicBezTo>
                  <a:close/>
                  <a:moveTo>
                    <a:pt x="127653" y="247755"/>
                  </a:moveTo>
                  <a:lnTo>
                    <a:pt x="321990" y="247755"/>
                  </a:lnTo>
                  <a:lnTo>
                    <a:pt x="313026" y="351936"/>
                  </a:lnTo>
                  <a:cubicBezTo>
                    <a:pt x="298684" y="363392"/>
                    <a:pt x="289003" y="381293"/>
                    <a:pt x="289362" y="401341"/>
                  </a:cubicBezTo>
                  <a:cubicBezTo>
                    <a:pt x="289362" y="414946"/>
                    <a:pt x="293664" y="427834"/>
                    <a:pt x="300835" y="437858"/>
                  </a:cubicBezTo>
                  <a:lnTo>
                    <a:pt x="286135" y="437858"/>
                  </a:lnTo>
                  <a:cubicBezTo>
                    <a:pt x="286493" y="435352"/>
                    <a:pt x="286852" y="432846"/>
                    <a:pt x="286852" y="429982"/>
                  </a:cubicBezTo>
                  <a:cubicBezTo>
                    <a:pt x="286852" y="394897"/>
                    <a:pt x="258167" y="366614"/>
                    <a:pt x="223029" y="366614"/>
                  </a:cubicBezTo>
                  <a:cubicBezTo>
                    <a:pt x="187890" y="366614"/>
                    <a:pt x="159564" y="394897"/>
                    <a:pt x="159564" y="429982"/>
                  </a:cubicBezTo>
                  <a:cubicBezTo>
                    <a:pt x="159564" y="432846"/>
                    <a:pt x="159564" y="435352"/>
                    <a:pt x="159923" y="437858"/>
                  </a:cubicBezTo>
                  <a:lnTo>
                    <a:pt x="145939" y="437858"/>
                  </a:lnTo>
                  <a:cubicBezTo>
                    <a:pt x="153110" y="427834"/>
                    <a:pt x="157413" y="414946"/>
                    <a:pt x="157413" y="401341"/>
                  </a:cubicBezTo>
                  <a:cubicBezTo>
                    <a:pt x="157413" y="383083"/>
                    <a:pt x="149525" y="366256"/>
                    <a:pt x="136975" y="354800"/>
                  </a:cubicBezTo>
                  <a:close/>
                  <a:moveTo>
                    <a:pt x="108671" y="216636"/>
                  </a:moveTo>
                  <a:lnTo>
                    <a:pt x="340972" y="216636"/>
                  </a:lnTo>
                  <a:lnTo>
                    <a:pt x="340972" y="242040"/>
                  </a:lnTo>
                  <a:lnTo>
                    <a:pt x="108671" y="242040"/>
                  </a:lnTo>
                  <a:close/>
                  <a:moveTo>
                    <a:pt x="223742" y="114237"/>
                  </a:moveTo>
                  <a:lnTo>
                    <a:pt x="212267" y="193011"/>
                  </a:lnTo>
                  <a:lnTo>
                    <a:pt x="223742" y="209124"/>
                  </a:lnTo>
                  <a:lnTo>
                    <a:pt x="224101" y="209124"/>
                  </a:lnTo>
                  <a:lnTo>
                    <a:pt x="235935" y="193011"/>
                  </a:lnTo>
                  <a:lnTo>
                    <a:pt x="224101" y="114237"/>
                  </a:lnTo>
                  <a:close/>
                  <a:moveTo>
                    <a:pt x="212267" y="100273"/>
                  </a:moveTo>
                  <a:lnTo>
                    <a:pt x="224101" y="112447"/>
                  </a:lnTo>
                  <a:lnTo>
                    <a:pt x="236294" y="100273"/>
                  </a:lnTo>
                  <a:cubicBezTo>
                    <a:pt x="279327" y="114595"/>
                    <a:pt x="309809" y="157921"/>
                    <a:pt x="321284" y="211272"/>
                  </a:cubicBezTo>
                  <a:lnTo>
                    <a:pt x="294747" y="211272"/>
                  </a:lnTo>
                  <a:cubicBezTo>
                    <a:pt x="293671" y="193011"/>
                    <a:pt x="287934" y="163292"/>
                    <a:pt x="263548" y="153982"/>
                  </a:cubicBezTo>
                  <a:cubicBezTo>
                    <a:pt x="262114" y="150401"/>
                    <a:pt x="258528" y="148253"/>
                    <a:pt x="254583" y="148253"/>
                  </a:cubicBezTo>
                  <a:lnTo>
                    <a:pt x="242390" y="148253"/>
                  </a:lnTo>
                  <a:cubicBezTo>
                    <a:pt x="237011" y="148253"/>
                    <a:pt x="232349" y="152908"/>
                    <a:pt x="232349" y="158279"/>
                  </a:cubicBezTo>
                  <a:cubicBezTo>
                    <a:pt x="232349" y="163650"/>
                    <a:pt x="237011" y="168305"/>
                    <a:pt x="242390" y="168305"/>
                  </a:cubicBezTo>
                  <a:lnTo>
                    <a:pt x="254583" y="168305"/>
                  </a:lnTo>
                  <a:cubicBezTo>
                    <a:pt x="255659" y="168305"/>
                    <a:pt x="256735" y="167946"/>
                    <a:pt x="257810" y="167588"/>
                  </a:cubicBezTo>
                  <a:cubicBezTo>
                    <a:pt x="268210" y="171527"/>
                    <a:pt x="274306" y="186208"/>
                    <a:pt x="274306" y="185850"/>
                  </a:cubicBezTo>
                  <a:cubicBezTo>
                    <a:pt x="275024" y="187640"/>
                    <a:pt x="279327" y="199456"/>
                    <a:pt x="278968" y="211272"/>
                  </a:cubicBezTo>
                  <a:lnTo>
                    <a:pt x="173896" y="211272"/>
                  </a:lnTo>
                  <a:lnTo>
                    <a:pt x="173896" y="189430"/>
                  </a:lnTo>
                  <a:cubicBezTo>
                    <a:pt x="171744" y="195875"/>
                    <a:pt x="169592" y="203036"/>
                    <a:pt x="167799" y="211272"/>
                  </a:cubicBezTo>
                  <a:lnTo>
                    <a:pt x="128711" y="211272"/>
                  </a:lnTo>
                  <a:cubicBezTo>
                    <a:pt x="142338" y="129634"/>
                    <a:pt x="206171" y="101705"/>
                    <a:pt x="212267" y="100273"/>
                  </a:cubicBezTo>
                  <a:close/>
                  <a:moveTo>
                    <a:pt x="223410" y="0"/>
                  </a:moveTo>
                  <a:cubicBezTo>
                    <a:pt x="250340" y="0"/>
                    <a:pt x="272171" y="21879"/>
                    <a:pt x="272171" y="48867"/>
                  </a:cubicBezTo>
                  <a:cubicBezTo>
                    <a:pt x="272171" y="75855"/>
                    <a:pt x="250340" y="97734"/>
                    <a:pt x="223410" y="97734"/>
                  </a:cubicBezTo>
                  <a:cubicBezTo>
                    <a:pt x="196480" y="97734"/>
                    <a:pt x="174649" y="75855"/>
                    <a:pt x="174649" y="48867"/>
                  </a:cubicBezTo>
                  <a:cubicBezTo>
                    <a:pt x="174649" y="21879"/>
                    <a:pt x="196480" y="0"/>
                    <a:pt x="2234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3" name="矩形 22"/>
          <p:cNvSpPr/>
          <p:nvPr/>
        </p:nvSpPr>
        <p:spPr>
          <a:xfrm>
            <a:off x="3770958" y="2459350"/>
            <a:ext cx="2437200" cy="2954318"/>
          </a:xfrm>
          <a:prstGeom prst="rect">
            <a:avLst/>
          </a:prstGeom>
          <a:noFill/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318514" y="2455113"/>
            <a:ext cx="2437200" cy="2954318"/>
          </a:xfrm>
          <a:prstGeom prst="rect">
            <a:avLst/>
          </a:prstGeom>
          <a:noFill/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872693" y="2440642"/>
            <a:ext cx="2437200" cy="2954318"/>
          </a:xfrm>
          <a:prstGeom prst="rect">
            <a:avLst/>
          </a:prstGeom>
          <a:noFill/>
          <a:ln w="25400">
            <a:solidFill>
              <a:srgbClr val="0A56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7730605" y="5134973"/>
            <a:ext cx="545862" cy="546100"/>
            <a:chOff x="7364842" y="4978217"/>
            <a:chExt cx="545862" cy="546100"/>
          </a:xfrm>
        </p:grpSpPr>
        <p:sp>
          <p:nvSpPr>
            <p:cNvPr id="27" name="矩形 26"/>
            <p:cNvSpPr/>
            <p:nvPr/>
          </p:nvSpPr>
          <p:spPr>
            <a:xfrm>
              <a:off x="7364842" y="4978217"/>
              <a:ext cx="545862" cy="546100"/>
            </a:xfrm>
            <a:prstGeom prst="rect">
              <a:avLst/>
            </a:prstGeom>
            <a:solidFill>
              <a:srgbClr val="0A5687"/>
            </a:solidFill>
            <a:ln w="25400">
              <a:solidFill>
                <a:srgbClr val="0A56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28" name="clock-symbol-of-circular-shape_55191"/>
            <p:cNvSpPr>
              <a:spLocks noChangeAspect="1"/>
            </p:cNvSpPr>
            <p:nvPr/>
          </p:nvSpPr>
          <p:spPr bwMode="auto">
            <a:xfrm>
              <a:off x="7498866" y="5112301"/>
              <a:ext cx="304843" cy="304058"/>
            </a:xfrm>
            <a:custGeom>
              <a:avLst/>
              <a:gdLst>
                <a:gd name="connsiteX0" fmla="*/ 595838 w 608744"/>
                <a:gd name="connsiteY0" fmla="*/ 324650 h 607178"/>
                <a:gd name="connsiteX1" fmla="*/ 605392 w 608744"/>
                <a:gd name="connsiteY1" fmla="*/ 328152 h 607178"/>
                <a:gd name="connsiteX2" fmla="*/ 608677 w 608744"/>
                <a:gd name="connsiteY2" fmla="*/ 337839 h 607178"/>
                <a:gd name="connsiteX3" fmla="*/ 571056 w 608744"/>
                <a:gd name="connsiteY3" fmla="*/ 452438 h 607178"/>
                <a:gd name="connsiteX4" fmla="*/ 563442 w 608744"/>
                <a:gd name="connsiteY4" fmla="*/ 458175 h 607178"/>
                <a:gd name="connsiteX5" fmla="*/ 554037 w 608744"/>
                <a:gd name="connsiteY5" fmla="*/ 456387 h 607178"/>
                <a:gd name="connsiteX6" fmla="*/ 508504 w 608744"/>
                <a:gd name="connsiteY6" fmla="*/ 425166 h 607178"/>
                <a:gd name="connsiteX7" fmla="*/ 504772 w 608744"/>
                <a:gd name="connsiteY7" fmla="*/ 409743 h 607178"/>
                <a:gd name="connsiteX8" fmla="*/ 529032 w 608744"/>
                <a:gd name="connsiteY8" fmla="*/ 339627 h 607178"/>
                <a:gd name="connsiteX9" fmla="*/ 539631 w 608744"/>
                <a:gd name="connsiteY9" fmla="*/ 329792 h 607178"/>
                <a:gd name="connsiteX10" fmla="*/ 233809 w 608744"/>
                <a:gd name="connsiteY10" fmla="*/ 167232 h 607178"/>
                <a:gd name="connsiteX11" fmla="*/ 252904 w 608744"/>
                <a:gd name="connsiteY11" fmla="*/ 179216 h 607178"/>
                <a:gd name="connsiteX12" fmla="*/ 309218 w 608744"/>
                <a:gd name="connsiteY12" fmla="*/ 258399 h 607178"/>
                <a:gd name="connsiteX13" fmla="*/ 335548 w 608744"/>
                <a:gd name="connsiteY13" fmla="*/ 271956 h 607178"/>
                <a:gd name="connsiteX14" fmla="*/ 398799 w 608744"/>
                <a:gd name="connsiteY14" fmla="*/ 271956 h 607178"/>
                <a:gd name="connsiteX15" fmla="*/ 428262 w 608744"/>
                <a:gd name="connsiteY15" fmla="*/ 301380 h 607178"/>
                <a:gd name="connsiteX16" fmla="*/ 398799 w 608744"/>
                <a:gd name="connsiteY16" fmla="*/ 330804 h 607178"/>
                <a:gd name="connsiteX17" fmla="*/ 335623 w 608744"/>
                <a:gd name="connsiteY17" fmla="*/ 330804 h 607178"/>
                <a:gd name="connsiteX18" fmla="*/ 303624 w 608744"/>
                <a:gd name="connsiteY18" fmla="*/ 344957 h 607178"/>
                <a:gd name="connsiteX19" fmla="*/ 260064 w 608744"/>
                <a:gd name="connsiteY19" fmla="*/ 301380 h 607178"/>
                <a:gd name="connsiteX20" fmla="*/ 261034 w 608744"/>
                <a:gd name="connsiteY20" fmla="*/ 292367 h 607178"/>
                <a:gd name="connsiteX21" fmla="*/ 204794 w 608744"/>
                <a:gd name="connsiteY21" fmla="*/ 213332 h 607178"/>
                <a:gd name="connsiteX22" fmla="*/ 211806 w 608744"/>
                <a:gd name="connsiteY22" fmla="*/ 172288 h 607178"/>
                <a:gd name="connsiteX23" fmla="*/ 233809 w 608744"/>
                <a:gd name="connsiteY23" fmla="*/ 167232 h 607178"/>
                <a:gd name="connsiteX24" fmla="*/ 568728 w 608744"/>
                <a:gd name="connsiteY24" fmla="*/ 156093 h 607178"/>
                <a:gd name="connsiteX25" fmla="*/ 576784 w 608744"/>
                <a:gd name="connsiteY25" fmla="*/ 162203 h 607178"/>
                <a:gd name="connsiteX26" fmla="*/ 606623 w 608744"/>
                <a:gd name="connsiteY26" fmla="*/ 251846 h 607178"/>
                <a:gd name="connsiteX27" fmla="*/ 604310 w 608744"/>
                <a:gd name="connsiteY27" fmla="*/ 261012 h 607178"/>
                <a:gd name="connsiteX28" fmla="*/ 596030 w 608744"/>
                <a:gd name="connsiteY28" fmla="*/ 265557 h 607178"/>
                <a:gd name="connsiteX29" fmla="*/ 541127 w 608744"/>
                <a:gd name="connsiteY29" fmla="*/ 270550 h 607178"/>
                <a:gd name="connsiteX30" fmla="*/ 528371 w 608744"/>
                <a:gd name="connsiteY30" fmla="*/ 260937 h 607178"/>
                <a:gd name="connsiteX31" fmla="*/ 511438 w 608744"/>
                <a:gd name="connsiteY31" fmla="*/ 207509 h 607178"/>
                <a:gd name="connsiteX32" fmla="*/ 514795 w 608744"/>
                <a:gd name="connsiteY32" fmla="*/ 193351 h 607178"/>
                <a:gd name="connsiteX33" fmla="*/ 558881 w 608744"/>
                <a:gd name="connsiteY33" fmla="*/ 158328 h 607178"/>
                <a:gd name="connsiteX34" fmla="*/ 568728 w 608744"/>
                <a:gd name="connsiteY34" fmla="*/ 156093 h 607178"/>
                <a:gd name="connsiteX35" fmla="*/ 464517 w 608744"/>
                <a:gd name="connsiteY35" fmla="*/ 46732 h 607178"/>
                <a:gd name="connsiteX36" fmla="*/ 474363 w 608744"/>
                <a:gd name="connsiteY36" fmla="*/ 48221 h 607178"/>
                <a:gd name="connsiteX37" fmla="*/ 526797 w 608744"/>
                <a:gd name="connsiteY37" fmla="*/ 92166 h 607178"/>
                <a:gd name="connsiteX38" fmla="*/ 530004 w 608744"/>
                <a:gd name="connsiteY38" fmla="*/ 101104 h 607178"/>
                <a:gd name="connsiteX39" fmla="*/ 525604 w 608744"/>
                <a:gd name="connsiteY39" fmla="*/ 109521 h 607178"/>
                <a:gd name="connsiteX40" fmla="*/ 482269 w 608744"/>
                <a:gd name="connsiteY40" fmla="*/ 143857 h 607178"/>
                <a:gd name="connsiteX41" fmla="*/ 466531 w 608744"/>
                <a:gd name="connsiteY41" fmla="*/ 142963 h 607178"/>
                <a:gd name="connsiteX42" fmla="*/ 438188 w 608744"/>
                <a:gd name="connsiteY42" fmla="*/ 118533 h 607178"/>
                <a:gd name="connsiteX43" fmla="*/ 434384 w 608744"/>
                <a:gd name="connsiteY43" fmla="*/ 104158 h 607178"/>
                <a:gd name="connsiteX44" fmla="*/ 456984 w 608744"/>
                <a:gd name="connsiteY44" fmla="*/ 53286 h 607178"/>
                <a:gd name="connsiteX45" fmla="*/ 464517 w 608744"/>
                <a:gd name="connsiteY45" fmla="*/ 46732 h 607178"/>
                <a:gd name="connsiteX46" fmla="*/ 262508 w 608744"/>
                <a:gd name="connsiteY46" fmla="*/ 131 h 607178"/>
                <a:gd name="connsiteX47" fmla="*/ 271981 w 608744"/>
                <a:gd name="connsiteY47" fmla="*/ 2887 h 607178"/>
                <a:gd name="connsiteX48" fmla="*/ 276010 w 608744"/>
                <a:gd name="connsiteY48" fmla="*/ 11825 h 607178"/>
                <a:gd name="connsiteX49" fmla="*/ 276010 w 608744"/>
                <a:gd name="connsiteY49" fmla="*/ 67614 h 607178"/>
                <a:gd name="connsiteX50" fmla="*/ 266237 w 608744"/>
                <a:gd name="connsiteY50" fmla="*/ 79233 h 607178"/>
                <a:gd name="connsiteX51" fmla="*/ 79595 w 608744"/>
                <a:gd name="connsiteY51" fmla="*/ 282426 h 607178"/>
                <a:gd name="connsiteX52" fmla="*/ 106152 w 608744"/>
                <a:gd name="connsiteY52" fmla="*/ 282426 h 607178"/>
                <a:gd name="connsiteX53" fmla="*/ 125771 w 608744"/>
                <a:gd name="connsiteY53" fmla="*/ 302090 h 607178"/>
                <a:gd name="connsiteX54" fmla="*/ 106152 w 608744"/>
                <a:gd name="connsiteY54" fmla="*/ 321680 h 607178"/>
                <a:gd name="connsiteX55" fmla="*/ 79670 w 608744"/>
                <a:gd name="connsiteY55" fmla="*/ 321680 h 607178"/>
                <a:gd name="connsiteX56" fmla="*/ 285856 w 608744"/>
                <a:gd name="connsiteY56" fmla="*/ 527629 h 607178"/>
                <a:gd name="connsiteX57" fmla="*/ 285856 w 608744"/>
                <a:gd name="connsiteY57" fmla="*/ 501187 h 607178"/>
                <a:gd name="connsiteX58" fmla="*/ 305550 w 608744"/>
                <a:gd name="connsiteY58" fmla="*/ 481523 h 607178"/>
                <a:gd name="connsiteX59" fmla="*/ 325169 w 608744"/>
                <a:gd name="connsiteY59" fmla="*/ 501187 h 607178"/>
                <a:gd name="connsiteX60" fmla="*/ 325169 w 608744"/>
                <a:gd name="connsiteY60" fmla="*/ 527629 h 607178"/>
                <a:gd name="connsiteX61" fmla="*/ 455863 w 608744"/>
                <a:gd name="connsiteY61" fmla="*/ 471393 h 607178"/>
                <a:gd name="connsiteX62" fmla="*/ 470410 w 608744"/>
                <a:gd name="connsiteY62" fmla="*/ 470425 h 607178"/>
                <a:gd name="connsiteX63" fmla="*/ 516884 w 608744"/>
                <a:gd name="connsiteY63" fmla="*/ 502230 h 607178"/>
                <a:gd name="connsiteX64" fmla="*/ 521957 w 608744"/>
                <a:gd name="connsiteY64" fmla="*/ 511019 h 607178"/>
                <a:gd name="connsiteX65" fmla="*/ 518376 w 608744"/>
                <a:gd name="connsiteY65" fmla="*/ 520479 h 607178"/>
                <a:gd name="connsiteX66" fmla="*/ 305550 w 608744"/>
                <a:gd name="connsiteY66" fmla="*/ 607178 h 607178"/>
                <a:gd name="connsiteX67" fmla="*/ 0 w 608744"/>
                <a:gd name="connsiteY67" fmla="*/ 302090 h 607178"/>
                <a:gd name="connsiteX68" fmla="*/ 262508 w 608744"/>
                <a:gd name="connsiteY68" fmla="*/ 131 h 607178"/>
                <a:gd name="connsiteX69" fmla="*/ 348549 w 608744"/>
                <a:gd name="connsiteY69" fmla="*/ 128 h 607178"/>
                <a:gd name="connsiteX70" fmla="*/ 396819 w 608744"/>
                <a:gd name="connsiteY70" fmla="*/ 11223 h 607178"/>
                <a:gd name="connsiteX71" fmla="*/ 403981 w 608744"/>
                <a:gd name="connsiteY71" fmla="*/ 17627 h 607178"/>
                <a:gd name="connsiteX72" fmla="*/ 404056 w 608744"/>
                <a:gd name="connsiteY72" fmla="*/ 27307 h 607178"/>
                <a:gd name="connsiteX73" fmla="*/ 381599 w 608744"/>
                <a:gd name="connsiteY73" fmla="*/ 77721 h 607178"/>
                <a:gd name="connsiteX74" fmla="*/ 367573 w 608744"/>
                <a:gd name="connsiteY74" fmla="*/ 84348 h 607178"/>
                <a:gd name="connsiteX75" fmla="*/ 344818 w 608744"/>
                <a:gd name="connsiteY75" fmla="*/ 79135 h 607178"/>
                <a:gd name="connsiteX76" fmla="*/ 335045 w 608744"/>
                <a:gd name="connsiteY76" fmla="*/ 67519 h 607178"/>
                <a:gd name="connsiteX77" fmla="*/ 335045 w 608744"/>
                <a:gd name="connsiteY77" fmla="*/ 11819 h 607178"/>
                <a:gd name="connsiteX78" fmla="*/ 339148 w 608744"/>
                <a:gd name="connsiteY78" fmla="*/ 2883 h 607178"/>
                <a:gd name="connsiteX79" fmla="*/ 348549 w 608744"/>
                <a:gd name="connsiteY79" fmla="*/ 128 h 607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</a:cxnLst>
              <a:rect l="l" t="t" r="r" b="b"/>
              <a:pathLst>
                <a:path w="608744" h="607178">
                  <a:moveTo>
                    <a:pt x="595838" y="324650"/>
                  </a:moveTo>
                  <a:cubicBezTo>
                    <a:pt x="599346" y="324352"/>
                    <a:pt x="602855" y="325619"/>
                    <a:pt x="605392" y="328152"/>
                  </a:cubicBezTo>
                  <a:cubicBezTo>
                    <a:pt x="607856" y="330760"/>
                    <a:pt x="609050" y="334262"/>
                    <a:pt x="608677" y="337839"/>
                  </a:cubicBezTo>
                  <a:cubicBezTo>
                    <a:pt x="603825" y="379118"/>
                    <a:pt x="590762" y="417864"/>
                    <a:pt x="571056" y="452438"/>
                  </a:cubicBezTo>
                  <a:cubicBezTo>
                    <a:pt x="569414" y="455344"/>
                    <a:pt x="566652" y="457430"/>
                    <a:pt x="563442" y="458175"/>
                  </a:cubicBezTo>
                  <a:cubicBezTo>
                    <a:pt x="560233" y="458920"/>
                    <a:pt x="556799" y="458250"/>
                    <a:pt x="554037" y="456387"/>
                  </a:cubicBezTo>
                  <a:lnTo>
                    <a:pt x="508504" y="425166"/>
                  </a:lnTo>
                  <a:cubicBezTo>
                    <a:pt x="503429" y="421739"/>
                    <a:pt x="501861" y="415033"/>
                    <a:pt x="504772" y="409743"/>
                  </a:cubicBezTo>
                  <a:cubicBezTo>
                    <a:pt x="516491" y="388209"/>
                    <a:pt x="524851" y="364663"/>
                    <a:pt x="529032" y="339627"/>
                  </a:cubicBezTo>
                  <a:cubicBezTo>
                    <a:pt x="529927" y="334337"/>
                    <a:pt x="534257" y="330313"/>
                    <a:pt x="539631" y="329792"/>
                  </a:cubicBezTo>
                  <a:close/>
                  <a:moveTo>
                    <a:pt x="233809" y="167232"/>
                  </a:moveTo>
                  <a:cubicBezTo>
                    <a:pt x="241249" y="168489"/>
                    <a:pt x="248205" y="172586"/>
                    <a:pt x="252904" y="179216"/>
                  </a:cubicBezTo>
                  <a:lnTo>
                    <a:pt x="309218" y="258399"/>
                  </a:lnTo>
                  <a:cubicBezTo>
                    <a:pt x="319586" y="259740"/>
                    <a:pt x="328835" y="264656"/>
                    <a:pt x="335548" y="271956"/>
                  </a:cubicBezTo>
                  <a:lnTo>
                    <a:pt x="398799" y="271956"/>
                  </a:lnTo>
                  <a:cubicBezTo>
                    <a:pt x="415060" y="271956"/>
                    <a:pt x="428262" y="285141"/>
                    <a:pt x="428262" y="301380"/>
                  </a:cubicBezTo>
                  <a:cubicBezTo>
                    <a:pt x="428262" y="317619"/>
                    <a:pt x="415060" y="330804"/>
                    <a:pt x="398799" y="330804"/>
                  </a:cubicBezTo>
                  <a:lnTo>
                    <a:pt x="335623" y="330804"/>
                  </a:lnTo>
                  <a:cubicBezTo>
                    <a:pt x="327642" y="339445"/>
                    <a:pt x="316304" y="344957"/>
                    <a:pt x="303624" y="344957"/>
                  </a:cubicBezTo>
                  <a:cubicBezTo>
                    <a:pt x="279532" y="344957"/>
                    <a:pt x="260064" y="325441"/>
                    <a:pt x="260064" y="301380"/>
                  </a:cubicBezTo>
                  <a:cubicBezTo>
                    <a:pt x="260064" y="298251"/>
                    <a:pt x="260363" y="295272"/>
                    <a:pt x="261034" y="292367"/>
                  </a:cubicBezTo>
                  <a:lnTo>
                    <a:pt x="204794" y="213332"/>
                  </a:lnTo>
                  <a:cubicBezTo>
                    <a:pt x="195396" y="200073"/>
                    <a:pt x="198529" y="181674"/>
                    <a:pt x="211806" y="172288"/>
                  </a:cubicBezTo>
                  <a:cubicBezTo>
                    <a:pt x="218444" y="167558"/>
                    <a:pt x="226369" y="165975"/>
                    <a:pt x="233809" y="167232"/>
                  </a:cubicBezTo>
                  <a:close/>
                  <a:moveTo>
                    <a:pt x="568728" y="156093"/>
                  </a:moveTo>
                  <a:cubicBezTo>
                    <a:pt x="572234" y="156838"/>
                    <a:pt x="575143" y="159074"/>
                    <a:pt x="576784" y="162203"/>
                  </a:cubicBezTo>
                  <a:cubicBezTo>
                    <a:pt x="591107" y="189849"/>
                    <a:pt x="601327" y="220028"/>
                    <a:pt x="606623" y="251846"/>
                  </a:cubicBezTo>
                  <a:cubicBezTo>
                    <a:pt x="607145" y="255050"/>
                    <a:pt x="606324" y="258404"/>
                    <a:pt x="604310" y="261012"/>
                  </a:cubicBezTo>
                  <a:cubicBezTo>
                    <a:pt x="602296" y="263545"/>
                    <a:pt x="599312" y="265259"/>
                    <a:pt x="596030" y="265557"/>
                  </a:cubicBezTo>
                  <a:lnTo>
                    <a:pt x="541127" y="270550"/>
                  </a:lnTo>
                  <a:cubicBezTo>
                    <a:pt x="535010" y="271146"/>
                    <a:pt x="529490" y="266973"/>
                    <a:pt x="528371" y="260937"/>
                  </a:cubicBezTo>
                  <a:cubicBezTo>
                    <a:pt x="524940" y="242234"/>
                    <a:pt x="519196" y="224350"/>
                    <a:pt x="511438" y="207509"/>
                  </a:cubicBezTo>
                  <a:cubicBezTo>
                    <a:pt x="509200" y="202591"/>
                    <a:pt x="510617" y="196704"/>
                    <a:pt x="514795" y="193351"/>
                  </a:cubicBezTo>
                  <a:lnTo>
                    <a:pt x="558881" y="158328"/>
                  </a:lnTo>
                  <a:cubicBezTo>
                    <a:pt x="561641" y="156167"/>
                    <a:pt x="565296" y="155348"/>
                    <a:pt x="568728" y="156093"/>
                  </a:cubicBezTo>
                  <a:close/>
                  <a:moveTo>
                    <a:pt x="464517" y="46732"/>
                  </a:moveTo>
                  <a:cubicBezTo>
                    <a:pt x="467874" y="45689"/>
                    <a:pt x="471454" y="46285"/>
                    <a:pt x="474363" y="48221"/>
                  </a:cubicBezTo>
                  <a:cubicBezTo>
                    <a:pt x="493457" y="60883"/>
                    <a:pt x="511059" y="75631"/>
                    <a:pt x="526797" y="92166"/>
                  </a:cubicBezTo>
                  <a:cubicBezTo>
                    <a:pt x="529109" y="94549"/>
                    <a:pt x="530228" y="97752"/>
                    <a:pt x="530004" y="101104"/>
                  </a:cubicBezTo>
                  <a:cubicBezTo>
                    <a:pt x="529781" y="104381"/>
                    <a:pt x="528214" y="107510"/>
                    <a:pt x="525604" y="109521"/>
                  </a:cubicBezTo>
                  <a:lnTo>
                    <a:pt x="482269" y="143857"/>
                  </a:lnTo>
                  <a:cubicBezTo>
                    <a:pt x="477570" y="147656"/>
                    <a:pt x="470782" y="147209"/>
                    <a:pt x="466531" y="142963"/>
                  </a:cubicBezTo>
                  <a:cubicBezTo>
                    <a:pt x="457730" y="134025"/>
                    <a:pt x="448332" y="125907"/>
                    <a:pt x="438188" y="118533"/>
                  </a:cubicBezTo>
                  <a:cubicBezTo>
                    <a:pt x="433713" y="115256"/>
                    <a:pt x="432072" y="109297"/>
                    <a:pt x="434384" y="104158"/>
                  </a:cubicBezTo>
                  <a:lnTo>
                    <a:pt x="456984" y="53286"/>
                  </a:lnTo>
                  <a:cubicBezTo>
                    <a:pt x="458401" y="50083"/>
                    <a:pt x="461161" y="47700"/>
                    <a:pt x="464517" y="46732"/>
                  </a:cubicBezTo>
                  <a:close/>
                  <a:moveTo>
                    <a:pt x="262508" y="131"/>
                  </a:moveTo>
                  <a:cubicBezTo>
                    <a:pt x="265939" y="-390"/>
                    <a:pt x="269370" y="653"/>
                    <a:pt x="271981" y="2887"/>
                  </a:cubicBezTo>
                  <a:cubicBezTo>
                    <a:pt x="274518" y="5122"/>
                    <a:pt x="276010" y="8399"/>
                    <a:pt x="276010" y="11825"/>
                  </a:cubicBezTo>
                  <a:lnTo>
                    <a:pt x="276010" y="67614"/>
                  </a:lnTo>
                  <a:cubicBezTo>
                    <a:pt x="276010" y="73349"/>
                    <a:pt x="271907" y="78191"/>
                    <a:pt x="266237" y="79233"/>
                  </a:cubicBezTo>
                  <a:cubicBezTo>
                    <a:pt x="166128" y="96737"/>
                    <a:pt x="88472" y="179862"/>
                    <a:pt x="79595" y="282426"/>
                  </a:cubicBezTo>
                  <a:lnTo>
                    <a:pt x="106152" y="282426"/>
                  </a:lnTo>
                  <a:cubicBezTo>
                    <a:pt x="116968" y="282426"/>
                    <a:pt x="125771" y="291216"/>
                    <a:pt x="125771" y="302090"/>
                  </a:cubicBezTo>
                  <a:cubicBezTo>
                    <a:pt x="125771" y="312965"/>
                    <a:pt x="116968" y="321680"/>
                    <a:pt x="106152" y="321680"/>
                  </a:cubicBezTo>
                  <a:lnTo>
                    <a:pt x="79670" y="321680"/>
                  </a:lnTo>
                  <a:cubicBezTo>
                    <a:pt x="89069" y="430949"/>
                    <a:pt x="176422" y="518170"/>
                    <a:pt x="285856" y="527629"/>
                  </a:cubicBezTo>
                  <a:lnTo>
                    <a:pt x="285856" y="501187"/>
                  </a:lnTo>
                  <a:cubicBezTo>
                    <a:pt x="285856" y="490312"/>
                    <a:pt x="294659" y="481523"/>
                    <a:pt x="305550" y="481523"/>
                  </a:cubicBezTo>
                  <a:cubicBezTo>
                    <a:pt x="316367" y="481523"/>
                    <a:pt x="325169" y="490312"/>
                    <a:pt x="325169" y="501187"/>
                  </a:cubicBezTo>
                  <a:lnTo>
                    <a:pt x="325169" y="527629"/>
                  </a:lnTo>
                  <a:cubicBezTo>
                    <a:pt x="375149" y="523309"/>
                    <a:pt x="420430" y="502826"/>
                    <a:pt x="455863" y="471393"/>
                  </a:cubicBezTo>
                  <a:cubicBezTo>
                    <a:pt x="459966" y="467744"/>
                    <a:pt x="465934" y="467371"/>
                    <a:pt x="470410" y="470425"/>
                  </a:cubicBezTo>
                  <a:lnTo>
                    <a:pt x="516884" y="502230"/>
                  </a:lnTo>
                  <a:cubicBezTo>
                    <a:pt x="519793" y="504241"/>
                    <a:pt x="521658" y="507444"/>
                    <a:pt x="521957" y="511019"/>
                  </a:cubicBezTo>
                  <a:cubicBezTo>
                    <a:pt x="522255" y="514520"/>
                    <a:pt x="520912" y="518021"/>
                    <a:pt x="518376" y="520479"/>
                  </a:cubicBezTo>
                  <a:cubicBezTo>
                    <a:pt x="463398" y="574033"/>
                    <a:pt x="388428" y="607178"/>
                    <a:pt x="305550" y="607178"/>
                  </a:cubicBezTo>
                  <a:cubicBezTo>
                    <a:pt x="136811" y="607178"/>
                    <a:pt x="0" y="470574"/>
                    <a:pt x="0" y="302090"/>
                  </a:cubicBezTo>
                  <a:cubicBezTo>
                    <a:pt x="0" y="148206"/>
                    <a:pt x="114134" y="20987"/>
                    <a:pt x="262508" y="131"/>
                  </a:cubicBezTo>
                  <a:close/>
                  <a:moveTo>
                    <a:pt x="348549" y="128"/>
                  </a:moveTo>
                  <a:cubicBezTo>
                    <a:pt x="365111" y="2510"/>
                    <a:pt x="381226" y="6308"/>
                    <a:pt x="396819" y="11223"/>
                  </a:cubicBezTo>
                  <a:cubicBezTo>
                    <a:pt x="400027" y="12191"/>
                    <a:pt x="402639" y="14574"/>
                    <a:pt x="403981" y="17627"/>
                  </a:cubicBezTo>
                  <a:cubicBezTo>
                    <a:pt x="405399" y="20680"/>
                    <a:pt x="405399" y="24180"/>
                    <a:pt x="404056" y="27307"/>
                  </a:cubicBezTo>
                  <a:lnTo>
                    <a:pt x="381599" y="77721"/>
                  </a:lnTo>
                  <a:cubicBezTo>
                    <a:pt x="379212" y="83082"/>
                    <a:pt x="373244" y="85912"/>
                    <a:pt x="367573" y="84348"/>
                  </a:cubicBezTo>
                  <a:cubicBezTo>
                    <a:pt x="360187" y="82188"/>
                    <a:pt x="352578" y="80476"/>
                    <a:pt x="344818" y="79135"/>
                  </a:cubicBezTo>
                  <a:cubicBezTo>
                    <a:pt x="339148" y="78167"/>
                    <a:pt x="335045" y="73253"/>
                    <a:pt x="335045" y="67519"/>
                  </a:cubicBezTo>
                  <a:lnTo>
                    <a:pt x="335045" y="11819"/>
                  </a:lnTo>
                  <a:cubicBezTo>
                    <a:pt x="335045" y="8393"/>
                    <a:pt x="336537" y="5117"/>
                    <a:pt x="339148" y="2883"/>
                  </a:cubicBezTo>
                  <a:cubicBezTo>
                    <a:pt x="341685" y="649"/>
                    <a:pt x="345191" y="-319"/>
                    <a:pt x="348549" y="1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29" name="组合 28"/>
          <p:cNvGrpSpPr/>
          <p:nvPr/>
        </p:nvGrpSpPr>
        <p:grpSpPr>
          <a:xfrm>
            <a:off x="10167805" y="5148036"/>
            <a:ext cx="545862" cy="546100"/>
            <a:chOff x="9802042" y="4991280"/>
            <a:chExt cx="545862" cy="546100"/>
          </a:xfrm>
        </p:grpSpPr>
        <p:sp>
          <p:nvSpPr>
            <p:cNvPr id="30" name="矩形 29"/>
            <p:cNvSpPr/>
            <p:nvPr/>
          </p:nvSpPr>
          <p:spPr>
            <a:xfrm>
              <a:off x="9802042" y="4991280"/>
              <a:ext cx="545862" cy="546100"/>
            </a:xfrm>
            <a:prstGeom prst="rect">
              <a:avLst/>
            </a:prstGeom>
            <a:solidFill>
              <a:srgbClr val="0A5687"/>
            </a:solidFill>
            <a:ln w="25400">
              <a:solidFill>
                <a:srgbClr val="0A56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31" name="stadium_183058"/>
            <p:cNvSpPr>
              <a:spLocks noChangeAspect="1"/>
            </p:cNvSpPr>
            <p:nvPr/>
          </p:nvSpPr>
          <p:spPr bwMode="auto">
            <a:xfrm>
              <a:off x="9901176" y="5158693"/>
              <a:ext cx="347593" cy="263308"/>
            </a:xfrm>
            <a:custGeom>
              <a:avLst/>
              <a:gdLst>
                <a:gd name="T0" fmla="*/ 6380 w 6827"/>
                <a:gd name="T1" fmla="*/ 1465 h 5180"/>
                <a:gd name="T2" fmla="*/ 5503 w 6827"/>
                <a:gd name="T3" fmla="*/ 1465 h 5180"/>
                <a:gd name="T4" fmla="*/ 5503 w 6827"/>
                <a:gd name="T5" fmla="*/ 268 h 5180"/>
                <a:gd name="T6" fmla="*/ 5235 w 6827"/>
                <a:gd name="T7" fmla="*/ 0 h 5180"/>
                <a:gd name="T8" fmla="*/ 1591 w 6827"/>
                <a:gd name="T9" fmla="*/ 0 h 5180"/>
                <a:gd name="T10" fmla="*/ 1323 w 6827"/>
                <a:gd name="T11" fmla="*/ 268 h 5180"/>
                <a:gd name="T12" fmla="*/ 1323 w 6827"/>
                <a:gd name="T13" fmla="*/ 1465 h 5180"/>
                <a:gd name="T14" fmla="*/ 447 w 6827"/>
                <a:gd name="T15" fmla="*/ 1465 h 5180"/>
                <a:gd name="T16" fmla="*/ 0 w 6827"/>
                <a:gd name="T17" fmla="*/ 1912 h 5180"/>
                <a:gd name="T18" fmla="*/ 0 w 6827"/>
                <a:gd name="T19" fmla="*/ 4912 h 5180"/>
                <a:gd name="T20" fmla="*/ 268 w 6827"/>
                <a:gd name="T21" fmla="*/ 5180 h 5180"/>
                <a:gd name="T22" fmla="*/ 982 w 6827"/>
                <a:gd name="T23" fmla="*/ 5180 h 5180"/>
                <a:gd name="T24" fmla="*/ 982 w 6827"/>
                <a:gd name="T25" fmla="*/ 3751 h 5180"/>
                <a:gd name="T26" fmla="*/ 1160 w 6827"/>
                <a:gd name="T27" fmla="*/ 3572 h 5180"/>
                <a:gd name="T28" fmla="*/ 1666 w 6827"/>
                <a:gd name="T29" fmla="*/ 3572 h 5180"/>
                <a:gd name="T30" fmla="*/ 1845 w 6827"/>
                <a:gd name="T31" fmla="*/ 3751 h 5180"/>
                <a:gd name="T32" fmla="*/ 1845 w 6827"/>
                <a:gd name="T33" fmla="*/ 5180 h 5180"/>
                <a:gd name="T34" fmla="*/ 2559 w 6827"/>
                <a:gd name="T35" fmla="*/ 5180 h 5180"/>
                <a:gd name="T36" fmla="*/ 2559 w 6827"/>
                <a:gd name="T37" fmla="*/ 2966 h 5180"/>
                <a:gd name="T38" fmla="*/ 2737 w 6827"/>
                <a:gd name="T39" fmla="*/ 2787 h 5180"/>
                <a:gd name="T40" fmla="*/ 4089 w 6827"/>
                <a:gd name="T41" fmla="*/ 2787 h 5180"/>
                <a:gd name="T42" fmla="*/ 4268 w 6827"/>
                <a:gd name="T43" fmla="*/ 2966 h 5180"/>
                <a:gd name="T44" fmla="*/ 4268 w 6827"/>
                <a:gd name="T45" fmla="*/ 5180 h 5180"/>
                <a:gd name="T46" fmla="*/ 4982 w 6827"/>
                <a:gd name="T47" fmla="*/ 5180 h 5180"/>
                <a:gd name="T48" fmla="*/ 4982 w 6827"/>
                <a:gd name="T49" fmla="*/ 3751 h 5180"/>
                <a:gd name="T50" fmla="*/ 5160 w 6827"/>
                <a:gd name="T51" fmla="*/ 3572 h 5180"/>
                <a:gd name="T52" fmla="*/ 5666 w 6827"/>
                <a:gd name="T53" fmla="*/ 3572 h 5180"/>
                <a:gd name="T54" fmla="*/ 5845 w 6827"/>
                <a:gd name="T55" fmla="*/ 3751 h 5180"/>
                <a:gd name="T56" fmla="*/ 5845 w 6827"/>
                <a:gd name="T57" fmla="*/ 5180 h 5180"/>
                <a:gd name="T58" fmla="*/ 6559 w 6827"/>
                <a:gd name="T59" fmla="*/ 5180 h 5180"/>
                <a:gd name="T60" fmla="*/ 6827 w 6827"/>
                <a:gd name="T61" fmla="*/ 4912 h 5180"/>
                <a:gd name="T62" fmla="*/ 6827 w 6827"/>
                <a:gd name="T63" fmla="*/ 1912 h 5180"/>
                <a:gd name="T64" fmla="*/ 6380 w 6827"/>
                <a:gd name="T65" fmla="*/ 1465 h 5180"/>
                <a:gd name="T66" fmla="*/ 2782 w 6827"/>
                <a:gd name="T67" fmla="*/ 1135 h 5180"/>
                <a:gd name="T68" fmla="*/ 2729 w 6827"/>
                <a:gd name="T69" fmla="*/ 1188 h 5180"/>
                <a:gd name="T70" fmla="*/ 2461 w 6827"/>
                <a:gd name="T71" fmla="*/ 1188 h 5180"/>
                <a:gd name="T72" fmla="*/ 2407 w 6827"/>
                <a:gd name="T73" fmla="*/ 1135 h 5180"/>
                <a:gd name="T74" fmla="*/ 2407 w 6827"/>
                <a:gd name="T75" fmla="*/ 867 h 5180"/>
                <a:gd name="T76" fmla="*/ 2461 w 6827"/>
                <a:gd name="T77" fmla="*/ 813 h 5180"/>
                <a:gd name="T78" fmla="*/ 2729 w 6827"/>
                <a:gd name="T79" fmla="*/ 813 h 5180"/>
                <a:gd name="T80" fmla="*/ 2782 w 6827"/>
                <a:gd name="T81" fmla="*/ 867 h 5180"/>
                <a:gd name="T82" fmla="*/ 2782 w 6827"/>
                <a:gd name="T83" fmla="*/ 1135 h 5180"/>
                <a:gd name="T84" fmla="*/ 3601 w 6827"/>
                <a:gd name="T85" fmla="*/ 1135 h 5180"/>
                <a:gd name="T86" fmla="*/ 3547 w 6827"/>
                <a:gd name="T87" fmla="*/ 1188 h 5180"/>
                <a:gd name="T88" fmla="*/ 3279 w 6827"/>
                <a:gd name="T89" fmla="*/ 1188 h 5180"/>
                <a:gd name="T90" fmla="*/ 3226 w 6827"/>
                <a:gd name="T91" fmla="*/ 1135 h 5180"/>
                <a:gd name="T92" fmla="*/ 3226 w 6827"/>
                <a:gd name="T93" fmla="*/ 867 h 5180"/>
                <a:gd name="T94" fmla="*/ 3279 w 6827"/>
                <a:gd name="T95" fmla="*/ 813 h 5180"/>
                <a:gd name="T96" fmla="*/ 3547 w 6827"/>
                <a:gd name="T97" fmla="*/ 813 h 5180"/>
                <a:gd name="T98" fmla="*/ 3601 w 6827"/>
                <a:gd name="T99" fmla="*/ 867 h 5180"/>
                <a:gd name="T100" fmla="*/ 3601 w 6827"/>
                <a:gd name="T101" fmla="*/ 1135 h 5180"/>
                <a:gd name="T102" fmla="*/ 4420 w 6827"/>
                <a:gd name="T103" fmla="*/ 1135 h 5180"/>
                <a:gd name="T104" fmla="*/ 4366 w 6827"/>
                <a:gd name="T105" fmla="*/ 1188 h 5180"/>
                <a:gd name="T106" fmla="*/ 4098 w 6827"/>
                <a:gd name="T107" fmla="*/ 1188 h 5180"/>
                <a:gd name="T108" fmla="*/ 4044 w 6827"/>
                <a:gd name="T109" fmla="*/ 1135 h 5180"/>
                <a:gd name="T110" fmla="*/ 4044 w 6827"/>
                <a:gd name="T111" fmla="*/ 867 h 5180"/>
                <a:gd name="T112" fmla="*/ 4098 w 6827"/>
                <a:gd name="T113" fmla="*/ 813 h 5180"/>
                <a:gd name="T114" fmla="*/ 4366 w 6827"/>
                <a:gd name="T115" fmla="*/ 813 h 5180"/>
                <a:gd name="T116" fmla="*/ 4420 w 6827"/>
                <a:gd name="T117" fmla="*/ 867 h 5180"/>
                <a:gd name="T118" fmla="*/ 4420 w 6827"/>
                <a:gd name="T119" fmla="*/ 1135 h 5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827" h="5180">
                  <a:moveTo>
                    <a:pt x="6380" y="1465"/>
                  </a:moveTo>
                  <a:lnTo>
                    <a:pt x="5503" y="1465"/>
                  </a:lnTo>
                  <a:lnTo>
                    <a:pt x="5503" y="268"/>
                  </a:lnTo>
                  <a:cubicBezTo>
                    <a:pt x="5503" y="120"/>
                    <a:pt x="5383" y="0"/>
                    <a:pt x="5235" y="0"/>
                  </a:cubicBezTo>
                  <a:lnTo>
                    <a:pt x="1591" y="0"/>
                  </a:lnTo>
                  <a:cubicBezTo>
                    <a:pt x="1443" y="0"/>
                    <a:pt x="1323" y="120"/>
                    <a:pt x="1323" y="268"/>
                  </a:cubicBezTo>
                  <a:lnTo>
                    <a:pt x="1323" y="1465"/>
                  </a:lnTo>
                  <a:lnTo>
                    <a:pt x="447" y="1465"/>
                  </a:lnTo>
                  <a:cubicBezTo>
                    <a:pt x="200" y="1465"/>
                    <a:pt x="0" y="1665"/>
                    <a:pt x="0" y="1912"/>
                  </a:cubicBezTo>
                  <a:lnTo>
                    <a:pt x="0" y="4912"/>
                  </a:lnTo>
                  <a:cubicBezTo>
                    <a:pt x="0" y="5060"/>
                    <a:pt x="120" y="5180"/>
                    <a:pt x="268" y="5180"/>
                  </a:cubicBezTo>
                  <a:lnTo>
                    <a:pt x="982" y="5180"/>
                  </a:lnTo>
                  <a:lnTo>
                    <a:pt x="982" y="3751"/>
                  </a:lnTo>
                  <a:cubicBezTo>
                    <a:pt x="982" y="3652"/>
                    <a:pt x="1062" y="3572"/>
                    <a:pt x="1160" y="3572"/>
                  </a:cubicBezTo>
                  <a:lnTo>
                    <a:pt x="1666" y="3572"/>
                  </a:lnTo>
                  <a:cubicBezTo>
                    <a:pt x="1765" y="3572"/>
                    <a:pt x="1845" y="3652"/>
                    <a:pt x="1845" y="3751"/>
                  </a:cubicBezTo>
                  <a:lnTo>
                    <a:pt x="1845" y="5180"/>
                  </a:lnTo>
                  <a:lnTo>
                    <a:pt x="2559" y="5180"/>
                  </a:lnTo>
                  <a:lnTo>
                    <a:pt x="2559" y="2966"/>
                  </a:lnTo>
                  <a:cubicBezTo>
                    <a:pt x="2559" y="2867"/>
                    <a:pt x="2639" y="2787"/>
                    <a:pt x="2737" y="2787"/>
                  </a:cubicBezTo>
                  <a:lnTo>
                    <a:pt x="4089" y="2787"/>
                  </a:lnTo>
                  <a:cubicBezTo>
                    <a:pt x="4188" y="2787"/>
                    <a:pt x="4268" y="2867"/>
                    <a:pt x="4268" y="2966"/>
                  </a:cubicBezTo>
                  <a:lnTo>
                    <a:pt x="4268" y="5180"/>
                  </a:lnTo>
                  <a:lnTo>
                    <a:pt x="4982" y="5180"/>
                  </a:lnTo>
                  <a:lnTo>
                    <a:pt x="4982" y="3751"/>
                  </a:lnTo>
                  <a:cubicBezTo>
                    <a:pt x="4982" y="3652"/>
                    <a:pt x="5062" y="3572"/>
                    <a:pt x="5160" y="3572"/>
                  </a:cubicBezTo>
                  <a:lnTo>
                    <a:pt x="5666" y="3572"/>
                  </a:lnTo>
                  <a:cubicBezTo>
                    <a:pt x="5765" y="3572"/>
                    <a:pt x="5845" y="3652"/>
                    <a:pt x="5845" y="3751"/>
                  </a:cubicBezTo>
                  <a:lnTo>
                    <a:pt x="5845" y="5180"/>
                  </a:lnTo>
                  <a:lnTo>
                    <a:pt x="6559" y="5180"/>
                  </a:lnTo>
                  <a:cubicBezTo>
                    <a:pt x="6707" y="5180"/>
                    <a:pt x="6827" y="5060"/>
                    <a:pt x="6827" y="4912"/>
                  </a:cubicBezTo>
                  <a:lnTo>
                    <a:pt x="6827" y="1912"/>
                  </a:lnTo>
                  <a:cubicBezTo>
                    <a:pt x="6827" y="1665"/>
                    <a:pt x="6626" y="1465"/>
                    <a:pt x="6380" y="1465"/>
                  </a:cubicBezTo>
                  <a:close/>
                  <a:moveTo>
                    <a:pt x="2782" y="1135"/>
                  </a:moveTo>
                  <a:cubicBezTo>
                    <a:pt x="2782" y="1164"/>
                    <a:pt x="2758" y="1188"/>
                    <a:pt x="2729" y="1188"/>
                  </a:cubicBezTo>
                  <a:lnTo>
                    <a:pt x="2461" y="1188"/>
                  </a:lnTo>
                  <a:cubicBezTo>
                    <a:pt x="2431" y="1188"/>
                    <a:pt x="2407" y="1164"/>
                    <a:pt x="2407" y="1135"/>
                  </a:cubicBezTo>
                  <a:lnTo>
                    <a:pt x="2407" y="867"/>
                  </a:lnTo>
                  <a:cubicBezTo>
                    <a:pt x="2407" y="837"/>
                    <a:pt x="2431" y="813"/>
                    <a:pt x="2461" y="813"/>
                  </a:cubicBezTo>
                  <a:lnTo>
                    <a:pt x="2729" y="813"/>
                  </a:lnTo>
                  <a:cubicBezTo>
                    <a:pt x="2758" y="813"/>
                    <a:pt x="2782" y="837"/>
                    <a:pt x="2782" y="867"/>
                  </a:cubicBezTo>
                  <a:lnTo>
                    <a:pt x="2782" y="1135"/>
                  </a:lnTo>
                  <a:close/>
                  <a:moveTo>
                    <a:pt x="3601" y="1135"/>
                  </a:moveTo>
                  <a:cubicBezTo>
                    <a:pt x="3601" y="1164"/>
                    <a:pt x="3577" y="1188"/>
                    <a:pt x="3547" y="1188"/>
                  </a:cubicBezTo>
                  <a:lnTo>
                    <a:pt x="3279" y="1188"/>
                  </a:lnTo>
                  <a:cubicBezTo>
                    <a:pt x="3250" y="1188"/>
                    <a:pt x="3226" y="1164"/>
                    <a:pt x="3226" y="1135"/>
                  </a:cubicBezTo>
                  <a:lnTo>
                    <a:pt x="3226" y="867"/>
                  </a:lnTo>
                  <a:cubicBezTo>
                    <a:pt x="3226" y="837"/>
                    <a:pt x="3250" y="813"/>
                    <a:pt x="3279" y="813"/>
                  </a:cubicBezTo>
                  <a:lnTo>
                    <a:pt x="3547" y="813"/>
                  </a:lnTo>
                  <a:cubicBezTo>
                    <a:pt x="3577" y="813"/>
                    <a:pt x="3601" y="837"/>
                    <a:pt x="3601" y="867"/>
                  </a:cubicBezTo>
                  <a:lnTo>
                    <a:pt x="3601" y="1135"/>
                  </a:lnTo>
                  <a:close/>
                  <a:moveTo>
                    <a:pt x="4420" y="1135"/>
                  </a:moveTo>
                  <a:cubicBezTo>
                    <a:pt x="4420" y="1164"/>
                    <a:pt x="4396" y="1188"/>
                    <a:pt x="4366" y="1188"/>
                  </a:cubicBezTo>
                  <a:lnTo>
                    <a:pt x="4098" y="1188"/>
                  </a:lnTo>
                  <a:cubicBezTo>
                    <a:pt x="4068" y="1188"/>
                    <a:pt x="4044" y="1164"/>
                    <a:pt x="4044" y="1135"/>
                  </a:cubicBezTo>
                  <a:lnTo>
                    <a:pt x="4044" y="867"/>
                  </a:lnTo>
                  <a:cubicBezTo>
                    <a:pt x="4044" y="837"/>
                    <a:pt x="4068" y="813"/>
                    <a:pt x="4098" y="813"/>
                  </a:cubicBezTo>
                  <a:lnTo>
                    <a:pt x="4366" y="813"/>
                  </a:lnTo>
                  <a:cubicBezTo>
                    <a:pt x="4396" y="813"/>
                    <a:pt x="4420" y="837"/>
                    <a:pt x="4420" y="867"/>
                  </a:cubicBezTo>
                  <a:lnTo>
                    <a:pt x="4420" y="11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grpSp>
        <p:nvGrpSpPr>
          <p:cNvPr id="32" name="组合 31"/>
          <p:cNvGrpSpPr/>
          <p:nvPr/>
        </p:nvGrpSpPr>
        <p:grpSpPr>
          <a:xfrm>
            <a:off x="5293405" y="5138071"/>
            <a:ext cx="545862" cy="546100"/>
            <a:chOff x="4927642" y="4981315"/>
            <a:chExt cx="545862" cy="546100"/>
          </a:xfrm>
        </p:grpSpPr>
        <p:sp>
          <p:nvSpPr>
            <p:cNvPr id="33" name="矩形 32"/>
            <p:cNvSpPr/>
            <p:nvPr/>
          </p:nvSpPr>
          <p:spPr>
            <a:xfrm>
              <a:off x="4927642" y="4981315"/>
              <a:ext cx="545862" cy="546100"/>
            </a:xfrm>
            <a:prstGeom prst="rect">
              <a:avLst/>
            </a:prstGeom>
            <a:solidFill>
              <a:srgbClr val="0A5687"/>
            </a:solidFill>
            <a:ln w="25400">
              <a:solidFill>
                <a:srgbClr val="0A568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34" name="american-football-field-top-view_53451"/>
            <p:cNvSpPr>
              <a:spLocks noChangeAspect="1"/>
            </p:cNvSpPr>
            <p:nvPr/>
          </p:nvSpPr>
          <p:spPr bwMode="auto">
            <a:xfrm>
              <a:off x="5022108" y="5112301"/>
              <a:ext cx="356929" cy="232634"/>
            </a:xfrm>
            <a:custGeom>
              <a:avLst/>
              <a:gdLst>
                <a:gd name="connsiteX0" fmla="*/ 419511 w 607709"/>
                <a:gd name="connsiteY0" fmla="*/ 255588 h 396084"/>
                <a:gd name="connsiteX1" fmla="*/ 486054 w 607709"/>
                <a:gd name="connsiteY1" fmla="*/ 255588 h 396084"/>
                <a:gd name="connsiteX2" fmla="*/ 486054 w 607709"/>
                <a:gd name="connsiteY2" fmla="*/ 396084 h 396084"/>
                <a:gd name="connsiteX3" fmla="*/ 419511 w 607709"/>
                <a:gd name="connsiteY3" fmla="*/ 396084 h 396084"/>
                <a:gd name="connsiteX4" fmla="*/ 320720 w 607709"/>
                <a:gd name="connsiteY4" fmla="*/ 255588 h 396084"/>
                <a:gd name="connsiteX5" fmla="*/ 385640 w 607709"/>
                <a:gd name="connsiteY5" fmla="*/ 255588 h 396084"/>
                <a:gd name="connsiteX6" fmla="*/ 385640 w 607709"/>
                <a:gd name="connsiteY6" fmla="*/ 396084 h 396084"/>
                <a:gd name="connsiteX7" fmla="*/ 320720 w 607709"/>
                <a:gd name="connsiteY7" fmla="*/ 396084 h 396084"/>
                <a:gd name="connsiteX8" fmla="*/ 219882 w 607709"/>
                <a:gd name="connsiteY8" fmla="*/ 255588 h 396084"/>
                <a:gd name="connsiteX9" fmla="*/ 286919 w 607709"/>
                <a:gd name="connsiteY9" fmla="*/ 255588 h 396084"/>
                <a:gd name="connsiteX10" fmla="*/ 286919 w 607709"/>
                <a:gd name="connsiteY10" fmla="*/ 396084 h 396084"/>
                <a:gd name="connsiteX11" fmla="*/ 219882 w 607709"/>
                <a:gd name="connsiteY11" fmla="*/ 396084 h 396084"/>
                <a:gd name="connsiteX12" fmla="*/ 119538 w 607709"/>
                <a:gd name="connsiteY12" fmla="*/ 255588 h 396084"/>
                <a:gd name="connsiteX13" fmla="*/ 186081 w 607709"/>
                <a:gd name="connsiteY13" fmla="*/ 255588 h 396084"/>
                <a:gd name="connsiteX14" fmla="*/ 186081 w 607709"/>
                <a:gd name="connsiteY14" fmla="*/ 396084 h 396084"/>
                <a:gd name="connsiteX15" fmla="*/ 119538 w 607709"/>
                <a:gd name="connsiteY15" fmla="*/ 396084 h 396084"/>
                <a:gd name="connsiteX16" fmla="*/ 419511 w 607709"/>
                <a:gd name="connsiteY16" fmla="*/ 174297 h 396084"/>
                <a:gd name="connsiteX17" fmla="*/ 486054 w 607709"/>
                <a:gd name="connsiteY17" fmla="*/ 174297 h 396084"/>
                <a:gd name="connsiteX18" fmla="*/ 486054 w 607709"/>
                <a:gd name="connsiteY18" fmla="*/ 221788 h 396084"/>
                <a:gd name="connsiteX19" fmla="*/ 419511 w 607709"/>
                <a:gd name="connsiteY19" fmla="*/ 221788 h 396084"/>
                <a:gd name="connsiteX20" fmla="*/ 320720 w 607709"/>
                <a:gd name="connsiteY20" fmla="*/ 174226 h 396084"/>
                <a:gd name="connsiteX21" fmla="*/ 385640 w 607709"/>
                <a:gd name="connsiteY21" fmla="*/ 174226 h 396084"/>
                <a:gd name="connsiteX22" fmla="*/ 385640 w 607709"/>
                <a:gd name="connsiteY22" fmla="*/ 221787 h 396084"/>
                <a:gd name="connsiteX23" fmla="*/ 320720 w 607709"/>
                <a:gd name="connsiteY23" fmla="*/ 221787 h 396084"/>
                <a:gd name="connsiteX24" fmla="*/ 219882 w 607709"/>
                <a:gd name="connsiteY24" fmla="*/ 174226 h 396084"/>
                <a:gd name="connsiteX25" fmla="*/ 286919 w 607709"/>
                <a:gd name="connsiteY25" fmla="*/ 174226 h 396084"/>
                <a:gd name="connsiteX26" fmla="*/ 286919 w 607709"/>
                <a:gd name="connsiteY26" fmla="*/ 221787 h 396084"/>
                <a:gd name="connsiteX27" fmla="*/ 219882 w 607709"/>
                <a:gd name="connsiteY27" fmla="*/ 221787 h 396084"/>
                <a:gd name="connsiteX28" fmla="*/ 121584 w 607709"/>
                <a:gd name="connsiteY28" fmla="*/ 174226 h 396084"/>
                <a:gd name="connsiteX29" fmla="*/ 186081 w 607709"/>
                <a:gd name="connsiteY29" fmla="*/ 174226 h 396084"/>
                <a:gd name="connsiteX30" fmla="*/ 186081 w 607709"/>
                <a:gd name="connsiteY30" fmla="*/ 221787 h 396084"/>
                <a:gd name="connsiteX31" fmla="*/ 121584 w 607709"/>
                <a:gd name="connsiteY31" fmla="*/ 221787 h 396084"/>
                <a:gd name="connsiteX32" fmla="*/ 519926 w 607709"/>
                <a:gd name="connsiteY32" fmla="*/ 0 h 396084"/>
                <a:gd name="connsiteX33" fmla="*/ 580655 w 607709"/>
                <a:gd name="connsiteY33" fmla="*/ 0 h 396084"/>
                <a:gd name="connsiteX34" fmla="*/ 607709 w 607709"/>
                <a:gd name="connsiteY34" fmla="*/ 27022 h 396084"/>
                <a:gd name="connsiteX35" fmla="*/ 607709 w 607709"/>
                <a:gd name="connsiteY35" fmla="*/ 372943 h 396084"/>
                <a:gd name="connsiteX36" fmla="*/ 584540 w 607709"/>
                <a:gd name="connsiteY36" fmla="*/ 396084 h 396084"/>
                <a:gd name="connsiteX37" fmla="*/ 519926 w 607709"/>
                <a:gd name="connsiteY37" fmla="*/ 396084 h 396084"/>
                <a:gd name="connsiteX38" fmla="*/ 519926 w 607709"/>
                <a:gd name="connsiteY38" fmla="*/ 255608 h 396084"/>
                <a:gd name="connsiteX39" fmla="*/ 519926 w 607709"/>
                <a:gd name="connsiteY39" fmla="*/ 140476 h 396084"/>
                <a:gd name="connsiteX40" fmla="*/ 419511 w 607709"/>
                <a:gd name="connsiteY40" fmla="*/ 0 h 396084"/>
                <a:gd name="connsiteX41" fmla="*/ 486054 w 607709"/>
                <a:gd name="connsiteY41" fmla="*/ 0 h 396084"/>
                <a:gd name="connsiteX42" fmla="*/ 486054 w 607709"/>
                <a:gd name="connsiteY42" fmla="*/ 140496 h 396084"/>
                <a:gd name="connsiteX43" fmla="*/ 419511 w 607709"/>
                <a:gd name="connsiteY43" fmla="*/ 140496 h 396084"/>
                <a:gd name="connsiteX44" fmla="*/ 320720 w 607709"/>
                <a:gd name="connsiteY44" fmla="*/ 0 h 396084"/>
                <a:gd name="connsiteX45" fmla="*/ 385640 w 607709"/>
                <a:gd name="connsiteY45" fmla="*/ 0 h 396084"/>
                <a:gd name="connsiteX46" fmla="*/ 385640 w 607709"/>
                <a:gd name="connsiteY46" fmla="*/ 140496 h 396084"/>
                <a:gd name="connsiteX47" fmla="*/ 320720 w 607709"/>
                <a:gd name="connsiteY47" fmla="*/ 140496 h 396084"/>
                <a:gd name="connsiteX48" fmla="*/ 219882 w 607709"/>
                <a:gd name="connsiteY48" fmla="*/ 0 h 396084"/>
                <a:gd name="connsiteX49" fmla="*/ 286919 w 607709"/>
                <a:gd name="connsiteY49" fmla="*/ 0 h 396084"/>
                <a:gd name="connsiteX50" fmla="*/ 286919 w 607709"/>
                <a:gd name="connsiteY50" fmla="*/ 140496 h 396084"/>
                <a:gd name="connsiteX51" fmla="*/ 219882 w 607709"/>
                <a:gd name="connsiteY51" fmla="*/ 140496 h 396084"/>
                <a:gd name="connsiteX52" fmla="*/ 119538 w 607709"/>
                <a:gd name="connsiteY52" fmla="*/ 0 h 396084"/>
                <a:gd name="connsiteX53" fmla="*/ 186081 w 607709"/>
                <a:gd name="connsiteY53" fmla="*/ 0 h 396084"/>
                <a:gd name="connsiteX54" fmla="*/ 186081 w 607709"/>
                <a:gd name="connsiteY54" fmla="*/ 140496 h 396084"/>
                <a:gd name="connsiteX55" fmla="*/ 119538 w 607709"/>
                <a:gd name="connsiteY55" fmla="*/ 140496 h 396084"/>
                <a:gd name="connsiteX56" fmla="*/ 23180 w 607709"/>
                <a:gd name="connsiteY56" fmla="*/ 0 h 396084"/>
                <a:gd name="connsiteX57" fmla="*/ 85666 w 607709"/>
                <a:gd name="connsiteY57" fmla="*/ 0 h 396084"/>
                <a:gd name="connsiteX58" fmla="*/ 85666 w 607709"/>
                <a:gd name="connsiteY58" fmla="*/ 396084 h 396084"/>
                <a:gd name="connsiteX59" fmla="*/ 23180 w 607709"/>
                <a:gd name="connsiteY59" fmla="*/ 396084 h 396084"/>
                <a:gd name="connsiteX60" fmla="*/ 0 w 607709"/>
                <a:gd name="connsiteY60" fmla="*/ 372943 h 396084"/>
                <a:gd name="connsiteX61" fmla="*/ 0 w 607709"/>
                <a:gd name="connsiteY61" fmla="*/ 23141 h 396084"/>
                <a:gd name="connsiteX62" fmla="*/ 23180 w 607709"/>
                <a:gd name="connsiteY62" fmla="*/ 0 h 39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</a:cxnLst>
              <a:rect l="l" t="t" r="r" b="b"/>
              <a:pathLst>
                <a:path w="607709" h="396084">
                  <a:moveTo>
                    <a:pt x="419511" y="255588"/>
                  </a:moveTo>
                  <a:lnTo>
                    <a:pt x="486054" y="255588"/>
                  </a:lnTo>
                  <a:lnTo>
                    <a:pt x="486054" y="396084"/>
                  </a:lnTo>
                  <a:lnTo>
                    <a:pt x="419511" y="396084"/>
                  </a:lnTo>
                  <a:close/>
                  <a:moveTo>
                    <a:pt x="320720" y="255588"/>
                  </a:moveTo>
                  <a:lnTo>
                    <a:pt x="385640" y="255588"/>
                  </a:lnTo>
                  <a:lnTo>
                    <a:pt x="385640" y="396084"/>
                  </a:lnTo>
                  <a:lnTo>
                    <a:pt x="320720" y="396084"/>
                  </a:lnTo>
                  <a:close/>
                  <a:moveTo>
                    <a:pt x="219882" y="255588"/>
                  </a:moveTo>
                  <a:lnTo>
                    <a:pt x="286919" y="255588"/>
                  </a:lnTo>
                  <a:lnTo>
                    <a:pt x="286919" y="396084"/>
                  </a:lnTo>
                  <a:lnTo>
                    <a:pt x="219882" y="396084"/>
                  </a:lnTo>
                  <a:close/>
                  <a:moveTo>
                    <a:pt x="119538" y="255588"/>
                  </a:moveTo>
                  <a:lnTo>
                    <a:pt x="186081" y="255588"/>
                  </a:lnTo>
                  <a:lnTo>
                    <a:pt x="186081" y="396084"/>
                  </a:lnTo>
                  <a:lnTo>
                    <a:pt x="119538" y="396084"/>
                  </a:lnTo>
                  <a:close/>
                  <a:moveTo>
                    <a:pt x="419511" y="174297"/>
                  </a:moveTo>
                  <a:lnTo>
                    <a:pt x="486054" y="174297"/>
                  </a:lnTo>
                  <a:lnTo>
                    <a:pt x="486054" y="221788"/>
                  </a:lnTo>
                  <a:lnTo>
                    <a:pt x="419511" y="221788"/>
                  </a:lnTo>
                  <a:close/>
                  <a:moveTo>
                    <a:pt x="320720" y="174226"/>
                  </a:moveTo>
                  <a:lnTo>
                    <a:pt x="385640" y="174226"/>
                  </a:lnTo>
                  <a:lnTo>
                    <a:pt x="385640" y="221787"/>
                  </a:lnTo>
                  <a:lnTo>
                    <a:pt x="320720" y="221787"/>
                  </a:lnTo>
                  <a:close/>
                  <a:moveTo>
                    <a:pt x="219882" y="174226"/>
                  </a:moveTo>
                  <a:lnTo>
                    <a:pt x="286919" y="174226"/>
                  </a:lnTo>
                  <a:lnTo>
                    <a:pt x="286919" y="221787"/>
                  </a:lnTo>
                  <a:lnTo>
                    <a:pt x="219882" y="221787"/>
                  </a:lnTo>
                  <a:close/>
                  <a:moveTo>
                    <a:pt x="121584" y="174226"/>
                  </a:moveTo>
                  <a:lnTo>
                    <a:pt x="186081" y="174226"/>
                  </a:lnTo>
                  <a:lnTo>
                    <a:pt x="186081" y="221787"/>
                  </a:lnTo>
                  <a:lnTo>
                    <a:pt x="121584" y="221787"/>
                  </a:lnTo>
                  <a:close/>
                  <a:moveTo>
                    <a:pt x="519926" y="0"/>
                  </a:moveTo>
                  <a:lnTo>
                    <a:pt x="580655" y="0"/>
                  </a:lnTo>
                  <a:cubicBezTo>
                    <a:pt x="595621" y="0"/>
                    <a:pt x="607709" y="12074"/>
                    <a:pt x="607709" y="27022"/>
                  </a:cubicBezTo>
                  <a:lnTo>
                    <a:pt x="607709" y="372943"/>
                  </a:lnTo>
                  <a:cubicBezTo>
                    <a:pt x="607709" y="385735"/>
                    <a:pt x="597348" y="396084"/>
                    <a:pt x="584540" y="396084"/>
                  </a:cubicBezTo>
                  <a:lnTo>
                    <a:pt x="519926" y="396084"/>
                  </a:lnTo>
                  <a:lnTo>
                    <a:pt x="519926" y="255608"/>
                  </a:lnTo>
                  <a:lnTo>
                    <a:pt x="519926" y="140476"/>
                  </a:lnTo>
                  <a:close/>
                  <a:moveTo>
                    <a:pt x="419511" y="0"/>
                  </a:moveTo>
                  <a:lnTo>
                    <a:pt x="486054" y="0"/>
                  </a:lnTo>
                  <a:lnTo>
                    <a:pt x="486054" y="140496"/>
                  </a:lnTo>
                  <a:lnTo>
                    <a:pt x="419511" y="140496"/>
                  </a:lnTo>
                  <a:close/>
                  <a:moveTo>
                    <a:pt x="320720" y="0"/>
                  </a:moveTo>
                  <a:lnTo>
                    <a:pt x="385640" y="0"/>
                  </a:lnTo>
                  <a:lnTo>
                    <a:pt x="385640" y="140496"/>
                  </a:lnTo>
                  <a:lnTo>
                    <a:pt x="320720" y="140496"/>
                  </a:lnTo>
                  <a:close/>
                  <a:moveTo>
                    <a:pt x="219882" y="0"/>
                  </a:moveTo>
                  <a:lnTo>
                    <a:pt x="286919" y="0"/>
                  </a:lnTo>
                  <a:lnTo>
                    <a:pt x="286919" y="140496"/>
                  </a:lnTo>
                  <a:lnTo>
                    <a:pt x="219882" y="140496"/>
                  </a:lnTo>
                  <a:close/>
                  <a:moveTo>
                    <a:pt x="119538" y="0"/>
                  </a:moveTo>
                  <a:lnTo>
                    <a:pt x="186081" y="0"/>
                  </a:lnTo>
                  <a:lnTo>
                    <a:pt x="186081" y="140496"/>
                  </a:lnTo>
                  <a:lnTo>
                    <a:pt x="119538" y="140496"/>
                  </a:lnTo>
                  <a:close/>
                  <a:moveTo>
                    <a:pt x="23180" y="0"/>
                  </a:moveTo>
                  <a:lnTo>
                    <a:pt x="85666" y="0"/>
                  </a:lnTo>
                  <a:lnTo>
                    <a:pt x="85666" y="396084"/>
                  </a:lnTo>
                  <a:lnTo>
                    <a:pt x="23180" y="396084"/>
                  </a:lnTo>
                  <a:cubicBezTo>
                    <a:pt x="10366" y="396084"/>
                    <a:pt x="0" y="385735"/>
                    <a:pt x="0" y="372943"/>
                  </a:cubicBezTo>
                  <a:lnTo>
                    <a:pt x="0" y="23141"/>
                  </a:lnTo>
                  <a:cubicBezTo>
                    <a:pt x="0" y="10349"/>
                    <a:pt x="10366" y="0"/>
                    <a:pt x="2318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>
            <a:spLocks noChangeAspect="1"/>
          </p:cNvSpPr>
          <p:nvPr/>
        </p:nvSpPr>
        <p:spPr>
          <a:xfrm>
            <a:off x="2512003" y="2341699"/>
            <a:ext cx="1008000" cy="1008000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2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853690" y="3199732"/>
            <a:ext cx="4500000" cy="0"/>
          </a:xfrm>
          <a:prstGeom prst="line">
            <a:avLst/>
          </a:prstGeom>
          <a:ln w="889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rot="2659581">
            <a:off x="8976047" y="4869338"/>
            <a:ext cx="3903964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 rot="2519097">
            <a:off x="-4360057" y="-2808582"/>
            <a:ext cx="4933085" cy="919696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66753" y="2491846"/>
            <a:ext cx="674135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关键绩效指标完成情况</a:t>
            </a:r>
            <a:endParaRPr kumimoji="0" lang="zh-CN" altLang="en-US" sz="4000" b="1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17376" y="3399787"/>
            <a:ext cx="5711252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生产经营情况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生产管理方面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员工培养管理方面</a:t>
            </a:r>
            <a:endParaRPr kumimoji="0" lang="zh-CN" altLang="en-US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生产经营方面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10" name="Freeform 43"/>
          <p:cNvSpPr/>
          <p:nvPr/>
        </p:nvSpPr>
        <p:spPr bwMode="auto">
          <a:xfrm>
            <a:off x="2116397" y="3086624"/>
            <a:ext cx="732750" cy="732750"/>
          </a:xfrm>
          <a:custGeom>
            <a:avLst/>
            <a:gdLst>
              <a:gd name="T0" fmla="*/ 78 w 198"/>
              <a:gd name="T1" fmla="*/ 186 h 198"/>
              <a:gd name="T2" fmla="*/ 186 w 198"/>
              <a:gd name="T3" fmla="*/ 119 h 198"/>
              <a:gd name="T4" fmla="*/ 119 w 198"/>
              <a:gd name="T5" fmla="*/ 11 h 198"/>
              <a:gd name="T6" fmla="*/ 11 w 198"/>
              <a:gd name="T7" fmla="*/ 78 h 198"/>
              <a:gd name="T8" fmla="*/ 78 w 198"/>
              <a:gd name="T9" fmla="*/ 186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198">
                <a:moveTo>
                  <a:pt x="78" y="186"/>
                </a:moveTo>
                <a:cubicBezTo>
                  <a:pt x="127" y="198"/>
                  <a:pt x="175" y="168"/>
                  <a:pt x="186" y="119"/>
                </a:cubicBezTo>
                <a:cubicBezTo>
                  <a:pt x="198" y="71"/>
                  <a:pt x="168" y="22"/>
                  <a:pt x="119" y="11"/>
                </a:cubicBezTo>
                <a:cubicBezTo>
                  <a:pt x="71" y="0"/>
                  <a:pt x="22" y="30"/>
                  <a:pt x="11" y="78"/>
                </a:cubicBezTo>
                <a:cubicBezTo>
                  <a:pt x="0" y="127"/>
                  <a:pt x="30" y="175"/>
                  <a:pt x="78" y="186"/>
                </a:cubicBezTo>
                <a:close/>
              </a:path>
            </a:pathLst>
          </a:custGeom>
          <a:solidFill>
            <a:srgbClr val="0A56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Freeform 44"/>
          <p:cNvSpPr>
            <a:spLocks noEditPoints="1"/>
          </p:cNvSpPr>
          <p:nvPr/>
        </p:nvSpPr>
        <p:spPr bwMode="auto">
          <a:xfrm>
            <a:off x="1033357" y="1538913"/>
            <a:ext cx="2898829" cy="4921932"/>
          </a:xfrm>
          <a:custGeom>
            <a:avLst/>
            <a:gdLst>
              <a:gd name="T0" fmla="*/ 0 w 786"/>
              <a:gd name="T1" fmla="*/ 399 h 1333"/>
              <a:gd name="T2" fmla="*/ 114 w 786"/>
              <a:gd name="T3" fmla="*/ 399 h 1333"/>
              <a:gd name="T4" fmla="*/ 212 w 786"/>
              <a:gd name="T5" fmla="*/ 627 h 1333"/>
              <a:gd name="T6" fmla="*/ 285 w 786"/>
              <a:gd name="T7" fmla="*/ 690 h 1333"/>
              <a:gd name="T8" fmla="*/ 285 w 786"/>
              <a:gd name="T9" fmla="*/ 863 h 1333"/>
              <a:gd name="T10" fmla="*/ 285 w 786"/>
              <a:gd name="T11" fmla="*/ 939 h 1333"/>
              <a:gd name="T12" fmla="*/ 285 w 786"/>
              <a:gd name="T13" fmla="*/ 1283 h 1333"/>
              <a:gd name="T14" fmla="*/ 334 w 786"/>
              <a:gd name="T15" fmla="*/ 1333 h 1333"/>
              <a:gd name="T16" fmla="*/ 384 w 786"/>
              <a:gd name="T17" fmla="*/ 1283 h 1333"/>
              <a:gd name="T18" fmla="*/ 384 w 786"/>
              <a:gd name="T19" fmla="*/ 970 h 1333"/>
              <a:gd name="T20" fmla="*/ 402 w 786"/>
              <a:gd name="T21" fmla="*/ 970 h 1333"/>
              <a:gd name="T22" fmla="*/ 402 w 786"/>
              <a:gd name="T23" fmla="*/ 1283 h 1333"/>
              <a:gd name="T24" fmla="*/ 452 w 786"/>
              <a:gd name="T25" fmla="*/ 1333 h 1333"/>
              <a:gd name="T26" fmla="*/ 501 w 786"/>
              <a:gd name="T27" fmla="*/ 1283 h 1333"/>
              <a:gd name="T28" fmla="*/ 501 w 786"/>
              <a:gd name="T29" fmla="*/ 939 h 1333"/>
              <a:gd name="T30" fmla="*/ 501 w 786"/>
              <a:gd name="T31" fmla="*/ 863 h 1333"/>
              <a:gd name="T32" fmla="*/ 501 w 786"/>
              <a:gd name="T33" fmla="*/ 690 h 1333"/>
              <a:gd name="T34" fmla="*/ 574 w 786"/>
              <a:gd name="T35" fmla="*/ 627 h 1333"/>
              <a:gd name="T36" fmla="*/ 671 w 786"/>
              <a:gd name="T37" fmla="*/ 399 h 1333"/>
              <a:gd name="T38" fmla="*/ 786 w 786"/>
              <a:gd name="T39" fmla="*/ 399 h 1333"/>
              <a:gd name="T40" fmla="*/ 786 w 786"/>
              <a:gd name="T41" fmla="*/ 0 h 1333"/>
              <a:gd name="T42" fmla="*/ 0 w 786"/>
              <a:gd name="T43" fmla="*/ 0 h 1333"/>
              <a:gd name="T44" fmla="*/ 0 w 786"/>
              <a:gd name="T45" fmla="*/ 399 h 1333"/>
              <a:gd name="T46" fmla="*/ 606 w 786"/>
              <a:gd name="T47" fmla="*/ 399 h 1333"/>
              <a:gd name="T48" fmla="*/ 524 w 786"/>
              <a:gd name="T49" fmla="*/ 586 h 1333"/>
              <a:gd name="T50" fmla="*/ 483 w 786"/>
              <a:gd name="T51" fmla="*/ 626 h 1333"/>
              <a:gd name="T52" fmla="*/ 470 w 786"/>
              <a:gd name="T53" fmla="*/ 634 h 1333"/>
              <a:gd name="T54" fmla="*/ 469 w 786"/>
              <a:gd name="T55" fmla="*/ 635 h 1333"/>
              <a:gd name="T56" fmla="*/ 317 w 786"/>
              <a:gd name="T57" fmla="*/ 635 h 1333"/>
              <a:gd name="T58" fmla="*/ 258 w 786"/>
              <a:gd name="T59" fmla="*/ 582 h 1333"/>
              <a:gd name="T60" fmla="*/ 179 w 786"/>
              <a:gd name="T61" fmla="*/ 399 h 1333"/>
              <a:gd name="T62" fmla="*/ 606 w 786"/>
              <a:gd name="T63" fmla="*/ 399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86" h="1333">
                <a:moveTo>
                  <a:pt x="0" y="399"/>
                </a:moveTo>
                <a:cubicBezTo>
                  <a:pt x="114" y="399"/>
                  <a:pt x="114" y="399"/>
                  <a:pt x="114" y="399"/>
                </a:cubicBezTo>
                <a:cubicBezTo>
                  <a:pt x="134" y="509"/>
                  <a:pt x="174" y="582"/>
                  <a:pt x="212" y="627"/>
                </a:cubicBezTo>
                <a:cubicBezTo>
                  <a:pt x="243" y="664"/>
                  <a:pt x="272" y="683"/>
                  <a:pt x="285" y="690"/>
                </a:cubicBezTo>
                <a:cubicBezTo>
                  <a:pt x="285" y="863"/>
                  <a:pt x="285" y="863"/>
                  <a:pt x="285" y="863"/>
                </a:cubicBezTo>
                <a:cubicBezTo>
                  <a:pt x="285" y="939"/>
                  <a:pt x="285" y="939"/>
                  <a:pt x="285" y="939"/>
                </a:cubicBezTo>
                <a:cubicBezTo>
                  <a:pt x="285" y="1283"/>
                  <a:pt x="285" y="1283"/>
                  <a:pt x="285" y="1283"/>
                </a:cubicBezTo>
                <a:cubicBezTo>
                  <a:pt x="285" y="1310"/>
                  <a:pt x="307" y="1333"/>
                  <a:pt x="334" y="1333"/>
                </a:cubicBezTo>
                <a:cubicBezTo>
                  <a:pt x="361" y="1333"/>
                  <a:pt x="384" y="1310"/>
                  <a:pt x="384" y="1283"/>
                </a:cubicBezTo>
                <a:cubicBezTo>
                  <a:pt x="384" y="970"/>
                  <a:pt x="384" y="970"/>
                  <a:pt x="384" y="970"/>
                </a:cubicBezTo>
                <a:cubicBezTo>
                  <a:pt x="402" y="970"/>
                  <a:pt x="402" y="970"/>
                  <a:pt x="402" y="970"/>
                </a:cubicBezTo>
                <a:cubicBezTo>
                  <a:pt x="402" y="1283"/>
                  <a:pt x="402" y="1283"/>
                  <a:pt x="402" y="1283"/>
                </a:cubicBezTo>
                <a:cubicBezTo>
                  <a:pt x="402" y="1310"/>
                  <a:pt x="424" y="1333"/>
                  <a:pt x="452" y="1333"/>
                </a:cubicBezTo>
                <a:cubicBezTo>
                  <a:pt x="479" y="1333"/>
                  <a:pt x="501" y="1310"/>
                  <a:pt x="501" y="1283"/>
                </a:cubicBezTo>
                <a:cubicBezTo>
                  <a:pt x="501" y="939"/>
                  <a:pt x="501" y="939"/>
                  <a:pt x="501" y="939"/>
                </a:cubicBezTo>
                <a:cubicBezTo>
                  <a:pt x="501" y="863"/>
                  <a:pt x="501" y="863"/>
                  <a:pt x="501" y="863"/>
                </a:cubicBezTo>
                <a:cubicBezTo>
                  <a:pt x="501" y="690"/>
                  <a:pt x="501" y="690"/>
                  <a:pt x="501" y="690"/>
                </a:cubicBezTo>
                <a:cubicBezTo>
                  <a:pt x="514" y="683"/>
                  <a:pt x="543" y="664"/>
                  <a:pt x="574" y="627"/>
                </a:cubicBezTo>
                <a:cubicBezTo>
                  <a:pt x="611" y="582"/>
                  <a:pt x="652" y="509"/>
                  <a:pt x="671" y="399"/>
                </a:cubicBezTo>
                <a:cubicBezTo>
                  <a:pt x="786" y="399"/>
                  <a:pt x="786" y="399"/>
                  <a:pt x="786" y="399"/>
                </a:cubicBezTo>
                <a:cubicBezTo>
                  <a:pt x="786" y="0"/>
                  <a:pt x="786" y="0"/>
                  <a:pt x="786" y="0"/>
                </a:cubicBezTo>
                <a:cubicBezTo>
                  <a:pt x="0" y="0"/>
                  <a:pt x="0" y="0"/>
                  <a:pt x="0" y="0"/>
                </a:cubicBezTo>
                <a:lnTo>
                  <a:pt x="0" y="399"/>
                </a:lnTo>
                <a:close/>
                <a:moveTo>
                  <a:pt x="606" y="399"/>
                </a:moveTo>
                <a:cubicBezTo>
                  <a:pt x="588" y="492"/>
                  <a:pt x="554" y="550"/>
                  <a:pt x="524" y="586"/>
                </a:cubicBezTo>
                <a:cubicBezTo>
                  <a:pt x="508" y="605"/>
                  <a:pt x="493" y="618"/>
                  <a:pt x="483" y="626"/>
                </a:cubicBezTo>
                <a:cubicBezTo>
                  <a:pt x="477" y="630"/>
                  <a:pt x="473" y="632"/>
                  <a:pt x="470" y="634"/>
                </a:cubicBezTo>
                <a:cubicBezTo>
                  <a:pt x="470" y="634"/>
                  <a:pt x="469" y="634"/>
                  <a:pt x="469" y="635"/>
                </a:cubicBezTo>
                <a:cubicBezTo>
                  <a:pt x="317" y="635"/>
                  <a:pt x="317" y="635"/>
                  <a:pt x="317" y="635"/>
                </a:cubicBezTo>
                <a:cubicBezTo>
                  <a:pt x="310" y="631"/>
                  <a:pt x="285" y="616"/>
                  <a:pt x="258" y="582"/>
                </a:cubicBezTo>
                <a:cubicBezTo>
                  <a:pt x="229" y="546"/>
                  <a:pt x="197" y="489"/>
                  <a:pt x="179" y="399"/>
                </a:cubicBezTo>
                <a:lnTo>
                  <a:pt x="606" y="399"/>
                </a:lnTo>
                <a:close/>
              </a:path>
            </a:pathLst>
          </a:custGeom>
          <a:solidFill>
            <a:srgbClr val="0A56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061277" y="1572062"/>
            <a:ext cx="2840628" cy="1404000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356588" y="1906085"/>
            <a:ext cx="2120886" cy="6331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</a:rPr>
              <a:t>KPI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</a:rPr>
              <a:t>指标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355889" y="1865490"/>
            <a:ext cx="714375" cy="714375"/>
          </a:xfrm>
          <a:prstGeom prst="roundRect">
            <a:avLst/>
          </a:prstGeom>
          <a:solidFill>
            <a:srgbClr val="0A5687"/>
          </a:solidFill>
          <a:ln>
            <a:noFill/>
          </a:ln>
          <a:effectLst>
            <a:outerShdw blurRad="203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思源黑体" panose="020B0500000000000000"/>
                <a:cs typeface="+mn-cs"/>
              </a:rPr>
              <a:t>01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419626" y="1858818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20XX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累计生产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12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个月，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完成全部产线产量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6200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台（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套），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同比增长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30%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。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419626" y="3410836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实现月产量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516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台（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套），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单月最高产量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658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台（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套），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日均产量达到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24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台（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/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套）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28188" y="4890147"/>
            <a:ext cx="6096000" cy="861774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各工序的合格率较之前均有明显的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提高，直通率由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20XX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年的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85%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到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20XX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年的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95%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，提高了</a:t>
            </a: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10%</a:t>
            </a:r>
            <a:endParaRPr kumimoji="0" lang="zh-CN" altLang="en-US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5415187" y="3410836"/>
            <a:ext cx="714375" cy="714375"/>
          </a:xfrm>
          <a:prstGeom prst="roundRect">
            <a:avLst/>
          </a:prstGeom>
          <a:solidFill>
            <a:srgbClr val="0A5687"/>
          </a:solidFill>
          <a:ln>
            <a:noFill/>
          </a:ln>
          <a:effectLst>
            <a:outerShdw blurRad="203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思源黑体" panose="020B0500000000000000"/>
                <a:cs typeface="+mn-cs"/>
              </a:rPr>
              <a:t>02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34" name="矩形: 圆角 33"/>
          <p:cNvSpPr/>
          <p:nvPr/>
        </p:nvSpPr>
        <p:spPr>
          <a:xfrm>
            <a:off x="5415187" y="4890147"/>
            <a:ext cx="714375" cy="714375"/>
          </a:xfrm>
          <a:prstGeom prst="roundRect">
            <a:avLst/>
          </a:prstGeom>
          <a:solidFill>
            <a:srgbClr val="0A5687"/>
          </a:solidFill>
          <a:ln>
            <a:noFill/>
          </a:ln>
          <a:effectLst>
            <a:outerShdw blurRad="203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思源黑体" panose="020B0500000000000000"/>
                <a:cs typeface="+mn-cs"/>
              </a:rPr>
              <a:t>03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生产管理方面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20" name="12 Paralelogramo"/>
          <p:cNvSpPr/>
          <p:nvPr/>
        </p:nvSpPr>
        <p:spPr bwMode="auto">
          <a:xfrm>
            <a:off x="9018747" y="1374795"/>
            <a:ext cx="1796224" cy="3451390"/>
          </a:xfrm>
          <a:custGeom>
            <a:avLst/>
            <a:gdLst>
              <a:gd name="connsiteX0" fmla="*/ 3259658 w 3593132"/>
              <a:gd name="connsiteY0" fmla="*/ 0 h 6905743"/>
              <a:gd name="connsiteX1" fmla="*/ 3593132 w 3593132"/>
              <a:gd name="connsiteY1" fmla="*/ 1029640 h 6905743"/>
              <a:gd name="connsiteX2" fmla="*/ 1439660 w 3593132"/>
              <a:gd name="connsiteY2" fmla="*/ 6905743 h 6905743"/>
              <a:gd name="connsiteX3" fmla="*/ 0 w 3593132"/>
              <a:gd name="connsiteY3" fmla="*/ 6898258 h 6905743"/>
              <a:gd name="connsiteX4" fmla="*/ 2146202 w 3593132"/>
              <a:gd name="connsiteY4" fmla="*/ 1029640 h 6905743"/>
              <a:gd name="connsiteX5" fmla="*/ 2146285 w 3593132"/>
              <a:gd name="connsiteY5" fmla="*/ 1029640 h 6905743"/>
              <a:gd name="connsiteX6" fmla="*/ 2311280 w 3593132"/>
              <a:gd name="connsiteY6" fmla="*/ 587692 h 6905743"/>
              <a:gd name="connsiteX7" fmla="*/ 3259658 w 3593132"/>
              <a:gd name="connsiteY7" fmla="*/ 0 h 6905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93132" h="6905743">
                <a:moveTo>
                  <a:pt x="3259658" y="0"/>
                </a:moveTo>
                <a:lnTo>
                  <a:pt x="3593132" y="1029640"/>
                </a:lnTo>
                <a:lnTo>
                  <a:pt x="1439660" y="6905743"/>
                </a:lnTo>
                <a:lnTo>
                  <a:pt x="0" y="6898258"/>
                </a:lnTo>
                <a:lnTo>
                  <a:pt x="2146202" y="1029640"/>
                </a:lnTo>
                <a:lnTo>
                  <a:pt x="2146285" y="1029640"/>
                </a:lnTo>
                <a:lnTo>
                  <a:pt x="2311280" y="587692"/>
                </a:lnTo>
                <a:lnTo>
                  <a:pt x="3259658" y="0"/>
                </a:lnTo>
                <a:close/>
              </a:path>
            </a:pathLst>
          </a:custGeom>
          <a:solidFill>
            <a:srgbClr val="DB283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SV" sz="935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" name="11 Paralelogramo"/>
          <p:cNvSpPr/>
          <p:nvPr/>
        </p:nvSpPr>
        <p:spPr bwMode="auto">
          <a:xfrm>
            <a:off x="7237521" y="1834581"/>
            <a:ext cx="1781226" cy="2951812"/>
          </a:xfrm>
          <a:custGeom>
            <a:avLst/>
            <a:gdLst>
              <a:gd name="connsiteX0" fmla="*/ 0 w 3600400"/>
              <a:gd name="connsiteY0" fmla="*/ 5876103 h 5876103"/>
              <a:gd name="connsiteX1" fmla="*/ 2084884 w 3600400"/>
              <a:gd name="connsiteY1" fmla="*/ 0 h 5876103"/>
              <a:gd name="connsiteX2" fmla="*/ 3600400 w 3600400"/>
              <a:gd name="connsiteY2" fmla="*/ 0 h 5876103"/>
              <a:gd name="connsiteX3" fmla="*/ 1515516 w 3600400"/>
              <a:gd name="connsiteY3" fmla="*/ 5876103 h 5876103"/>
              <a:gd name="connsiteX4" fmla="*/ 0 w 3600400"/>
              <a:gd name="connsiteY4" fmla="*/ 5876103 h 5876103"/>
              <a:gd name="connsiteX0-1" fmla="*/ 0 w 3519437"/>
              <a:gd name="connsiteY0-2" fmla="*/ 5645122 h 5876103"/>
              <a:gd name="connsiteX1-3" fmla="*/ 2003921 w 3519437"/>
              <a:gd name="connsiteY1-4" fmla="*/ 0 h 5876103"/>
              <a:gd name="connsiteX2-5" fmla="*/ 3519437 w 3519437"/>
              <a:gd name="connsiteY2-6" fmla="*/ 0 h 5876103"/>
              <a:gd name="connsiteX3-7" fmla="*/ 1434553 w 3519437"/>
              <a:gd name="connsiteY3-8" fmla="*/ 5876103 h 5876103"/>
              <a:gd name="connsiteX4-9" fmla="*/ 0 w 3519437"/>
              <a:gd name="connsiteY4-10" fmla="*/ 5645122 h 5876103"/>
              <a:gd name="connsiteX0-11" fmla="*/ 0 w 3431330"/>
              <a:gd name="connsiteY0-12" fmla="*/ 5645122 h 5876103"/>
              <a:gd name="connsiteX1-13" fmla="*/ 2003921 w 3431330"/>
              <a:gd name="connsiteY1-14" fmla="*/ 0 h 5876103"/>
              <a:gd name="connsiteX2-15" fmla="*/ 3431330 w 3431330"/>
              <a:gd name="connsiteY2-16" fmla="*/ 245269 h 5876103"/>
              <a:gd name="connsiteX3-17" fmla="*/ 1434553 w 3431330"/>
              <a:gd name="connsiteY3-18" fmla="*/ 5876103 h 5876103"/>
              <a:gd name="connsiteX4-19" fmla="*/ 0 w 3431330"/>
              <a:gd name="connsiteY4-20" fmla="*/ 5645122 h 5876103"/>
              <a:gd name="connsiteX0-21" fmla="*/ 0 w 3431330"/>
              <a:gd name="connsiteY0-22" fmla="*/ 5645122 h 5876103"/>
              <a:gd name="connsiteX1-23" fmla="*/ 1994396 w 3431330"/>
              <a:gd name="connsiteY1-24" fmla="*/ 0 h 5876103"/>
              <a:gd name="connsiteX2-25" fmla="*/ 3431330 w 3431330"/>
              <a:gd name="connsiteY2-26" fmla="*/ 245269 h 5876103"/>
              <a:gd name="connsiteX3-27" fmla="*/ 1434553 w 3431330"/>
              <a:gd name="connsiteY3-28" fmla="*/ 5876103 h 5876103"/>
              <a:gd name="connsiteX4-29" fmla="*/ 0 w 3431330"/>
              <a:gd name="connsiteY4-30" fmla="*/ 5645122 h 5876103"/>
              <a:gd name="connsiteX0-1" fmla="*/ 0 w 3509697"/>
              <a:gd name="connsiteY0-2" fmla="*/ 5880369 h 5880369"/>
              <a:gd name="connsiteX1-3" fmla="*/ 2072763 w 3509697"/>
              <a:gd name="connsiteY1-4" fmla="*/ 0 h 5880369"/>
              <a:gd name="connsiteX2-5" fmla="*/ 3509697 w 3509697"/>
              <a:gd name="connsiteY2-6" fmla="*/ 245269 h 5880369"/>
              <a:gd name="connsiteX3-7" fmla="*/ 1512920 w 3509697"/>
              <a:gd name="connsiteY3-8" fmla="*/ 5876103 h 5880369"/>
              <a:gd name="connsiteX4-9" fmla="*/ 0 w 3509697"/>
              <a:gd name="connsiteY4-10" fmla="*/ 5880369 h 5880369"/>
              <a:gd name="connsiteX0-11" fmla="*/ 0 w 3561942"/>
              <a:gd name="connsiteY0-12" fmla="*/ 5906508 h 5906508"/>
              <a:gd name="connsiteX1-13" fmla="*/ 2125008 w 3561942"/>
              <a:gd name="connsiteY1-14" fmla="*/ 0 h 5906508"/>
              <a:gd name="connsiteX2-15" fmla="*/ 3561942 w 3561942"/>
              <a:gd name="connsiteY2-16" fmla="*/ 245269 h 5906508"/>
              <a:gd name="connsiteX3-17" fmla="*/ 1565165 w 3561942"/>
              <a:gd name="connsiteY3-18" fmla="*/ 5876103 h 5906508"/>
              <a:gd name="connsiteX4-19" fmla="*/ 0 w 3561942"/>
              <a:gd name="connsiteY4-20" fmla="*/ 5906508 h 5906508"/>
              <a:gd name="connsiteX0-21" fmla="*/ 0 w 3561942"/>
              <a:gd name="connsiteY0-22" fmla="*/ 5906508 h 5906508"/>
              <a:gd name="connsiteX1-23" fmla="*/ 2125008 w 3561942"/>
              <a:gd name="connsiteY1-24" fmla="*/ 0 h 5906508"/>
              <a:gd name="connsiteX2-25" fmla="*/ 3561942 w 3561942"/>
              <a:gd name="connsiteY2-26" fmla="*/ 245269 h 5906508"/>
              <a:gd name="connsiteX3-27" fmla="*/ 1539044 w 3561942"/>
              <a:gd name="connsiteY3-28" fmla="*/ 5902240 h 5906508"/>
              <a:gd name="connsiteX4-29" fmla="*/ 0 w 3561942"/>
              <a:gd name="connsiteY4-30" fmla="*/ 5906508 h 59065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561942" h="5906508">
                <a:moveTo>
                  <a:pt x="0" y="5906508"/>
                </a:moveTo>
                <a:lnTo>
                  <a:pt x="2125008" y="0"/>
                </a:lnTo>
                <a:lnTo>
                  <a:pt x="3561942" y="245269"/>
                </a:lnTo>
                <a:lnTo>
                  <a:pt x="1539044" y="5902240"/>
                </a:lnTo>
                <a:lnTo>
                  <a:pt x="0" y="5906508"/>
                </a:lnTo>
                <a:close/>
              </a:path>
            </a:pathLst>
          </a:custGeom>
          <a:solidFill>
            <a:srgbClr val="DB283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SV" sz="935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9 Paralelogramo"/>
          <p:cNvSpPr/>
          <p:nvPr/>
        </p:nvSpPr>
        <p:spPr bwMode="auto">
          <a:xfrm>
            <a:off x="5415170" y="2218402"/>
            <a:ext cx="1762141" cy="2575140"/>
          </a:xfrm>
          <a:custGeom>
            <a:avLst/>
            <a:gdLst>
              <a:gd name="connsiteX0" fmla="*/ 0 w 3600400"/>
              <a:gd name="connsiteY0" fmla="*/ 5111018 h 5111018"/>
              <a:gd name="connsiteX1" fmla="*/ 2084884 w 3600400"/>
              <a:gd name="connsiteY1" fmla="*/ 0 h 5111018"/>
              <a:gd name="connsiteX2" fmla="*/ 3600400 w 3600400"/>
              <a:gd name="connsiteY2" fmla="*/ 0 h 5111018"/>
              <a:gd name="connsiteX3" fmla="*/ 1515516 w 3600400"/>
              <a:gd name="connsiteY3" fmla="*/ 5111018 h 5111018"/>
              <a:gd name="connsiteX4" fmla="*/ 0 w 3600400"/>
              <a:gd name="connsiteY4" fmla="*/ 5111018 h 5111018"/>
              <a:gd name="connsiteX0-1" fmla="*/ 0 w 3507531"/>
              <a:gd name="connsiteY0-2" fmla="*/ 5111018 h 5111018"/>
              <a:gd name="connsiteX1-3" fmla="*/ 2084884 w 3507531"/>
              <a:gd name="connsiteY1-4" fmla="*/ 0 h 5111018"/>
              <a:gd name="connsiteX2-5" fmla="*/ 3507531 w 3507531"/>
              <a:gd name="connsiteY2-6" fmla="*/ 228600 h 5111018"/>
              <a:gd name="connsiteX3-7" fmla="*/ 1515516 w 3507531"/>
              <a:gd name="connsiteY3-8" fmla="*/ 5111018 h 5111018"/>
              <a:gd name="connsiteX4-9" fmla="*/ 0 w 3507531"/>
              <a:gd name="connsiteY4-10" fmla="*/ 5111018 h 5111018"/>
              <a:gd name="connsiteX0-11" fmla="*/ 0 w 3507531"/>
              <a:gd name="connsiteY0-12" fmla="*/ 5108637 h 5108637"/>
              <a:gd name="connsiteX1-13" fmla="*/ 2077741 w 3507531"/>
              <a:gd name="connsiteY1-14" fmla="*/ 0 h 5108637"/>
              <a:gd name="connsiteX2-15" fmla="*/ 3507531 w 3507531"/>
              <a:gd name="connsiteY2-16" fmla="*/ 226219 h 5108637"/>
              <a:gd name="connsiteX3-17" fmla="*/ 1515516 w 3507531"/>
              <a:gd name="connsiteY3-18" fmla="*/ 5108637 h 5108637"/>
              <a:gd name="connsiteX4-19" fmla="*/ 0 w 3507531"/>
              <a:gd name="connsiteY4-20" fmla="*/ 5108637 h 5108637"/>
              <a:gd name="connsiteX0-21" fmla="*/ 0 w 3419425"/>
              <a:gd name="connsiteY0-22" fmla="*/ 4891943 h 5108637"/>
              <a:gd name="connsiteX1-23" fmla="*/ 1989635 w 3419425"/>
              <a:gd name="connsiteY1-24" fmla="*/ 0 h 5108637"/>
              <a:gd name="connsiteX2-25" fmla="*/ 3419425 w 3419425"/>
              <a:gd name="connsiteY2-26" fmla="*/ 226219 h 5108637"/>
              <a:gd name="connsiteX3-27" fmla="*/ 1427410 w 3419425"/>
              <a:gd name="connsiteY3-28" fmla="*/ 5108637 h 5108637"/>
              <a:gd name="connsiteX4-29" fmla="*/ 0 w 3419425"/>
              <a:gd name="connsiteY4-30" fmla="*/ 4891943 h 5108637"/>
              <a:gd name="connsiteX0-1" fmla="*/ 0 w 3523916"/>
              <a:gd name="connsiteY0-2" fmla="*/ 5153356 h 5153356"/>
              <a:gd name="connsiteX1-3" fmla="*/ 2094126 w 3523916"/>
              <a:gd name="connsiteY1-4" fmla="*/ 0 h 5153356"/>
              <a:gd name="connsiteX2-5" fmla="*/ 3523916 w 3523916"/>
              <a:gd name="connsiteY2-6" fmla="*/ 226219 h 5153356"/>
              <a:gd name="connsiteX3-7" fmla="*/ 1531901 w 3523916"/>
              <a:gd name="connsiteY3-8" fmla="*/ 5108637 h 5153356"/>
              <a:gd name="connsiteX4-9" fmla="*/ 0 w 3523916"/>
              <a:gd name="connsiteY4-10" fmla="*/ 5153356 h 515335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523916" h="5153356">
                <a:moveTo>
                  <a:pt x="0" y="5153356"/>
                </a:moveTo>
                <a:lnTo>
                  <a:pt x="2094126" y="0"/>
                </a:lnTo>
                <a:lnTo>
                  <a:pt x="3523916" y="226219"/>
                </a:lnTo>
                <a:lnTo>
                  <a:pt x="1531901" y="5108637"/>
                </a:lnTo>
                <a:lnTo>
                  <a:pt x="0" y="5153356"/>
                </a:lnTo>
                <a:close/>
              </a:path>
            </a:pathLst>
          </a:custGeom>
          <a:solidFill>
            <a:srgbClr val="DB283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SV" sz="935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4" name="8 Paralelogramo"/>
          <p:cNvSpPr/>
          <p:nvPr/>
        </p:nvSpPr>
        <p:spPr bwMode="auto">
          <a:xfrm>
            <a:off x="3622178" y="2666366"/>
            <a:ext cx="1734027" cy="2171983"/>
          </a:xfrm>
          <a:custGeom>
            <a:avLst/>
            <a:gdLst>
              <a:gd name="connsiteX0" fmla="*/ 0 w 3600000"/>
              <a:gd name="connsiteY0" fmla="*/ 4345746 h 4345746"/>
              <a:gd name="connsiteX1" fmla="*/ 2103696 w 3600000"/>
              <a:gd name="connsiteY1" fmla="*/ 0 h 4345746"/>
              <a:gd name="connsiteX2" fmla="*/ 3600000 w 3600000"/>
              <a:gd name="connsiteY2" fmla="*/ 0 h 4345746"/>
              <a:gd name="connsiteX3" fmla="*/ 1496304 w 3600000"/>
              <a:gd name="connsiteY3" fmla="*/ 4345746 h 4345746"/>
              <a:gd name="connsiteX4" fmla="*/ 0 w 3600000"/>
              <a:gd name="connsiteY4" fmla="*/ 4345746 h 4345746"/>
              <a:gd name="connsiteX0-1" fmla="*/ 0 w 3490462"/>
              <a:gd name="connsiteY0-2" fmla="*/ 4345746 h 4345746"/>
              <a:gd name="connsiteX1-3" fmla="*/ 2103696 w 3490462"/>
              <a:gd name="connsiteY1-4" fmla="*/ 0 h 4345746"/>
              <a:gd name="connsiteX2-5" fmla="*/ 3490462 w 3490462"/>
              <a:gd name="connsiteY2-6" fmla="*/ 223838 h 4345746"/>
              <a:gd name="connsiteX3-7" fmla="*/ 1496304 w 3490462"/>
              <a:gd name="connsiteY3-8" fmla="*/ 4345746 h 4345746"/>
              <a:gd name="connsiteX4-9" fmla="*/ 0 w 3490462"/>
              <a:gd name="connsiteY4-10" fmla="*/ 4345746 h 4345746"/>
              <a:gd name="connsiteX0-11" fmla="*/ 0 w 3390450"/>
              <a:gd name="connsiteY0-12" fmla="*/ 4138577 h 4345746"/>
              <a:gd name="connsiteX1-13" fmla="*/ 2003684 w 3390450"/>
              <a:gd name="connsiteY1-14" fmla="*/ 0 h 4345746"/>
              <a:gd name="connsiteX2-15" fmla="*/ 3390450 w 3390450"/>
              <a:gd name="connsiteY2-16" fmla="*/ 223838 h 4345746"/>
              <a:gd name="connsiteX3-17" fmla="*/ 1396292 w 3390450"/>
              <a:gd name="connsiteY3-18" fmla="*/ 4345746 h 4345746"/>
              <a:gd name="connsiteX4-19" fmla="*/ 0 w 3390450"/>
              <a:gd name="connsiteY4-20" fmla="*/ 4138577 h 4345746"/>
              <a:gd name="connsiteX0-21" fmla="*/ 0 w 3390450"/>
              <a:gd name="connsiteY0-22" fmla="*/ 4138577 h 4345746"/>
              <a:gd name="connsiteX1-23" fmla="*/ 1984634 w 3390450"/>
              <a:gd name="connsiteY1-24" fmla="*/ 0 h 4345746"/>
              <a:gd name="connsiteX2-25" fmla="*/ 3390450 w 3390450"/>
              <a:gd name="connsiteY2-26" fmla="*/ 223838 h 4345746"/>
              <a:gd name="connsiteX3-27" fmla="*/ 1396292 w 3390450"/>
              <a:gd name="connsiteY3-28" fmla="*/ 4345746 h 4345746"/>
              <a:gd name="connsiteX4-29" fmla="*/ 0 w 3390450"/>
              <a:gd name="connsiteY4-30" fmla="*/ 4138577 h 4345746"/>
              <a:gd name="connsiteX0-1" fmla="*/ 0 w 3390450"/>
              <a:gd name="connsiteY0-2" fmla="*/ 4190849 h 4345746"/>
              <a:gd name="connsiteX1-3" fmla="*/ 1984634 w 3390450"/>
              <a:gd name="connsiteY1-4" fmla="*/ 0 h 4345746"/>
              <a:gd name="connsiteX2-5" fmla="*/ 3390450 w 3390450"/>
              <a:gd name="connsiteY2-6" fmla="*/ 223838 h 4345746"/>
              <a:gd name="connsiteX3-7" fmla="*/ 1396292 w 3390450"/>
              <a:gd name="connsiteY3-8" fmla="*/ 4345746 h 4345746"/>
              <a:gd name="connsiteX4-9" fmla="*/ 0 w 3390450"/>
              <a:gd name="connsiteY4-10" fmla="*/ 4190849 h 4345746"/>
              <a:gd name="connsiteX0-11" fmla="*/ 0 w 3468844"/>
              <a:gd name="connsiteY0-12" fmla="*/ 4295395 h 4345746"/>
              <a:gd name="connsiteX1-13" fmla="*/ 2063028 w 3468844"/>
              <a:gd name="connsiteY1-14" fmla="*/ 0 h 4345746"/>
              <a:gd name="connsiteX2-15" fmla="*/ 3468844 w 3468844"/>
              <a:gd name="connsiteY2-16" fmla="*/ 223838 h 4345746"/>
              <a:gd name="connsiteX3-17" fmla="*/ 1474686 w 3468844"/>
              <a:gd name="connsiteY3-18" fmla="*/ 4345746 h 4345746"/>
              <a:gd name="connsiteX4-19" fmla="*/ 0 w 3468844"/>
              <a:gd name="connsiteY4-20" fmla="*/ 4295395 h 434574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468844" h="4345746">
                <a:moveTo>
                  <a:pt x="0" y="4295395"/>
                </a:moveTo>
                <a:lnTo>
                  <a:pt x="2063028" y="0"/>
                </a:lnTo>
                <a:lnTo>
                  <a:pt x="3468844" y="223838"/>
                </a:lnTo>
                <a:lnTo>
                  <a:pt x="1474686" y="4345746"/>
                </a:lnTo>
                <a:lnTo>
                  <a:pt x="0" y="4295395"/>
                </a:lnTo>
                <a:close/>
              </a:path>
            </a:pathLst>
          </a:custGeom>
          <a:solidFill>
            <a:srgbClr val="DB283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SV" sz="935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" name="7 Paralelogramo"/>
          <p:cNvSpPr/>
          <p:nvPr/>
        </p:nvSpPr>
        <p:spPr bwMode="auto">
          <a:xfrm>
            <a:off x="1846971" y="3048287"/>
            <a:ext cx="1728060" cy="1742940"/>
          </a:xfrm>
          <a:custGeom>
            <a:avLst/>
            <a:gdLst>
              <a:gd name="connsiteX0" fmla="*/ 0 w 3600400"/>
              <a:gd name="connsiteY0" fmla="*/ 3477743 h 3477743"/>
              <a:gd name="connsiteX1" fmla="*/ 2086472 w 3600400"/>
              <a:gd name="connsiteY1" fmla="*/ 0 h 3477743"/>
              <a:gd name="connsiteX2" fmla="*/ 3600400 w 3600400"/>
              <a:gd name="connsiteY2" fmla="*/ 0 h 3477743"/>
              <a:gd name="connsiteX3" fmla="*/ 1513928 w 3600400"/>
              <a:gd name="connsiteY3" fmla="*/ 3477743 h 3477743"/>
              <a:gd name="connsiteX4" fmla="*/ 0 w 3600400"/>
              <a:gd name="connsiteY4" fmla="*/ 3477743 h 3477743"/>
              <a:gd name="connsiteX0-1" fmla="*/ 0 w 3448000"/>
              <a:gd name="connsiteY0-2" fmla="*/ 3225331 h 3477743"/>
              <a:gd name="connsiteX1-3" fmla="*/ 1934072 w 3448000"/>
              <a:gd name="connsiteY1-4" fmla="*/ 0 h 3477743"/>
              <a:gd name="connsiteX2-5" fmla="*/ 3448000 w 3448000"/>
              <a:gd name="connsiteY2-6" fmla="*/ 0 h 3477743"/>
              <a:gd name="connsiteX3-7" fmla="*/ 1361528 w 3448000"/>
              <a:gd name="connsiteY3-8" fmla="*/ 3477743 h 3477743"/>
              <a:gd name="connsiteX4-9" fmla="*/ 0 w 3448000"/>
              <a:gd name="connsiteY4-10" fmla="*/ 3225331 h 3477743"/>
              <a:gd name="connsiteX0-11" fmla="*/ 0 w 3300362"/>
              <a:gd name="connsiteY0-12" fmla="*/ 3225331 h 3477743"/>
              <a:gd name="connsiteX1-13" fmla="*/ 1934072 w 3300362"/>
              <a:gd name="connsiteY1-14" fmla="*/ 0 h 3477743"/>
              <a:gd name="connsiteX2-15" fmla="*/ 3300362 w 3300362"/>
              <a:gd name="connsiteY2-16" fmla="*/ 247650 h 3477743"/>
              <a:gd name="connsiteX3-17" fmla="*/ 1361528 w 3300362"/>
              <a:gd name="connsiteY3-18" fmla="*/ 3477743 h 3477743"/>
              <a:gd name="connsiteX4-19" fmla="*/ 0 w 3300362"/>
              <a:gd name="connsiteY4-20" fmla="*/ 3225331 h 3477743"/>
              <a:gd name="connsiteX0-21" fmla="*/ 0 w 3300362"/>
              <a:gd name="connsiteY0-22" fmla="*/ 3225331 h 3477743"/>
              <a:gd name="connsiteX1-23" fmla="*/ 1934072 w 3300362"/>
              <a:gd name="connsiteY1-24" fmla="*/ 0 h 3477743"/>
              <a:gd name="connsiteX2-25" fmla="*/ 3300362 w 3300362"/>
              <a:gd name="connsiteY2-26" fmla="*/ 247650 h 3477743"/>
              <a:gd name="connsiteX3-27" fmla="*/ 1371053 w 3300362"/>
              <a:gd name="connsiteY3-28" fmla="*/ 3477743 h 3477743"/>
              <a:gd name="connsiteX4-29" fmla="*/ 0 w 3300362"/>
              <a:gd name="connsiteY4-30" fmla="*/ 3225331 h 3477743"/>
              <a:gd name="connsiteX0-1" fmla="*/ 0 w 3457163"/>
              <a:gd name="connsiteY0-2" fmla="*/ 3486647 h 3486647"/>
              <a:gd name="connsiteX1-3" fmla="*/ 2090873 w 3457163"/>
              <a:gd name="connsiteY1-4" fmla="*/ 0 h 3486647"/>
              <a:gd name="connsiteX2-5" fmla="*/ 3457163 w 3457163"/>
              <a:gd name="connsiteY2-6" fmla="*/ 247650 h 3486647"/>
              <a:gd name="connsiteX3-7" fmla="*/ 1527854 w 3457163"/>
              <a:gd name="connsiteY3-8" fmla="*/ 3477743 h 3486647"/>
              <a:gd name="connsiteX4-9" fmla="*/ 0 w 3457163"/>
              <a:gd name="connsiteY4-10" fmla="*/ 3486647 h 34866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457163" h="3486647">
                <a:moveTo>
                  <a:pt x="0" y="3486647"/>
                </a:moveTo>
                <a:lnTo>
                  <a:pt x="2090873" y="0"/>
                </a:lnTo>
                <a:lnTo>
                  <a:pt x="3457163" y="247650"/>
                </a:lnTo>
                <a:lnTo>
                  <a:pt x="1527854" y="3477743"/>
                </a:lnTo>
                <a:lnTo>
                  <a:pt x="0" y="3486647"/>
                </a:lnTo>
                <a:close/>
              </a:path>
            </a:pathLst>
          </a:custGeom>
          <a:solidFill>
            <a:srgbClr val="DB2830"/>
          </a:solidFill>
          <a:ln>
            <a:noFill/>
          </a:ln>
          <a:effectLst/>
        </p:spPr>
        <p:txBody>
          <a:bodyPr lIns="0" tIns="0" rIns="0" bIns="0" anchor="ctr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SV" sz="935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" name="3 Redondear rectángulo de esquina diagonal"/>
          <p:cNvSpPr/>
          <p:nvPr/>
        </p:nvSpPr>
        <p:spPr bwMode="auto">
          <a:xfrm flipH="1">
            <a:off x="2888523" y="3046223"/>
            <a:ext cx="764992" cy="1738575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0A5687"/>
          </a:solidFill>
          <a:ln w="3175" cap="rnd" cmpd="sng">
            <a:noFill/>
            <a:bevel/>
          </a:ln>
          <a:effectLst/>
          <a:scene3d>
            <a:camera prst="orthographicFront"/>
            <a:lightRig rig="threePt" dir="t"/>
          </a:scene3d>
          <a:sp3d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638" tIns="16819" rIns="33638" bIns="16819" anchor="b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5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Open Sans Extrabold" pitchFamily="34" charset="0"/>
                <a:cs typeface="Open Sans Extrabold" pitchFamily="34" charset="0"/>
              </a:rPr>
              <a:t>1</a:t>
            </a:r>
            <a:endParaRPr kumimoji="0" lang="es-SV" sz="265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27" name="4 Redondear rectángulo de esquina diagonal"/>
          <p:cNvSpPr/>
          <p:nvPr/>
        </p:nvSpPr>
        <p:spPr bwMode="auto">
          <a:xfrm flipH="1">
            <a:off x="4650421" y="2653272"/>
            <a:ext cx="764992" cy="2172594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0A5687"/>
          </a:solidFill>
          <a:ln w="3175" cap="rnd" cmpd="sng">
            <a:noFill/>
            <a:bevel/>
          </a:ln>
          <a:effectLst/>
          <a:scene3d>
            <a:camera prst="orthographicFront"/>
            <a:lightRig rig="threePt" dir="t"/>
          </a:scene3d>
          <a:sp3d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638" tIns="16819" rIns="33638" bIns="16819" anchor="b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5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Open Sans Extrabold" pitchFamily="34" charset="0"/>
                <a:cs typeface="Open Sans Extrabold" pitchFamily="34" charset="0"/>
              </a:rPr>
              <a:t>2</a:t>
            </a:r>
            <a:endParaRPr kumimoji="0" lang="es-SV" sz="265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28" name="5 Redondear rectángulo de esquina diagonal"/>
          <p:cNvSpPr/>
          <p:nvPr/>
        </p:nvSpPr>
        <p:spPr bwMode="auto">
          <a:xfrm flipH="1">
            <a:off x="6459932" y="2229769"/>
            <a:ext cx="764992" cy="2555072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0A5687"/>
          </a:solidFill>
          <a:ln w="3175" cap="rnd" cmpd="sng">
            <a:noFill/>
            <a:bevel/>
          </a:ln>
          <a:effectLst/>
          <a:scene3d>
            <a:camera prst="orthographicFront"/>
            <a:lightRig rig="threePt" dir="t"/>
          </a:scene3d>
          <a:sp3d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638" tIns="16819" rIns="33638" bIns="16819" anchor="b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5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Open Sans Extrabold" pitchFamily="34" charset="0"/>
                <a:cs typeface="Open Sans Extrabold" pitchFamily="34" charset="0"/>
              </a:rPr>
              <a:t>3</a:t>
            </a:r>
            <a:endParaRPr kumimoji="0" lang="es-SV" sz="265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30" name="6 Redondear rectángulo de esquina diagonal"/>
          <p:cNvSpPr/>
          <p:nvPr/>
        </p:nvSpPr>
        <p:spPr bwMode="auto">
          <a:xfrm flipH="1">
            <a:off x="8297294" y="1847293"/>
            <a:ext cx="764992" cy="2937550"/>
          </a:xfrm>
          <a:prstGeom prst="round2DiagRect">
            <a:avLst>
              <a:gd name="adj1" fmla="val 32602"/>
              <a:gd name="adj2" fmla="val 0"/>
            </a:avLst>
          </a:prstGeom>
          <a:solidFill>
            <a:srgbClr val="0A5687"/>
          </a:solidFill>
          <a:ln w="3175" cap="rnd" cmpd="sng">
            <a:noFill/>
            <a:bevel/>
          </a:ln>
          <a:effectLst/>
          <a:scene3d>
            <a:camera prst="orthographicFront"/>
            <a:lightRig rig="threePt" dir="t"/>
          </a:scene3d>
          <a:sp3d>
            <a:contourClr>
              <a:srgbClr val="BEC7CC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3638" tIns="16819" rIns="33638" bIns="16819" anchor="b"/>
          <a:lstStyle/>
          <a:p>
            <a:pPr marL="0" marR="0" lvl="0" indent="0" algn="ctr" defTabSz="118808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655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Open Sans Extrabold" pitchFamily="34" charset="0"/>
                <a:cs typeface="Open Sans Extrabold" pitchFamily="34" charset="0"/>
              </a:rPr>
              <a:t>4</a:t>
            </a:r>
            <a:endParaRPr kumimoji="0" lang="es-SV" sz="2655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Open Sans Extrabold" pitchFamily="34" charset="0"/>
              <a:cs typeface="Open Sans Extrabold" pitchFamily="34" charset="0"/>
            </a:endParaRPr>
          </a:p>
        </p:txBody>
      </p:sp>
      <p:sp>
        <p:nvSpPr>
          <p:cNvPr id="32" name="2 Rectángulo"/>
          <p:cNvSpPr>
            <a:spLocks noChangeArrowheads="1"/>
          </p:cNvSpPr>
          <p:nvPr/>
        </p:nvSpPr>
        <p:spPr bwMode="auto">
          <a:xfrm>
            <a:off x="1395412" y="4780228"/>
            <a:ext cx="8973914" cy="58702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txBody>
          <a:bodyPr lIns="0" tIns="0" rIns="0" bIns="0" anchor="ctr"/>
          <a:lstStyle/>
          <a:p>
            <a:pPr marL="0" marR="0" lvl="0" indent="0" algn="ctr" defTabSz="11874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s-SV" altLang="en-US" sz="1705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46971" y="4984297"/>
            <a:ext cx="2045760" cy="1021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完善了公司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《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质量管理体系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》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的要求，加强制度建设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079598" y="4953711"/>
            <a:ext cx="2111189" cy="10520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ea"/>
                <a:sym typeface="+mn-lt"/>
              </a:rPr>
              <a:t>完善了设备使用操作规程，印制了各种生产记录表格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285401" y="4953711"/>
            <a:ext cx="2111189" cy="105201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ea"/>
                <a:sym typeface="+mn-lt"/>
              </a:rPr>
              <a:t>改进了计划指导生产的对接程序，优分客户等级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396590" y="4966951"/>
            <a:ext cx="2111189" cy="1025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ea"/>
                <a:sym typeface="+mn-lt"/>
              </a:rPr>
              <a:t>对生产现场环做了改进措施，全面系统的执行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ea"/>
                <a:sym typeface="+mn-lt"/>
              </a:rPr>
              <a:t>6S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ea"/>
                <a:sym typeface="+mn-lt"/>
              </a:rPr>
              <a:t>管理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员工培养管理方面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7" name="品 8"/>
          <p:cNvGrpSpPr/>
          <p:nvPr>
            <p:custDataLst>
              <p:tags r:id="rId1"/>
            </p:custDataLst>
          </p:nvPr>
        </p:nvGrpSpPr>
        <p:grpSpPr bwMode="auto">
          <a:xfrm>
            <a:off x="4460442" y="2032515"/>
            <a:ext cx="4434449" cy="969738"/>
            <a:chOff x="0" y="0"/>
            <a:chExt cx="4612942" cy="968991"/>
          </a:xfrm>
          <a:solidFill>
            <a:srgbClr val="0A5687"/>
          </a:solidFill>
        </p:grpSpPr>
        <p:sp>
          <p:nvSpPr>
            <p:cNvPr id="10" name="6"/>
            <p:cNvSpPr>
              <a:spLocks noChangeArrowheads="1"/>
            </p:cNvSpPr>
            <p:nvPr/>
          </p:nvSpPr>
          <p:spPr bwMode="auto">
            <a:xfrm>
              <a:off x="0" y="0"/>
              <a:ext cx="3643952" cy="9689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1" name="直角三角形 10"/>
            <p:cNvSpPr>
              <a:spLocks noChangeArrowheads="1"/>
            </p:cNvSpPr>
            <p:nvPr/>
          </p:nvSpPr>
          <p:spPr bwMode="auto">
            <a:xfrm rot="5400000">
              <a:off x="3643950" y="0"/>
              <a:ext cx="968991" cy="968991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12" name="9"/>
          <p:cNvGrpSpPr/>
          <p:nvPr>
            <p:custDataLst>
              <p:tags r:id="rId2"/>
            </p:custDataLst>
          </p:nvPr>
        </p:nvGrpSpPr>
        <p:grpSpPr bwMode="auto">
          <a:xfrm>
            <a:off x="4460442" y="3002253"/>
            <a:ext cx="5143897" cy="968151"/>
            <a:chOff x="0" y="0"/>
            <a:chExt cx="5841243" cy="968992"/>
          </a:xfrm>
          <a:solidFill>
            <a:srgbClr val="DB2830"/>
          </a:solidFill>
        </p:grpSpPr>
        <p:sp>
          <p:nvSpPr>
            <p:cNvPr id="13" name="10"/>
            <p:cNvSpPr>
              <a:spLocks noChangeArrowheads="1"/>
            </p:cNvSpPr>
            <p:nvPr/>
          </p:nvSpPr>
          <p:spPr bwMode="auto">
            <a:xfrm>
              <a:off x="0" y="1"/>
              <a:ext cx="4872252" cy="9689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5" name="直角三角形 11"/>
            <p:cNvSpPr>
              <a:spLocks noChangeArrowheads="1"/>
            </p:cNvSpPr>
            <p:nvPr/>
          </p:nvSpPr>
          <p:spPr bwMode="auto">
            <a:xfrm rot="5400000">
              <a:off x="4872251" y="0"/>
              <a:ext cx="968991" cy="968991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17" name="P 12"/>
          <p:cNvGrpSpPr/>
          <p:nvPr>
            <p:custDataLst>
              <p:tags r:id="rId3"/>
            </p:custDataLst>
          </p:nvPr>
        </p:nvGrpSpPr>
        <p:grpSpPr bwMode="auto">
          <a:xfrm>
            <a:off x="4446373" y="3970975"/>
            <a:ext cx="5871020" cy="976125"/>
            <a:chOff x="-13783" y="3751"/>
            <a:chExt cx="5752070" cy="977549"/>
          </a:xfrm>
          <a:solidFill>
            <a:srgbClr val="0A5687"/>
          </a:solidFill>
        </p:grpSpPr>
        <p:sp>
          <p:nvSpPr>
            <p:cNvPr id="19" name="直角三角形 14"/>
            <p:cNvSpPr>
              <a:spLocks noChangeArrowheads="1"/>
            </p:cNvSpPr>
            <p:nvPr/>
          </p:nvSpPr>
          <p:spPr bwMode="auto">
            <a:xfrm rot="5400000">
              <a:off x="4805115" y="48127"/>
              <a:ext cx="972742" cy="893603"/>
            </a:xfrm>
            <a:prstGeom prst="rtTriangle">
              <a:avLst/>
            </a:prstGeom>
            <a:grpFill/>
            <a:ln w="12700">
              <a:solidFill>
                <a:srgbClr val="42719B"/>
              </a:solidFill>
              <a:bevel/>
            </a:ln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18" name="13"/>
            <p:cNvSpPr>
              <a:spLocks noChangeArrowheads="1"/>
            </p:cNvSpPr>
            <p:nvPr/>
          </p:nvSpPr>
          <p:spPr bwMode="auto">
            <a:xfrm>
              <a:off x="-13783" y="3751"/>
              <a:ext cx="4872252" cy="9689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</p:grpSp>
      <p:grpSp>
        <p:nvGrpSpPr>
          <p:cNvPr id="20" name="16"/>
          <p:cNvGrpSpPr/>
          <p:nvPr>
            <p:custDataLst>
              <p:tags r:id="rId4"/>
            </p:custDataLst>
          </p:nvPr>
        </p:nvGrpSpPr>
        <p:grpSpPr bwMode="auto">
          <a:xfrm>
            <a:off x="4460442" y="4935381"/>
            <a:ext cx="6391384" cy="999894"/>
            <a:chOff x="0" y="0"/>
            <a:chExt cx="5653864" cy="968991"/>
          </a:xfrm>
          <a:solidFill>
            <a:srgbClr val="DB2830"/>
          </a:solidFill>
        </p:grpSpPr>
        <p:sp>
          <p:nvSpPr>
            <p:cNvPr id="21" name="17"/>
            <p:cNvSpPr>
              <a:spLocks noChangeArrowheads="1"/>
            </p:cNvSpPr>
            <p:nvPr/>
          </p:nvSpPr>
          <p:spPr bwMode="auto">
            <a:xfrm>
              <a:off x="0" y="0"/>
              <a:ext cx="4872252" cy="96899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  <p:sp>
          <p:nvSpPr>
            <p:cNvPr id="22" name="直角三角形 21"/>
            <p:cNvSpPr>
              <a:spLocks noChangeArrowheads="1"/>
            </p:cNvSpPr>
            <p:nvPr/>
          </p:nvSpPr>
          <p:spPr bwMode="auto">
            <a:xfrm rot="5400000">
              <a:off x="4778563" y="93692"/>
              <a:ext cx="968989" cy="781610"/>
            </a:xfrm>
            <a:prstGeom prst="rtTriangl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sym typeface="Calibri" panose="020F0502020204030204" pitchFamily="34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宋体" panose="02010600030101010101" pitchFamily="2" charset="-122"/>
                <a:ea typeface="思源黑体" panose="020B0500000000000000"/>
                <a:cs typeface="+mn-cs"/>
                <a:sym typeface="宋体" panose="02010600030101010101" pitchFamily="2" charset="-122"/>
              </a:endParaRPr>
            </a:p>
          </p:txBody>
        </p:sp>
      </p:grpSp>
      <p:sp>
        <p:nvSpPr>
          <p:cNvPr id="23" name="11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7145870" y="2164247"/>
            <a:ext cx="952280" cy="768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1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" name="112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7880713" y="3114940"/>
            <a:ext cx="952280" cy="76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2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5" name="113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591748" y="4116420"/>
            <a:ext cx="952280" cy="76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3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6" name="品 11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9186922" y="5086159"/>
            <a:ext cx="952280" cy="76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4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7" name="115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4881156" y="2224558"/>
            <a:ext cx="2068034" cy="64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明确了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班长的职能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8" name="PA116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876271" y="3126050"/>
            <a:ext cx="2066447" cy="64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制订了公司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《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员工手册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》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9" name="1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4876271" y="4091026"/>
            <a:ext cx="2066447" cy="64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建立了生产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早会制度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0" name="118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4887381" y="5113140"/>
            <a:ext cx="2066447" cy="64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引入执行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6S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机制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1" name="29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1496818" y="2103483"/>
            <a:ext cx="2523541" cy="84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选拔、培养上产线班长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6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微软雅黑" panose="020B0503020204020204" pitchFamily="34" charset="-122"/>
              </a:rPr>
              <a:t>名，让这一最基础的员工管理工作得到了加强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32" name="29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496818" y="3081157"/>
            <a:ext cx="2523541" cy="84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Calibri" panose="020F0502020204030204" pitchFamily="34" charset="0"/>
              </a:rPr>
              <a:t>形成新的管理秩序和模式升级，夯实了公司的管理基础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3" name="29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1496818" y="4058831"/>
            <a:ext cx="2523541" cy="84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Calibri" panose="020F0502020204030204" pitchFamily="34" charset="0"/>
              </a:rPr>
              <a:t>早会制度、月会制度并逐步形成早会文化、月会文化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Calibri" panose="020F0502020204030204" pitchFamily="34" charset="0"/>
            </a:endParaRPr>
          </a:p>
        </p:txBody>
      </p:sp>
      <p:sp>
        <p:nvSpPr>
          <p:cNvPr id="34" name="2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496818" y="5036504"/>
            <a:ext cx="2523541" cy="8465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sym typeface="Calibri" panose="020F050202020403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Calibri" panose="020F0502020204030204" pitchFamily="34" charset="0"/>
              </a:rPr>
              <a:t>6S</a:t>
            </a: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  <a:sym typeface="Calibri" panose="020F0502020204030204" pitchFamily="34" charset="0"/>
              </a:rPr>
              <a:t>月度考核机制，给部门间初步形成了“比”的改善氛围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  <a:sym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>
            <a:spLocks noChangeAspect="1"/>
          </p:cNvSpPr>
          <p:nvPr/>
        </p:nvSpPr>
        <p:spPr>
          <a:xfrm>
            <a:off x="2512003" y="2341699"/>
            <a:ext cx="1008000" cy="1008000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3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853690" y="3199732"/>
            <a:ext cx="4500000" cy="0"/>
          </a:xfrm>
          <a:prstGeom prst="line">
            <a:avLst/>
          </a:prstGeom>
          <a:ln w="889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rot="2659581">
            <a:off x="8976047" y="4869338"/>
            <a:ext cx="3903964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 rot="2519097">
            <a:off x="-4360057" y="-2808582"/>
            <a:ext cx="4933085" cy="919696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96931" y="2491846"/>
            <a:ext cx="5711252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存在问题及解决措施</a:t>
            </a:r>
            <a:endParaRPr kumimoji="0" lang="zh-CN" altLang="en-US" sz="4000" b="1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731509" y="3399787"/>
            <a:ext cx="5711252" cy="138499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安全生产问题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其他突出问题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altLang="zh-CN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SWOT</a:t>
            </a: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分析</a:t>
            </a:r>
            <a:endParaRPr kumimoji="0" lang="zh-CN" altLang="en-US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安全生产问题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7" name="Freeform 43"/>
          <p:cNvSpPr/>
          <p:nvPr/>
        </p:nvSpPr>
        <p:spPr bwMode="auto">
          <a:xfrm>
            <a:off x="8726218" y="3086624"/>
            <a:ext cx="732750" cy="732750"/>
          </a:xfrm>
          <a:custGeom>
            <a:avLst/>
            <a:gdLst>
              <a:gd name="T0" fmla="*/ 78 w 198"/>
              <a:gd name="T1" fmla="*/ 186 h 198"/>
              <a:gd name="T2" fmla="*/ 186 w 198"/>
              <a:gd name="T3" fmla="*/ 119 h 198"/>
              <a:gd name="T4" fmla="*/ 119 w 198"/>
              <a:gd name="T5" fmla="*/ 11 h 198"/>
              <a:gd name="T6" fmla="*/ 11 w 198"/>
              <a:gd name="T7" fmla="*/ 78 h 198"/>
              <a:gd name="T8" fmla="*/ 78 w 198"/>
              <a:gd name="T9" fmla="*/ 186 h 1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8" h="198">
                <a:moveTo>
                  <a:pt x="78" y="186"/>
                </a:moveTo>
                <a:cubicBezTo>
                  <a:pt x="127" y="198"/>
                  <a:pt x="175" y="168"/>
                  <a:pt x="186" y="119"/>
                </a:cubicBezTo>
                <a:cubicBezTo>
                  <a:pt x="198" y="71"/>
                  <a:pt x="168" y="22"/>
                  <a:pt x="119" y="11"/>
                </a:cubicBezTo>
                <a:cubicBezTo>
                  <a:pt x="71" y="0"/>
                  <a:pt x="22" y="30"/>
                  <a:pt x="11" y="78"/>
                </a:cubicBezTo>
                <a:cubicBezTo>
                  <a:pt x="0" y="127"/>
                  <a:pt x="30" y="175"/>
                  <a:pt x="78" y="186"/>
                </a:cubicBezTo>
                <a:close/>
              </a:path>
            </a:pathLst>
          </a:custGeom>
          <a:solidFill>
            <a:srgbClr val="0A56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0" name="Freeform 44"/>
          <p:cNvSpPr>
            <a:spLocks noEditPoints="1"/>
          </p:cNvSpPr>
          <p:nvPr/>
        </p:nvSpPr>
        <p:spPr bwMode="auto">
          <a:xfrm>
            <a:off x="7643178" y="1538913"/>
            <a:ext cx="2898829" cy="4921932"/>
          </a:xfrm>
          <a:custGeom>
            <a:avLst/>
            <a:gdLst>
              <a:gd name="T0" fmla="*/ 0 w 786"/>
              <a:gd name="T1" fmla="*/ 399 h 1333"/>
              <a:gd name="T2" fmla="*/ 114 w 786"/>
              <a:gd name="T3" fmla="*/ 399 h 1333"/>
              <a:gd name="T4" fmla="*/ 212 w 786"/>
              <a:gd name="T5" fmla="*/ 627 h 1333"/>
              <a:gd name="T6" fmla="*/ 285 w 786"/>
              <a:gd name="T7" fmla="*/ 690 h 1333"/>
              <a:gd name="T8" fmla="*/ 285 w 786"/>
              <a:gd name="T9" fmla="*/ 863 h 1333"/>
              <a:gd name="T10" fmla="*/ 285 w 786"/>
              <a:gd name="T11" fmla="*/ 939 h 1333"/>
              <a:gd name="T12" fmla="*/ 285 w 786"/>
              <a:gd name="T13" fmla="*/ 1283 h 1333"/>
              <a:gd name="T14" fmla="*/ 334 w 786"/>
              <a:gd name="T15" fmla="*/ 1333 h 1333"/>
              <a:gd name="T16" fmla="*/ 384 w 786"/>
              <a:gd name="T17" fmla="*/ 1283 h 1333"/>
              <a:gd name="T18" fmla="*/ 384 w 786"/>
              <a:gd name="T19" fmla="*/ 970 h 1333"/>
              <a:gd name="T20" fmla="*/ 402 w 786"/>
              <a:gd name="T21" fmla="*/ 970 h 1333"/>
              <a:gd name="T22" fmla="*/ 402 w 786"/>
              <a:gd name="T23" fmla="*/ 1283 h 1333"/>
              <a:gd name="T24" fmla="*/ 452 w 786"/>
              <a:gd name="T25" fmla="*/ 1333 h 1333"/>
              <a:gd name="T26" fmla="*/ 501 w 786"/>
              <a:gd name="T27" fmla="*/ 1283 h 1333"/>
              <a:gd name="T28" fmla="*/ 501 w 786"/>
              <a:gd name="T29" fmla="*/ 939 h 1333"/>
              <a:gd name="T30" fmla="*/ 501 w 786"/>
              <a:gd name="T31" fmla="*/ 863 h 1333"/>
              <a:gd name="T32" fmla="*/ 501 w 786"/>
              <a:gd name="T33" fmla="*/ 690 h 1333"/>
              <a:gd name="T34" fmla="*/ 574 w 786"/>
              <a:gd name="T35" fmla="*/ 627 h 1333"/>
              <a:gd name="T36" fmla="*/ 671 w 786"/>
              <a:gd name="T37" fmla="*/ 399 h 1333"/>
              <a:gd name="T38" fmla="*/ 786 w 786"/>
              <a:gd name="T39" fmla="*/ 399 h 1333"/>
              <a:gd name="T40" fmla="*/ 786 w 786"/>
              <a:gd name="T41" fmla="*/ 0 h 1333"/>
              <a:gd name="T42" fmla="*/ 0 w 786"/>
              <a:gd name="T43" fmla="*/ 0 h 1333"/>
              <a:gd name="T44" fmla="*/ 0 w 786"/>
              <a:gd name="T45" fmla="*/ 399 h 1333"/>
              <a:gd name="T46" fmla="*/ 606 w 786"/>
              <a:gd name="T47" fmla="*/ 399 h 1333"/>
              <a:gd name="T48" fmla="*/ 524 w 786"/>
              <a:gd name="T49" fmla="*/ 586 h 1333"/>
              <a:gd name="T50" fmla="*/ 483 w 786"/>
              <a:gd name="T51" fmla="*/ 626 h 1333"/>
              <a:gd name="T52" fmla="*/ 470 w 786"/>
              <a:gd name="T53" fmla="*/ 634 h 1333"/>
              <a:gd name="T54" fmla="*/ 469 w 786"/>
              <a:gd name="T55" fmla="*/ 635 h 1333"/>
              <a:gd name="T56" fmla="*/ 317 w 786"/>
              <a:gd name="T57" fmla="*/ 635 h 1333"/>
              <a:gd name="T58" fmla="*/ 258 w 786"/>
              <a:gd name="T59" fmla="*/ 582 h 1333"/>
              <a:gd name="T60" fmla="*/ 179 w 786"/>
              <a:gd name="T61" fmla="*/ 399 h 1333"/>
              <a:gd name="T62" fmla="*/ 606 w 786"/>
              <a:gd name="T63" fmla="*/ 399 h 1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786" h="1333">
                <a:moveTo>
                  <a:pt x="0" y="399"/>
                </a:moveTo>
                <a:cubicBezTo>
                  <a:pt x="114" y="399"/>
                  <a:pt x="114" y="399"/>
                  <a:pt x="114" y="399"/>
                </a:cubicBezTo>
                <a:cubicBezTo>
                  <a:pt x="134" y="509"/>
                  <a:pt x="174" y="582"/>
                  <a:pt x="212" y="627"/>
                </a:cubicBezTo>
                <a:cubicBezTo>
                  <a:pt x="243" y="664"/>
                  <a:pt x="272" y="683"/>
                  <a:pt x="285" y="690"/>
                </a:cubicBezTo>
                <a:cubicBezTo>
                  <a:pt x="285" y="863"/>
                  <a:pt x="285" y="863"/>
                  <a:pt x="285" y="863"/>
                </a:cubicBezTo>
                <a:cubicBezTo>
                  <a:pt x="285" y="939"/>
                  <a:pt x="285" y="939"/>
                  <a:pt x="285" y="939"/>
                </a:cubicBezTo>
                <a:cubicBezTo>
                  <a:pt x="285" y="1283"/>
                  <a:pt x="285" y="1283"/>
                  <a:pt x="285" y="1283"/>
                </a:cubicBezTo>
                <a:cubicBezTo>
                  <a:pt x="285" y="1310"/>
                  <a:pt x="307" y="1333"/>
                  <a:pt x="334" y="1333"/>
                </a:cubicBezTo>
                <a:cubicBezTo>
                  <a:pt x="361" y="1333"/>
                  <a:pt x="384" y="1310"/>
                  <a:pt x="384" y="1283"/>
                </a:cubicBezTo>
                <a:cubicBezTo>
                  <a:pt x="384" y="970"/>
                  <a:pt x="384" y="970"/>
                  <a:pt x="384" y="970"/>
                </a:cubicBezTo>
                <a:cubicBezTo>
                  <a:pt x="402" y="970"/>
                  <a:pt x="402" y="970"/>
                  <a:pt x="402" y="970"/>
                </a:cubicBezTo>
                <a:cubicBezTo>
                  <a:pt x="402" y="1283"/>
                  <a:pt x="402" y="1283"/>
                  <a:pt x="402" y="1283"/>
                </a:cubicBezTo>
                <a:cubicBezTo>
                  <a:pt x="402" y="1310"/>
                  <a:pt x="424" y="1333"/>
                  <a:pt x="452" y="1333"/>
                </a:cubicBezTo>
                <a:cubicBezTo>
                  <a:pt x="479" y="1333"/>
                  <a:pt x="501" y="1310"/>
                  <a:pt x="501" y="1283"/>
                </a:cubicBezTo>
                <a:cubicBezTo>
                  <a:pt x="501" y="939"/>
                  <a:pt x="501" y="939"/>
                  <a:pt x="501" y="939"/>
                </a:cubicBezTo>
                <a:cubicBezTo>
                  <a:pt x="501" y="863"/>
                  <a:pt x="501" y="863"/>
                  <a:pt x="501" y="863"/>
                </a:cubicBezTo>
                <a:cubicBezTo>
                  <a:pt x="501" y="690"/>
                  <a:pt x="501" y="690"/>
                  <a:pt x="501" y="690"/>
                </a:cubicBezTo>
                <a:cubicBezTo>
                  <a:pt x="514" y="683"/>
                  <a:pt x="543" y="664"/>
                  <a:pt x="574" y="627"/>
                </a:cubicBezTo>
                <a:cubicBezTo>
                  <a:pt x="611" y="582"/>
                  <a:pt x="652" y="509"/>
                  <a:pt x="671" y="399"/>
                </a:cubicBezTo>
                <a:cubicBezTo>
                  <a:pt x="786" y="399"/>
                  <a:pt x="786" y="399"/>
                  <a:pt x="786" y="399"/>
                </a:cubicBezTo>
                <a:cubicBezTo>
                  <a:pt x="786" y="0"/>
                  <a:pt x="786" y="0"/>
                  <a:pt x="786" y="0"/>
                </a:cubicBezTo>
                <a:cubicBezTo>
                  <a:pt x="0" y="0"/>
                  <a:pt x="0" y="0"/>
                  <a:pt x="0" y="0"/>
                </a:cubicBezTo>
                <a:lnTo>
                  <a:pt x="0" y="399"/>
                </a:lnTo>
                <a:close/>
                <a:moveTo>
                  <a:pt x="606" y="399"/>
                </a:moveTo>
                <a:cubicBezTo>
                  <a:pt x="588" y="492"/>
                  <a:pt x="554" y="550"/>
                  <a:pt x="524" y="586"/>
                </a:cubicBezTo>
                <a:cubicBezTo>
                  <a:pt x="508" y="605"/>
                  <a:pt x="493" y="618"/>
                  <a:pt x="483" y="626"/>
                </a:cubicBezTo>
                <a:cubicBezTo>
                  <a:pt x="477" y="630"/>
                  <a:pt x="473" y="632"/>
                  <a:pt x="470" y="634"/>
                </a:cubicBezTo>
                <a:cubicBezTo>
                  <a:pt x="470" y="634"/>
                  <a:pt x="469" y="634"/>
                  <a:pt x="469" y="635"/>
                </a:cubicBezTo>
                <a:cubicBezTo>
                  <a:pt x="317" y="635"/>
                  <a:pt x="317" y="635"/>
                  <a:pt x="317" y="635"/>
                </a:cubicBezTo>
                <a:cubicBezTo>
                  <a:pt x="310" y="631"/>
                  <a:pt x="285" y="616"/>
                  <a:pt x="258" y="582"/>
                </a:cubicBezTo>
                <a:cubicBezTo>
                  <a:pt x="229" y="546"/>
                  <a:pt x="197" y="489"/>
                  <a:pt x="179" y="399"/>
                </a:cubicBezTo>
                <a:lnTo>
                  <a:pt x="606" y="399"/>
                </a:lnTo>
                <a:close/>
              </a:path>
            </a:pathLst>
          </a:custGeom>
          <a:solidFill>
            <a:srgbClr val="0A568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7671098" y="1572062"/>
            <a:ext cx="2840628" cy="1404000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30969" y="1664756"/>
            <a:ext cx="2120886" cy="122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</a:rPr>
              <a:t>安全生产永远第一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</a:endParaRPr>
          </a:p>
        </p:txBody>
      </p:sp>
      <p:sp>
        <p:nvSpPr>
          <p:cNvPr id="13" name="Right Arrow 74"/>
          <p:cNvSpPr/>
          <p:nvPr/>
        </p:nvSpPr>
        <p:spPr bwMode="auto">
          <a:xfrm>
            <a:off x="2407973" y="2081749"/>
            <a:ext cx="5704241" cy="3336747"/>
          </a:xfrm>
          <a:prstGeom prst="rightArrow">
            <a:avLst>
              <a:gd name="adj1" fmla="val 79652"/>
              <a:gd name="adj2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62000">
                <a:srgbClr val="DB2830"/>
              </a:gs>
            </a:gsLst>
            <a:lin ang="0" scaled="0"/>
          </a:gradFill>
          <a:ln w="9525">
            <a:noFill/>
            <a:round/>
          </a:ln>
        </p:spPr>
        <p:txBody>
          <a:bodyPr vert="horz" wrap="square" lIns="121920" tIns="60960" rIns="121920" bIns="60960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763596" y="4178050"/>
            <a:ext cx="6773306" cy="49242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0941" tIns="30471" rIns="60941" bIns="30471">
            <a:spAutoFit/>
          </a:bodyPr>
          <a:lstStyle>
            <a:defPPr>
              <a:defRPr lang="en-US"/>
            </a:defPPr>
            <a:lvl1pPr defTabSz="1088390">
              <a:defRPr sz="2500">
                <a:gradFill flip="none" rotWithShape="1">
                  <a:gsLst>
                    <a:gs pos="0">
                      <a:srgbClr val="59BC9D"/>
                    </a:gs>
                    <a:gs pos="100000">
                      <a:srgbClr val="0F9BD9"/>
                    </a:gs>
                  </a:gsLst>
                  <a:lin ang="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charset="0"/>
              </a:defRPr>
            </a:lvl1pPr>
          </a:lstStyle>
          <a:p>
            <a:pPr marL="0" marR="0" lvl="0" indent="0" algn="l" defTabSz="108839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安全生产是企业发展永恒的主题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46095" y="2404145"/>
            <a:ext cx="4031873" cy="18846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年度内共发生较大安全事故</a:t>
            </a:r>
            <a:r>
              <a:rPr kumimoji="0" lang="en-US" altLang="zh-CN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3</a:t>
            </a:r>
            <a:r>
              <a:rPr kumimoji="0" lang="zh-CN" altLang="zh-CN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起</a:t>
            </a:r>
            <a:r>
              <a:rPr kumimoji="0" lang="zh-CN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，</a:t>
            </a:r>
            <a:endParaRPr kumimoji="0" lang="en-US" altLang="zh-CN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两起为原因相同的设备损坏事件，</a:t>
            </a:r>
            <a:endParaRPr kumimoji="0" lang="en-US" altLang="zh-CN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另一起为机组延误启机事件。</a:t>
            </a:r>
            <a:endParaRPr kumimoji="0" lang="zh-CN" alt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 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00ADA9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2032" y="4793134"/>
            <a:ext cx="45448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安全是生产的保障，是企业发展的前提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3596" y="1856991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安全工作不容乐观</a:t>
            </a:r>
            <a:endParaRPr kumimoji="0" lang="zh-CN" altLang="en-US" sz="2800" b="0" i="0" u="none" strike="noStrike" kern="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安全生产问题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0" y="1808844"/>
            <a:ext cx="2465388" cy="1704975"/>
            <a:chOff x="0" y="1605644"/>
            <a:chExt cx="2465388" cy="1704975"/>
          </a:xfrm>
        </p:grpSpPr>
        <p:sp>
          <p:nvSpPr>
            <p:cNvPr id="65" name="Freeform 5"/>
            <p:cNvSpPr/>
            <p:nvPr/>
          </p:nvSpPr>
          <p:spPr bwMode="auto">
            <a:xfrm>
              <a:off x="0" y="1605644"/>
              <a:ext cx="2465388" cy="1704975"/>
            </a:xfrm>
            <a:custGeom>
              <a:avLst/>
              <a:gdLst>
                <a:gd name="T0" fmla="*/ 127 w 194"/>
                <a:gd name="T1" fmla="*/ 0 h 134"/>
                <a:gd name="T2" fmla="*/ 194 w 194"/>
                <a:gd name="T3" fmla="*/ 67 h 134"/>
                <a:gd name="T4" fmla="*/ 127 w 194"/>
                <a:gd name="T5" fmla="*/ 134 h 134"/>
                <a:gd name="T6" fmla="*/ 0 w 194"/>
                <a:gd name="T7" fmla="*/ 134 h 134"/>
                <a:gd name="T8" fmla="*/ 0 w 194"/>
                <a:gd name="T9" fmla="*/ 115 h 134"/>
                <a:gd name="T10" fmla="*/ 81 w 194"/>
                <a:gd name="T11" fmla="*/ 115 h 134"/>
                <a:gd name="T12" fmla="*/ 61 w 194"/>
                <a:gd name="T13" fmla="*/ 67 h 134"/>
                <a:gd name="T14" fmla="*/ 127 w 194"/>
                <a:gd name="T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4" h="134">
                  <a:moveTo>
                    <a:pt x="127" y="0"/>
                  </a:moveTo>
                  <a:cubicBezTo>
                    <a:pt x="164" y="0"/>
                    <a:pt x="194" y="30"/>
                    <a:pt x="194" y="67"/>
                  </a:cubicBezTo>
                  <a:cubicBezTo>
                    <a:pt x="194" y="104"/>
                    <a:pt x="164" y="134"/>
                    <a:pt x="127" y="134"/>
                  </a:cubicBezTo>
                  <a:cubicBezTo>
                    <a:pt x="85" y="134"/>
                    <a:pt x="43" y="133"/>
                    <a:pt x="0" y="134"/>
                  </a:cubicBezTo>
                  <a:lnTo>
                    <a:pt x="0" y="115"/>
                  </a:lnTo>
                  <a:lnTo>
                    <a:pt x="81" y="115"/>
                  </a:lnTo>
                  <a:cubicBezTo>
                    <a:pt x="68" y="103"/>
                    <a:pt x="61" y="86"/>
                    <a:pt x="61" y="67"/>
                  </a:cubicBezTo>
                  <a:cubicBezTo>
                    <a:pt x="61" y="30"/>
                    <a:pt x="90" y="0"/>
                    <a:pt x="127" y="0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  <a:effectLst>
              <a:outerShdw blurRad="889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66" name="Oval 6"/>
            <p:cNvSpPr>
              <a:spLocks noChangeArrowheads="1"/>
            </p:cNvSpPr>
            <p:nvPr/>
          </p:nvSpPr>
          <p:spPr bwMode="auto">
            <a:xfrm>
              <a:off x="1004888" y="1846944"/>
              <a:ext cx="1224000" cy="1222375"/>
            </a:xfrm>
            <a:prstGeom prst="ellipse">
              <a:avLst/>
            </a:prstGeom>
            <a:solidFill>
              <a:schemeClr val="bg1"/>
            </a:solidFill>
            <a:ln w="444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0" y="2521632"/>
            <a:ext cx="7372350" cy="1704975"/>
            <a:chOff x="0" y="2318432"/>
            <a:chExt cx="7372350" cy="1704975"/>
          </a:xfrm>
        </p:grpSpPr>
        <p:sp>
          <p:nvSpPr>
            <p:cNvPr id="68" name="Freeform 7"/>
            <p:cNvSpPr/>
            <p:nvPr/>
          </p:nvSpPr>
          <p:spPr bwMode="auto">
            <a:xfrm>
              <a:off x="0" y="2318432"/>
              <a:ext cx="7372350" cy="1704975"/>
            </a:xfrm>
            <a:custGeom>
              <a:avLst/>
              <a:gdLst>
                <a:gd name="T0" fmla="*/ 513 w 580"/>
                <a:gd name="T1" fmla="*/ 0 h 134"/>
                <a:gd name="T2" fmla="*/ 580 w 580"/>
                <a:gd name="T3" fmla="*/ 67 h 134"/>
                <a:gd name="T4" fmla="*/ 513 w 580"/>
                <a:gd name="T5" fmla="*/ 134 h 134"/>
                <a:gd name="T6" fmla="*/ 0 w 580"/>
                <a:gd name="T7" fmla="*/ 134 h 134"/>
                <a:gd name="T8" fmla="*/ 0 w 580"/>
                <a:gd name="T9" fmla="*/ 115 h 134"/>
                <a:gd name="T10" fmla="*/ 466 w 580"/>
                <a:gd name="T11" fmla="*/ 115 h 134"/>
                <a:gd name="T12" fmla="*/ 446 w 580"/>
                <a:gd name="T13" fmla="*/ 67 h 134"/>
                <a:gd name="T14" fmla="*/ 513 w 580"/>
                <a:gd name="T15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0" h="134">
                  <a:moveTo>
                    <a:pt x="513" y="0"/>
                  </a:moveTo>
                  <a:cubicBezTo>
                    <a:pt x="550" y="0"/>
                    <a:pt x="580" y="30"/>
                    <a:pt x="580" y="67"/>
                  </a:cubicBezTo>
                  <a:cubicBezTo>
                    <a:pt x="580" y="104"/>
                    <a:pt x="550" y="134"/>
                    <a:pt x="513" y="134"/>
                  </a:cubicBezTo>
                  <a:cubicBezTo>
                    <a:pt x="471" y="134"/>
                    <a:pt x="43" y="133"/>
                    <a:pt x="0" y="134"/>
                  </a:cubicBezTo>
                  <a:lnTo>
                    <a:pt x="0" y="115"/>
                  </a:lnTo>
                  <a:lnTo>
                    <a:pt x="466" y="115"/>
                  </a:lnTo>
                  <a:cubicBezTo>
                    <a:pt x="454" y="103"/>
                    <a:pt x="446" y="86"/>
                    <a:pt x="446" y="67"/>
                  </a:cubicBezTo>
                  <a:cubicBezTo>
                    <a:pt x="446" y="30"/>
                    <a:pt x="476" y="0"/>
                    <a:pt x="513" y="0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  <a:effectLst>
              <a:outerShdw blurRad="889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69" name="Oval 8"/>
            <p:cNvSpPr>
              <a:spLocks noChangeArrowheads="1"/>
            </p:cNvSpPr>
            <p:nvPr/>
          </p:nvSpPr>
          <p:spPr bwMode="auto">
            <a:xfrm>
              <a:off x="5910263" y="2559732"/>
              <a:ext cx="1224000" cy="1224000"/>
            </a:xfrm>
            <a:prstGeom prst="ellipse">
              <a:avLst/>
            </a:prstGeom>
            <a:solidFill>
              <a:schemeClr val="bg1"/>
            </a:solidFill>
            <a:ln w="444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0" y="4620307"/>
            <a:ext cx="6064250" cy="1704975"/>
            <a:chOff x="0" y="4417107"/>
            <a:chExt cx="6064250" cy="1704975"/>
          </a:xfrm>
        </p:grpSpPr>
        <p:sp>
          <p:nvSpPr>
            <p:cNvPr id="71" name="Freeform 9"/>
            <p:cNvSpPr/>
            <p:nvPr/>
          </p:nvSpPr>
          <p:spPr bwMode="auto">
            <a:xfrm>
              <a:off x="0" y="4417107"/>
              <a:ext cx="6064250" cy="1704975"/>
            </a:xfrm>
            <a:custGeom>
              <a:avLst/>
              <a:gdLst>
                <a:gd name="T0" fmla="*/ 410 w 477"/>
                <a:gd name="T1" fmla="*/ 134 h 134"/>
                <a:gd name="T2" fmla="*/ 477 w 477"/>
                <a:gd name="T3" fmla="*/ 67 h 134"/>
                <a:gd name="T4" fmla="*/ 410 w 477"/>
                <a:gd name="T5" fmla="*/ 0 h 134"/>
                <a:gd name="T6" fmla="*/ 0 w 477"/>
                <a:gd name="T7" fmla="*/ 0 h 134"/>
                <a:gd name="T8" fmla="*/ 0 w 477"/>
                <a:gd name="T9" fmla="*/ 19 h 134"/>
                <a:gd name="T10" fmla="*/ 363 w 477"/>
                <a:gd name="T11" fmla="*/ 19 h 134"/>
                <a:gd name="T12" fmla="*/ 343 w 477"/>
                <a:gd name="T13" fmla="*/ 67 h 134"/>
                <a:gd name="T14" fmla="*/ 410 w 477"/>
                <a:gd name="T15" fmla="*/ 134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77" h="134">
                  <a:moveTo>
                    <a:pt x="410" y="134"/>
                  </a:moveTo>
                  <a:cubicBezTo>
                    <a:pt x="447" y="134"/>
                    <a:pt x="477" y="104"/>
                    <a:pt x="477" y="67"/>
                  </a:cubicBezTo>
                  <a:cubicBezTo>
                    <a:pt x="477" y="30"/>
                    <a:pt x="447" y="0"/>
                    <a:pt x="410" y="0"/>
                  </a:cubicBezTo>
                  <a:cubicBezTo>
                    <a:pt x="368" y="0"/>
                    <a:pt x="43" y="1"/>
                    <a:pt x="0" y="0"/>
                  </a:cubicBezTo>
                  <a:lnTo>
                    <a:pt x="0" y="19"/>
                  </a:lnTo>
                  <a:lnTo>
                    <a:pt x="363" y="19"/>
                  </a:lnTo>
                  <a:cubicBezTo>
                    <a:pt x="351" y="31"/>
                    <a:pt x="343" y="48"/>
                    <a:pt x="343" y="67"/>
                  </a:cubicBezTo>
                  <a:cubicBezTo>
                    <a:pt x="343" y="104"/>
                    <a:pt x="373" y="134"/>
                    <a:pt x="410" y="134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  <a:effectLst>
              <a:outerShdw blurRad="88900" dist="889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lt"/>
              </a:endParaRPr>
            </a:p>
          </p:txBody>
        </p:sp>
        <p:sp>
          <p:nvSpPr>
            <p:cNvPr id="72" name="Oval 10"/>
            <p:cNvSpPr>
              <a:spLocks noChangeArrowheads="1"/>
            </p:cNvSpPr>
            <p:nvPr/>
          </p:nvSpPr>
          <p:spPr bwMode="auto">
            <a:xfrm>
              <a:off x="4602163" y="4658407"/>
              <a:ext cx="1224000" cy="1222375"/>
            </a:xfrm>
            <a:prstGeom prst="ellipse">
              <a:avLst/>
            </a:prstGeom>
            <a:solidFill>
              <a:schemeClr val="bg1"/>
            </a:solidFill>
            <a:ln w="444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73" name="文本框 72"/>
          <p:cNvSpPr txBox="1">
            <a:spLocks noChangeArrowheads="1"/>
          </p:cNvSpPr>
          <p:nvPr/>
        </p:nvSpPr>
        <p:spPr bwMode="auto">
          <a:xfrm>
            <a:off x="958750" y="2307388"/>
            <a:ext cx="13970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srgbClr val="0977B8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落实安全生产</a:t>
            </a:r>
            <a:endParaRPr kumimoji="0" lang="zh-CN" altLang="en-US" sz="2000" b="1" i="0" u="none" strike="noStrike" kern="1200" cap="none" spc="600" normalizeH="0" baseline="0" noProof="0" dirty="0">
              <a:ln>
                <a:noFill/>
              </a:ln>
              <a:solidFill>
                <a:srgbClr val="0977B8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74" name="文本框 73"/>
          <p:cNvSpPr txBox="1">
            <a:spLocks noChangeArrowheads="1"/>
          </p:cNvSpPr>
          <p:nvPr/>
        </p:nvSpPr>
        <p:spPr bwMode="auto">
          <a:xfrm>
            <a:off x="5956796" y="2992600"/>
            <a:ext cx="1223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srgbClr val="0977B8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加大执行力度</a:t>
            </a:r>
            <a:endParaRPr kumimoji="0" lang="zh-CN" altLang="en-US" sz="2000" b="1" i="0" u="none" strike="noStrike" kern="1200" cap="none" spc="600" normalizeH="0" baseline="0" noProof="0" dirty="0">
              <a:ln>
                <a:noFill/>
              </a:ln>
              <a:solidFill>
                <a:srgbClr val="0977B8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75" name="文本框 74"/>
          <p:cNvSpPr txBox="1">
            <a:spLocks noChangeArrowheads="1"/>
          </p:cNvSpPr>
          <p:nvPr/>
        </p:nvSpPr>
        <p:spPr bwMode="auto">
          <a:xfrm>
            <a:off x="4619035" y="5118061"/>
            <a:ext cx="1291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600" normalizeH="0" baseline="0" noProof="0" dirty="0">
                <a:ln>
                  <a:noFill/>
                </a:ln>
                <a:solidFill>
                  <a:srgbClr val="0977B8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抓好风险管理</a:t>
            </a:r>
            <a:endParaRPr kumimoji="0" lang="zh-CN" altLang="en-US" sz="2000" b="1" i="0" u="none" strike="noStrike" kern="1200" cap="none" spc="600" normalizeH="0" baseline="0" noProof="0" dirty="0">
              <a:ln>
                <a:noFill/>
              </a:ln>
              <a:solidFill>
                <a:srgbClr val="0977B8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2771047" y="1670483"/>
            <a:ext cx="3185749" cy="16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责任目标和工作压力层层传递下去，直至每一名岗位员工，要做到横向到边，纵向到底，奖惩结合，提高员工的工作积极性，全面落实安全生产责任制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7475445" y="2518979"/>
            <a:ext cx="3497355" cy="1661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通过安全大检查和反事故斗争，找出我们在标准上、制度上、执行上存在的不足，有效提升公司标准化、制度化管理水平。实现制度管人、流程管事的良好局面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6168865" y="4995143"/>
            <a:ext cx="4098541" cy="1341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风险管理是开展各项管理工作的基础和前提，因此，要切实抓好此项工作，组织全员开展全面、全方位的危害因素识别活动，认真执行“三讲一落实”工作。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其他突出问题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7" name="TextBox 2"/>
          <p:cNvSpPr txBox="1"/>
          <p:nvPr/>
        </p:nvSpPr>
        <p:spPr>
          <a:xfrm>
            <a:off x="6803026" y="2025427"/>
            <a:ext cx="4302469" cy="379518"/>
          </a:xfrm>
          <a:prstGeom prst="rect">
            <a:avLst/>
          </a:prstGeom>
          <a:noFill/>
        </p:spPr>
        <p:txBody>
          <a:bodyPr wrap="square" lIns="121848" tIns="60924" rIns="121848" bIns="60924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员工培训不够深化，不够全面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250938" y="2343717"/>
            <a:ext cx="2969468" cy="2969468"/>
          </a:xfrm>
          <a:prstGeom prst="ellipse">
            <a:avLst/>
          </a:prstGeom>
          <a:solidFill>
            <a:srgbClr val="0A5687"/>
          </a:solidFill>
          <a:ln>
            <a:noFill/>
          </a:ln>
          <a:effectLst>
            <a:outerShdw blurRad="254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2" name="弧形 11"/>
          <p:cNvSpPr/>
          <p:nvPr/>
        </p:nvSpPr>
        <p:spPr>
          <a:xfrm>
            <a:off x="653457" y="1776044"/>
            <a:ext cx="4164430" cy="4164430"/>
          </a:xfrm>
          <a:prstGeom prst="arc">
            <a:avLst>
              <a:gd name="adj1" fmla="val 16200000"/>
              <a:gd name="adj2" fmla="val 5092839"/>
            </a:avLst>
          </a:prstGeom>
          <a:ln>
            <a:solidFill>
              <a:srgbClr val="0A568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689264" y="1704085"/>
            <a:ext cx="143918" cy="14391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3960871" y="2154079"/>
            <a:ext cx="143918" cy="14391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4650741" y="3206410"/>
            <a:ext cx="143918" cy="14391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924175" y="5868515"/>
            <a:ext cx="143918" cy="14391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3976111" y="5413713"/>
            <a:ext cx="143918" cy="14391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4646205" y="4435095"/>
            <a:ext cx="143918" cy="143918"/>
          </a:xfrm>
          <a:prstGeom prst="ellipse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4093026" y="2214882"/>
            <a:ext cx="1927731" cy="0"/>
          </a:xfrm>
          <a:prstGeom prst="line">
            <a:avLst/>
          </a:prstGeom>
          <a:ln>
            <a:solidFill>
              <a:srgbClr val="DB283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椭圆 22"/>
          <p:cNvSpPr/>
          <p:nvPr/>
        </p:nvSpPr>
        <p:spPr>
          <a:xfrm flipV="1">
            <a:off x="5892145" y="1901173"/>
            <a:ext cx="612766" cy="612766"/>
          </a:xfrm>
          <a:prstGeom prst="ellipse">
            <a:avLst/>
          </a:prstGeom>
          <a:solidFill>
            <a:srgbClr val="DB2830"/>
          </a:solidFill>
          <a:ln>
            <a:noFill/>
          </a:ln>
          <a:effectLst>
            <a:outerShdw blurRad="254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4766752" y="3268978"/>
            <a:ext cx="1927731" cy="0"/>
          </a:xfrm>
          <a:prstGeom prst="line">
            <a:avLst/>
          </a:prstGeom>
          <a:ln>
            <a:solidFill>
              <a:srgbClr val="DB283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 flipV="1">
            <a:off x="6565871" y="2955269"/>
            <a:ext cx="612766" cy="612766"/>
          </a:xfrm>
          <a:prstGeom prst="ellipse">
            <a:avLst/>
          </a:prstGeom>
          <a:solidFill>
            <a:srgbClr val="DB2830"/>
          </a:solidFill>
          <a:ln>
            <a:noFill/>
          </a:ln>
          <a:effectLst>
            <a:outerShdw blurRad="254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29" name="TextBox 2"/>
          <p:cNvSpPr txBox="1"/>
          <p:nvPr/>
        </p:nvSpPr>
        <p:spPr>
          <a:xfrm>
            <a:off x="7235787" y="3086849"/>
            <a:ext cx="4302469" cy="379518"/>
          </a:xfrm>
          <a:prstGeom prst="rect">
            <a:avLst/>
          </a:prstGeom>
          <a:noFill/>
        </p:spPr>
        <p:txBody>
          <a:bodyPr wrap="square" lIns="121848" tIns="60924" rIns="121848" bIns="60924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库房管理和记录不够完善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4766752" y="4503043"/>
            <a:ext cx="1927731" cy="0"/>
          </a:xfrm>
          <a:prstGeom prst="line">
            <a:avLst/>
          </a:prstGeom>
          <a:ln>
            <a:solidFill>
              <a:srgbClr val="DB283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 flipV="1">
            <a:off x="6565871" y="4221418"/>
            <a:ext cx="612766" cy="612766"/>
          </a:xfrm>
          <a:prstGeom prst="ellipse">
            <a:avLst/>
          </a:prstGeom>
          <a:solidFill>
            <a:srgbClr val="DB2830"/>
          </a:solidFill>
          <a:ln>
            <a:noFill/>
          </a:ln>
          <a:effectLst>
            <a:outerShdw blurRad="254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35" name="TextBox 2"/>
          <p:cNvSpPr txBox="1"/>
          <p:nvPr/>
        </p:nvSpPr>
        <p:spPr>
          <a:xfrm>
            <a:off x="7235786" y="4338325"/>
            <a:ext cx="4302469" cy="379518"/>
          </a:xfrm>
          <a:prstGeom prst="rect">
            <a:avLst/>
          </a:prstGeom>
          <a:noFill/>
        </p:spPr>
        <p:txBody>
          <a:bodyPr wrap="square" lIns="121848" tIns="60924" rIns="121848" bIns="60924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深度的客户关系有待建立和巩固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4132370" y="5489284"/>
            <a:ext cx="1927731" cy="0"/>
          </a:xfrm>
          <a:prstGeom prst="line">
            <a:avLst/>
          </a:prstGeom>
          <a:ln>
            <a:solidFill>
              <a:srgbClr val="DB283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椭圆 38"/>
          <p:cNvSpPr/>
          <p:nvPr/>
        </p:nvSpPr>
        <p:spPr>
          <a:xfrm flipV="1">
            <a:off x="5931489" y="5175575"/>
            <a:ext cx="612766" cy="612766"/>
          </a:xfrm>
          <a:prstGeom prst="ellipse">
            <a:avLst/>
          </a:prstGeom>
          <a:solidFill>
            <a:srgbClr val="DB2830"/>
          </a:solidFill>
          <a:ln>
            <a:noFill/>
          </a:ln>
          <a:effectLst>
            <a:outerShdw blurRad="254000" dist="1270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41" name="TextBox 2"/>
          <p:cNvSpPr txBox="1"/>
          <p:nvPr/>
        </p:nvSpPr>
        <p:spPr>
          <a:xfrm>
            <a:off x="6694483" y="5372850"/>
            <a:ext cx="4302469" cy="379518"/>
          </a:xfrm>
          <a:prstGeom prst="rect">
            <a:avLst/>
          </a:prstGeom>
          <a:noFill/>
        </p:spPr>
        <p:txBody>
          <a:bodyPr wrap="square" lIns="121848" tIns="60924" rIns="121848" bIns="60924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6S</a:t>
            </a: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管理工作的推行不够细节、不够彻底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sp>
        <p:nvSpPr>
          <p:cNvPr id="43" name="PA_文本框 1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1842777" y="3275996"/>
            <a:ext cx="1880119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cs"/>
              </a:rPr>
              <a:t>工作中的不足</a:t>
            </a:r>
            <a:endParaRPr kumimoji="0" lang="zh-CN" altLang="en-US" sz="3200" b="1" i="0" u="none" strike="noStrike" kern="1200" cap="none" spc="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SWOT</a:t>
            </a: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分析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04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10" name="Freeform 5"/>
          <p:cNvSpPr/>
          <p:nvPr/>
        </p:nvSpPr>
        <p:spPr bwMode="auto">
          <a:xfrm>
            <a:off x="4663447" y="2034317"/>
            <a:ext cx="2847720" cy="2856831"/>
          </a:xfrm>
          <a:custGeom>
            <a:avLst/>
            <a:gdLst>
              <a:gd name="T0" fmla="*/ 0 w 351"/>
              <a:gd name="T1" fmla="*/ 176 h 352"/>
              <a:gd name="T2" fmla="*/ 175 w 351"/>
              <a:gd name="T3" fmla="*/ 0 h 352"/>
              <a:gd name="T4" fmla="*/ 351 w 351"/>
              <a:gd name="T5" fmla="*/ 176 h 352"/>
              <a:gd name="T6" fmla="*/ 175 w 351"/>
              <a:gd name="T7" fmla="*/ 352 h 352"/>
              <a:gd name="T8" fmla="*/ 0 w 351"/>
              <a:gd name="T9" fmla="*/ 176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352">
                <a:moveTo>
                  <a:pt x="0" y="176"/>
                </a:moveTo>
                <a:lnTo>
                  <a:pt x="175" y="0"/>
                </a:lnTo>
                <a:lnTo>
                  <a:pt x="351" y="176"/>
                </a:lnTo>
                <a:lnTo>
                  <a:pt x="175" y="352"/>
                </a:lnTo>
                <a:lnTo>
                  <a:pt x="0" y="176"/>
                </a:lnTo>
                <a:close/>
              </a:path>
            </a:pathLst>
          </a:custGeom>
          <a:solidFill>
            <a:srgbClr val="DB2830"/>
          </a:solidFill>
          <a:ln w="0">
            <a:solidFill>
              <a:srgbClr val="DB2830"/>
            </a:solidFill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1" name="Freeform 15"/>
          <p:cNvSpPr/>
          <p:nvPr/>
        </p:nvSpPr>
        <p:spPr bwMode="auto">
          <a:xfrm>
            <a:off x="5057756" y="2432167"/>
            <a:ext cx="940466" cy="941479"/>
          </a:xfrm>
          <a:custGeom>
            <a:avLst/>
            <a:gdLst>
              <a:gd name="T0" fmla="*/ 11 w 116"/>
              <a:gd name="T1" fmla="*/ 0 h 116"/>
              <a:gd name="T2" fmla="*/ 104 w 116"/>
              <a:gd name="T3" fmla="*/ 0 h 116"/>
              <a:gd name="T4" fmla="*/ 116 w 116"/>
              <a:gd name="T5" fmla="*/ 11 h 116"/>
              <a:gd name="T6" fmla="*/ 116 w 116"/>
              <a:gd name="T7" fmla="*/ 105 h 116"/>
              <a:gd name="T8" fmla="*/ 104 w 116"/>
              <a:gd name="T9" fmla="*/ 116 h 116"/>
              <a:gd name="T10" fmla="*/ 11 w 116"/>
              <a:gd name="T11" fmla="*/ 116 h 116"/>
              <a:gd name="T12" fmla="*/ 0 w 116"/>
              <a:gd name="T13" fmla="*/ 105 h 116"/>
              <a:gd name="T14" fmla="*/ 0 w 116"/>
              <a:gd name="T15" fmla="*/ 11 h 116"/>
              <a:gd name="T16" fmla="*/ 11 w 116"/>
              <a:gd name="T1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16">
                <a:moveTo>
                  <a:pt x="11" y="0"/>
                </a:moveTo>
                <a:lnTo>
                  <a:pt x="104" y="0"/>
                </a:lnTo>
                <a:cubicBezTo>
                  <a:pt x="111" y="0"/>
                  <a:pt x="116" y="5"/>
                  <a:pt x="116" y="11"/>
                </a:cubicBezTo>
                <a:lnTo>
                  <a:pt x="116" y="105"/>
                </a:lnTo>
                <a:cubicBezTo>
                  <a:pt x="116" y="111"/>
                  <a:pt x="111" y="116"/>
                  <a:pt x="104" y="116"/>
                </a:cubicBezTo>
                <a:lnTo>
                  <a:pt x="11" y="116"/>
                </a:lnTo>
                <a:cubicBezTo>
                  <a:pt x="5" y="116"/>
                  <a:pt x="0" y="111"/>
                  <a:pt x="0" y="105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A5687"/>
          </a:solidFill>
          <a:ln w="0">
            <a:solidFill>
              <a:srgbClr val="0A5687"/>
            </a:solidFill>
            <a:prstDash val="solid"/>
            <a:round/>
          </a:ln>
          <a:effectLst>
            <a:outerShdw blurRad="76200" dist="63500" dir="2700000" algn="t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S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2" name="Freeform 16"/>
          <p:cNvSpPr/>
          <p:nvPr/>
        </p:nvSpPr>
        <p:spPr bwMode="auto">
          <a:xfrm>
            <a:off x="6176901" y="3551818"/>
            <a:ext cx="940466" cy="941479"/>
          </a:xfrm>
          <a:custGeom>
            <a:avLst/>
            <a:gdLst>
              <a:gd name="T0" fmla="*/ 12 w 116"/>
              <a:gd name="T1" fmla="*/ 0 h 116"/>
              <a:gd name="T2" fmla="*/ 105 w 116"/>
              <a:gd name="T3" fmla="*/ 0 h 116"/>
              <a:gd name="T4" fmla="*/ 116 w 116"/>
              <a:gd name="T5" fmla="*/ 11 h 116"/>
              <a:gd name="T6" fmla="*/ 116 w 116"/>
              <a:gd name="T7" fmla="*/ 105 h 116"/>
              <a:gd name="T8" fmla="*/ 105 w 116"/>
              <a:gd name="T9" fmla="*/ 116 h 116"/>
              <a:gd name="T10" fmla="*/ 12 w 116"/>
              <a:gd name="T11" fmla="*/ 116 h 116"/>
              <a:gd name="T12" fmla="*/ 0 w 116"/>
              <a:gd name="T13" fmla="*/ 105 h 116"/>
              <a:gd name="T14" fmla="*/ 0 w 116"/>
              <a:gd name="T15" fmla="*/ 11 h 116"/>
              <a:gd name="T16" fmla="*/ 12 w 116"/>
              <a:gd name="T1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16">
                <a:moveTo>
                  <a:pt x="12" y="0"/>
                </a:moveTo>
                <a:lnTo>
                  <a:pt x="105" y="0"/>
                </a:lnTo>
                <a:cubicBezTo>
                  <a:pt x="111" y="0"/>
                  <a:pt x="116" y="5"/>
                  <a:pt x="116" y="11"/>
                </a:cubicBezTo>
                <a:lnTo>
                  <a:pt x="116" y="105"/>
                </a:lnTo>
                <a:cubicBezTo>
                  <a:pt x="116" y="111"/>
                  <a:pt x="111" y="116"/>
                  <a:pt x="105" y="116"/>
                </a:cubicBezTo>
                <a:lnTo>
                  <a:pt x="12" y="116"/>
                </a:lnTo>
                <a:cubicBezTo>
                  <a:pt x="5" y="116"/>
                  <a:pt x="0" y="111"/>
                  <a:pt x="0" y="105"/>
                </a:cubicBezTo>
                <a:lnTo>
                  <a:pt x="0" y="11"/>
                </a:ln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0A5687"/>
          </a:solidFill>
          <a:ln w="0">
            <a:solidFill>
              <a:srgbClr val="0A5687"/>
            </a:solidFill>
            <a:prstDash val="solid"/>
            <a:round/>
          </a:ln>
          <a:effectLst>
            <a:outerShdw blurRad="76200" dist="63500" dir="2700000" algn="t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O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3" name="Freeform 17"/>
          <p:cNvSpPr/>
          <p:nvPr/>
        </p:nvSpPr>
        <p:spPr bwMode="auto">
          <a:xfrm>
            <a:off x="5057756" y="3551818"/>
            <a:ext cx="940466" cy="941479"/>
          </a:xfrm>
          <a:custGeom>
            <a:avLst/>
            <a:gdLst>
              <a:gd name="T0" fmla="*/ 11 w 116"/>
              <a:gd name="T1" fmla="*/ 0 h 116"/>
              <a:gd name="T2" fmla="*/ 104 w 116"/>
              <a:gd name="T3" fmla="*/ 0 h 116"/>
              <a:gd name="T4" fmla="*/ 116 w 116"/>
              <a:gd name="T5" fmla="*/ 11 h 116"/>
              <a:gd name="T6" fmla="*/ 116 w 116"/>
              <a:gd name="T7" fmla="*/ 105 h 116"/>
              <a:gd name="T8" fmla="*/ 104 w 116"/>
              <a:gd name="T9" fmla="*/ 116 h 116"/>
              <a:gd name="T10" fmla="*/ 11 w 116"/>
              <a:gd name="T11" fmla="*/ 116 h 116"/>
              <a:gd name="T12" fmla="*/ 0 w 116"/>
              <a:gd name="T13" fmla="*/ 105 h 116"/>
              <a:gd name="T14" fmla="*/ 0 w 116"/>
              <a:gd name="T15" fmla="*/ 11 h 116"/>
              <a:gd name="T16" fmla="*/ 11 w 116"/>
              <a:gd name="T1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16">
                <a:moveTo>
                  <a:pt x="11" y="0"/>
                </a:moveTo>
                <a:lnTo>
                  <a:pt x="104" y="0"/>
                </a:lnTo>
                <a:cubicBezTo>
                  <a:pt x="111" y="0"/>
                  <a:pt x="116" y="5"/>
                  <a:pt x="116" y="11"/>
                </a:cubicBezTo>
                <a:lnTo>
                  <a:pt x="116" y="105"/>
                </a:lnTo>
                <a:cubicBezTo>
                  <a:pt x="116" y="111"/>
                  <a:pt x="111" y="116"/>
                  <a:pt x="104" y="116"/>
                </a:cubicBezTo>
                <a:lnTo>
                  <a:pt x="11" y="116"/>
                </a:lnTo>
                <a:cubicBezTo>
                  <a:pt x="5" y="116"/>
                  <a:pt x="0" y="111"/>
                  <a:pt x="0" y="105"/>
                </a:cubicBezTo>
                <a:lnTo>
                  <a:pt x="0" y="11"/>
                </a:ln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rgbClr val="0A5687"/>
          </a:solidFill>
          <a:ln w="0">
            <a:solidFill>
              <a:srgbClr val="0A5687"/>
            </a:solidFill>
            <a:prstDash val="solid"/>
            <a:round/>
          </a:ln>
          <a:effectLst>
            <a:outerShdw blurRad="76200" dist="63500" dir="2700000" algn="t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T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5" name="Freeform 18"/>
          <p:cNvSpPr/>
          <p:nvPr/>
        </p:nvSpPr>
        <p:spPr bwMode="auto">
          <a:xfrm>
            <a:off x="6176901" y="2432167"/>
            <a:ext cx="940466" cy="941479"/>
          </a:xfrm>
          <a:custGeom>
            <a:avLst/>
            <a:gdLst>
              <a:gd name="T0" fmla="*/ 12 w 116"/>
              <a:gd name="T1" fmla="*/ 0 h 116"/>
              <a:gd name="T2" fmla="*/ 105 w 116"/>
              <a:gd name="T3" fmla="*/ 0 h 116"/>
              <a:gd name="T4" fmla="*/ 116 w 116"/>
              <a:gd name="T5" fmla="*/ 11 h 116"/>
              <a:gd name="T6" fmla="*/ 116 w 116"/>
              <a:gd name="T7" fmla="*/ 105 h 116"/>
              <a:gd name="T8" fmla="*/ 105 w 116"/>
              <a:gd name="T9" fmla="*/ 116 h 116"/>
              <a:gd name="T10" fmla="*/ 12 w 116"/>
              <a:gd name="T11" fmla="*/ 116 h 116"/>
              <a:gd name="T12" fmla="*/ 0 w 116"/>
              <a:gd name="T13" fmla="*/ 105 h 116"/>
              <a:gd name="T14" fmla="*/ 0 w 116"/>
              <a:gd name="T15" fmla="*/ 11 h 116"/>
              <a:gd name="T16" fmla="*/ 12 w 116"/>
              <a:gd name="T17" fmla="*/ 0 h 1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16" h="116">
                <a:moveTo>
                  <a:pt x="12" y="0"/>
                </a:moveTo>
                <a:lnTo>
                  <a:pt x="105" y="0"/>
                </a:lnTo>
                <a:cubicBezTo>
                  <a:pt x="111" y="0"/>
                  <a:pt x="116" y="5"/>
                  <a:pt x="116" y="11"/>
                </a:cubicBezTo>
                <a:lnTo>
                  <a:pt x="116" y="105"/>
                </a:lnTo>
                <a:cubicBezTo>
                  <a:pt x="116" y="111"/>
                  <a:pt x="111" y="116"/>
                  <a:pt x="105" y="116"/>
                </a:cubicBezTo>
                <a:lnTo>
                  <a:pt x="12" y="116"/>
                </a:lnTo>
                <a:cubicBezTo>
                  <a:pt x="5" y="116"/>
                  <a:pt x="0" y="111"/>
                  <a:pt x="0" y="105"/>
                </a:cubicBezTo>
                <a:lnTo>
                  <a:pt x="0" y="11"/>
                </a:ln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rgbClr val="0A5687"/>
          </a:solidFill>
          <a:ln w="0">
            <a:solidFill>
              <a:srgbClr val="0A5687"/>
            </a:solidFill>
            <a:prstDash val="solid"/>
            <a:round/>
          </a:ln>
          <a:effectLst>
            <a:outerShdw blurRad="76200" dist="63500" dir="2700000" algn="t" rotWithShape="0">
              <a:prstClr val="black">
                <a:alpha val="25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思源黑体" panose="020B0500000000000000"/>
                <a:cs typeface="+mn-ea"/>
                <a:sym typeface="+mn-lt"/>
              </a:rPr>
              <a:t>W</a:t>
            </a:r>
            <a:endParaRPr kumimoji="0" lang="zh-CN" alt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7" name="Freeform 6"/>
          <p:cNvSpPr/>
          <p:nvPr/>
        </p:nvSpPr>
        <p:spPr bwMode="auto">
          <a:xfrm>
            <a:off x="7186205" y="2407872"/>
            <a:ext cx="1671378" cy="186271"/>
          </a:xfrm>
          <a:custGeom>
            <a:avLst/>
            <a:gdLst>
              <a:gd name="T0" fmla="*/ 0 w 206"/>
              <a:gd name="T1" fmla="*/ 23 h 23"/>
              <a:gd name="T2" fmla="*/ 64 w 206"/>
              <a:gd name="T3" fmla="*/ 0 h 23"/>
              <a:gd name="T4" fmla="*/ 206 w 206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" h="23">
                <a:moveTo>
                  <a:pt x="0" y="23"/>
                </a:moveTo>
                <a:lnTo>
                  <a:pt x="64" y="0"/>
                </a:lnTo>
                <a:lnTo>
                  <a:pt x="206" y="0"/>
                </a:lnTo>
              </a:path>
            </a:pathLst>
          </a:custGeom>
          <a:noFill/>
          <a:ln w="0">
            <a:solidFill>
              <a:srgbClr val="0A5687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8" name="Freeform 8"/>
          <p:cNvSpPr/>
          <p:nvPr/>
        </p:nvSpPr>
        <p:spPr bwMode="auto">
          <a:xfrm>
            <a:off x="7186205" y="4297307"/>
            <a:ext cx="1671378" cy="186271"/>
          </a:xfrm>
          <a:custGeom>
            <a:avLst/>
            <a:gdLst>
              <a:gd name="T0" fmla="*/ 0 w 206"/>
              <a:gd name="T1" fmla="*/ 0 h 23"/>
              <a:gd name="T2" fmla="*/ 64 w 206"/>
              <a:gd name="T3" fmla="*/ 23 h 23"/>
              <a:gd name="T4" fmla="*/ 206 w 206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" h="23">
                <a:moveTo>
                  <a:pt x="0" y="0"/>
                </a:moveTo>
                <a:lnTo>
                  <a:pt x="64" y="23"/>
                </a:lnTo>
                <a:lnTo>
                  <a:pt x="206" y="23"/>
                </a:lnTo>
              </a:path>
            </a:pathLst>
          </a:custGeom>
          <a:noFill/>
          <a:ln w="0">
            <a:solidFill>
              <a:srgbClr val="0A5687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19" name="Freeform 10"/>
          <p:cNvSpPr/>
          <p:nvPr/>
        </p:nvSpPr>
        <p:spPr bwMode="auto">
          <a:xfrm>
            <a:off x="3317032" y="2407872"/>
            <a:ext cx="1671378" cy="186271"/>
          </a:xfrm>
          <a:custGeom>
            <a:avLst/>
            <a:gdLst>
              <a:gd name="T0" fmla="*/ 206 w 206"/>
              <a:gd name="T1" fmla="*/ 23 h 23"/>
              <a:gd name="T2" fmla="*/ 142 w 206"/>
              <a:gd name="T3" fmla="*/ 0 h 23"/>
              <a:gd name="T4" fmla="*/ 0 w 206"/>
              <a:gd name="T5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" h="23">
                <a:moveTo>
                  <a:pt x="206" y="23"/>
                </a:moveTo>
                <a:lnTo>
                  <a:pt x="142" y="0"/>
                </a:lnTo>
                <a:lnTo>
                  <a:pt x="0" y="0"/>
                </a:lnTo>
              </a:path>
            </a:pathLst>
          </a:custGeom>
          <a:noFill/>
          <a:ln w="0">
            <a:solidFill>
              <a:srgbClr val="0A5687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20" name="Freeform 12"/>
          <p:cNvSpPr/>
          <p:nvPr/>
        </p:nvSpPr>
        <p:spPr bwMode="auto">
          <a:xfrm>
            <a:off x="3317032" y="4297307"/>
            <a:ext cx="1671378" cy="186271"/>
          </a:xfrm>
          <a:custGeom>
            <a:avLst/>
            <a:gdLst>
              <a:gd name="T0" fmla="*/ 206 w 206"/>
              <a:gd name="T1" fmla="*/ 0 h 23"/>
              <a:gd name="T2" fmla="*/ 142 w 206"/>
              <a:gd name="T3" fmla="*/ 23 h 23"/>
              <a:gd name="T4" fmla="*/ 0 w 206"/>
              <a:gd name="T5" fmla="*/ 23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6" h="23">
                <a:moveTo>
                  <a:pt x="206" y="0"/>
                </a:moveTo>
                <a:lnTo>
                  <a:pt x="142" y="23"/>
                </a:lnTo>
                <a:lnTo>
                  <a:pt x="0" y="23"/>
                </a:lnTo>
              </a:path>
            </a:pathLst>
          </a:custGeom>
          <a:noFill/>
          <a:ln w="0">
            <a:solidFill>
              <a:srgbClr val="0A5687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思源黑体" panose="020B0500000000000000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21070" y="2410539"/>
            <a:ext cx="3794182" cy="14976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  <a:sym typeface="+mn-lt"/>
              </a:rPr>
              <a:t>同行竞争压力越来越大、产线生产能力已饱和、人员流动率较高、高技术人才培养尚未成熟、上游供应商备货能力受制国外关键器件货期</a:t>
            </a:r>
            <a:endParaRPr kumimoji="0" lang="zh-CN" altLang="en-US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603685" y="4493297"/>
            <a:ext cx="3791902" cy="11375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  <a:sym typeface="+mn-lt"/>
              </a:rPr>
              <a:t>低价竞争愈发明显、替代比占据一部分市场、国外品牌逐渐退出低配版设备</a:t>
            </a:r>
            <a:endParaRPr kumimoji="0" lang="zh-CN" altLang="en-US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174032" y="2410539"/>
            <a:ext cx="3396897" cy="14976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  <a:sym typeface="+mn-lt"/>
              </a:rPr>
              <a:t>有利的市场政策、充足的资金来源、扎实的研发生产实力、行业内良好的企业形象和口碑、相较于进口设备更高的性价比优势</a:t>
            </a:r>
            <a:endParaRPr kumimoji="0" lang="zh-CN" altLang="en-US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96413" y="4493297"/>
            <a:ext cx="3832362" cy="11375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  <a:sym typeface="+mn-lt"/>
              </a:rPr>
              <a:t>新业务新产品市场逐渐打开、引入生产外协机制、主要原材料价格近年逐渐走低、网络营销已见成效</a:t>
            </a:r>
            <a:endParaRPr kumimoji="0" lang="zh-CN" altLang="en-US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  <a:sym typeface="+mn-lt"/>
            </a:endParaRPr>
          </a:p>
        </p:txBody>
      </p:sp>
      <p:sp>
        <p:nvSpPr>
          <p:cNvPr id="25" name="TextBox 31"/>
          <p:cNvSpPr txBox="1"/>
          <p:nvPr/>
        </p:nvSpPr>
        <p:spPr>
          <a:xfrm>
            <a:off x="3389213" y="1986173"/>
            <a:ext cx="17759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-3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+mn-cs"/>
              </a:rPr>
              <a:t>优势</a:t>
            </a:r>
            <a:endParaRPr kumimoji="0" lang="en-US" sz="2800" b="1" i="0" u="none" strike="noStrike" kern="1200" cap="none" spc="-3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+mn-cs"/>
            </a:endParaRPr>
          </a:p>
        </p:txBody>
      </p:sp>
      <p:sp>
        <p:nvSpPr>
          <p:cNvPr id="26" name="TextBox 34"/>
          <p:cNvSpPr txBox="1"/>
          <p:nvPr/>
        </p:nvSpPr>
        <p:spPr>
          <a:xfrm flipH="1">
            <a:off x="7026827" y="1996420"/>
            <a:ext cx="17759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-3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+mn-cs"/>
              </a:rPr>
              <a:t>劣势</a:t>
            </a:r>
            <a:endParaRPr kumimoji="0" lang="en-US" sz="2800" b="1" i="0" u="none" strike="noStrike" kern="1200" cap="none" spc="-3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+mn-cs"/>
            </a:endParaRPr>
          </a:p>
        </p:txBody>
      </p:sp>
      <p:sp>
        <p:nvSpPr>
          <p:cNvPr id="27" name="TextBox 37"/>
          <p:cNvSpPr txBox="1"/>
          <p:nvPr/>
        </p:nvSpPr>
        <p:spPr>
          <a:xfrm>
            <a:off x="3374992" y="4057550"/>
            <a:ext cx="17759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-3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+mn-cs"/>
              </a:rPr>
              <a:t>机会</a:t>
            </a:r>
            <a:endParaRPr kumimoji="0" lang="en-US" sz="2800" b="1" i="0" u="none" strike="noStrike" kern="1200" cap="none" spc="-3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+mn-cs"/>
            </a:endParaRPr>
          </a:p>
        </p:txBody>
      </p:sp>
      <p:sp>
        <p:nvSpPr>
          <p:cNvPr id="28" name="TextBox 40"/>
          <p:cNvSpPr txBox="1"/>
          <p:nvPr/>
        </p:nvSpPr>
        <p:spPr>
          <a:xfrm flipH="1">
            <a:off x="7009439" y="4081867"/>
            <a:ext cx="1775962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-3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+mn-cs"/>
              </a:rPr>
              <a:t>威胁</a:t>
            </a:r>
            <a:endParaRPr kumimoji="0" lang="en-US" sz="2800" b="1" i="0" u="none" strike="noStrike" kern="1200" cap="none" spc="-3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5"/>
          <p:cNvSpPr>
            <a:spLocks noChangeAspect="1"/>
          </p:cNvSpPr>
          <p:nvPr/>
        </p:nvSpPr>
        <p:spPr>
          <a:xfrm>
            <a:off x="2512003" y="2341699"/>
            <a:ext cx="1008000" cy="1008000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4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3853690" y="3199732"/>
            <a:ext cx="4500000" cy="0"/>
          </a:xfrm>
          <a:prstGeom prst="line">
            <a:avLst/>
          </a:prstGeom>
          <a:ln w="889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矩形 8"/>
          <p:cNvSpPr/>
          <p:nvPr/>
        </p:nvSpPr>
        <p:spPr>
          <a:xfrm rot="2659581">
            <a:off x="8976047" y="4869338"/>
            <a:ext cx="3903964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 rot="2519097">
            <a:off x="-4360057" y="-2808582"/>
            <a:ext cx="4933085" cy="919696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48126" y="2491846"/>
            <a:ext cx="6741351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下一阶段工作计划</a:t>
            </a:r>
            <a:endParaRPr kumimoji="0" lang="zh-CN" altLang="en-US" sz="4000" b="1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43501" y="3399787"/>
            <a:ext cx="7646028" cy="267765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强化企业管理的手段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创新人才机制、加强公司培训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加新产品强技术工艺管理 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完善企业文化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zh-CN" altLang="en-US" sz="2800" b="0" i="0" u="none" strike="noStrike" kern="1200" cap="none" spc="60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重点工作时间节点</a:t>
            </a:r>
            <a:endParaRPr kumimoji="0" lang="en-US" altLang="zh-CN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2800" b="0" i="0" u="none" strike="noStrike" kern="1200" cap="none" spc="60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强化企业管理的手段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469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0" y="1295401"/>
            <a:ext cx="3783570" cy="1560200"/>
            <a:chOff x="-235133" y="1318287"/>
            <a:chExt cx="3783570" cy="1194413"/>
          </a:xfrm>
          <a:solidFill>
            <a:srgbClr val="0A5687"/>
          </a:solidFill>
        </p:grpSpPr>
        <p:sp>
          <p:nvSpPr>
            <p:cNvPr id="10" name="任意多边形 2"/>
            <p:cNvSpPr/>
            <p:nvPr/>
          </p:nvSpPr>
          <p:spPr>
            <a:xfrm flipH="1">
              <a:off x="-235133" y="1318287"/>
              <a:ext cx="994387" cy="1031018"/>
            </a:xfrm>
            <a:custGeom>
              <a:avLst/>
              <a:gdLst>
                <a:gd name="connsiteX0" fmla="*/ 837387 w 837387"/>
                <a:gd name="connsiteY0" fmla="*/ 0 h 868234"/>
                <a:gd name="connsiteX1" fmla="*/ 837387 w 837387"/>
                <a:gd name="connsiteY1" fmla="*/ 494859 h 868234"/>
                <a:gd name="connsiteX2" fmla="*/ 0 w 837387"/>
                <a:gd name="connsiteY2" fmla="*/ 868234 h 868234"/>
                <a:gd name="connsiteX3" fmla="*/ 0 w 837387"/>
                <a:gd name="connsiteY3" fmla="*/ 587867 h 868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387" h="868234">
                  <a:moveTo>
                    <a:pt x="837387" y="0"/>
                  </a:moveTo>
                  <a:lnTo>
                    <a:pt x="837387" y="494859"/>
                  </a:lnTo>
                  <a:lnTo>
                    <a:pt x="0" y="868234"/>
                  </a:lnTo>
                  <a:lnTo>
                    <a:pt x="0" y="587867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" name="任意多边形 3"/>
            <p:cNvSpPr/>
            <p:nvPr/>
          </p:nvSpPr>
          <p:spPr>
            <a:xfrm rot="5400000" flipH="1">
              <a:off x="1823984" y="788247"/>
              <a:ext cx="659724" cy="2789182"/>
            </a:xfrm>
            <a:custGeom>
              <a:avLst/>
              <a:gdLst>
                <a:gd name="connsiteX0" fmla="*/ 659724 w 659724"/>
                <a:gd name="connsiteY0" fmla="*/ 470520 h 2789182"/>
                <a:gd name="connsiteX1" fmla="*/ 329862 w 659724"/>
                <a:gd name="connsiteY1" fmla="*/ 0 h 2789182"/>
                <a:gd name="connsiteX2" fmla="*/ 0 w 659724"/>
                <a:gd name="connsiteY2" fmla="*/ 470520 h 2789182"/>
                <a:gd name="connsiteX3" fmla="*/ 163395 w 659724"/>
                <a:gd name="connsiteY3" fmla="*/ 470520 h 2789182"/>
                <a:gd name="connsiteX4" fmla="*/ 163395 w 659724"/>
                <a:gd name="connsiteY4" fmla="*/ 2789182 h 2789182"/>
                <a:gd name="connsiteX5" fmla="*/ 496328 w 659724"/>
                <a:gd name="connsiteY5" fmla="*/ 2789182 h 2789182"/>
                <a:gd name="connsiteX6" fmla="*/ 496328 w 659724"/>
                <a:gd name="connsiteY6" fmla="*/ 470520 h 27891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2789182">
                  <a:moveTo>
                    <a:pt x="659724" y="470520"/>
                  </a:moveTo>
                  <a:lnTo>
                    <a:pt x="329862" y="0"/>
                  </a:lnTo>
                  <a:lnTo>
                    <a:pt x="0" y="470520"/>
                  </a:lnTo>
                  <a:lnTo>
                    <a:pt x="163395" y="470520"/>
                  </a:lnTo>
                  <a:lnTo>
                    <a:pt x="163395" y="2789182"/>
                  </a:lnTo>
                  <a:lnTo>
                    <a:pt x="496328" y="2789182"/>
                  </a:lnTo>
                  <a:lnTo>
                    <a:pt x="496328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0" y="2330351"/>
            <a:ext cx="4597737" cy="1276414"/>
            <a:chOff x="-235133" y="2286705"/>
            <a:chExt cx="4597737" cy="977160"/>
          </a:xfrm>
          <a:solidFill>
            <a:srgbClr val="0A5687"/>
          </a:solidFill>
        </p:grpSpPr>
        <p:sp>
          <p:nvSpPr>
            <p:cNvPr id="13" name="任意多边形 5"/>
            <p:cNvSpPr/>
            <p:nvPr/>
          </p:nvSpPr>
          <p:spPr>
            <a:xfrm flipH="1">
              <a:off x="-235133" y="2286705"/>
              <a:ext cx="994386" cy="805025"/>
            </a:xfrm>
            <a:custGeom>
              <a:avLst/>
              <a:gdLst>
                <a:gd name="connsiteX0" fmla="*/ 837386 w 837386"/>
                <a:gd name="connsiteY0" fmla="*/ 0 h 677922"/>
                <a:gd name="connsiteX1" fmla="*/ 837386 w 837386"/>
                <a:gd name="connsiteY1" fmla="*/ 500427 h 677922"/>
                <a:gd name="connsiteX2" fmla="*/ 0 w 837386"/>
                <a:gd name="connsiteY2" fmla="*/ 677922 h 677922"/>
                <a:gd name="connsiteX3" fmla="*/ 0 w 837386"/>
                <a:gd name="connsiteY3" fmla="*/ 397555 h 677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386" h="677922">
                  <a:moveTo>
                    <a:pt x="837386" y="0"/>
                  </a:moveTo>
                  <a:lnTo>
                    <a:pt x="837386" y="500427"/>
                  </a:lnTo>
                  <a:lnTo>
                    <a:pt x="0" y="677922"/>
                  </a:lnTo>
                  <a:lnTo>
                    <a:pt x="0" y="397555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任意多边形 6"/>
            <p:cNvSpPr/>
            <p:nvPr/>
          </p:nvSpPr>
          <p:spPr>
            <a:xfrm rot="5400000" flipH="1">
              <a:off x="2231068" y="1132328"/>
              <a:ext cx="659724" cy="3603349"/>
            </a:xfrm>
            <a:custGeom>
              <a:avLst/>
              <a:gdLst>
                <a:gd name="connsiteX0" fmla="*/ 659724 w 659724"/>
                <a:gd name="connsiteY0" fmla="*/ 470520 h 3603349"/>
                <a:gd name="connsiteX1" fmla="*/ 329862 w 659724"/>
                <a:gd name="connsiteY1" fmla="*/ 0 h 3603349"/>
                <a:gd name="connsiteX2" fmla="*/ 0 w 659724"/>
                <a:gd name="connsiteY2" fmla="*/ 470520 h 3603349"/>
                <a:gd name="connsiteX3" fmla="*/ 172134 w 659724"/>
                <a:gd name="connsiteY3" fmla="*/ 470520 h 3603349"/>
                <a:gd name="connsiteX4" fmla="*/ 172134 w 659724"/>
                <a:gd name="connsiteY4" fmla="*/ 3603349 h 3603349"/>
                <a:gd name="connsiteX5" fmla="*/ 505067 w 659724"/>
                <a:gd name="connsiteY5" fmla="*/ 3603349 h 3603349"/>
                <a:gd name="connsiteX6" fmla="*/ 505067 w 659724"/>
                <a:gd name="connsiteY6" fmla="*/ 470520 h 36033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3603349">
                  <a:moveTo>
                    <a:pt x="659724" y="470520"/>
                  </a:moveTo>
                  <a:lnTo>
                    <a:pt x="329862" y="0"/>
                  </a:lnTo>
                  <a:lnTo>
                    <a:pt x="0" y="470520"/>
                  </a:lnTo>
                  <a:lnTo>
                    <a:pt x="172134" y="470520"/>
                  </a:lnTo>
                  <a:lnTo>
                    <a:pt x="172134" y="3603349"/>
                  </a:lnTo>
                  <a:lnTo>
                    <a:pt x="505067" y="3603349"/>
                  </a:lnTo>
                  <a:lnTo>
                    <a:pt x="505067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0" y="4951096"/>
            <a:ext cx="3783568" cy="1560196"/>
            <a:chOff x="-235133" y="4840632"/>
            <a:chExt cx="3783568" cy="1194410"/>
          </a:xfrm>
          <a:solidFill>
            <a:srgbClr val="0A5687"/>
          </a:solidFill>
        </p:grpSpPr>
        <p:sp>
          <p:nvSpPr>
            <p:cNvPr id="18" name="任意多边形 8"/>
            <p:cNvSpPr/>
            <p:nvPr/>
          </p:nvSpPr>
          <p:spPr>
            <a:xfrm flipH="1" flipV="1">
              <a:off x="-235133" y="5004025"/>
              <a:ext cx="994386" cy="1031017"/>
            </a:xfrm>
            <a:custGeom>
              <a:avLst/>
              <a:gdLst>
                <a:gd name="connsiteX0" fmla="*/ 0 w 837386"/>
                <a:gd name="connsiteY0" fmla="*/ 868233 h 868233"/>
                <a:gd name="connsiteX1" fmla="*/ 837386 w 837386"/>
                <a:gd name="connsiteY1" fmla="*/ 494858 h 868233"/>
                <a:gd name="connsiteX2" fmla="*/ 837386 w 837386"/>
                <a:gd name="connsiteY2" fmla="*/ 0 h 868233"/>
                <a:gd name="connsiteX3" fmla="*/ 0 w 837386"/>
                <a:gd name="connsiteY3" fmla="*/ 587866 h 868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386" h="868233">
                  <a:moveTo>
                    <a:pt x="0" y="868233"/>
                  </a:moveTo>
                  <a:lnTo>
                    <a:pt x="837386" y="494858"/>
                  </a:lnTo>
                  <a:lnTo>
                    <a:pt x="837386" y="0"/>
                  </a:lnTo>
                  <a:lnTo>
                    <a:pt x="0" y="587866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任意多边形 9"/>
            <p:cNvSpPr/>
            <p:nvPr/>
          </p:nvSpPr>
          <p:spPr>
            <a:xfrm rot="16200000" flipH="1" flipV="1">
              <a:off x="1823982" y="3775902"/>
              <a:ext cx="659724" cy="2789183"/>
            </a:xfrm>
            <a:custGeom>
              <a:avLst/>
              <a:gdLst>
                <a:gd name="connsiteX0" fmla="*/ 0 w 659724"/>
                <a:gd name="connsiteY0" fmla="*/ 470520 h 2789183"/>
                <a:gd name="connsiteX1" fmla="*/ 329862 w 659724"/>
                <a:gd name="connsiteY1" fmla="*/ 0 h 2789183"/>
                <a:gd name="connsiteX2" fmla="*/ 659724 w 659724"/>
                <a:gd name="connsiteY2" fmla="*/ 470520 h 2789183"/>
                <a:gd name="connsiteX3" fmla="*/ 496327 w 659724"/>
                <a:gd name="connsiteY3" fmla="*/ 470520 h 2789183"/>
                <a:gd name="connsiteX4" fmla="*/ 496327 w 659724"/>
                <a:gd name="connsiteY4" fmla="*/ 2789183 h 2789183"/>
                <a:gd name="connsiteX5" fmla="*/ 163394 w 659724"/>
                <a:gd name="connsiteY5" fmla="*/ 2789183 h 2789183"/>
                <a:gd name="connsiteX6" fmla="*/ 163394 w 659724"/>
                <a:gd name="connsiteY6" fmla="*/ 470520 h 2789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2789183">
                  <a:moveTo>
                    <a:pt x="0" y="470520"/>
                  </a:moveTo>
                  <a:lnTo>
                    <a:pt x="329862" y="0"/>
                  </a:lnTo>
                  <a:lnTo>
                    <a:pt x="659724" y="470520"/>
                  </a:lnTo>
                  <a:lnTo>
                    <a:pt x="496327" y="470520"/>
                  </a:lnTo>
                  <a:lnTo>
                    <a:pt x="496327" y="2789183"/>
                  </a:lnTo>
                  <a:lnTo>
                    <a:pt x="163394" y="2789183"/>
                  </a:lnTo>
                  <a:lnTo>
                    <a:pt x="163394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-1" y="4253400"/>
            <a:ext cx="4597737" cy="1276411"/>
            <a:chOff x="-235134" y="4076403"/>
            <a:chExt cx="4597737" cy="977158"/>
          </a:xfrm>
          <a:solidFill>
            <a:srgbClr val="0A5687"/>
          </a:solidFill>
        </p:grpSpPr>
        <p:sp>
          <p:nvSpPr>
            <p:cNvPr id="21" name="任意多边形 11"/>
            <p:cNvSpPr/>
            <p:nvPr/>
          </p:nvSpPr>
          <p:spPr>
            <a:xfrm flipH="1" flipV="1">
              <a:off x="-235134" y="4248538"/>
              <a:ext cx="994385" cy="805023"/>
            </a:xfrm>
            <a:custGeom>
              <a:avLst/>
              <a:gdLst>
                <a:gd name="connsiteX0" fmla="*/ 0 w 837385"/>
                <a:gd name="connsiteY0" fmla="*/ 677921 h 677921"/>
                <a:gd name="connsiteX1" fmla="*/ 837385 w 837385"/>
                <a:gd name="connsiteY1" fmla="*/ 500426 h 677921"/>
                <a:gd name="connsiteX2" fmla="*/ 837385 w 837385"/>
                <a:gd name="connsiteY2" fmla="*/ 0 h 677921"/>
                <a:gd name="connsiteX3" fmla="*/ 0 w 837385"/>
                <a:gd name="connsiteY3" fmla="*/ 397554 h 677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385" h="677921">
                  <a:moveTo>
                    <a:pt x="0" y="677921"/>
                  </a:moveTo>
                  <a:lnTo>
                    <a:pt x="837385" y="500426"/>
                  </a:lnTo>
                  <a:lnTo>
                    <a:pt x="837385" y="0"/>
                  </a:lnTo>
                  <a:lnTo>
                    <a:pt x="0" y="397554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2" name="任意多边形 12"/>
            <p:cNvSpPr/>
            <p:nvPr/>
          </p:nvSpPr>
          <p:spPr>
            <a:xfrm rot="16200000" flipH="1" flipV="1">
              <a:off x="2231066" y="2604590"/>
              <a:ext cx="659724" cy="3603350"/>
            </a:xfrm>
            <a:custGeom>
              <a:avLst/>
              <a:gdLst>
                <a:gd name="connsiteX0" fmla="*/ 0 w 659724"/>
                <a:gd name="connsiteY0" fmla="*/ 470520 h 3603350"/>
                <a:gd name="connsiteX1" fmla="*/ 329862 w 659724"/>
                <a:gd name="connsiteY1" fmla="*/ 0 h 3603350"/>
                <a:gd name="connsiteX2" fmla="*/ 659724 w 659724"/>
                <a:gd name="connsiteY2" fmla="*/ 470520 h 3603350"/>
                <a:gd name="connsiteX3" fmla="*/ 505068 w 659724"/>
                <a:gd name="connsiteY3" fmla="*/ 470520 h 3603350"/>
                <a:gd name="connsiteX4" fmla="*/ 505068 w 659724"/>
                <a:gd name="connsiteY4" fmla="*/ 3603350 h 3603350"/>
                <a:gd name="connsiteX5" fmla="*/ 172135 w 659724"/>
                <a:gd name="connsiteY5" fmla="*/ 3603350 h 3603350"/>
                <a:gd name="connsiteX6" fmla="*/ 172135 w 659724"/>
                <a:gd name="connsiteY6" fmla="*/ 470520 h 360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3603350">
                  <a:moveTo>
                    <a:pt x="0" y="470520"/>
                  </a:moveTo>
                  <a:lnTo>
                    <a:pt x="329862" y="0"/>
                  </a:lnTo>
                  <a:lnTo>
                    <a:pt x="659724" y="470520"/>
                  </a:lnTo>
                  <a:lnTo>
                    <a:pt x="505068" y="470520"/>
                  </a:lnTo>
                  <a:lnTo>
                    <a:pt x="505068" y="3603350"/>
                  </a:lnTo>
                  <a:lnTo>
                    <a:pt x="172135" y="3603350"/>
                  </a:lnTo>
                  <a:lnTo>
                    <a:pt x="172135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-1" y="3464657"/>
            <a:ext cx="5965309" cy="903422"/>
            <a:chOff x="-235134" y="3333563"/>
            <a:chExt cx="5965309" cy="691616"/>
          </a:xfrm>
          <a:solidFill>
            <a:srgbClr val="0A5687"/>
          </a:solidFill>
        </p:grpSpPr>
        <p:sp>
          <p:nvSpPr>
            <p:cNvPr id="24" name="任意多边形 14"/>
            <p:cNvSpPr/>
            <p:nvPr/>
          </p:nvSpPr>
          <p:spPr>
            <a:xfrm flipH="1">
              <a:off x="-235134" y="3333563"/>
              <a:ext cx="954165" cy="649163"/>
            </a:xfrm>
            <a:custGeom>
              <a:avLst/>
              <a:gdLst>
                <a:gd name="connsiteX0" fmla="*/ 803515 w 803515"/>
                <a:gd name="connsiteY0" fmla="*/ 0 h 546669"/>
                <a:gd name="connsiteX1" fmla="*/ 803515 w 803515"/>
                <a:gd name="connsiteY1" fmla="*/ 546669 h 546669"/>
                <a:gd name="connsiteX2" fmla="*/ 0 w 803515"/>
                <a:gd name="connsiteY2" fmla="*/ 440618 h 546669"/>
                <a:gd name="connsiteX3" fmla="*/ 0 w 803515"/>
                <a:gd name="connsiteY3" fmla="*/ 160251 h 546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3515" h="546669">
                  <a:moveTo>
                    <a:pt x="803515" y="0"/>
                  </a:moveTo>
                  <a:lnTo>
                    <a:pt x="803515" y="546669"/>
                  </a:lnTo>
                  <a:lnTo>
                    <a:pt x="0" y="440618"/>
                  </a:lnTo>
                  <a:lnTo>
                    <a:pt x="0" y="160251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5" name="任意多边形 15"/>
            <p:cNvSpPr/>
            <p:nvPr/>
          </p:nvSpPr>
          <p:spPr>
            <a:xfrm rot="5400000" flipH="1">
              <a:off x="2894742" y="1189746"/>
              <a:ext cx="659724" cy="5011142"/>
            </a:xfrm>
            <a:custGeom>
              <a:avLst/>
              <a:gdLst>
                <a:gd name="connsiteX0" fmla="*/ 659724 w 659724"/>
                <a:gd name="connsiteY0" fmla="*/ 470520 h 5011142"/>
                <a:gd name="connsiteX1" fmla="*/ 329862 w 659724"/>
                <a:gd name="connsiteY1" fmla="*/ 0 h 5011142"/>
                <a:gd name="connsiteX2" fmla="*/ 0 w 659724"/>
                <a:gd name="connsiteY2" fmla="*/ 470520 h 5011142"/>
                <a:gd name="connsiteX3" fmla="*/ 168388 w 659724"/>
                <a:gd name="connsiteY3" fmla="*/ 470520 h 5011142"/>
                <a:gd name="connsiteX4" fmla="*/ 168388 w 659724"/>
                <a:gd name="connsiteY4" fmla="*/ 5011142 h 5011142"/>
                <a:gd name="connsiteX5" fmla="*/ 501321 w 659724"/>
                <a:gd name="connsiteY5" fmla="*/ 5011142 h 5011142"/>
                <a:gd name="connsiteX6" fmla="*/ 501321 w 659724"/>
                <a:gd name="connsiteY6" fmla="*/ 470520 h 5011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9724" h="5011142">
                  <a:moveTo>
                    <a:pt x="659724" y="470520"/>
                  </a:moveTo>
                  <a:lnTo>
                    <a:pt x="329862" y="0"/>
                  </a:lnTo>
                  <a:lnTo>
                    <a:pt x="0" y="470520"/>
                  </a:lnTo>
                  <a:lnTo>
                    <a:pt x="168388" y="470520"/>
                  </a:lnTo>
                  <a:lnTo>
                    <a:pt x="168388" y="5011142"/>
                  </a:lnTo>
                  <a:lnTo>
                    <a:pt x="501321" y="5011142"/>
                  </a:lnTo>
                  <a:lnTo>
                    <a:pt x="501321" y="470520"/>
                  </a:lnTo>
                  <a:close/>
                </a:path>
              </a:pathLst>
            </a:custGeom>
            <a:grpFill/>
            <a:ln>
              <a:noFill/>
            </a:ln>
            <a:effectLst>
              <a:outerShdw blurRad="254000" dist="152400" dir="2700000" algn="tl" rotWithShape="0">
                <a:prstClr val="black">
                  <a:alpha val="6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26" name="直线连接符 28"/>
          <p:cNvCxnSpPr/>
          <p:nvPr/>
        </p:nvCxnSpPr>
        <p:spPr>
          <a:xfrm>
            <a:off x="3896192" y="2455464"/>
            <a:ext cx="1749408" cy="0"/>
          </a:xfrm>
          <a:prstGeom prst="line">
            <a:avLst/>
          </a:prstGeom>
          <a:ln w="19050" cmpd="sng">
            <a:solidFill>
              <a:srgbClr val="0A5687"/>
            </a:solidFill>
            <a:prstDash val="dot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直线连接符 44"/>
          <p:cNvCxnSpPr/>
          <p:nvPr/>
        </p:nvCxnSpPr>
        <p:spPr>
          <a:xfrm>
            <a:off x="4730679" y="3198875"/>
            <a:ext cx="1749408" cy="0"/>
          </a:xfrm>
          <a:prstGeom prst="line">
            <a:avLst/>
          </a:prstGeom>
          <a:ln w="19050" cmpd="sng">
            <a:solidFill>
              <a:srgbClr val="0A5687"/>
            </a:solidFill>
            <a:prstDash val="dot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线连接符 49"/>
          <p:cNvCxnSpPr/>
          <p:nvPr/>
        </p:nvCxnSpPr>
        <p:spPr>
          <a:xfrm>
            <a:off x="6099274" y="3974373"/>
            <a:ext cx="380813" cy="0"/>
          </a:xfrm>
          <a:prstGeom prst="line">
            <a:avLst/>
          </a:prstGeom>
          <a:ln w="19050" cmpd="sng">
            <a:solidFill>
              <a:srgbClr val="0A5687"/>
            </a:solidFill>
            <a:prstDash val="dot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直线连接符 54"/>
          <p:cNvCxnSpPr/>
          <p:nvPr/>
        </p:nvCxnSpPr>
        <p:spPr>
          <a:xfrm>
            <a:off x="4730679" y="4723516"/>
            <a:ext cx="1749408" cy="0"/>
          </a:xfrm>
          <a:prstGeom prst="line">
            <a:avLst/>
          </a:prstGeom>
          <a:ln w="19050" cmpd="sng">
            <a:solidFill>
              <a:srgbClr val="0A5687"/>
            </a:solidFill>
            <a:prstDash val="dot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线连接符 59"/>
          <p:cNvCxnSpPr/>
          <p:nvPr/>
        </p:nvCxnSpPr>
        <p:spPr>
          <a:xfrm>
            <a:off x="3896192" y="5392069"/>
            <a:ext cx="1749408" cy="0"/>
          </a:xfrm>
          <a:prstGeom prst="line">
            <a:avLst/>
          </a:prstGeom>
          <a:ln w="19050" cmpd="sng">
            <a:solidFill>
              <a:srgbClr val="0A5687"/>
            </a:solidFill>
            <a:prstDash val="dot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2207227" y="2963429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推行责任追溯制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436252" y="2223816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推行绩效考核制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373229" y="3731289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推行末尾淘汰制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99872" y="4497878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推行绩效工资制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436252" y="5180159"/>
            <a:ext cx="22321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推行岗位责任制</a:t>
            </a:r>
            <a:endParaRPr kumimoji="0" lang="zh-CN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5789862" y="2432218"/>
            <a:ext cx="3884464" cy="183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推行绩效考核制，以日常工作为考核内容</a:t>
            </a:r>
            <a:endParaRPr kumimoji="0" lang="en-US" sz="1600" b="0" i="0" u="none" strike="noStrike" kern="1200" cap="none" spc="-3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42" name="TextBox 20"/>
          <p:cNvSpPr txBox="1"/>
          <p:nvPr/>
        </p:nvSpPr>
        <p:spPr>
          <a:xfrm>
            <a:off x="6604753" y="3148095"/>
            <a:ext cx="5078858" cy="17953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推行责任追溯制，以提高员工的荣誉感和责任心</a:t>
            </a:r>
            <a:endParaRPr kumimoji="0" lang="en-US" sz="1600" b="0" i="0" u="none" strike="noStrike" kern="1200" cap="none" spc="-3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43" name="TextBox 24"/>
          <p:cNvSpPr txBox="1"/>
          <p:nvPr/>
        </p:nvSpPr>
        <p:spPr>
          <a:xfrm>
            <a:off x="6614053" y="3896992"/>
            <a:ext cx="3884464" cy="1836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推行末尾淘汰制，以提高员工的工作积极性</a:t>
            </a:r>
            <a:endParaRPr kumimoji="0" lang="en-US" sz="1600" b="0" i="0" u="none" strike="noStrike" kern="1200" cap="none" spc="-3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44" name="TextBox 28"/>
          <p:cNvSpPr txBox="1"/>
          <p:nvPr/>
        </p:nvSpPr>
        <p:spPr>
          <a:xfrm>
            <a:off x="6604753" y="4577755"/>
            <a:ext cx="7086586" cy="3258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充分保障员工权益，提高工作效率，杜绝庸、懒、散的心态</a:t>
            </a:r>
            <a:endParaRPr kumimoji="0" lang="en-US" sz="1600" b="0" i="0" u="none" strike="noStrike" kern="1200" cap="none" spc="-3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45" name="TextBox 32"/>
          <p:cNvSpPr txBox="1"/>
          <p:nvPr/>
        </p:nvSpPr>
        <p:spPr>
          <a:xfrm>
            <a:off x="5758224" y="5248871"/>
            <a:ext cx="653430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0" i="0" u="none" strike="noStrike" kern="1200" cap="none" spc="-30" normalizeH="0" baseline="0" noProof="0" dirty="0">
                <a:ln>
                  <a:noFill/>
                </a:ln>
                <a:solidFill>
                  <a:srgbClr val="3D3D3D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推行各级岗位职责责任制，杜绝扯皮、推脱，增强员工使命感</a:t>
            </a:r>
            <a:endParaRPr kumimoji="0" lang="en-US" sz="1600" b="0" i="0" u="none" strike="noStrike" kern="1200" cap="none" spc="-30" normalizeH="0" baseline="0" noProof="0" dirty="0">
              <a:ln>
                <a:noFill/>
              </a:ln>
              <a:solidFill>
                <a:srgbClr val="3D3D3D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创新人才机制、加强公司培训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56403" y="2875218"/>
            <a:ext cx="3781741" cy="1888635"/>
            <a:chOff x="5170690" y="1991099"/>
            <a:chExt cx="4193436" cy="2094997"/>
          </a:xfrm>
        </p:grpSpPr>
        <p:sp>
          <p:nvSpPr>
            <p:cNvPr id="28" name="任意多边形 7"/>
            <p:cNvSpPr/>
            <p:nvPr/>
          </p:nvSpPr>
          <p:spPr>
            <a:xfrm rot="2700000" flipH="1">
              <a:off x="6665409" y="1089791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9" name="任意多边形 8"/>
            <p:cNvSpPr/>
            <p:nvPr/>
          </p:nvSpPr>
          <p:spPr>
            <a:xfrm rot="2700000" flipH="1">
              <a:off x="6368381" y="1367627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文本框 19"/>
            <p:cNvSpPr txBox="1"/>
            <p:nvPr/>
          </p:nvSpPr>
          <p:spPr>
            <a:xfrm rot="18900000" flipH="1">
              <a:off x="7064660" y="2292619"/>
              <a:ext cx="1520941" cy="511924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25400" dist="254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02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943886" y="2057372"/>
            <a:ext cx="1909235" cy="3748098"/>
            <a:chOff x="3715286" y="1126154"/>
            <a:chExt cx="2117081" cy="4157634"/>
          </a:xfrm>
        </p:grpSpPr>
        <p:sp>
          <p:nvSpPr>
            <p:cNvPr id="32" name="任意多边形 15"/>
            <p:cNvSpPr/>
            <p:nvPr/>
          </p:nvSpPr>
          <p:spPr>
            <a:xfrm rot="18900000">
              <a:off x="3715286" y="1126154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3" name="任意多边形 16"/>
            <p:cNvSpPr/>
            <p:nvPr/>
          </p:nvSpPr>
          <p:spPr>
            <a:xfrm rot="18900000">
              <a:off x="4311589" y="1367628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4" name="文本框 4"/>
            <p:cNvSpPr txBox="1"/>
            <p:nvPr/>
          </p:nvSpPr>
          <p:spPr>
            <a:xfrm rot="2700000">
              <a:off x="3578489" y="2361760"/>
              <a:ext cx="1695452" cy="511923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25400" dist="254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01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36065" y="2803643"/>
            <a:ext cx="1906437" cy="3844200"/>
            <a:chOff x="6367888" y="1911704"/>
            <a:chExt cx="2113980" cy="4264236"/>
          </a:xfrm>
        </p:grpSpPr>
        <p:sp>
          <p:nvSpPr>
            <p:cNvPr id="36" name="任意多边形 19"/>
            <p:cNvSpPr/>
            <p:nvPr/>
          </p:nvSpPr>
          <p:spPr>
            <a:xfrm rot="18900000" flipH="1" flipV="1">
              <a:off x="6684459" y="2575915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任意多边形 20"/>
            <p:cNvSpPr/>
            <p:nvPr/>
          </p:nvSpPr>
          <p:spPr>
            <a:xfrm rot="18900000" flipH="1" flipV="1">
              <a:off x="6367888" y="1911704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8" name="文本框 20"/>
            <p:cNvSpPr txBox="1"/>
            <p:nvPr/>
          </p:nvSpPr>
          <p:spPr>
            <a:xfrm rot="2700000" flipH="1">
              <a:off x="6862428" y="4207750"/>
              <a:ext cx="1846816" cy="512109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25400" dist="25400" dir="108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04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25400" dist="25400" dir="108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105295" y="3883359"/>
            <a:ext cx="3827486" cy="1950391"/>
            <a:chOff x="2785403" y="3109394"/>
            <a:chExt cx="4244162" cy="2163501"/>
          </a:xfrm>
        </p:grpSpPr>
        <p:sp>
          <p:nvSpPr>
            <p:cNvPr id="40" name="任意多边形 11"/>
            <p:cNvSpPr/>
            <p:nvPr/>
          </p:nvSpPr>
          <p:spPr>
            <a:xfrm rot="2700000" flipV="1">
              <a:off x="3686711" y="2574178"/>
              <a:ext cx="1797409" cy="3600025"/>
            </a:xfrm>
            <a:custGeom>
              <a:avLst/>
              <a:gdLst>
                <a:gd name="connsiteX0" fmla="*/ 255574 w 1520778"/>
                <a:gd name="connsiteY0" fmla="*/ 2887114 h 2887114"/>
                <a:gd name="connsiteX1" fmla="*/ 1264783 w 1520778"/>
                <a:gd name="connsiteY1" fmla="*/ 2887114 h 2887114"/>
                <a:gd name="connsiteX2" fmla="*/ 1264783 w 1520778"/>
                <a:gd name="connsiteY2" fmla="*/ 2323543 h 2887114"/>
                <a:gd name="connsiteX3" fmla="*/ 1264628 w 1520778"/>
                <a:gd name="connsiteY3" fmla="*/ 2323543 h 2887114"/>
                <a:gd name="connsiteX4" fmla="*/ 1264627 w 1520778"/>
                <a:gd name="connsiteY4" fmla="*/ 898812 h 2887114"/>
                <a:gd name="connsiteX5" fmla="*/ 1272244 w 1520778"/>
                <a:gd name="connsiteY5" fmla="*/ 906947 h 2887114"/>
                <a:gd name="connsiteX6" fmla="*/ 1478137 w 1520778"/>
                <a:gd name="connsiteY6" fmla="*/ 906946 h 2887114"/>
                <a:gd name="connsiteX7" fmla="*/ 1478137 w 1520778"/>
                <a:gd name="connsiteY7" fmla="*/ 687063 h 2887114"/>
                <a:gd name="connsiteX8" fmla="*/ 1464592 w 1520778"/>
                <a:gd name="connsiteY8" fmla="*/ 672597 h 2887114"/>
                <a:gd name="connsiteX9" fmla="*/ 1457674 w 1520778"/>
                <a:gd name="connsiteY9" fmla="*/ 663080 h 2887114"/>
                <a:gd name="connsiteX10" fmla="*/ 890811 w 1520778"/>
                <a:gd name="connsiteY10" fmla="*/ 57693 h 2887114"/>
                <a:gd name="connsiteX11" fmla="*/ 760389 w 1520778"/>
                <a:gd name="connsiteY11" fmla="*/ 0 h 2887114"/>
                <a:gd name="connsiteX12" fmla="*/ 629968 w 1520778"/>
                <a:gd name="connsiteY12" fmla="*/ 57693 h 2887114"/>
                <a:gd name="connsiteX13" fmla="*/ 63103 w 1520778"/>
                <a:gd name="connsiteY13" fmla="*/ 663080 h 2887114"/>
                <a:gd name="connsiteX14" fmla="*/ 56184 w 1520778"/>
                <a:gd name="connsiteY14" fmla="*/ 672600 h 2887114"/>
                <a:gd name="connsiteX15" fmla="*/ 42642 w 1520778"/>
                <a:gd name="connsiteY15" fmla="*/ 687063 h 2887114"/>
                <a:gd name="connsiteX16" fmla="*/ 42642 w 1520778"/>
                <a:gd name="connsiteY16" fmla="*/ 906946 h 2887114"/>
                <a:gd name="connsiteX17" fmla="*/ 248534 w 1520778"/>
                <a:gd name="connsiteY17" fmla="*/ 906947 h 2887114"/>
                <a:gd name="connsiteX18" fmla="*/ 256150 w 1520778"/>
                <a:gd name="connsiteY18" fmla="*/ 898813 h 2887114"/>
                <a:gd name="connsiteX19" fmla="*/ 256150 w 1520778"/>
                <a:gd name="connsiteY19" fmla="*/ 2323543 h 2887114"/>
                <a:gd name="connsiteX20" fmla="*/ 255573 w 1520778"/>
                <a:gd name="connsiteY20" fmla="*/ 2323543 h 2887114"/>
                <a:gd name="connsiteX0-1" fmla="*/ 255574 w 1520778"/>
                <a:gd name="connsiteY0-2" fmla="*/ 2887114 h 2887114"/>
                <a:gd name="connsiteX1-3" fmla="*/ 1264783 w 1520778"/>
                <a:gd name="connsiteY1-4" fmla="*/ 2887114 h 2887114"/>
                <a:gd name="connsiteX2-5" fmla="*/ 1264783 w 1520778"/>
                <a:gd name="connsiteY2-6" fmla="*/ 2323543 h 2887114"/>
                <a:gd name="connsiteX3-7" fmla="*/ 1264628 w 1520778"/>
                <a:gd name="connsiteY3-8" fmla="*/ 2323543 h 2887114"/>
                <a:gd name="connsiteX4-9" fmla="*/ 1264627 w 1520778"/>
                <a:gd name="connsiteY4-10" fmla="*/ 898812 h 2887114"/>
                <a:gd name="connsiteX5-11" fmla="*/ 1272244 w 1520778"/>
                <a:gd name="connsiteY5-12" fmla="*/ 906947 h 2887114"/>
                <a:gd name="connsiteX6-13" fmla="*/ 1478137 w 1520778"/>
                <a:gd name="connsiteY6-14" fmla="*/ 906946 h 2887114"/>
                <a:gd name="connsiteX7-15" fmla="*/ 1478137 w 1520778"/>
                <a:gd name="connsiteY7-16" fmla="*/ 687063 h 2887114"/>
                <a:gd name="connsiteX8-17" fmla="*/ 1464592 w 1520778"/>
                <a:gd name="connsiteY8-18" fmla="*/ 672597 h 2887114"/>
                <a:gd name="connsiteX9-19" fmla="*/ 1457674 w 1520778"/>
                <a:gd name="connsiteY9-20" fmla="*/ 663080 h 2887114"/>
                <a:gd name="connsiteX10-21" fmla="*/ 890811 w 1520778"/>
                <a:gd name="connsiteY10-22" fmla="*/ 57693 h 2887114"/>
                <a:gd name="connsiteX11-23" fmla="*/ 760389 w 1520778"/>
                <a:gd name="connsiteY11-24" fmla="*/ 0 h 2887114"/>
                <a:gd name="connsiteX12-25" fmla="*/ 629968 w 1520778"/>
                <a:gd name="connsiteY12-26" fmla="*/ 57693 h 2887114"/>
                <a:gd name="connsiteX13-27" fmla="*/ 63103 w 1520778"/>
                <a:gd name="connsiteY13-28" fmla="*/ 663080 h 2887114"/>
                <a:gd name="connsiteX14-29" fmla="*/ 56184 w 1520778"/>
                <a:gd name="connsiteY14-30" fmla="*/ 672600 h 2887114"/>
                <a:gd name="connsiteX15-31" fmla="*/ 42642 w 1520778"/>
                <a:gd name="connsiteY15-32" fmla="*/ 687063 h 2887114"/>
                <a:gd name="connsiteX16-33" fmla="*/ 42642 w 1520778"/>
                <a:gd name="connsiteY16-34" fmla="*/ 906946 h 2887114"/>
                <a:gd name="connsiteX17-35" fmla="*/ 248534 w 1520778"/>
                <a:gd name="connsiteY17-36" fmla="*/ 906947 h 2887114"/>
                <a:gd name="connsiteX18-37" fmla="*/ 256150 w 1520778"/>
                <a:gd name="connsiteY18-38" fmla="*/ 2323543 h 2887114"/>
                <a:gd name="connsiteX19-39" fmla="*/ 255573 w 1520778"/>
                <a:gd name="connsiteY19-40" fmla="*/ 2323543 h 2887114"/>
                <a:gd name="connsiteX20-41" fmla="*/ 255574 w 1520778"/>
                <a:gd name="connsiteY20-42" fmla="*/ 2887114 h 2887114"/>
                <a:gd name="connsiteX0-43" fmla="*/ 248045 w 1513249"/>
                <a:gd name="connsiteY0-44" fmla="*/ 2887114 h 2887114"/>
                <a:gd name="connsiteX1-45" fmla="*/ 1257254 w 1513249"/>
                <a:gd name="connsiteY1-46" fmla="*/ 2887114 h 2887114"/>
                <a:gd name="connsiteX2-47" fmla="*/ 1257254 w 1513249"/>
                <a:gd name="connsiteY2-48" fmla="*/ 2323543 h 2887114"/>
                <a:gd name="connsiteX3-49" fmla="*/ 1257099 w 1513249"/>
                <a:gd name="connsiteY3-50" fmla="*/ 2323543 h 2887114"/>
                <a:gd name="connsiteX4-51" fmla="*/ 1257098 w 1513249"/>
                <a:gd name="connsiteY4-52" fmla="*/ 898812 h 2887114"/>
                <a:gd name="connsiteX5-53" fmla="*/ 1264715 w 1513249"/>
                <a:gd name="connsiteY5-54" fmla="*/ 906947 h 2887114"/>
                <a:gd name="connsiteX6-55" fmla="*/ 1470608 w 1513249"/>
                <a:gd name="connsiteY6-56" fmla="*/ 906946 h 2887114"/>
                <a:gd name="connsiteX7-57" fmla="*/ 1470608 w 1513249"/>
                <a:gd name="connsiteY7-58" fmla="*/ 687063 h 2887114"/>
                <a:gd name="connsiteX8-59" fmla="*/ 1457063 w 1513249"/>
                <a:gd name="connsiteY8-60" fmla="*/ 672597 h 2887114"/>
                <a:gd name="connsiteX9-61" fmla="*/ 1450145 w 1513249"/>
                <a:gd name="connsiteY9-62" fmla="*/ 663080 h 2887114"/>
                <a:gd name="connsiteX10-63" fmla="*/ 883282 w 1513249"/>
                <a:gd name="connsiteY10-64" fmla="*/ 57693 h 2887114"/>
                <a:gd name="connsiteX11-65" fmla="*/ 752860 w 1513249"/>
                <a:gd name="connsiteY11-66" fmla="*/ 0 h 2887114"/>
                <a:gd name="connsiteX12-67" fmla="*/ 622439 w 1513249"/>
                <a:gd name="connsiteY12-68" fmla="*/ 57693 h 2887114"/>
                <a:gd name="connsiteX13-69" fmla="*/ 55574 w 1513249"/>
                <a:gd name="connsiteY13-70" fmla="*/ 663080 h 2887114"/>
                <a:gd name="connsiteX14-71" fmla="*/ 48655 w 1513249"/>
                <a:gd name="connsiteY14-72" fmla="*/ 672600 h 2887114"/>
                <a:gd name="connsiteX15-73" fmla="*/ 35113 w 1513249"/>
                <a:gd name="connsiteY15-74" fmla="*/ 687063 h 2887114"/>
                <a:gd name="connsiteX16-75" fmla="*/ 35113 w 1513249"/>
                <a:gd name="connsiteY16-76" fmla="*/ 906946 h 2887114"/>
                <a:gd name="connsiteX17-77" fmla="*/ 248621 w 1513249"/>
                <a:gd name="connsiteY17-78" fmla="*/ 2323543 h 2887114"/>
                <a:gd name="connsiteX18-79" fmla="*/ 248044 w 1513249"/>
                <a:gd name="connsiteY18-80" fmla="*/ 2323543 h 2887114"/>
                <a:gd name="connsiteX19-81" fmla="*/ 248045 w 1513249"/>
                <a:gd name="connsiteY19-82" fmla="*/ 2887114 h 2887114"/>
                <a:gd name="connsiteX0-83" fmla="*/ 248045 w 1513249"/>
                <a:gd name="connsiteY0-84" fmla="*/ 2887114 h 2887114"/>
                <a:gd name="connsiteX1-85" fmla="*/ 1257254 w 1513249"/>
                <a:gd name="connsiteY1-86" fmla="*/ 2887114 h 2887114"/>
                <a:gd name="connsiteX2-87" fmla="*/ 1257254 w 1513249"/>
                <a:gd name="connsiteY2-88" fmla="*/ 2323543 h 2887114"/>
                <a:gd name="connsiteX3-89" fmla="*/ 1257099 w 1513249"/>
                <a:gd name="connsiteY3-90" fmla="*/ 2323543 h 2887114"/>
                <a:gd name="connsiteX4-91" fmla="*/ 1257098 w 1513249"/>
                <a:gd name="connsiteY4-92" fmla="*/ 898812 h 2887114"/>
                <a:gd name="connsiteX5-93" fmla="*/ 1470608 w 1513249"/>
                <a:gd name="connsiteY5-94" fmla="*/ 906946 h 2887114"/>
                <a:gd name="connsiteX6-95" fmla="*/ 1470608 w 1513249"/>
                <a:gd name="connsiteY6-96" fmla="*/ 687063 h 2887114"/>
                <a:gd name="connsiteX7-97" fmla="*/ 1457063 w 1513249"/>
                <a:gd name="connsiteY7-98" fmla="*/ 672597 h 2887114"/>
                <a:gd name="connsiteX8-99" fmla="*/ 1450145 w 1513249"/>
                <a:gd name="connsiteY8-100" fmla="*/ 663080 h 2887114"/>
                <a:gd name="connsiteX9-101" fmla="*/ 883282 w 1513249"/>
                <a:gd name="connsiteY9-102" fmla="*/ 57693 h 2887114"/>
                <a:gd name="connsiteX10-103" fmla="*/ 752860 w 1513249"/>
                <a:gd name="connsiteY10-104" fmla="*/ 0 h 2887114"/>
                <a:gd name="connsiteX11-105" fmla="*/ 622439 w 1513249"/>
                <a:gd name="connsiteY11-106" fmla="*/ 57693 h 2887114"/>
                <a:gd name="connsiteX12-107" fmla="*/ 55574 w 1513249"/>
                <a:gd name="connsiteY12-108" fmla="*/ 663080 h 2887114"/>
                <a:gd name="connsiteX13-109" fmla="*/ 48655 w 1513249"/>
                <a:gd name="connsiteY13-110" fmla="*/ 672600 h 2887114"/>
                <a:gd name="connsiteX14-111" fmla="*/ 35113 w 1513249"/>
                <a:gd name="connsiteY14-112" fmla="*/ 687063 h 2887114"/>
                <a:gd name="connsiteX15-113" fmla="*/ 35113 w 1513249"/>
                <a:gd name="connsiteY15-114" fmla="*/ 906946 h 2887114"/>
                <a:gd name="connsiteX16-115" fmla="*/ 248621 w 1513249"/>
                <a:gd name="connsiteY16-116" fmla="*/ 2323543 h 2887114"/>
                <a:gd name="connsiteX17-117" fmla="*/ 248044 w 1513249"/>
                <a:gd name="connsiteY17-118" fmla="*/ 2323543 h 2887114"/>
                <a:gd name="connsiteX18-119" fmla="*/ 248045 w 1513249"/>
                <a:gd name="connsiteY18-120" fmla="*/ 2887114 h 2887114"/>
                <a:gd name="connsiteX0-121" fmla="*/ 248045 w 1513249"/>
                <a:gd name="connsiteY0-122" fmla="*/ 2887114 h 2887114"/>
                <a:gd name="connsiteX1-123" fmla="*/ 1257254 w 1513249"/>
                <a:gd name="connsiteY1-124" fmla="*/ 2887114 h 2887114"/>
                <a:gd name="connsiteX2-125" fmla="*/ 1257254 w 1513249"/>
                <a:gd name="connsiteY2-126" fmla="*/ 2323543 h 2887114"/>
                <a:gd name="connsiteX3-127" fmla="*/ 1257099 w 1513249"/>
                <a:gd name="connsiteY3-128" fmla="*/ 2323543 h 2887114"/>
                <a:gd name="connsiteX4-129" fmla="*/ 1470608 w 1513249"/>
                <a:gd name="connsiteY4-130" fmla="*/ 906946 h 2887114"/>
                <a:gd name="connsiteX5-131" fmla="*/ 1470608 w 1513249"/>
                <a:gd name="connsiteY5-132" fmla="*/ 687063 h 2887114"/>
                <a:gd name="connsiteX6-133" fmla="*/ 1457063 w 1513249"/>
                <a:gd name="connsiteY6-134" fmla="*/ 672597 h 2887114"/>
                <a:gd name="connsiteX7-135" fmla="*/ 1450145 w 1513249"/>
                <a:gd name="connsiteY7-136" fmla="*/ 663080 h 2887114"/>
                <a:gd name="connsiteX8-137" fmla="*/ 883282 w 1513249"/>
                <a:gd name="connsiteY8-138" fmla="*/ 57693 h 2887114"/>
                <a:gd name="connsiteX9-139" fmla="*/ 752860 w 1513249"/>
                <a:gd name="connsiteY9-140" fmla="*/ 0 h 2887114"/>
                <a:gd name="connsiteX10-141" fmla="*/ 622439 w 1513249"/>
                <a:gd name="connsiteY10-142" fmla="*/ 57693 h 2887114"/>
                <a:gd name="connsiteX11-143" fmla="*/ 55574 w 1513249"/>
                <a:gd name="connsiteY11-144" fmla="*/ 663080 h 2887114"/>
                <a:gd name="connsiteX12-145" fmla="*/ 48655 w 1513249"/>
                <a:gd name="connsiteY12-146" fmla="*/ 672600 h 2887114"/>
                <a:gd name="connsiteX13-147" fmla="*/ 35113 w 1513249"/>
                <a:gd name="connsiteY13-148" fmla="*/ 687063 h 2887114"/>
                <a:gd name="connsiteX14-149" fmla="*/ 35113 w 1513249"/>
                <a:gd name="connsiteY14-150" fmla="*/ 906946 h 2887114"/>
                <a:gd name="connsiteX15-151" fmla="*/ 248621 w 1513249"/>
                <a:gd name="connsiteY15-152" fmla="*/ 2323543 h 2887114"/>
                <a:gd name="connsiteX16-153" fmla="*/ 248044 w 1513249"/>
                <a:gd name="connsiteY16-154" fmla="*/ 2323543 h 2887114"/>
                <a:gd name="connsiteX17-155" fmla="*/ 248045 w 1513249"/>
                <a:gd name="connsiteY17-156" fmla="*/ 2887114 h 2887114"/>
                <a:gd name="connsiteX0-157" fmla="*/ 212932 w 1478136"/>
                <a:gd name="connsiteY0-158" fmla="*/ 2887114 h 2887114"/>
                <a:gd name="connsiteX1-159" fmla="*/ 1222141 w 1478136"/>
                <a:gd name="connsiteY1-160" fmla="*/ 2887114 h 2887114"/>
                <a:gd name="connsiteX2-161" fmla="*/ 1222141 w 1478136"/>
                <a:gd name="connsiteY2-162" fmla="*/ 2323543 h 2887114"/>
                <a:gd name="connsiteX3-163" fmla="*/ 1221986 w 1478136"/>
                <a:gd name="connsiteY3-164" fmla="*/ 2323543 h 2887114"/>
                <a:gd name="connsiteX4-165" fmla="*/ 1435495 w 1478136"/>
                <a:gd name="connsiteY4-166" fmla="*/ 906946 h 2887114"/>
                <a:gd name="connsiteX5-167" fmla="*/ 1435495 w 1478136"/>
                <a:gd name="connsiteY5-168" fmla="*/ 687063 h 2887114"/>
                <a:gd name="connsiteX6-169" fmla="*/ 1421950 w 1478136"/>
                <a:gd name="connsiteY6-170" fmla="*/ 672597 h 2887114"/>
                <a:gd name="connsiteX7-171" fmla="*/ 1415032 w 1478136"/>
                <a:gd name="connsiteY7-172" fmla="*/ 663080 h 2887114"/>
                <a:gd name="connsiteX8-173" fmla="*/ 848169 w 1478136"/>
                <a:gd name="connsiteY8-174" fmla="*/ 57693 h 2887114"/>
                <a:gd name="connsiteX9-175" fmla="*/ 717747 w 1478136"/>
                <a:gd name="connsiteY9-176" fmla="*/ 0 h 2887114"/>
                <a:gd name="connsiteX10-177" fmla="*/ 587326 w 1478136"/>
                <a:gd name="connsiteY10-178" fmla="*/ 57693 h 2887114"/>
                <a:gd name="connsiteX11-179" fmla="*/ 20461 w 1478136"/>
                <a:gd name="connsiteY11-180" fmla="*/ 663080 h 2887114"/>
                <a:gd name="connsiteX12-181" fmla="*/ 13542 w 1478136"/>
                <a:gd name="connsiteY12-182" fmla="*/ 672600 h 2887114"/>
                <a:gd name="connsiteX13-183" fmla="*/ 0 w 1478136"/>
                <a:gd name="connsiteY13-184" fmla="*/ 906946 h 2887114"/>
                <a:gd name="connsiteX14-185" fmla="*/ 213508 w 1478136"/>
                <a:gd name="connsiteY14-186" fmla="*/ 2323543 h 2887114"/>
                <a:gd name="connsiteX15-187" fmla="*/ 212931 w 1478136"/>
                <a:gd name="connsiteY15-188" fmla="*/ 2323543 h 2887114"/>
                <a:gd name="connsiteX16-189" fmla="*/ 212932 w 1478136"/>
                <a:gd name="connsiteY16-190" fmla="*/ 2887114 h 2887114"/>
                <a:gd name="connsiteX0-191" fmla="*/ 212932 w 1478136"/>
                <a:gd name="connsiteY0-192" fmla="*/ 2887114 h 2887114"/>
                <a:gd name="connsiteX1-193" fmla="*/ 1222141 w 1478136"/>
                <a:gd name="connsiteY1-194" fmla="*/ 2887114 h 2887114"/>
                <a:gd name="connsiteX2-195" fmla="*/ 1222141 w 1478136"/>
                <a:gd name="connsiteY2-196" fmla="*/ 2323543 h 2887114"/>
                <a:gd name="connsiteX3-197" fmla="*/ 1221986 w 1478136"/>
                <a:gd name="connsiteY3-198" fmla="*/ 2323543 h 2887114"/>
                <a:gd name="connsiteX4-199" fmla="*/ 1435495 w 1478136"/>
                <a:gd name="connsiteY4-200" fmla="*/ 906946 h 2887114"/>
                <a:gd name="connsiteX5-201" fmla="*/ 1435495 w 1478136"/>
                <a:gd name="connsiteY5-202" fmla="*/ 687063 h 2887114"/>
                <a:gd name="connsiteX6-203" fmla="*/ 1421950 w 1478136"/>
                <a:gd name="connsiteY6-204" fmla="*/ 672597 h 2887114"/>
                <a:gd name="connsiteX7-205" fmla="*/ 848169 w 1478136"/>
                <a:gd name="connsiteY7-206" fmla="*/ 57693 h 2887114"/>
                <a:gd name="connsiteX8-207" fmla="*/ 717747 w 1478136"/>
                <a:gd name="connsiteY8-208" fmla="*/ 0 h 2887114"/>
                <a:gd name="connsiteX9-209" fmla="*/ 587326 w 1478136"/>
                <a:gd name="connsiteY9-210" fmla="*/ 57693 h 2887114"/>
                <a:gd name="connsiteX10-211" fmla="*/ 20461 w 1478136"/>
                <a:gd name="connsiteY10-212" fmla="*/ 663080 h 2887114"/>
                <a:gd name="connsiteX11-213" fmla="*/ 13542 w 1478136"/>
                <a:gd name="connsiteY11-214" fmla="*/ 672600 h 2887114"/>
                <a:gd name="connsiteX12-215" fmla="*/ 0 w 1478136"/>
                <a:gd name="connsiteY12-216" fmla="*/ 906946 h 2887114"/>
                <a:gd name="connsiteX13-217" fmla="*/ 213508 w 1478136"/>
                <a:gd name="connsiteY13-218" fmla="*/ 2323543 h 2887114"/>
                <a:gd name="connsiteX14-219" fmla="*/ 212931 w 1478136"/>
                <a:gd name="connsiteY14-220" fmla="*/ 2323543 h 2887114"/>
                <a:gd name="connsiteX15-221" fmla="*/ 212932 w 1478136"/>
                <a:gd name="connsiteY15-222" fmla="*/ 2887114 h 2887114"/>
                <a:gd name="connsiteX0-223" fmla="*/ 212932 w 1478136"/>
                <a:gd name="connsiteY0-224" fmla="*/ 2887114 h 2887114"/>
                <a:gd name="connsiteX1-225" fmla="*/ 1222141 w 1478136"/>
                <a:gd name="connsiteY1-226" fmla="*/ 2887114 h 2887114"/>
                <a:gd name="connsiteX2-227" fmla="*/ 1222141 w 1478136"/>
                <a:gd name="connsiteY2-228" fmla="*/ 2323543 h 2887114"/>
                <a:gd name="connsiteX3-229" fmla="*/ 1221986 w 1478136"/>
                <a:gd name="connsiteY3-230" fmla="*/ 2323543 h 2887114"/>
                <a:gd name="connsiteX4-231" fmla="*/ 1435495 w 1478136"/>
                <a:gd name="connsiteY4-232" fmla="*/ 906946 h 2887114"/>
                <a:gd name="connsiteX5-233" fmla="*/ 1435495 w 1478136"/>
                <a:gd name="connsiteY5-234" fmla="*/ 687063 h 2887114"/>
                <a:gd name="connsiteX6-235" fmla="*/ 848169 w 1478136"/>
                <a:gd name="connsiteY6-236" fmla="*/ 57693 h 2887114"/>
                <a:gd name="connsiteX7-237" fmla="*/ 717747 w 1478136"/>
                <a:gd name="connsiteY7-238" fmla="*/ 0 h 2887114"/>
                <a:gd name="connsiteX8-239" fmla="*/ 587326 w 1478136"/>
                <a:gd name="connsiteY8-240" fmla="*/ 57693 h 2887114"/>
                <a:gd name="connsiteX9-241" fmla="*/ 20461 w 1478136"/>
                <a:gd name="connsiteY9-242" fmla="*/ 663080 h 2887114"/>
                <a:gd name="connsiteX10-243" fmla="*/ 13542 w 1478136"/>
                <a:gd name="connsiteY10-244" fmla="*/ 672600 h 2887114"/>
                <a:gd name="connsiteX11-245" fmla="*/ 0 w 1478136"/>
                <a:gd name="connsiteY11-246" fmla="*/ 906946 h 2887114"/>
                <a:gd name="connsiteX12-247" fmla="*/ 213508 w 1478136"/>
                <a:gd name="connsiteY12-248" fmla="*/ 2323543 h 2887114"/>
                <a:gd name="connsiteX13-249" fmla="*/ 212931 w 1478136"/>
                <a:gd name="connsiteY13-250" fmla="*/ 2323543 h 2887114"/>
                <a:gd name="connsiteX14-251" fmla="*/ 212932 w 1478136"/>
                <a:gd name="connsiteY14-252" fmla="*/ 2887114 h 2887114"/>
                <a:gd name="connsiteX0-253" fmla="*/ 212932 w 1435495"/>
                <a:gd name="connsiteY0-254" fmla="*/ 2915686 h 2915686"/>
                <a:gd name="connsiteX1-255" fmla="*/ 1222141 w 1435495"/>
                <a:gd name="connsiteY1-256" fmla="*/ 2915686 h 2915686"/>
                <a:gd name="connsiteX2-257" fmla="*/ 1222141 w 1435495"/>
                <a:gd name="connsiteY2-258" fmla="*/ 2352115 h 2915686"/>
                <a:gd name="connsiteX3-259" fmla="*/ 1221986 w 1435495"/>
                <a:gd name="connsiteY3-260" fmla="*/ 2352115 h 2915686"/>
                <a:gd name="connsiteX4-261" fmla="*/ 1435495 w 1435495"/>
                <a:gd name="connsiteY4-262" fmla="*/ 935518 h 2915686"/>
                <a:gd name="connsiteX5-263" fmla="*/ 848169 w 1435495"/>
                <a:gd name="connsiteY5-264" fmla="*/ 86265 h 2915686"/>
                <a:gd name="connsiteX6-265" fmla="*/ 717747 w 1435495"/>
                <a:gd name="connsiteY6-266" fmla="*/ 28572 h 2915686"/>
                <a:gd name="connsiteX7-267" fmla="*/ 587326 w 1435495"/>
                <a:gd name="connsiteY7-268" fmla="*/ 86265 h 2915686"/>
                <a:gd name="connsiteX8-269" fmla="*/ 20461 w 1435495"/>
                <a:gd name="connsiteY8-270" fmla="*/ 691652 h 2915686"/>
                <a:gd name="connsiteX9-271" fmla="*/ 13542 w 1435495"/>
                <a:gd name="connsiteY9-272" fmla="*/ 701172 h 2915686"/>
                <a:gd name="connsiteX10-273" fmla="*/ 0 w 1435495"/>
                <a:gd name="connsiteY10-274" fmla="*/ 935518 h 2915686"/>
                <a:gd name="connsiteX11-275" fmla="*/ 213508 w 1435495"/>
                <a:gd name="connsiteY11-276" fmla="*/ 2352115 h 2915686"/>
                <a:gd name="connsiteX12-277" fmla="*/ 212931 w 1435495"/>
                <a:gd name="connsiteY12-278" fmla="*/ 2352115 h 2915686"/>
                <a:gd name="connsiteX13-279" fmla="*/ 212932 w 1435495"/>
                <a:gd name="connsiteY13-280" fmla="*/ 2915686 h 2915686"/>
                <a:gd name="connsiteX0-281" fmla="*/ 212932 w 1435495"/>
                <a:gd name="connsiteY0-282" fmla="*/ 2915686 h 2915686"/>
                <a:gd name="connsiteX1-283" fmla="*/ 1222141 w 1435495"/>
                <a:gd name="connsiteY1-284" fmla="*/ 2915686 h 2915686"/>
                <a:gd name="connsiteX2-285" fmla="*/ 1222141 w 1435495"/>
                <a:gd name="connsiteY2-286" fmla="*/ 2352115 h 2915686"/>
                <a:gd name="connsiteX3-287" fmla="*/ 1221986 w 1435495"/>
                <a:gd name="connsiteY3-288" fmla="*/ 2352115 h 2915686"/>
                <a:gd name="connsiteX4-289" fmla="*/ 1435495 w 1435495"/>
                <a:gd name="connsiteY4-290" fmla="*/ 935518 h 2915686"/>
                <a:gd name="connsiteX5-291" fmla="*/ 848169 w 1435495"/>
                <a:gd name="connsiteY5-292" fmla="*/ 86265 h 2915686"/>
                <a:gd name="connsiteX6-293" fmla="*/ 717747 w 1435495"/>
                <a:gd name="connsiteY6-294" fmla="*/ 28572 h 2915686"/>
                <a:gd name="connsiteX7-295" fmla="*/ 587326 w 1435495"/>
                <a:gd name="connsiteY7-296" fmla="*/ 86265 h 2915686"/>
                <a:gd name="connsiteX8-297" fmla="*/ 20461 w 1435495"/>
                <a:gd name="connsiteY8-298" fmla="*/ 691652 h 2915686"/>
                <a:gd name="connsiteX9-299" fmla="*/ 0 w 1435495"/>
                <a:gd name="connsiteY9-300" fmla="*/ 935518 h 2915686"/>
                <a:gd name="connsiteX10-301" fmla="*/ 213508 w 1435495"/>
                <a:gd name="connsiteY10-302" fmla="*/ 2352115 h 2915686"/>
                <a:gd name="connsiteX11-303" fmla="*/ 212931 w 1435495"/>
                <a:gd name="connsiteY11-304" fmla="*/ 2352115 h 2915686"/>
                <a:gd name="connsiteX12-305" fmla="*/ 212932 w 1435495"/>
                <a:gd name="connsiteY12-306" fmla="*/ 2915686 h 29156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1435495" h="2915686">
                  <a:moveTo>
                    <a:pt x="212932" y="2915686"/>
                  </a:moveTo>
                  <a:lnTo>
                    <a:pt x="1222141" y="2915686"/>
                  </a:lnTo>
                  <a:lnTo>
                    <a:pt x="1222141" y="2352115"/>
                  </a:lnTo>
                  <a:lnTo>
                    <a:pt x="1221986" y="2352115"/>
                  </a:lnTo>
                  <a:cubicBezTo>
                    <a:pt x="1257545" y="2116016"/>
                    <a:pt x="1399910" y="1208265"/>
                    <a:pt x="1435495" y="935518"/>
                  </a:cubicBezTo>
                  <a:cubicBezTo>
                    <a:pt x="1373192" y="557876"/>
                    <a:pt x="967794" y="237423"/>
                    <a:pt x="848169" y="86265"/>
                  </a:cubicBezTo>
                  <a:cubicBezTo>
                    <a:pt x="728544" y="-64893"/>
                    <a:pt x="764951" y="28571"/>
                    <a:pt x="717747" y="28572"/>
                  </a:cubicBezTo>
                  <a:cubicBezTo>
                    <a:pt x="670544" y="28571"/>
                    <a:pt x="623340" y="47803"/>
                    <a:pt x="587326" y="86265"/>
                  </a:cubicBezTo>
                  <a:lnTo>
                    <a:pt x="20461" y="691652"/>
                  </a:lnTo>
                  <a:lnTo>
                    <a:pt x="0" y="935518"/>
                  </a:lnTo>
                  <a:cubicBezTo>
                    <a:pt x="35585" y="1208265"/>
                    <a:pt x="178020" y="2116016"/>
                    <a:pt x="213508" y="2352115"/>
                  </a:cubicBezTo>
                  <a:lnTo>
                    <a:pt x="212931" y="2352115"/>
                  </a:lnTo>
                  <a:cubicBezTo>
                    <a:pt x="212931" y="2539972"/>
                    <a:pt x="212932" y="2727829"/>
                    <a:pt x="212932" y="2915686"/>
                  </a:cubicBezTo>
                  <a:close/>
                </a:path>
              </a:pathLst>
            </a:custGeom>
            <a:gradFill flip="none" rotWithShape="1">
              <a:gsLst>
                <a:gs pos="51000">
                  <a:schemeClr val="tx1">
                    <a:alpha val="10000"/>
                  </a:schemeClr>
                </a:gs>
                <a:gs pos="0">
                  <a:srgbClr val="3C2246">
                    <a:alpha val="33000"/>
                  </a:srgbClr>
                </a:gs>
                <a:gs pos="100000">
                  <a:schemeClr val="bg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1" name="任意多边形 12"/>
            <p:cNvSpPr/>
            <p:nvPr/>
          </p:nvSpPr>
          <p:spPr>
            <a:xfrm rot="2700000" flipV="1">
              <a:off x="4311096" y="1911703"/>
              <a:ext cx="1520778" cy="3916160"/>
            </a:xfrm>
            <a:custGeom>
              <a:avLst/>
              <a:gdLst>
                <a:gd name="connsiteX0" fmla="*/ 1204282 w 2055930"/>
                <a:gd name="connsiteY0" fmla="*/ 77995 h 5294232"/>
                <a:gd name="connsiteX1" fmla="*/ 1970620 w 2055930"/>
                <a:gd name="connsiteY1" fmla="*/ 896414 h 5294232"/>
                <a:gd name="connsiteX2" fmla="*/ 1979972 w 2055930"/>
                <a:gd name="connsiteY2" fmla="*/ 909280 h 5294232"/>
                <a:gd name="connsiteX3" fmla="*/ 1998283 w 2055930"/>
                <a:gd name="connsiteY3" fmla="*/ 928836 h 5294232"/>
                <a:gd name="connsiteX4" fmla="*/ 1998283 w 2055930"/>
                <a:gd name="connsiteY4" fmla="*/ 1226095 h 5294232"/>
                <a:gd name="connsiteX5" fmla="*/ 1719939 w 2055930"/>
                <a:gd name="connsiteY5" fmla="*/ 1226095 h 5294232"/>
                <a:gd name="connsiteX6" fmla="*/ 1709641 w 2055930"/>
                <a:gd name="connsiteY6" fmla="*/ 1215098 h 5294232"/>
                <a:gd name="connsiteX7" fmla="*/ 1709642 w 2055930"/>
                <a:gd name="connsiteY7" fmla="*/ 3141183 h 5294232"/>
                <a:gd name="connsiteX8" fmla="*/ 1709852 w 2055930"/>
                <a:gd name="connsiteY8" fmla="*/ 3141183 h 5294232"/>
                <a:gd name="connsiteX9" fmla="*/ 1709852 w 2055930"/>
                <a:gd name="connsiteY9" fmla="*/ 5294232 h 5294232"/>
                <a:gd name="connsiteX10" fmla="*/ 345508 w 2055930"/>
                <a:gd name="connsiteY10" fmla="*/ 3929889 h 5294232"/>
                <a:gd name="connsiteX11" fmla="*/ 345508 w 2055930"/>
                <a:gd name="connsiteY11" fmla="*/ 3141183 h 5294232"/>
                <a:gd name="connsiteX12" fmla="*/ 346288 w 2055930"/>
                <a:gd name="connsiteY12" fmla="*/ 3141183 h 5294232"/>
                <a:gd name="connsiteX13" fmla="*/ 346287 w 2055930"/>
                <a:gd name="connsiteY13" fmla="*/ 1215100 h 5294232"/>
                <a:gd name="connsiteX14" fmla="*/ 335992 w 2055930"/>
                <a:gd name="connsiteY14" fmla="*/ 1226095 h 5294232"/>
                <a:gd name="connsiteX15" fmla="*/ 57647 w 2055930"/>
                <a:gd name="connsiteY15" fmla="*/ 1226095 h 5294232"/>
                <a:gd name="connsiteX16" fmla="*/ 57647 w 2055930"/>
                <a:gd name="connsiteY16" fmla="*/ 928836 h 5294232"/>
                <a:gd name="connsiteX17" fmla="*/ 75954 w 2055930"/>
                <a:gd name="connsiteY17" fmla="*/ 909284 h 5294232"/>
                <a:gd name="connsiteX18" fmla="*/ 85309 w 2055930"/>
                <a:gd name="connsiteY18" fmla="*/ 896413 h 5294232"/>
                <a:gd name="connsiteX19" fmla="*/ 851649 w 2055930"/>
                <a:gd name="connsiteY19" fmla="*/ 77995 h 5294232"/>
                <a:gd name="connsiteX20" fmla="*/ 1027965 w 2055930"/>
                <a:gd name="connsiteY20" fmla="*/ 0 h 5294232"/>
                <a:gd name="connsiteX21" fmla="*/ 1204282 w 2055930"/>
                <a:gd name="connsiteY21" fmla="*/ 77995 h 5294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055930" h="5294232">
                  <a:moveTo>
                    <a:pt x="1204282" y="77995"/>
                  </a:moveTo>
                  <a:lnTo>
                    <a:pt x="1970620" y="896414"/>
                  </a:lnTo>
                  <a:lnTo>
                    <a:pt x="1979972" y="909280"/>
                  </a:lnTo>
                  <a:lnTo>
                    <a:pt x="1998283" y="928836"/>
                  </a:lnTo>
                  <a:cubicBezTo>
                    <a:pt x="2075146" y="1010922"/>
                    <a:pt x="2075146" y="1144010"/>
                    <a:pt x="1998283" y="1226095"/>
                  </a:cubicBezTo>
                  <a:cubicBezTo>
                    <a:pt x="1921420" y="1308181"/>
                    <a:pt x="1796802" y="1308181"/>
                    <a:pt x="1719939" y="1226095"/>
                  </a:cubicBezTo>
                  <a:lnTo>
                    <a:pt x="1709641" y="1215098"/>
                  </a:lnTo>
                  <a:lnTo>
                    <a:pt x="1709642" y="3141183"/>
                  </a:lnTo>
                  <a:lnTo>
                    <a:pt x="1709852" y="3141183"/>
                  </a:lnTo>
                  <a:lnTo>
                    <a:pt x="1709852" y="5294232"/>
                  </a:lnTo>
                  <a:lnTo>
                    <a:pt x="345508" y="3929889"/>
                  </a:lnTo>
                  <a:lnTo>
                    <a:pt x="345508" y="3141183"/>
                  </a:lnTo>
                  <a:lnTo>
                    <a:pt x="346288" y="3141183"/>
                  </a:lnTo>
                  <a:lnTo>
                    <a:pt x="346287" y="1215100"/>
                  </a:lnTo>
                  <a:lnTo>
                    <a:pt x="335992" y="1226095"/>
                  </a:lnTo>
                  <a:cubicBezTo>
                    <a:pt x="259128" y="1308181"/>
                    <a:pt x="134510" y="1308181"/>
                    <a:pt x="57647" y="1226095"/>
                  </a:cubicBezTo>
                  <a:cubicBezTo>
                    <a:pt x="-19216" y="1144009"/>
                    <a:pt x="-19216" y="1010922"/>
                    <a:pt x="57647" y="928836"/>
                  </a:cubicBezTo>
                  <a:lnTo>
                    <a:pt x="75954" y="909284"/>
                  </a:lnTo>
                  <a:lnTo>
                    <a:pt x="85309" y="896413"/>
                  </a:lnTo>
                  <a:lnTo>
                    <a:pt x="851649" y="77995"/>
                  </a:lnTo>
                  <a:cubicBezTo>
                    <a:pt x="900337" y="25998"/>
                    <a:pt x="964152" y="-1"/>
                    <a:pt x="1027965" y="0"/>
                  </a:cubicBezTo>
                  <a:cubicBezTo>
                    <a:pt x="1091779" y="-1"/>
                    <a:pt x="1155594" y="25998"/>
                    <a:pt x="1204282" y="77995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2" name="文本框 16"/>
            <p:cNvSpPr txBox="1"/>
            <p:nvPr/>
          </p:nvSpPr>
          <p:spPr>
            <a:xfrm rot="18900000">
              <a:off x="3497300" y="4269453"/>
              <a:ext cx="1728572" cy="512109"/>
            </a:xfrm>
            <a:prstGeom prst="rect">
              <a:avLst/>
            </a:prstGeom>
            <a:noFill/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innerShdw blurRad="25400" dist="25400" dir="162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innerShdw blurRad="25400" dist="25400" dir="16200000">
                    <a:prstClr val="black">
                      <a:alpha val="50000"/>
                    </a:prstClr>
                  </a:inn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3" name="矩形 42"/>
          <p:cNvSpPr/>
          <p:nvPr/>
        </p:nvSpPr>
        <p:spPr>
          <a:xfrm>
            <a:off x="1318220" y="1385818"/>
            <a:ext cx="757130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加强员工教育培训体系创新，创建学习型、知识型企业</a:t>
            </a:r>
            <a:endParaRPr kumimoji="0" lang="zh-CN" altLang="zh-CN" sz="24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13085" y="2824116"/>
            <a:ext cx="1830299" cy="4590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公司制度培训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318220" y="1806877"/>
            <a:ext cx="1182165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为了最大限度的提高工作效率，确保安全生产，降低公司的损失，各部门人员必须善于学习、主动学习。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培训内容应包括：</a:t>
            </a:r>
            <a:endParaRPr kumimoji="0" lang="en-US" altLang="zh-CN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926832" y="2824116"/>
            <a:ext cx="1830299" cy="4635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操作流程培训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9199090" y="4970400"/>
            <a:ext cx="1830299" cy="87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新员工入职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综合培训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398156" y="5035819"/>
            <a:ext cx="183029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/>
                <a:cs typeface="Times New Roman" panose="02020603050405020304" pitchFamily="18" charset="0"/>
              </a:rPr>
              <a:t>产线安全培训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加新产品强技术工艺管理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03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2133313" y="2069620"/>
            <a:ext cx="6096000" cy="87453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为适应生产的需要，做到工艺的及时调整与更新，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做好生产工艺作业指导书。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133313" y="3621638"/>
            <a:ext cx="6096000" cy="87588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装载机玻璃产品生产班组明晰工艺流程，</a:t>
            </a:r>
            <a:endParaRPr kumimoji="0" lang="en-US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Times New Roman" panose="02020603050405020304" pitchFamily="18" charset="0"/>
              </a:rPr>
              <a:t>开展工序之间质量承诺和服务活动。</a:t>
            </a:r>
            <a:endParaRPr kumimoji="0" lang="zh-CN" altLang="zh-CN" sz="18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24" name="矩形: 圆角 23"/>
          <p:cNvSpPr/>
          <p:nvPr/>
        </p:nvSpPr>
        <p:spPr>
          <a:xfrm>
            <a:off x="1207526" y="2164790"/>
            <a:ext cx="714375" cy="714375"/>
          </a:xfrm>
          <a:prstGeom prst="roundRect">
            <a:avLst/>
          </a:prstGeom>
          <a:solidFill>
            <a:srgbClr val="0A5687"/>
          </a:solidFill>
          <a:ln>
            <a:noFill/>
          </a:ln>
          <a:effectLst>
            <a:outerShdw blurRad="203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思源黑体" panose="020B0500000000000000"/>
                <a:cs typeface="+mn-cs"/>
              </a:rPr>
              <a:t>01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1266824" y="3710136"/>
            <a:ext cx="714375" cy="714375"/>
          </a:xfrm>
          <a:prstGeom prst="roundRect">
            <a:avLst/>
          </a:prstGeom>
          <a:solidFill>
            <a:srgbClr val="0A5687"/>
          </a:solidFill>
          <a:ln>
            <a:noFill/>
          </a:ln>
          <a:effectLst>
            <a:outerShdw blurRad="2032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思源黑体" panose="020B0500000000000000"/>
                <a:cs typeface="+mn-cs"/>
              </a:rPr>
              <a:t>02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思源黑体" panose="020B0500000000000000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635090" y="1303928"/>
            <a:ext cx="3533653" cy="4812416"/>
            <a:chOff x="6851318" y="540301"/>
            <a:chExt cx="4546600" cy="6191929"/>
          </a:xfrm>
        </p:grpSpPr>
        <p:sp>
          <p:nvSpPr>
            <p:cNvPr id="26" name="Freeform 239"/>
            <p:cNvSpPr>
              <a:spLocks noEditPoints="1"/>
            </p:cNvSpPr>
            <p:nvPr/>
          </p:nvSpPr>
          <p:spPr bwMode="auto">
            <a:xfrm>
              <a:off x="8730918" y="2288138"/>
              <a:ext cx="2667000" cy="2667000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40"/>
            <p:cNvSpPr>
              <a:spLocks noEditPoints="1"/>
            </p:cNvSpPr>
            <p:nvPr/>
          </p:nvSpPr>
          <p:spPr bwMode="auto">
            <a:xfrm>
              <a:off x="6851318" y="1302300"/>
              <a:ext cx="2319338" cy="2319337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41"/>
            <p:cNvSpPr>
              <a:spLocks noEditPoints="1"/>
            </p:cNvSpPr>
            <p:nvPr/>
          </p:nvSpPr>
          <p:spPr bwMode="auto">
            <a:xfrm>
              <a:off x="8781718" y="540301"/>
              <a:ext cx="1682750" cy="1682750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42"/>
            <p:cNvSpPr>
              <a:spLocks noEditPoints="1"/>
            </p:cNvSpPr>
            <p:nvPr/>
          </p:nvSpPr>
          <p:spPr bwMode="auto">
            <a:xfrm>
              <a:off x="8386431" y="4578900"/>
              <a:ext cx="1430338" cy="1428750"/>
            </a:xfrm>
            <a:custGeom>
              <a:avLst/>
              <a:gdLst>
                <a:gd name="T0" fmla="*/ 1013 w 1135"/>
                <a:gd name="T1" fmla="*/ 544 h 1134"/>
                <a:gd name="T2" fmla="*/ 1135 w 1135"/>
                <a:gd name="T3" fmla="*/ 472 h 1134"/>
                <a:gd name="T4" fmla="*/ 1107 w 1135"/>
                <a:gd name="T5" fmla="*/ 367 h 1134"/>
                <a:gd name="T6" fmla="*/ 965 w 1135"/>
                <a:gd name="T7" fmla="*/ 366 h 1134"/>
                <a:gd name="T8" fmla="*/ 866 w 1135"/>
                <a:gd name="T9" fmla="*/ 237 h 1134"/>
                <a:gd name="T10" fmla="*/ 901 w 1135"/>
                <a:gd name="T11" fmla="*/ 99 h 1134"/>
                <a:gd name="T12" fmla="*/ 808 w 1135"/>
                <a:gd name="T13" fmla="*/ 45 h 1134"/>
                <a:gd name="T14" fmla="*/ 706 w 1135"/>
                <a:gd name="T15" fmla="*/ 144 h 1134"/>
                <a:gd name="T16" fmla="*/ 544 w 1135"/>
                <a:gd name="T17" fmla="*/ 123 h 1134"/>
                <a:gd name="T18" fmla="*/ 472 w 1135"/>
                <a:gd name="T19" fmla="*/ 0 h 1134"/>
                <a:gd name="T20" fmla="*/ 367 w 1135"/>
                <a:gd name="T21" fmla="*/ 28 h 1134"/>
                <a:gd name="T22" fmla="*/ 365 w 1135"/>
                <a:gd name="T23" fmla="*/ 170 h 1134"/>
                <a:gd name="T24" fmla="*/ 237 w 1135"/>
                <a:gd name="T25" fmla="*/ 269 h 1134"/>
                <a:gd name="T26" fmla="*/ 99 w 1135"/>
                <a:gd name="T27" fmla="*/ 234 h 1134"/>
                <a:gd name="T28" fmla="*/ 45 w 1135"/>
                <a:gd name="T29" fmla="*/ 327 h 1134"/>
                <a:gd name="T30" fmla="*/ 144 w 1135"/>
                <a:gd name="T31" fmla="*/ 429 h 1134"/>
                <a:gd name="T32" fmla="*/ 123 w 1135"/>
                <a:gd name="T33" fmla="*/ 590 h 1134"/>
                <a:gd name="T34" fmla="*/ 0 w 1135"/>
                <a:gd name="T35" fmla="*/ 663 h 1134"/>
                <a:gd name="T36" fmla="*/ 28 w 1135"/>
                <a:gd name="T37" fmla="*/ 767 h 1134"/>
                <a:gd name="T38" fmla="*/ 171 w 1135"/>
                <a:gd name="T39" fmla="*/ 769 h 1134"/>
                <a:gd name="T40" fmla="*/ 269 w 1135"/>
                <a:gd name="T41" fmla="*/ 898 h 1134"/>
                <a:gd name="T42" fmla="*/ 234 w 1135"/>
                <a:gd name="T43" fmla="*/ 1036 h 1134"/>
                <a:gd name="T44" fmla="*/ 328 w 1135"/>
                <a:gd name="T45" fmla="*/ 1090 h 1134"/>
                <a:gd name="T46" fmla="*/ 429 w 1135"/>
                <a:gd name="T47" fmla="*/ 991 h 1134"/>
                <a:gd name="T48" fmla="*/ 591 w 1135"/>
                <a:gd name="T49" fmla="*/ 1012 h 1134"/>
                <a:gd name="T50" fmla="*/ 664 w 1135"/>
                <a:gd name="T51" fmla="*/ 1134 h 1134"/>
                <a:gd name="T52" fmla="*/ 768 w 1135"/>
                <a:gd name="T53" fmla="*/ 1106 h 1134"/>
                <a:gd name="T54" fmla="*/ 770 w 1135"/>
                <a:gd name="T55" fmla="*/ 964 h 1134"/>
                <a:gd name="T56" fmla="*/ 899 w 1135"/>
                <a:gd name="T57" fmla="*/ 865 h 1134"/>
                <a:gd name="T58" fmla="*/ 1036 w 1135"/>
                <a:gd name="T59" fmla="*/ 900 h 1134"/>
                <a:gd name="T60" fmla="*/ 1090 w 1135"/>
                <a:gd name="T61" fmla="*/ 807 h 1134"/>
                <a:gd name="T62" fmla="*/ 992 w 1135"/>
                <a:gd name="T63" fmla="*/ 705 h 1134"/>
                <a:gd name="T64" fmla="*/ 1013 w 1135"/>
                <a:gd name="T65" fmla="*/ 544 h 1134"/>
                <a:gd name="T66" fmla="*/ 593 w 1135"/>
                <a:gd name="T67" fmla="*/ 879 h 1134"/>
                <a:gd name="T68" fmla="*/ 256 w 1135"/>
                <a:gd name="T69" fmla="*/ 593 h 1134"/>
                <a:gd name="T70" fmla="*/ 543 w 1135"/>
                <a:gd name="T71" fmla="*/ 256 h 1134"/>
                <a:gd name="T72" fmla="*/ 879 w 1135"/>
                <a:gd name="T73" fmla="*/ 542 h 1134"/>
                <a:gd name="T74" fmla="*/ 593 w 1135"/>
                <a:gd name="T75" fmla="*/ 87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35" h="1134">
                  <a:moveTo>
                    <a:pt x="1013" y="544"/>
                  </a:moveTo>
                  <a:cubicBezTo>
                    <a:pt x="1135" y="472"/>
                    <a:pt x="1135" y="472"/>
                    <a:pt x="1135" y="472"/>
                  </a:cubicBezTo>
                  <a:cubicBezTo>
                    <a:pt x="1107" y="367"/>
                    <a:pt x="1107" y="367"/>
                    <a:pt x="1107" y="367"/>
                  </a:cubicBezTo>
                  <a:cubicBezTo>
                    <a:pt x="965" y="366"/>
                    <a:pt x="965" y="366"/>
                    <a:pt x="965" y="366"/>
                  </a:cubicBezTo>
                  <a:cubicBezTo>
                    <a:pt x="940" y="317"/>
                    <a:pt x="906" y="273"/>
                    <a:pt x="866" y="237"/>
                  </a:cubicBezTo>
                  <a:cubicBezTo>
                    <a:pt x="901" y="99"/>
                    <a:pt x="901" y="99"/>
                    <a:pt x="901" y="99"/>
                  </a:cubicBezTo>
                  <a:cubicBezTo>
                    <a:pt x="808" y="45"/>
                    <a:pt x="808" y="45"/>
                    <a:pt x="808" y="45"/>
                  </a:cubicBezTo>
                  <a:cubicBezTo>
                    <a:pt x="706" y="144"/>
                    <a:pt x="706" y="144"/>
                    <a:pt x="706" y="144"/>
                  </a:cubicBezTo>
                  <a:cubicBezTo>
                    <a:pt x="655" y="127"/>
                    <a:pt x="601" y="120"/>
                    <a:pt x="544" y="123"/>
                  </a:cubicBezTo>
                  <a:cubicBezTo>
                    <a:pt x="472" y="0"/>
                    <a:pt x="472" y="0"/>
                    <a:pt x="472" y="0"/>
                  </a:cubicBezTo>
                  <a:cubicBezTo>
                    <a:pt x="367" y="28"/>
                    <a:pt x="367" y="28"/>
                    <a:pt x="367" y="28"/>
                  </a:cubicBezTo>
                  <a:cubicBezTo>
                    <a:pt x="365" y="170"/>
                    <a:pt x="365" y="170"/>
                    <a:pt x="365" y="170"/>
                  </a:cubicBezTo>
                  <a:cubicBezTo>
                    <a:pt x="317" y="195"/>
                    <a:pt x="273" y="229"/>
                    <a:pt x="237" y="269"/>
                  </a:cubicBezTo>
                  <a:cubicBezTo>
                    <a:pt x="99" y="234"/>
                    <a:pt x="99" y="234"/>
                    <a:pt x="99" y="234"/>
                  </a:cubicBezTo>
                  <a:cubicBezTo>
                    <a:pt x="45" y="327"/>
                    <a:pt x="45" y="327"/>
                    <a:pt x="45" y="327"/>
                  </a:cubicBezTo>
                  <a:cubicBezTo>
                    <a:pt x="144" y="429"/>
                    <a:pt x="144" y="429"/>
                    <a:pt x="144" y="429"/>
                  </a:cubicBezTo>
                  <a:cubicBezTo>
                    <a:pt x="128" y="480"/>
                    <a:pt x="120" y="534"/>
                    <a:pt x="123" y="590"/>
                  </a:cubicBezTo>
                  <a:cubicBezTo>
                    <a:pt x="0" y="663"/>
                    <a:pt x="0" y="663"/>
                    <a:pt x="0" y="663"/>
                  </a:cubicBezTo>
                  <a:cubicBezTo>
                    <a:pt x="28" y="767"/>
                    <a:pt x="28" y="767"/>
                    <a:pt x="28" y="767"/>
                  </a:cubicBezTo>
                  <a:cubicBezTo>
                    <a:pt x="171" y="769"/>
                    <a:pt x="171" y="769"/>
                    <a:pt x="171" y="769"/>
                  </a:cubicBezTo>
                  <a:cubicBezTo>
                    <a:pt x="195" y="818"/>
                    <a:pt x="229" y="862"/>
                    <a:pt x="269" y="898"/>
                  </a:cubicBezTo>
                  <a:cubicBezTo>
                    <a:pt x="234" y="1036"/>
                    <a:pt x="234" y="1036"/>
                    <a:pt x="234" y="1036"/>
                  </a:cubicBezTo>
                  <a:cubicBezTo>
                    <a:pt x="328" y="1090"/>
                    <a:pt x="328" y="1090"/>
                    <a:pt x="328" y="1090"/>
                  </a:cubicBezTo>
                  <a:cubicBezTo>
                    <a:pt x="429" y="991"/>
                    <a:pt x="429" y="991"/>
                    <a:pt x="429" y="991"/>
                  </a:cubicBezTo>
                  <a:cubicBezTo>
                    <a:pt x="480" y="1008"/>
                    <a:pt x="535" y="1015"/>
                    <a:pt x="591" y="1012"/>
                  </a:cubicBezTo>
                  <a:cubicBezTo>
                    <a:pt x="664" y="1134"/>
                    <a:pt x="664" y="1134"/>
                    <a:pt x="664" y="1134"/>
                  </a:cubicBezTo>
                  <a:cubicBezTo>
                    <a:pt x="768" y="1106"/>
                    <a:pt x="768" y="1106"/>
                    <a:pt x="768" y="1106"/>
                  </a:cubicBezTo>
                  <a:cubicBezTo>
                    <a:pt x="770" y="964"/>
                    <a:pt x="770" y="964"/>
                    <a:pt x="770" y="964"/>
                  </a:cubicBezTo>
                  <a:cubicBezTo>
                    <a:pt x="819" y="939"/>
                    <a:pt x="863" y="906"/>
                    <a:pt x="899" y="865"/>
                  </a:cubicBezTo>
                  <a:cubicBezTo>
                    <a:pt x="1036" y="900"/>
                    <a:pt x="1036" y="900"/>
                    <a:pt x="1036" y="900"/>
                  </a:cubicBezTo>
                  <a:cubicBezTo>
                    <a:pt x="1090" y="807"/>
                    <a:pt x="1090" y="807"/>
                    <a:pt x="1090" y="807"/>
                  </a:cubicBezTo>
                  <a:cubicBezTo>
                    <a:pt x="992" y="705"/>
                    <a:pt x="992" y="705"/>
                    <a:pt x="992" y="705"/>
                  </a:cubicBezTo>
                  <a:cubicBezTo>
                    <a:pt x="1008" y="654"/>
                    <a:pt x="1015" y="600"/>
                    <a:pt x="1013" y="544"/>
                  </a:cubicBezTo>
                  <a:close/>
                  <a:moveTo>
                    <a:pt x="593" y="879"/>
                  </a:moveTo>
                  <a:cubicBezTo>
                    <a:pt x="421" y="893"/>
                    <a:pt x="270" y="764"/>
                    <a:pt x="256" y="593"/>
                  </a:cubicBezTo>
                  <a:cubicBezTo>
                    <a:pt x="243" y="421"/>
                    <a:pt x="371" y="270"/>
                    <a:pt x="543" y="256"/>
                  </a:cubicBezTo>
                  <a:cubicBezTo>
                    <a:pt x="714" y="242"/>
                    <a:pt x="865" y="370"/>
                    <a:pt x="879" y="542"/>
                  </a:cubicBezTo>
                  <a:cubicBezTo>
                    <a:pt x="893" y="714"/>
                    <a:pt x="765" y="865"/>
                    <a:pt x="593" y="879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43"/>
            <p:cNvSpPr/>
            <p:nvPr/>
          </p:nvSpPr>
          <p:spPr bwMode="auto">
            <a:xfrm>
              <a:off x="9635793" y="6010825"/>
              <a:ext cx="254000" cy="236537"/>
            </a:xfrm>
            <a:custGeom>
              <a:avLst/>
              <a:gdLst>
                <a:gd name="T0" fmla="*/ 127 w 202"/>
                <a:gd name="T1" fmla="*/ 3 h 188"/>
                <a:gd name="T2" fmla="*/ 104 w 202"/>
                <a:gd name="T3" fmla="*/ 0 h 188"/>
                <a:gd name="T4" fmla="*/ 12 w 202"/>
                <a:gd name="T5" fmla="*/ 72 h 188"/>
                <a:gd name="T6" fmla="*/ 81 w 202"/>
                <a:gd name="T7" fmla="*/ 186 h 188"/>
                <a:gd name="T8" fmla="*/ 104 w 202"/>
                <a:gd name="T9" fmla="*/ 188 h 188"/>
                <a:gd name="T10" fmla="*/ 104 w 202"/>
                <a:gd name="T11" fmla="*/ 188 h 188"/>
                <a:gd name="T12" fmla="*/ 196 w 202"/>
                <a:gd name="T13" fmla="*/ 117 h 188"/>
                <a:gd name="T14" fmla="*/ 185 w 202"/>
                <a:gd name="T15" fmla="*/ 46 h 188"/>
                <a:gd name="T16" fmla="*/ 127 w 202"/>
                <a:gd name="T17" fmla="*/ 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2" h="188">
                  <a:moveTo>
                    <a:pt x="127" y="3"/>
                  </a:moveTo>
                  <a:cubicBezTo>
                    <a:pt x="119" y="1"/>
                    <a:pt x="112" y="0"/>
                    <a:pt x="104" y="0"/>
                  </a:cubicBezTo>
                  <a:cubicBezTo>
                    <a:pt x="60" y="0"/>
                    <a:pt x="23" y="30"/>
                    <a:pt x="12" y="72"/>
                  </a:cubicBezTo>
                  <a:cubicBezTo>
                    <a:pt x="0" y="122"/>
                    <a:pt x="30" y="173"/>
                    <a:pt x="81" y="186"/>
                  </a:cubicBezTo>
                  <a:cubicBezTo>
                    <a:pt x="89" y="188"/>
                    <a:pt x="96" y="188"/>
                    <a:pt x="104" y="188"/>
                  </a:cubicBezTo>
                  <a:cubicBezTo>
                    <a:pt x="104" y="188"/>
                    <a:pt x="104" y="188"/>
                    <a:pt x="104" y="188"/>
                  </a:cubicBezTo>
                  <a:cubicBezTo>
                    <a:pt x="147" y="188"/>
                    <a:pt x="185" y="159"/>
                    <a:pt x="196" y="117"/>
                  </a:cubicBezTo>
                  <a:cubicBezTo>
                    <a:pt x="202" y="93"/>
                    <a:pt x="198" y="68"/>
                    <a:pt x="185" y="46"/>
                  </a:cubicBezTo>
                  <a:cubicBezTo>
                    <a:pt x="172" y="24"/>
                    <a:pt x="151" y="9"/>
                    <a:pt x="127" y="3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244"/>
            <p:cNvSpPr>
              <a:spLocks noEditPoints="1"/>
            </p:cNvSpPr>
            <p:nvPr/>
          </p:nvSpPr>
          <p:spPr bwMode="auto">
            <a:xfrm>
              <a:off x="9300831" y="5666338"/>
              <a:ext cx="930275" cy="930275"/>
            </a:xfrm>
            <a:custGeom>
              <a:avLst/>
              <a:gdLst>
                <a:gd name="T0" fmla="*/ 730 w 738"/>
                <a:gd name="T1" fmla="*/ 444 h 738"/>
                <a:gd name="T2" fmla="*/ 738 w 738"/>
                <a:gd name="T3" fmla="*/ 357 h 738"/>
                <a:gd name="T4" fmla="*/ 646 w 738"/>
                <a:gd name="T5" fmla="*/ 318 h 738"/>
                <a:gd name="T6" fmla="*/ 624 w 738"/>
                <a:gd name="T7" fmla="*/ 249 h 738"/>
                <a:gd name="T8" fmla="*/ 677 w 738"/>
                <a:gd name="T9" fmla="*/ 167 h 738"/>
                <a:gd name="T10" fmla="*/ 621 w 738"/>
                <a:gd name="T11" fmla="*/ 99 h 738"/>
                <a:gd name="T12" fmla="*/ 530 w 738"/>
                <a:gd name="T13" fmla="*/ 137 h 738"/>
                <a:gd name="T14" fmla="*/ 468 w 738"/>
                <a:gd name="T15" fmla="*/ 104 h 738"/>
                <a:gd name="T16" fmla="*/ 447 w 738"/>
                <a:gd name="T17" fmla="*/ 8 h 738"/>
                <a:gd name="T18" fmla="*/ 360 w 738"/>
                <a:gd name="T19" fmla="*/ 0 h 738"/>
                <a:gd name="T20" fmla="*/ 322 w 738"/>
                <a:gd name="T21" fmla="*/ 90 h 738"/>
                <a:gd name="T22" fmla="*/ 252 w 738"/>
                <a:gd name="T23" fmla="*/ 112 h 738"/>
                <a:gd name="T24" fmla="*/ 169 w 738"/>
                <a:gd name="T25" fmla="*/ 58 h 738"/>
                <a:gd name="T26" fmla="*/ 102 w 738"/>
                <a:gd name="T27" fmla="*/ 114 h 738"/>
                <a:gd name="T28" fmla="*/ 139 w 738"/>
                <a:gd name="T29" fmla="*/ 205 h 738"/>
                <a:gd name="T30" fmla="*/ 105 w 738"/>
                <a:gd name="T31" fmla="*/ 270 h 738"/>
                <a:gd name="T32" fmla="*/ 8 w 738"/>
                <a:gd name="T33" fmla="*/ 291 h 738"/>
                <a:gd name="T34" fmla="*/ 0 w 738"/>
                <a:gd name="T35" fmla="*/ 379 h 738"/>
                <a:gd name="T36" fmla="*/ 92 w 738"/>
                <a:gd name="T37" fmla="*/ 417 h 738"/>
                <a:gd name="T38" fmla="*/ 113 w 738"/>
                <a:gd name="T39" fmla="*/ 485 h 738"/>
                <a:gd name="T40" fmla="*/ 59 w 738"/>
                <a:gd name="T41" fmla="*/ 569 h 738"/>
                <a:gd name="T42" fmla="*/ 115 w 738"/>
                <a:gd name="T43" fmla="*/ 637 h 738"/>
                <a:gd name="T44" fmla="*/ 208 w 738"/>
                <a:gd name="T45" fmla="*/ 599 h 738"/>
                <a:gd name="T46" fmla="*/ 269 w 738"/>
                <a:gd name="T47" fmla="*/ 631 h 738"/>
                <a:gd name="T48" fmla="*/ 290 w 738"/>
                <a:gd name="T49" fmla="*/ 729 h 738"/>
                <a:gd name="T50" fmla="*/ 378 w 738"/>
                <a:gd name="T51" fmla="*/ 738 h 738"/>
                <a:gd name="T52" fmla="*/ 417 w 738"/>
                <a:gd name="T53" fmla="*/ 645 h 738"/>
                <a:gd name="T54" fmla="*/ 484 w 738"/>
                <a:gd name="T55" fmla="*/ 625 h 738"/>
                <a:gd name="T56" fmla="*/ 568 w 738"/>
                <a:gd name="T57" fmla="*/ 679 h 738"/>
                <a:gd name="T58" fmla="*/ 636 w 738"/>
                <a:gd name="T59" fmla="*/ 623 h 738"/>
                <a:gd name="T60" fmla="*/ 599 w 738"/>
                <a:gd name="T61" fmla="*/ 531 h 738"/>
                <a:gd name="T62" fmla="*/ 633 w 738"/>
                <a:gd name="T63" fmla="*/ 465 h 738"/>
                <a:gd name="T64" fmla="*/ 730 w 738"/>
                <a:gd name="T65" fmla="*/ 444 h 738"/>
                <a:gd name="T66" fmla="*/ 503 w 738"/>
                <a:gd name="T67" fmla="*/ 401 h 738"/>
                <a:gd name="T68" fmla="*/ 369 w 738"/>
                <a:gd name="T69" fmla="*/ 505 h 738"/>
                <a:gd name="T70" fmla="*/ 369 w 738"/>
                <a:gd name="T71" fmla="*/ 505 h 738"/>
                <a:gd name="T72" fmla="*/ 335 w 738"/>
                <a:gd name="T73" fmla="*/ 502 h 738"/>
                <a:gd name="T74" fmla="*/ 234 w 738"/>
                <a:gd name="T75" fmla="*/ 334 h 738"/>
                <a:gd name="T76" fmla="*/ 369 w 738"/>
                <a:gd name="T77" fmla="*/ 229 h 738"/>
                <a:gd name="T78" fmla="*/ 403 w 738"/>
                <a:gd name="T79" fmla="*/ 233 h 738"/>
                <a:gd name="T80" fmla="*/ 488 w 738"/>
                <a:gd name="T81" fmla="*/ 297 h 738"/>
                <a:gd name="T82" fmla="*/ 503 w 738"/>
                <a:gd name="T83" fmla="*/ 401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38" h="738">
                  <a:moveTo>
                    <a:pt x="730" y="444"/>
                  </a:moveTo>
                  <a:cubicBezTo>
                    <a:pt x="738" y="357"/>
                    <a:pt x="738" y="357"/>
                    <a:pt x="738" y="357"/>
                  </a:cubicBezTo>
                  <a:cubicBezTo>
                    <a:pt x="646" y="318"/>
                    <a:pt x="646" y="318"/>
                    <a:pt x="646" y="318"/>
                  </a:cubicBezTo>
                  <a:cubicBezTo>
                    <a:pt x="642" y="294"/>
                    <a:pt x="635" y="271"/>
                    <a:pt x="624" y="249"/>
                  </a:cubicBezTo>
                  <a:cubicBezTo>
                    <a:pt x="677" y="167"/>
                    <a:pt x="677" y="167"/>
                    <a:pt x="677" y="167"/>
                  </a:cubicBezTo>
                  <a:cubicBezTo>
                    <a:pt x="621" y="99"/>
                    <a:pt x="621" y="99"/>
                    <a:pt x="621" y="99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511" y="124"/>
                    <a:pt x="490" y="113"/>
                    <a:pt x="468" y="104"/>
                  </a:cubicBezTo>
                  <a:cubicBezTo>
                    <a:pt x="447" y="8"/>
                    <a:pt x="447" y="8"/>
                    <a:pt x="447" y="8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22" y="90"/>
                    <a:pt x="322" y="90"/>
                    <a:pt x="322" y="90"/>
                  </a:cubicBezTo>
                  <a:cubicBezTo>
                    <a:pt x="298" y="94"/>
                    <a:pt x="274" y="102"/>
                    <a:pt x="252" y="112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02" y="114"/>
                    <a:pt x="102" y="114"/>
                    <a:pt x="102" y="114"/>
                  </a:cubicBezTo>
                  <a:cubicBezTo>
                    <a:pt x="139" y="205"/>
                    <a:pt x="139" y="205"/>
                    <a:pt x="139" y="205"/>
                  </a:cubicBezTo>
                  <a:cubicBezTo>
                    <a:pt x="125" y="225"/>
                    <a:pt x="113" y="247"/>
                    <a:pt x="105" y="270"/>
                  </a:cubicBezTo>
                  <a:cubicBezTo>
                    <a:pt x="8" y="291"/>
                    <a:pt x="8" y="291"/>
                    <a:pt x="8" y="291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92" y="417"/>
                    <a:pt x="92" y="417"/>
                    <a:pt x="92" y="417"/>
                  </a:cubicBezTo>
                  <a:cubicBezTo>
                    <a:pt x="96" y="441"/>
                    <a:pt x="103" y="464"/>
                    <a:pt x="113" y="485"/>
                  </a:cubicBezTo>
                  <a:cubicBezTo>
                    <a:pt x="59" y="569"/>
                    <a:pt x="59" y="569"/>
                    <a:pt x="59" y="569"/>
                  </a:cubicBezTo>
                  <a:cubicBezTo>
                    <a:pt x="115" y="637"/>
                    <a:pt x="115" y="637"/>
                    <a:pt x="115" y="637"/>
                  </a:cubicBezTo>
                  <a:cubicBezTo>
                    <a:pt x="208" y="599"/>
                    <a:pt x="208" y="599"/>
                    <a:pt x="208" y="599"/>
                  </a:cubicBezTo>
                  <a:cubicBezTo>
                    <a:pt x="226" y="612"/>
                    <a:pt x="247" y="623"/>
                    <a:pt x="269" y="631"/>
                  </a:cubicBezTo>
                  <a:cubicBezTo>
                    <a:pt x="290" y="729"/>
                    <a:pt x="290" y="729"/>
                    <a:pt x="290" y="729"/>
                  </a:cubicBezTo>
                  <a:cubicBezTo>
                    <a:pt x="378" y="738"/>
                    <a:pt x="378" y="738"/>
                    <a:pt x="378" y="738"/>
                  </a:cubicBezTo>
                  <a:cubicBezTo>
                    <a:pt x="417" y="645"/>
                    <a:pt x="417" y="645"/>
                    <a:pt x="417" y="645"/>
                  </a:cubicBezTo>
                  <a:cubicBezTo>
                    <a:pt x="440" y="641"/>
                    <a:pt x="463" y="634"/>
                    <a:pt x="484" y="625"/>
                  </a:cubicBezTo>
                  <a:cubicBezTo>
                    <a:pt x="568" y="679"/>
                    <a:pt x="568" y="679"/>
                    <a:pt x="568" y="679"/>
                  </a:cubicBezTo>
                  <a:cubicBezTo>
                    <a:pt x="636" y="623"/>
                    <a:pt x="636" y="623"/>
                    <a:pt x="636" y="623"/>
                  </a:cubicBezTo>
                  <a:cubicBezTo>
                    <a:pt x="599" y="531"/>
                    <a:pt x="599" y="531"/>
                    <a:pt x="599" y="531"/>
                  </a:cubicBezTo>
                  <a:cubicBezTo>
                    <a:pt x="613" y="511"/>
                    <a:pt x="624" y="489"/>
                    <a:pt x="633" y="465"/>
                  </a:cubicBezTo>
                  <a:lnTo>
                    <a:pt x="730" y="444"/>
                  </a:lnTo>
                  <a:close/>
                  <a:moveTo>
                    <a:pt x="503" y="401"/>
                  </a:moveTo>
                  <a:cubicBezTo>
                    <a:pt x="488" y="463"/>
                    <a:pt x="433" y="505"/>
                    <a:pt x="369" y="505"/>
                  </a:cubicBezTo>
                  <a:cubicBezTo>
                    <a:pt x="369" y="505"/>
                    <a:pt x="369" y="505"/>
                    <a:pt x="369" y="505"/>
                  </a:cubicBezTo>
                  <a:cubicBezTo>
                    <a:pt x="358" y="505"/>
                    <a:pt x="346" y="504"/>
                    <a:pt x="335" y="502"/>
                  </a:cubicBezTo>
                  <a:cubicBezTo>
                    <a:pt x="261" y="483"/>
                    <a:pt x="216" y="408"/>
                    <a:pt x="234" y="334"/>
                  </a:cubicBezTo>
                  <a:cubicBezTo>
                    <a:pt x="250" y="272"/>
                    <a:pt x="305" y="229"/>
                    <a:pt x="369" y="229"/>
                  </a:cubicBezTo>
                  <a:cubicBezTo>
                    <a:pt x="380" y="229"/>
                    <a:pt x="392" y="231"/>
                    <a:pt x="403" y="233"/>
                  </a:cubicBezTo>
                  <a:cubicBezTo>
                    <a:pt x="439" y="242"/>
                    <a:pt x="469" y="265"/>
                    <a:pt x="488" y="297"/>
                  </a:cubicBezTo>
                  <a:cubicBezTo>
                    <a:pt x="507" y="328"/>
                    <a:pt x="512" y="365"/>
                    <a:pt x="503" y="401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245"/>
            <p:cNvSpPr/>
            <p:nvPr/>
          </p:nvSpPr>
          <p:spPr bwMode="auto">
            <a:xfrm>
              <a:off x="10572418" y="1864275"/>
              <a:ext cx="254000" cy="238125"/>
            </a:xfrm>
            <a:custGeom>
              <a:avLst/>
              <a:gdLst>
                <a:gd name="T0" fmla="*/ 128 w 202"/>
                <a:gd name="T1" fmla="*/ 3 h 189"/>
                <a:gd name="T2" fmla="*/ 104 w 202"/>
                <a:gd name="T3" fmla="*/ 0 h 189"/>
                <a:gd name="T4" fmla="*/ 13 w 202"/>
                <a:gd name="T5" fmla="*/ 71 h 189"/>
                <a:gd name="T6" fmla="*/ 82 w 202"/>
                <a:gd name="T7" fmla="*/ 186 h 189"/>
                <a:gd name="T8" fmla="*/ 105 w 202"/>
                <a:gd name="T9" fmla="*/ 189 h 189"/>
                <a:gd name="T10" fmla="*/ 196 w 202"/>
                <a:gd name="T11" fmla="*/ 117 h 189"/>
                <a:gd name="T12" fmla="*/ 186 w 202"/>
                <a:gd name="T13" fmla="*/ 46 h 189"/>
                <a:gd name="T14" fmla="*/ 128 w 202"/>
                <a:gd name="T15" fmla="*/ 3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2" h="189">
                  <a:moveTo>
                    <a:pt x="128" y="3"/>
                  </a:moveTo>
                  <a:cubicBezTo>
                    <a:pt x="120" y="1"/>
                    <a:pt x="112" y="0"/>
                    <a:pt x="104" y="0"/>
                  </a:cubicBezTo>
                  <a:cubicBezTo>
                    <a:pt x="61" y="0"/>
                    <a:pt x="23" y="29"/>
                    <a:pt x="13" y="71"/>
                  </a:cubicBezTo>
                  <a:cubicBezTo>
                    <a:pt x="0" y="122"/>
                    <a:pt x="31" y="173"/>
                    <a:pt x="82" y="186"/>
                  </a:cubicBezTo>
                  <a:cubicBezTo>
                    <a:pt x="89" y="188"/>
                    <a:pt x="97" y="189"/>
                    <a:pt x="105" y="189"/>
                  </a:cubicBezTo>
                  <a:cubicBezTo>
                    <a:pt x="148" y="189"/>
                    <a:pt x="186" y="160"/>
                    <a:pt x="196" y="117"/>
                  </a:cubicBezTo>
                  <a:cubicBezTo>
                    <a:pt x="202" y="93"/>
                    <a:pt x="199" y="67"/>
                    <a:pt x="186" y="46"/>
                  </a:cubicBezTo>
                  <a:cubicBezTo>
                    <a:pt x="173" y="24"/>
                    <a:pt x="152" y="9"/>
                    <a:pt x="128" y="3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246"/>
            <p:cNvSpPr>
              <a:spLocks noEditPoints="1"/>
            </p:cNvSpPr>
            <p:nvPr/>
          </p:nvSpPr>
          <p:spPr bwMode="auto">
            <a:xfrm>
              <a:off x="10237456" y="1518200"/>
              <a:ext cx="930275" cy="930275"/>
            </a:xfrm>
            <a:custGeom>
              <a:avLst/>
              <a:gdLst>
                <a:gd name="T0" fmla="*/ 730 w 738"/>
                <a:gd name="T1" fmla="*/ 445 h 738"/>
                <a:gd name="T2" fmla="*/ 738 w 738"/>
                <a:gd name="T3" fmla="*/ 357 h 738"/>
                <a:gd name="T4" fmla="*/ 647 w 738"/>
                <a:gd name="T5" fmla="*/ 319 h 738"/>
                <a:gd name="T6" fmla="*/ 625 w 738"/>
                <a:gd name="T7" fmla="*/ 250 h 738"/>
                <a:gd name="T8" fmla="*/ 678 w 738"/>
                <a:gd name="T9" fmla="*/ 168 h 738"/>
                <a:gd name="T10" fmla="*/ 622 w 738"/>
                <a:gd name="T11" fmla="*/ 100 h 738"/>
                <a:gd name="T12" fmla="*/ 530 w 738"/>
                <a:gd name="T13" fmla="*/ 137 h 738"/>
                <a:gd name="T14" fmla="*/ 469 w 738"/>
                <a:gd name="T15" fmla="*/ 105 h 738"/>
                <a:gd name="T16" fmla="*/ 448 w 738"/>
                <a:gd name="T17" fmla="*/ 9 h 738"/>
                <a:gd name="T18" fmla="*/ 360 w 738"/>
                <a:gd name="T19" fmla="*/ 0 h 738"/>
                <a:gd name="T20" fmla="*/ 322 w 738"/>
                <a:gd name="T21" fmla="*/ 91 h 738"/>
                <a:gd name="T22" fmla="*/ 253 w 738"/>
                <a:gd name="T23" fmla="*/ 112 h 738"/>
                <a:gd name="T24" fmla="*/ 170 w 738"/>
                <a:gd name="T25" fmla="*/ 59 h 738"/>
                <a:gd name="T26" fmla="*/ 102 w 738"/>
                <a:gd name="T27" fmla="*/ 115 h 738"/>
                <a:gd name="T28" fmla="*/ 139 w 738"/>
                <a:gd name="T29" fmla="*/ 206 h 738"/>
                <a:gd name="T30" fmla="*/ 105 w 738"/>
                <a:gd name="T31" fmla="*/ 271 h 738"/>
                <a:gd name="T32" fmla="*/ 8 w 738"/>
                <a:gd name="T33" fmla="*/ 292 h 738"/>
                <a:gd name="T34" fmla="*/ 0 w 738"/>
                <a:gd name="T35" fmla="*/ 379 h 738"/>
                <a:gd name="T36" fmla="*/ 92 w 738"/>
                <a:gd name="T37" fmla="*/ 418 h 738"/>
                <a:gd name="T38" fmla="*/ 113 w 738"/>
                <a:gd name="T39" fmla="*/ 486 h 738"/>
                <a:gd name="T40" fmla="*/ 59 w 738"/>
                <a:gd name="T41" fmla="*/ 570 h 738"/>
                <a:gd name="T42" fmla="*/ 116 w 738"/>
                <a:gd name="T43" fmla="*/ 637 h 738"/>
                <a:gd name="T44" fmla="*/ 208 w 738"/>
                <a:gd name="T45" fmla="*/ 599 h 738"/>
                <a:gd name="T46" fmla="*/ 270 w 738"/>
                <a:gd name="T47" fmla="*/ 632 h 738"/>
                <a:gd name="T48" fmla="*/ 291 w 738"/>
                <a:gd name="T49" fmla="*/ 730 h 738"/>
                <a:gd name="T50" fmla="*/ 379 w 738"/>
                <a:gd name="T51" fmla="*/ 738 h 738"/>
                <a:gd name="T52" fmla="*/ 417 w 738"/>
                <a:gd name="T53" fmla="*/ 646 h 738"/>
                <a:gd name="T54" fmla="*/ 485 w 738"/>
                <a:gd name="T55" fmla="*/ 625 h 738"/>
                <a:gd name="T56" fmla="*/ 569 w 738"/>
                <a:gd name="T57" fmla="*/ 680 h 738"/>
                <a:gd name="T58" fmla="*/ 637 w 738"/>
                <a:gd name="T59" fmla="*/ 623 h 738"/>
                <a:gd name="T60" fmla="*/ 599 w 738"/>
                <a:gd name="T61" fmla="*/ 532 h 738"/>
                <a:gd name="T62" fmla="*/ 634 w 738"/>
                <a:gd name="T63" fmla="*/ 466 h 738"/>
                <a:gd name="T64" fmla="*/ 730 w 738"/>
                <a:gd name="T65" fmla="*/ 445 h 738"/>
                <a:gd name="T66" fmla="*/ 504 w 738"/>
                <a:gd name="T67" fmla="*/ 402 h 738"/>
                <a:gd name="T68" fmla="*/ 370 w 738"/>
                <a:gd name="T69" fmla="*/ 507 h 738"/>
                <a:gd name="T70" fmla="*/ 336 w 738"/>
                <a:gd name="T71" fmla="*/ 503 h 738"/>
                <a:gd name="T72" fmla="*/ 235 w 738"/>
                <a:gd name="T73" fmla="*/ 335 h 738"/>
                <a:gd name="T74" fmla="*/ 369 w 738"/>
                <a:gd name="T75" fmla="*/ 230 h 738"/>
                <a:gd name="T76" fmla="*/ 403 w 738"/>
                <a:gd name="T77" fmla="*/ 234 h 738"/>
                <a:gd name="T78" fmla="*/ 488 w 738"/>
                <a:gd name="T79" fmla="*/ 297 h 738"/>
                <a:gd name="T80" fmla="*/ 504 w 738"/>
                <a:gd name="T81" fmla="*/ 402 h 7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38" h="738">
                  <a:moveTo>
                    <a:pt x="730" y="445"/>
                  </a:moveTo>
                  <a:cubicBezTo>
                    <a:pt x="738" y="357"/>
                    <a:pt x="738" y="357"/>
                    <a:pt x="738" y="357"/>
                  </a:cubicBezTo>
                  <a:cubicBezTo>
                    <a:pt x="647" y="319"/>
                    <a:pt x="647" y="319"/>
                    <a:pt x="647" y="319"/>
                  </a:cubicBezTo>
                  <a:cubicBezTo>
                    <a:pt x="643" y="295"/>
                    <a:pt x="635" y="272"/>
                    <a:pt x="625" y="250"/>
                  </a:cubicBezTo>
                  <a:cubicBezTo>
                    <a:pt x="678" y="168"/>
                    <a:pt x="678" y="168"/>
                    <a:pt x="678" y="168"/>
                  </a:cubicBezTo>
                  <a:cubicBezTo>
                    <a:pt x="622" y="100"/>
                    <a:pt x="622" y="100"/>
                    <a:pt x="622" y="100"/>
                  </a:cubicBezTo>
                  <a:cubicBezTo>
                    <a:pt x="530" y="137"/>
                    <a:pt x="530" y="137"/>
                    <a:pt x="530" y="137"/>
                  </a:cubicBezTo>
                  <a:cubicBezTo>
                    <a:pt x="512" y="124"/>
                    <a:pt x="491" y="113"/>
                    <a:pt x="469" y="105"/>
                  </a:cubicBezTo>
                  <a:cubicBezTo>
                    <a:pt x="448" y="9"/>
                    <a:pt x="448" y="9"/>
                    <a:pt x="448" y="9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322" y="91"/>
                    <a:pt x="322" y="91"/>
                    <a:pt x="322" y="91"/>
                  </a:cubicBezTo>
                  <a:cubicBezTo>
                    <a:pt x="298" y="95"/>
                    <a:pt x="275" y="102"/>
                    <a:pt x="253" y="112"/>
                  </a:cubicBezTo>
                  <a:cubicBezTo>
                    <a:pt x="170" y="59"/>
                    <a:pt x="170" y="59"/>
                    <a:pt x="170" y="59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39" y="206"/>
                    <a:pt x="139" y="206"/>
                    <a:pt x="139" y="206"/>
                  </a:cubicBezTo>
                  <a:cubicBezTo>
                    <a:pt x="125" y="226"/>
                    <a:pt x="114" y="247"/>
                    <a:pt x="105" y="271"/>
                  </a:cubicBezTo>
                  <a:cubicBezTo>
                    <a:pt x="8" y="292"/>
                    <a:pt x="8" y="292"/>
                    <a:pt x="8" y="292"/>
                  </a:cubicBezTo>
                  <a:cubicBezTo>
                    <a:pt x="0" y="379"/>
                    <a:pt x="0" y="379"/>
                    <a:pt x="0" y="379"/>
                  </a:cubicBezTo>
                  <a:cubicBezTo>
                    <a:pt x="92" y="418"/>
                    <a:pt x="92" y="418"/>
                    <a:pt x="92" y="418"/>
                  </a:cubicBezTo>
                  <a:cubicBezTo>
                    <a:pt x="97" y="441"/>
                    <a:pt x="104" y="464"/>
                    <a:pt x="113" y="486"/>
                  </a:cubicBezTo>
                  <a:cubicBezTo>
                    <a:pt x="59" y="570"/>
                    <a:pt x="59" y="570"/>
                    <a:pt x="59" y="570"/>
                  </a:cubicBezTo>
                  <a:cubicBezTo>
                    <a:pt x="116" y="637"/>
                    <a:pt x="116" y="637"/>
                    <a:pt x="116" y="637"/>
                  </a:cubicBezTo>
                  <a:cubicBezTo>
                    <a:pt x="208" y="599"/>
                    <a:pt x="208" y="599"/>
                    <a:pt x="208" y="599"/>
                  </a:cubicBezTo>
                  <a:cubicBezTo>
                    <a:pt x="227" y="612"/>
                    <a:pt x="248" y="623"/>
                    <a:pt x="270" y="632"/>
                  </a:cubicBezTo>
                  <a:cubicBezTo>
                    <a:pt x="291" y="730"/>
                    <a:pt x="291" y="730"/>
                    <a:pt x="291" y="730"/>
                  </a:cubicBezTo>
                  <a:cubicBezTo>
                    <a:pt x="379" y="738"/>
                    <a:pt x="379" y="738"/>
                    <a:pt x="379" y="738"/>
                  </a:cubicBezTo>
                  <a:cubicBezTo>
                    <a:pt x="417" y="646"/>
                    <a:pt x="417" y="646"/>
                    <a:pt x="417" y="646"/>
                  </a:cubicBezTo>
                  <a:cubicBezTo>
                    <a:pt x="441" y="642"/>
                    <a:pt x="463" y="635"/>
                    <a:pt x="485" y="625"/>
                  </a:cubicBezTo>
                  <a:cubicBezTo>
                    <a:pt x="569" y="680"/>
                    <a:pt x="569" y="680"/>
                    <a:pt x="569" y="680"/>
                  </a:cubicBezTo>
                  <a:cubicBezTo>
                    <a:pt x="637" y="623"/>
                    <a:pt x="637" y="623"/>
                    <a:pt x="637" y="623"/>
                  </a:cubicBezTo>
                  <a:cubicBezTo>
                    <a:pt x="599" y="532"/>
                    <a:pt x="599" y="532"/>
                    <a:pt x="599" y="532"/>
                  </a:cubicBezTo>
                  <a:cubicBezTo>
                    <a:pt x="613" y="512"/>
                    <a:pt x="625" y="490"/>
                    <a:pt x="634" y="466"/>
                  </a:cubicBezTo>
                  <a:lnTo>
                    <a:pt x="730" y="445"/>
                  </a:lnTo>
                  <a:close/>
                  <a:moveTo>
                    <a:pt x="504" y="402"/>
                  </a:moveTo>
                  <a:cubicBezTo>
                    <a:pt x="489" y="464"/>
                    <a:pt x="433" y="507"/>
                    <a:pt x="370" y="507"/>
                  </a:cubicBezTo>
                  <a:cubicBezTo>
                    <a:pt x="358" y="507"/>
                    <a:pt x="347" y="506"/>
                    <a:pt x="336" y="503"/>
                  </a:cubicBezTo>
                  <a:cubicBezTo>
                    <a:pt x="262" y="484"/>
                    <a:pt x="217" y="409"/>
                    <a:pt x="235" y="335"/>
                  </a:cubicBezTo>
                  <a:cubicBezTo>
                    <a:pt x="251" y="273"/>
                    <a:pt x="306" y="230"/>
                    <a:pt x="369" y="230"/>
                  </a:cubicBezTo>
                  <a:cubicBezTo>
                    <a:pt x="381" y="230"/>
                    <a:pt x="392" y="231"/>
                    <a:pt x="403" y="234"/>
                  </a:cubicBezTo>
                  <a:cubicBezTo>
                    <a:pt x="439" y="243"/>
                    <a:pt x="469" y="265"/>
                    <a:pt x="488" y="297"/>
                  </a:cubicBezTo>
                  <a:cubicBezTo>
                    <a:pt x="508" y="329"/>
                    <a:pt x="513" y="366"/>
                    <a:pt x="504" y="402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247"/>
            <p:cNvSpPr>
              <a:spLocks noEditPoints="1"/>
            </p:cNvSpPr>
            <p:nvPr/>
          </p:nvSpPr>
          <p:spPr bwMode="auto">
            <a:xfrm>
              <a:off x="7695868" y="2148438"/>
              <a:ext cx="630238" cy="628650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248"/>
            <p:cNvSpPr>
              <a:spLocks noEditPoints="1"/>
            </p:cNvSpPr>
            <p:nvPr/>
          </p:nvSpPr>
          <p:spPr bwMode="auto">
            <a:xfrm>
              <a:off x="9716756" y="3259688"/>
              <a:ext cx="722313" cy="725487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Freeform 249"/>
            <p:cNvSpPr>
              <a:spLocks noEditPoints="1"/>
            </p:cNvSpPr>
            <p:nvPr/>
          </p:nvSpPr>
          <p:spPr bwMode="auto">
            <a:xfrm>
              <a:off x="9396081" y="1156250"/>
              <a:ext cx="457200" cy="457200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Freeform 250"/>
            <p:cNvSpPr>
              <a:spLocks noEditPoints="1"/>
            </p:cNvSpPr>
            <p:nvPr/>
          </p:nvSpPr>
          <p:spPr bwMode="auto">
            <a:xfrm>
              <a:off x="8884906" y="5078963"/>
              <a:ext cx="431800" cy="433387"/>
            </a:xfrm>
            <a:custGeom>
              <a:avLst/>
              <a:gdLst>
                <a:gd name="T0" fmla="*/ 171 w 343"/>
                <a:gd name="T1" fmla="*/ 343 h 343"/>
                <a:gd name="T2" fmla="*/ 0 w 343"/>
                <a:gd name="T3" fmla="*/ 171 h 343"/>
                <a:gd name="T4" fmla="*/ 171 w 343"/>
                <a:gd name="T5" fmla="*/ 0 h 343"/>
                <a:gd name="T6" fmla="*/ 343 w 343"/>
                <a:gd name="T7" fmla="*/ 171 h 343"/>
                <a:gd name="T8" fmla="*/ 171 w 343"/>
                <a:gd name="T9" fmla="*/ 343 h 343"/>
                <a:gd name="T10" fmla="*/ 171 w 343"/>
                <a:gd name="T11" fmla="*/ 100 h 343"/>
                <a:gd name="T12" fmla="*/ 100 w 343"/>
                <a:gd name="T13" fmla="*/ 171 h 343"/>
                <a:gd name="T14" fmla="*/ 171 w 343"/>
                <a:gd name="T15" fmla="*/ 243 h 343"/>
                <a:gd name="T16" fmla="*/ 243 w 343"/>
                <a:gd name="T17" fmla="*/ 171 h 343"/>
                <a:gd name="T18" fmla="*/ 171 w 343"/>
                <a:gd name="T19" fmla="*/ 100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3" h="343">
                  <a:moveTo>
                    <a:pt x="171" y="343"/>
                  </a:moveTo>
                  <a:cubicBezTo>
                    <a:pt x="77" y="343"/>
                    <a:pt x="0" y="266"/>
                    <a:pt x="0" y="171"/>
                  </a:cubicBezTo>
                  <a:cubicBezTo>
                    <a:pt x="0" y="77"/>
                    <a:pt x="77" y="0"/>
                    <a:pt x="171" y="0"/>
                  </a:cubicBezTo>
                  <a:cubicBezTo>
                    <a:pt x="266" y="0"/>
                    <a:pt x="343" y="77"/>
                    <a:pt x="343" y="171"/>
                  </a:cubicBezTo>
                  <a:cubicBezTo>
                    <a:pt x="343" y="266"/>
                    <a:pt x="266" y="343"/>
                    <a:pt x="171" y="343"/>
                  </a:cubicBezTo>
                  <a:close/>
                  <a:moveTo>
                    <a:pt x="171" y="100"/>
                  </a:moveTo>
                  <a:cubicBezTo>
                    <a:pt x="132" y="100"/>
                    <a:pt x="100" y="132"/>
                    <a:pt x="100" y="171"/>
                  </a:cubicBezTo>
                  <a:cubicBezTo>
                    <a:pt x="100" y="211"/>
                    <a:pt x="132" y="243"/>
                    <a:pt x="171" y="243"/>
                  </a:cubicBezTo>
                  <a:cubicBezTo>
                    <a:pt x="211" y="243"/>
                    <a:pt x="243" y="211"/>
                    <a:pt x="243" y="171"/>
                  </a:cubicBezTo>
                  <a:cubicBezTo>
                    <a:pt x="243" y="132"/>
                    <a:pt x="211" y="100"/>
                    <a:pt x="171" y="100"/>
                  </a:cubicBez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254"/>
            <p:cNvSpPr/>
            <p:nvPr/>
          </p:nvSpPr>
          <p:spPr bwMode="auto">
            <a:xfrm>
              <a:off x="7218948" y="3799435"/>
              <a:ext cx="735013" cy="352425"/>
            </a:xfrm>
            <a:custGeom>
              <a:avLst/>
              <a:gdLst>
                <a:gd name="T0" fmla="*/ 630 w 651"/>
                <a:gd name="T1" fmla="*/ 273 h 313"/>
                <a:gd name="T2" fmla="*/ 589 w 651"/>
                <a:gd name="T3" fmla="*/ 273 h 313"/>
                <a:gd name="T4" fmla="*/ 304 w 651"/>
                <a:gd name="T5" fmla="*/ 0 h 313"/>
                <a:gd name="T6" fmla="*/ 19 w 651"/>
                <a:gd name="T7" fmla="*/ 271 h 313"/>
                <a:gd name="T8" fmla="*/ 0 w 651"/>
                <a:gd name="T9" fmla="*/ 292 h 313"/>
                <a:gd name="T10" fmla="*/ 21 w 651"/>
                <a:gd name="T11" fmla="*/ 313 h 313"/>
                <a:gd name="T12" fmla="*/ 630 w 651"/>
                <a:gd name="T13" fmla="*/ 313 h 313"/>
                <a:gd name="T14" fmla="*/ 651 w 651"/>
                <a:gd name="T15" fmla="*/ 293 h 313"/>
                <a:gd name="T16" fmla="*/ 630 w 651"/>
                <a:gd name="T17" fmla="*/ 27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51" h="313">
                  <a:moveTo>
                    <a:pt x="630" y="273"/>
                  </a:moveTo>
                  <a:cubicBezTo>
                    <a:pt x="589" y="273"/>
                    <a:pt x="589" y="273"/>
                    <a:pt x="589" y="273"/>
                  </a:cubicBezTo>
                  <a:cubicBezTo>
                    <a:pt x="578" y="113"/>
                    <a:pt x="454" y="0"/>
                    <a:pt x="304" y="0"/>
                  </a:cubicBezTo>
                  <a:cubicBezTo>
                    <a:pt x="153" y="0"/>
                    <a:pt x="30" y="116"/>
                    <a:pt x="19" y="271"/>
                  </a:cubicBezTo>
                  <a:cubicBezTo>
                    <a:pt x="9" y="272"/>
                    <a:pt x="0" y="281"/>
                    <a:pt x="0" y="292"/>
                  </a:cubicBezTo>
                  <a:cubicBezTo>
                    <a:pt x="0" y="303"/>
                    <a:pt x="10" y="313"/>
                    <a:pt x="21" y="313"/>
                  </a:cubicBezTo>
                  <a:cubicBezTo>
                    <a:pt x="630" y="313"/>
                    <a:pt x="630" y="313"/>
                    <a:pt x="630" y="313"/>
                  </a:cubicBezTo>
                  <a:cubicBezTo>
                    <a:pt x="642" y="313"/>
                    <a:pt x="651" y="304"/>
                    <a:pt x="651" y="293"/>
                  </a:cubicBezTo>
                  <a:cubicBezTo>
                    <a:pt x="651" y="282"/>
                    <a:pt x="642" y="273"/>
                    <a:pt x="630" y="273"/>
                  </a:cubicBezTo>
                  <a:close/>
                </a:path>
              </a:pathLst>
            </a:custGeom>
            <a:solidFill>
              <a:srgbClr val="DB283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Freeform 255"/>
            <p:cNvSpPr/>
            <p:nvPr/>
          </p:nvSpPr>
          <p:spPr bwMode="auto">
            <a:xfrm>
              <a:off x="7049716" y="3905129"/>
              <a:ext cx="1474828" cy="2827101"/>
            </a:xfrm>
            <a:custGeom>
              <a:avLst/>
              <a:gdLst>
                <a:gd name="T0" fmla="*/ 835 w 1488"/>
                <a:gd name="T1" fmla="*/ 717 h 2854"/>
                <a:gd name="T2" fmla="*/ 851 w 1488"/>
                <a:gd name="T3" fmla="*/ 708 h 2854"/>
                <a:gd name="T4" fmla="*/ 1249 w 1488"/>
                <a:gd name="T5" fmla="*/ 68 h 2854"/>
                <a:gd name="T6" fmla="*/ 1417 w 1488"/>
                <a:gd name="T7" fmla="*/ 36 h 2854"/>
                <a:gd name="T8" fmla="*/ 1451 w 1488"/>
                <a:gd name="T9" fmla="*/ 199 h 2854"/>
                <a:gd name="T10" fmla="*/ 890 w 1488"/>
                <a:gd name="T11" fmla="*/ 1074 h 2854"/>
                <a:gd name="T12" fmla="*/ 887 w 1488"/>
                <a:gd name="T13" fmla="*/ 1085 h 2854"/>
                <a:gd name="T14" fmla="*/ 887 w 1488"/>
                <a:gd name="T15" fmla="*/ 1839 h 2854"/>
                <a:gd name="T16" fmla="*/ 887 w 1488"/>
                <a:gd name="T17" fmla="*/ 1906 h 2854"/>
                <a:gd name="T18" fmla="*/ 887 w 1488"/>
                <a:gd name="T19" fmla="*/ 2723 h 2854"/>
                <a:gd name="T20" fmla="*/ 751 w 1488"/>
                <a:gd name="T21" fmla="*/ 2854 h 2854"/>
                <a:gd name="T22" fmla="*/ 749 w 1488"/>
                <a:gd name="T23" fmla="*/ 2854 h 2854"/>
                <a:gd name="T24" fmla="*/ 614 w 1488"/>
                <a:gd name="T25" fmla="*/ 2723 h 2854"/>
                <a:gd name="T26" fmla="*/ 614 w 1488"/>
                <a:gd name="T27" fmla="*/ 1925 h 2854"/>
                <a:gd name="T28" fmla="*/ 595 w 1488"/>
                <a:gd name="T29" fmla="*/ 1906 h 2854"/>
                <a:gd name="T30" fmla="*/ 576 w 1488"/>
                <a:gd name="T31" fmla="*/ 1906 h 2854"/>
                <a:gd name="T32" fmla="*/ 557 w 1488"/>
                <a:gd name="T33" fmla="*/ 1925 h 2854"/>
                <a:gd name="T34" fmla="*/ 557 w 1488"/>
                <a:gd name="T35" fmla="*/ 2723 h 2854"/>
                <a:gd name="T36" fmla="*/ 421 w 1488"/>
                <a:gd name="T37" fmla="*/ 2854 h 2854"/>
                <a:gd name="T38" fmla="*/ 419 w 1488"/>
                <a:gd name="T39" fmla="*/ 2854 h 2854"/>
                <a:gd name="T40" fmla="*/ 283 w 1488"/>
                <a:gd name="T41" fmla="*/ 2723 h 2854"/>
                <a:gd name="T42" fmla="*/ 283 w 1488"/>
                <a:gd name="T43" fmla="*/ 1906 h 2854"/>
                <a:gd name="T44" fmla="*/ 283 w 1488"/>
                <a:gd name="T45" fmla="*/ 1839 h 2854"/>
                <a:gd name="T46" fmla="*/ 283 w 1488"/>
                <a:gd name="T47" fmla="*/ 1103 h 2854"/>
                <a:gd name="T48" fmla="*/ 263 w 1488"/>
                <a:gd name="T49" fmla="*/ 1085 h 2854"/>
                <a:gd name="T50" fmla="*/ 263 w 1488"/>
                <a:gd name="T51" fmla="*/ 1085 h 2854"/>
                <a:gd name="T52" fmla="*/ 246 w 1488"/>
                <a:gd name="T53" fmla="*/ 1103 h 2854"/>
                <a:gd name="T54" fmla="*/ 246 w 1488"/>
                <a:gd name="T55" fmla="*/ 1712 h 2854"/>
                <a:gd name="T56" fmla="*/ 123 w 1488"/>
                <a:gd name="T57" fmla="*/ 1830 h 2854"/>
                <a:gd name="T58" fmla="*/ 0 w 1488"/>
                <a:gd name="T59" fmla="*/ 1712 h 2854"/>
                <a:gd name="T60" fmla="*/ 0 w 1488"/>
                <a:gd name="T61" fmla="*/ 1170 h 2854"/>
                <a:gd name="T62" fmla="*/ 0 w 1488"/>
                <a:gd name="T63" fmla="*/ 1024 h 2854"/>
                <a:gd name="T64" fmla="*/ 0 w 1488"/>
                <a:gd name="T65" fmla="*/ 736 h 2854"/>
                <a:gd name="T66" fmla="*/ 19 w 1488"/>
                <a:gd name="T67" fmla="*/ 717 h 2854"/>
                <a:gd name="T68" fmla="*/ 835 w 1488"/>
                <a:gd name="T69" fmla="*/ 717 h 2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88" h="2854">
                  <a:moveTo>
                    <a:pt x="835" y="717"/>
                  </a:moveTo>
                  <a:cubicBezTo>
                    <a:pt x="841" y="717"/>
                    <a:pt x="847" y="714"/>
                    <a:pt x="851" y="708"/>
                  </a:cubicBezTo>
                  <a:cubicBezTo>
                    <a:pt x="1249" y="68"/>
                    <a:pt x="1249" y="68"/>
                    <a:pt x="1249" y="68"/>
                  </a:cubicBezTo>
                  <a:cubicBezTo>
                    <a:pt x="1286" y="14"/>
                    <a:pt x="1361" y="0"/>
                    <a:pt x="1417" y="36"/>
                  </a:cubicBezTo>
                  <a:cubicBezTo>
                    <a:pt x="1473" y="72"/>
                    <a:pt x="1488" y="145"/>
                    <a:pt x="1451" y="199"/>
                  </a:cubicBezTo>
                  <a:cubicBezTo>
                    <a:pt x="890" y="1074"/>
                    <a:pt x="890" y="1074"/>
                    <a:pt x="890" y="1074"/>
                  </a:cubicBezTo>
                  <a:cubicBezTo>
                    <a:pt x="888" y="1077"/>
                    <a:pt x="887" y="1081"/>
                    <a:pt x="887" y="1085"/>
                  </a:cubicBezTo>
                  <a:cubicBezTo>
                    <a:pt x="887" y="1839"/>
                    <a:pt x="887" y="1839"/>
                    <a:pt x="887" y="1839"/>
                  </a:cubicBezTo>
                  <a:cubicBezTo>
                    <a:pt x="887" y="1906"/>
                    <a:pt x="887" y="1906"/>
                    <a:pt x="887" y="1906"/>
                  </a:cubicBezTo>
                  <a:cubicBezTo>
                    <a:pt x="887" y="2723"/>
                    <a:pt x="887" y="2723"/>
                    <a:pt x="887" y="2723"/>
                  </a:cubicBezTo>
                  <a:cubicBezTo>
                    <a:pt x="887" y="2795"/>
                    <a:pt x="826" y="2854"/>
                    <a:pt x="751" y="2854"/>
                  </a:cubicBezTo>
                  <a:cubicBezTo>
                    <a:pt x="749" y="2854"/>
                    <a:pt x="749" y="2854"/>
                    <a:pt x="749" y="2854"/>
                  </a:cubicBezTo>
                  <a:cubicBezTo>
                    <a:pt x="675" y="2854"/>
                    <a:pt x="614" y="2795"/>
                    <a:pt x="614" y="2723"/>
                  </a:cubicBezTo>
                  <a:cubicBezTo>
                    <a:pt x="614" y="1925"/>
                    <a:pt x="614" y="1925"/>
                    <a:pt x="614" y="1925"/>
                  </a:cubicBezTo>
                  <a:cubicBezTo>
                    <a:pt x="614" y="1914"/>
                    <a:pt x="605" y="1906"/>
                    <a:pt x="595" y="1906"/>
                  </a:cubicBezTo>
                  <a:cubicBezTo>
                    <a:pt x="576" y="1906"/>
                    <a:pt x="576" y="1906"/>
                    <a:pt x="576" y="1906"/>
                  </a:cubicBezTo>
                  <a:cubicBezTo>
                    <a:pt x="565" y="1906"/>
                    <a:pt x="557" y="1914"/>
                    <a:pt x="557" y="1925"/>
                  </a:cubicBezTo>
                  <a:cubicBezTo>
                    <a:pt x="557" y="2723"/>
                    <a:pt x="557" y="2723"/>
                    <a:pt x="557" y="2723"/>
                  </a:cubicBezTo>
                  <a:cubicBezTo>
                    <a:pt x="557" y="2795"/>
                    <a:pt x="495" y="2854"/>
                    <a:pt x="421" y="2854"/>
                  </a:cubicBezTo>
                  <a:cubicBezTo>
                    <a:pt x="419" y="2854"/>
                    <a:pt x="419" y="2854"/>
                    <a:pt x="419" y="2854"/>
                  </a:cubicBezTo>
                  <a:cubicBezTo>
                    <a:pt x="344" y="2854"/>
                    <a:pt x="283" y="2795"/>
                    <a:pt x="283" y="2723"/>
                  </a:cubicBezTo>
                  <a:cubicBezTo>
                    <a:pt x="283" y="1906"/>
                    <a:pt x="283" y="1906"/>
                    <a:pt x="283" y="1906"/>
                  </a:cubicBezTo>
                  <a:cubicBezTo>
                    <a:pt x="283" y="1839"/>
                    <a:pt x="283" y="1839"/>
                    <a:pt x="283" y="1839"/>
                  </a:cubicBezTo>
                  <a:cubicBezTo>
                    <a:pt x="283" y="1103"/>
                    <a:pt x="283" y="1103"/>
                    <a:pt x="283" y="1103"/>
                  </a:cubicBezTo>
                  <a:cubicBezTo>
                    <a:pt x="283" y="1092"/>
                    <a:pt x="274" y="1084"/>
                    <a:pt x="263" y="1085"/>
                  </a:cubicBezTo>
                  <a:cubicBezTo>
                    <a:pt x="263" y="1085"/>
                    <a:pt x="263" y="1085"/>
                    <a:pt x="263" y="1085"/>
                  </a:cubicBezTo>
                  <a:cubicBezTo>
                    <a:pt x="253" y="1086"/>
                    <a:pt x="246" y="1094"/>
                    <a:pt x="246" y="1103"/>
                  </a:cubicBezTo>
                  <a:cubicBezTo>
                    <a:pt x="246" y="1712"/>
                    <a:pt x="246" y="1712"/>
                    <a:pt x="246" y="1712"/>
                  </a:cubicBezTo>
                  <a:cubicBezTo>
                    <a:pt x="246" y="1778"/>
                    <a:pt x="190" y="1830"/>
                    <a:pt x="123" y="1830"/>
                  </a:cubicBezTo>
                  <a:cubicBezTo>
                    <a:pt x="56" y="1830"/>
                    <a:pt x="0" y="1778"/>
                    <a:pt x="0" y="1712"/>
                  </a:cubicBezTo>
                  <a:cubicBezTo>
                    <a:pt x="0" y="1170"/>
                    <a:pt x="0" y="1170"/>
                    <a:pt x="0" y="1170"/>
                  </a:cubicBezTo>
                  <a:cubicBezTo>
                    <a:pt x="0" y="1024"/>
                    <a:pt x="0" y="1024"/>
                    <a:pt x="0" y="1024"/>
                  </a:cubicBezTo>
                  <a:cubicBezTo>
                    <a:pt x="0" y="736"/>
                    <a:pt x="0" y="736"/>
                    <a:pt x="0" y="736"/>
                  </a:cubicBezTo>
                  <a:cubicBezTo>
                    <a:pt x="0" y="726"/>
                    <a:pt x="9" y="717"/>
                    <a:pt x="19" y="717"/>
                  </a:cubicBezTo>
                  <a:lnTo>
                    <a:pt x="835" y="717"/>
                  </a:ln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256"/>
            <p:cNvSpPr/>
            <p:nvPr/>
          </p:nvSpPr>
          <p:spPr bwMode="auto">
            <a:xfrm>
              <a:off x="7266573" y="4220123"/>
              <a:ext cx="604838" cy="327025"/>
            </a:xfrm>
            <a:custGeom>
              <a:avLst/>
              <a:gdLst>
                <a:gd name="T0" fmla="*/ 1 w 535"/>
                <a:gd name="T1" fmla="*/ 0 h 290"/>
                <a:gd name="T2" fmla="*/ 0 w 535"/>
                <a:gd name="T3" fmla="*/ 22 h 290"/>
                <a:gd name="T4" fmla="*/ 267 w 535"/>
                <a:gd name="T5" fmla="*/ 290 h 290"/>
                <a:gd name="T6" fmla="*/ 535 w 535"/>
                <a:gd name="T7" fmla="*/ 22 h 290"/>
                <a:gd name="T8" fmla="*/ 534 w 535"/>
                <a:gd name="T9" fmla="*/ 0 h 290"/>
                <a:gd name="T10" fmla="*/ 1 w 535"/>
                <a:gd name="T11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5" h="290">
                  <a:moveTo>
                    <a:pt x="1" y="0"/>
                  </a:moveTo>
                  <a:cubicBezTo>
                    <a:pt x="0" y="7"/>
                    <a:pt x="0" y="15"/>
                    <a:pt x="0" y="22"/>
                  </a:cubicBezTo>
                  <a:cubicBezTo>
                    <a:pt x="0" y="170"/>
                    <a:pt x="120" y="290"/>
                    <a:pt x="267" y="290"/>
                  </a:cubicBezTo>
                  <a:cubicBezTo>
                    <a:pt x="415" y="290"/>
                    <a:pt x="535" y="170"/>
                    <a:pt x="535" y="22"/>
                  </a:cubicBezTo>
                  <a:cubicBezTo>
                    <a:pt x="535" y="15"/>
                    <a:pt x="534" y="7"/>
                    <a:pt x="534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0A568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完善企业文化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04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45" name="Rectangle 625"/>
          <p:cNvSpPr>
            <a:spLocks noChangeArrowheads="1"/>
          </p:cNvSpPr>
          <p:nvPr/>
        </p:nvSpPr>
        <p:spPr bwMode="auto">
          <a:xfrm>
            <a:off x="4125120" y="6051653"/>
            <a:ext cx="1425575" cy="5048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1200" cap="none" spc="-30" normalizeH="0" baseline="0" noProof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/>
              <a:cs typeface="+mn-cs"/>
            </a:endParaRPr>
          </a:p>
        </p:txBody>
      </p:sp>
      <p:sp>
        <p:nvSpPr>
          <p:cNvPr id="81" name="Rectangle 5"/>
          <p:cNvSpPr>
            <a:spLocks noChangeArrowheads="1"/>
          </p:cNvSpPr>
          <p:nvPr/>
        </p:nvSpPr>
        <p:spPr bwMode="auto">
          <a:xfrm>
            <a:off x="4326692" y="4068339"/>
            <a:ext cx="928687" cy="2168525"/>
          </a:xfrm>
          <a:prstGeom prst="rect">
            <a:avLst/>
          </a:prstGeom>
          <a:solidFill>
            <a:srgbClr val="0A5687"/>
          </a:solidFill>
          <a:ln w="28575">
            <a:noFill/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可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持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续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展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82" name="Rectangle 6"/>
          <p:cNvSpPr>
            <a:spLocks noChangeArrowheads="1"/>
          </p:cNvSpPr>
          <p:nvPr/>
        </p:nvSpPr>
        <p:spPr bwMode="auto">
          <a:xfrm>
            <a:off x="5466516" y="3234900"/>
            <a:ext cx="927100" cy="3001963"/>
          </a:xfrm>
          <a:prstGeom prst="rect">
            <a:avLst/>
          </a:prstGeom>
          <a:solidFill>
            <a:srgbClr val="0A5687"/>
          </a:solidFill>
          <a:ln w="28575">
            <a:noFill/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优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秀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员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工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83" name="Rectangle 7"/>
          <p:cNvSpPr>
            <a:spLocks noChangeArrowheads="1"/>
          </p:cNvSpPr>
          <p:nvPr/>
        </p:nvSpPr>
        <p:spPr bwMode="auto">
          <a:xfrm>
            <a:off x="7742992" y="1915689"/>
            <a:ext cx="928687" cy="4321175"/>
          </a:xfrm>
          <a:prstGeom prst="rect">
            <a:avLst/>
          </a:prstGeom>
          <a:solidFill>
            <a:srgbClr val="0A5687"/>
          </a:solidFill>
          <a:ln w="28575">
            <a:noFill/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现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人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84" name="Rectangle 8"/>
          <p:cNvSpPr>
            <a:spLocks noChangeArrowheads="1"/>
          </p:cNvSpPr>
          <p:nvPr/>
        </p:nvSpPr>
        <p:spPr bwMode="auto">
          <a:xfrm>
            <a:off x="6604753" y="2537988"/>
            <a:ext cx="927100" cy="3698875"/>
          </a:xfrm>
          <a:prstGeom prst="rect">
            <a:avLst/>
          </a:prstGeom>
          <a:solidFill>
            <a:srgbClr val="0A5687"/>
          </a:solidFill>
          <a:ln w="28575">
            <a:noFill/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因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才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用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85" name="Oval 9"/>
          <p:cNvSpPr>
            <a:spLocks noChangeArrowheads="1"/>
          </p:cNvSpPr>
          <p:nvPr/>
        </p:nvSpPr>
        <p:spPr bwMode="auto">
          <a:xfrm>
            <a:off x="4488616" y="5892376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2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94" name="Oval 17"/>
          <p:cNvSpPr>
            <a:spLocks noChangeArrowheads="1"/>
          </p:cNvSpPr>
          <p:nvPr/>
        </p:nvSpPr>
        <p:spPr bwMode="auto">
          <a:xfrm>
            <a:off x="5625266" y="5892376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3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96" name="Oval 19"/>
          <p:cNvSpPr>
            <a:spLocks noChangeArrowheads="1"/>
          </p:cNvSpPr>
          <p:nvPr/>
        </p:nvSpPr>
        <p:spPr bwMode="auto">
          <a:xfrm>
            <a:off x="6760328" y="5892376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4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98" name="Oval 21"/>
          <p:cNvSpPr>
            <a:spLocks noChangeArrowheads="1"/>
          </p:cNvSpPr>
          <p:nvPr/>
        </p:nvSpPr>
        <p:spPr bwMode="auto">
          <a:xfrm>
            <a:off x="7896978" y="5892376"/>
            <a:ext cx="625475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5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grpSp>
        <p:nvGrpSpPr>
          <p:cNvPr id="105" name="组合 104"/>
          <p:cNvGrpSpPr/>
          <p:nvPr/>
        </p:nvGrpSpPr>
        <p:grpSpPr>
          <a:xfrm>
            <a:off x="3299755" y="3563060"/>
            <a:ext cx="871539" cy="1031875"/>
            <a:chOff x="1428750" y="2633663"/>
            <a:chExt cx="871538" cy="1031874"/>
          </a:xfrm>
          <a:solidFill>
            <a:srgbClr val="0A5687"/>
          </a:solidFill>
          <a:effectLst/>
        </p:grpSpPr>
        <p:sp>
          <p:nvSpPr>
            <p:cNvPr id="106" name="Freeform 27"/>
            <p:cNvSpPr/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Century Gothic" panose="020B0502020202020204" pitchFamily="34" charset="0"/>
              </a:endParaRPr>
            </a:p>
          </p:txBody>
        </p:sp>
        <p:sp>
          <p:nvSpPr>
            <p:cNvPr id="107" name="Freeform 28"/>
            <p:cNvSpPr/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Century Gothic" panose="020B0502020202020204" pitchFamily="34" charset="0"/>
              </a:endParaRPr>
            </a:p>
          </p:txBody>
        </p:sp>
        <p:sp>
          <p:nvSpPr>
            <p:cNvPr id="108" name="Freeform 29"/>
            <p:cNvSpPr/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Century Gothic" panose="020B0502020202020204" pitchFamily="34" charset="0"/>
              </a:endParaRPr>
            </a:p>
          </p:txBody>
        </p:sp>
        <p:sp>
          <p:nvSpPr>
            <p:cNvPr id="109" name="Freeform 30"/>
            <p:cNvSpPr/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grpFill/>
            <a:ln w="2857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微软雅黑" panose="020B0503020204020204" pitchFamily="34" charset="-122"/>
                <a:cs typeface="+mn-cs"/>
                <a:sym typeface="Century Gothic" panose="020B0502020202020204" pitchFamily="34" charset="0"/>
              </a:endParaRPr>
            </a:p>
          </p:txBody>
        </p:sp>
      </p:grpSp>
      <p:sp>
        <p:nvSpPr>
          <p:cNvPr id="114" name="Rectangle 5"/>
          <p:cNvSpPr>
            <a:spLocks noChangeArrowheads="1"/>
          </p:cNvSpPr>
          <p:nvPr/>
        </p:nvSpPr>
        <p:spPr bwMode="auto">
          <a:xfrm>
            <a:off x="3172758" y="4626133"/>
            <a:ext cx="928687" cy="1610731"/>
          </a:xfrm>
          <a:prstGeom prst="rect">
            <a:avLst/>
          </a:prstGeom>
          <a:solidFill>
            <a:srgbClr val="0A5687"/>
          </a:solidFill>
          <a:ln w="28575">
            <a:noFill/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发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现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人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才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115" name="Oval 9"/>
          <p:cNvSpPr>
            <a:spLocks noChangeArrowheads="1"/>
          </p:cNvSpPr>
          <p:nvPr/>
        </p:nvSpPr>
        <p:spPr bwMode="auto">
          <a:xfrm>
            <a:off x="3334682" y="5892376"/>
            <a:ext cx="627063" cy="625475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gradFill>
              <a:gsLst>
                <a:gs pos="0">
                  <a:schemeClr val="bg1"/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entury Gothic" panose="020B0502020202020204" pitchFamily="34" charset="0"/>
                <a:ea typeface="思源黑体" panose="020B0500000000000000"/>
                <a:cs typeface="+mn-cs"/>
                <a:sym typeface="Century Gothic" panose="020B0502020202020204" pitchFamily="34" charset="0"/>
              </a:rPr>
              <a:t>1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entury Gothic" panose="020B0502020202020204" pitchFamily="34" charset="0"/>
              <a:ea typeface="思源黑体" panose="020B0500000000000000"/>
              <a:cs typeface="+mn-cs"/>
              <a:sym typeface="Century Gothic" panose="020B0502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1293951" y="1180004"/>
            <a:ext cx="5929828" cy="49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ea"/>
              </a:rPr>
              <a:t>完善企业文化是保证企业持续的发展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ea"/>
            </a:endParaRPr>
          </a:p>
        </p:txBody>
      </p:sp>
      <p:sp>
        <p:nvSpPr>
          <p:cNvPr id="170" name="矩形 169"/>
          <p:cNvSpPr/>
          <p:nvPr/>
        </p:nvSpPr>
        <p:spPr>
          <a:xfrm>
            <a:off x="1293951" y="177392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为有效推动企业发展，必须管理好软数据，具体为</a:t>
            </a: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：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完善企业文化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04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742232" y="2550284"/>
            <a:ext cx="2449222" cy="3834787"/>
            <a:chOff x="1374974" y="2337873"/>
            <a:chExt cx="2449222" cy="3834787"/>
          </a:xfrm>
        </p:grpSpPr>
        <p:grpSp>
          <p:nvGrpSpPr>
            <p:cNvPr id="29" name="Group 33"/>
            <p:cNvGrpSpPr/>
            <p:nvPr/>
          </p:nvGrpSpPr>
          <p:grpSpPr>
            <a:xfrm>
              <a:off x="2825581" y="2344669"/>
              <a:ext cx="998615" cy="3428843"/>
              <a:chOff x="4948238" y="2751138"/>
              <a:chExt cx="585788" cy="2011362"/>
            </a:xfrm>
            <a:solidFill>
              <a:srgbClr val="008FFF">
                <a:lumMod val="75000"/>
              </a:srgbClr>
            </a:solidFill>
          </p:grpSpPr>
          <p:sp>
            <p:nvSpPr>
              <p:cNvPr id="41" name="Freeform 13"/>
              <p:cNvSpPr/>
              <p:nvPr/>
            </p:nvSpPr>
            <p:spPr bwMode="auto">
              <a:xfrm>
                <a:off x="4948238" y="2751138"/>
                <a:ext cx="585788" cy="2011362"/>
              </a:xfrm>
              <a:custGeom>
                <a:avLst/>
                <a:gdLst/>
                <a:ahLst/>
                <a:cxnLst>
                  <a:cxn ang="0">
                    <a:pos x="102" y="0"/>
                  </a:cxn>
                  <a:cxn ang="0">
                    <a:pos x="144" y="41"/>
                  </a:cxn>
                  <a:cxn ang="0">
                    <a:pos x="140" y="85"/>
                  </a:cxn>
                  <a:cxn ang="0">
                    <a:pos x="136" y="92"/>
                  </a:cxn>
                  <a:cxn ang="0">
                    <a:pos x="131" y="113"/>
                  </a:cxn>
                  <a:cxn ang="0">
                    <a:pos x="124" y="124"/>
                  </a:cxn>
                  <a:cxn ang="0">
                    <a:pos x="132" y="139"/>
                  </a:cxn>
                  <a:cxn ang="0">
                    <a:pos x="168" y="154"/>
                  </a:cxn>
                  <a:cxn ang="0">
                    <a:pos x="194" y="179"/>
                  </a:cxn>
                  <a:cxn ang="0">
                    <a:pos x="220" y="221"/>
                  </a:cxn>
                  <a:cxn ang="0">
                    <a:pos x="242" y="268"/>
                  </a:cxn>
                  <a:cxn ang="0">
                    <a:pos x="200" y="292"/>
                  </a:cxn>
                  <a:cxn ang="0">
                    <a:pos x="181" y="284"/>
                  </a:cxn>
                  <a:cxn ang="0">
                    <a:pos x="194" y="361"/>
                  </a:cxn>
                  <a:cxn ang="0">
                    <a:pos x="203" y="440"/>
                  </a:cxn>
                  <a:cxn ang="0">
                    <a:pos x="188" y="448"/>
                  </a:cxn>
                  <a:cxn ang="0">
                    <a:pos x="176" y="549"/>
                  </a:cxn>
                  <a:cxn ang="0">
                    <a:pos x="162" y="646"/>
                  </a:cxn>
                  <a:cxn ang="0">
                    <a:pos x="160" y="707"/>
                  </a:cxn>
                  <a:cxn ang="0">
                    <a:pos x="188" y="746"/>
                  </a:cxn>
                  <a:cxn ang="0">
                    <a:pos x="221" y="753"/>
                  </a:cxn>
                  <a:cxn ang="0">
                    <a:pos x="217" y="768"/>
                  </a:cxn>
                  <a:cxn ang="0">
                    <a:pos x="165" y="763"/>
                  </a:cxn>
                  <a:cxn ang="0">
                    <a:pos x="146" y="755"/>
                  </a:cxn>
                  <a:cxn ang="0">
                    <a:pos x="132" y="765"/>
                  </a:cxn>
                  <a:cxn ang="0">
                    <a:pos x="112" y="753"/>
                  </a:cxn>
                  <a:cxn ang="0">
                    <a:pos x="109" y="720"/>
                  </a:cxn>
                  <a:cxn ang="0">
                    <a:pos x="113" y="683"/>
                  </a:cxn>
                  <a:cxn ang="0">
                    <a:pos x="106" y="629"/>
                  </a:cxn>
                  <a:cxn ang="0">
                    <a:pos x="106" y="585"/>
                  </a:cxn>
                  <a:cxn ang="0">
                    <a:pos x="111" y="544"/>
                  </a:cxn>
                  <a:cxn ang="0">
                    <a:pos x="110" y="516"/>
                  </a:cxn>
                  <a:cxn ang="0">
                    <a:pos x="95" y="594"/>
                  </a:cxn>
                  <a:cxn ang="0">
                    <a:pos x="87" y="685"/>
                  </a:cxn>
                  <a:cxn ang="0">
                    <a:pos x="73" y="742"/>
                  </a:cxn>
                  <a:cxn ang="0">
                    <a:pos x="68" y="767"/>
                  </a:cxn>
                  <a:cxn ang="0">
                    <a:pos x="75" y="798"/>
                  </a:cxn>
                  <a:cxn ang="0">
                    <a:pos x="69" y="843"/>
                  </a:cxn>
                  <a:cxn ang="0">
                    <a:pos x="30" y="816"/>
                  </a:cxn>
                  <a:cxn ang="0">
                    <a:pos x="27" y="772"/>
                  </a:cxn>
                  <a:cxn ang="0">
                    <a:pos x="22" y="738"/>
                  </a:cxn>
                  <a:cxn ang="0">
                    <a:pos x="22" y="690"/>
                  </a:cxn>
                  <a:cxn ang="0">
                    <a:pos x="29" y="607"/>
                  </a:cxn>
                  <a:cxn ang="0">
                    <a:pos x="38" y="506"/>
                  </a:cxn>
                  <a:cxn ang="0">
                    <a:pos x="39" y="453"/>
                  </a:cxn>
                  <a:cxn ang="0">
                    <a:pos x="13" y="442"/>
                  </a:cxn>
                  <a:cxn ang="0">
                    <a:pos x="23" y="379"/>
                  </a:cxn>
                  <a:cxn ang="0">
                    <a:pos x="37" y="314"/>
                  </a:cxn>
                  <a:cxn ang="0">
                    <a:pos x="33" y="270"/>
                  </a:cxn>
                  <a:cxn ang="0">
                    <a:pos x="10" y="214"/>
                  </a:cxn>
                  <a:cxn ang="0">
                    <a:pos x="9" y="152"/>
                  </a:cxn>
                  <a:cxn ang="0">
                    <a:pos x="47" y="139"/>
                  </a:cxn>
                  <a:cxn ang="0">
                    <a:pos x="67" y="116"/>
                  </a:cxn>
                  <a:cxn ang="0">
                    <a:pos x="74" y="107"/>
                  </a:cxn>
                  <a:cxn ang="0">
                    <a:pos x="72" y="93"/>
                  </a:cxn>
                  <a:cxn ang="0">
                    <a:pos x="61" y="79"/>
                  </a:cxn>
                  <a:cxn ang="0">
                    <a:pos x="60" y="33"/>
                  </a:cxn>
                  <a:cxn ang="0">
                    <a:pos x="102" y="0"/>
                  </a:cxn>
                </a:cxnLst>
                <a:rect l="0" t="0" r="r" b="b"/>
                <a:pathLst>
                  <a:path w="246" h="843">
                    <a:moveTo>
                      <a:pt x="102" y="0"/>
                    </a:moveTo>
                    <a:cubicBezTo>
                      <a:pt x="118" y="0"/>
                      <a:pt x="144" y="16"/>
                      <a:pt x="144" y="41"/>
                    </a:cubicBezTo>
                    <a:cubicBezTo>
                      <a:pt x="144" y="66"/>
                      <a:pt x="142" y="77"/>
                      <a:pt x="140" y="85"/>
                    </a:cubicBezTo>
                    <a:cubicBezTo>
                      <a:pt x="138" y="93"/>
                      <a:pt x="136" y="92"/>
                      <a:pt x="136" y="92"/>
                    </a:cubicBezTo>
                    <a:cubicBezTo>
                      <a:pt x="136" y="92"/>
                      <a:pt x="136" y="109"/>
                      <a:pt x="131" y="113"/>
                    </a:cubicBezTo>
                    <a:cubicBezTo>
                      <a:pt x="125" y="117"/>
                      <a:pt x="124" y="119"/>
                      <a:pt x="124" y="124"/>
                    </a:cubicBezTo>
                    <a:cubicBezTo>
                      <a:pt x="124" y="129"/>
                      <a:pt x="127" y="133"/>
                      <a:pt x="132" y="139"/>
                    </a:cubicBezTo>
                    <a:cubicBezTo>
                      <a:pt x="137" y="144"/>
                      <a:pt x="157" y="150"/>
                      <a:pt x="168" y="154"/>
                    </a:cubicBezTo>
                    <a:cubicBezTo>
                      <a:pt x="179" y="158"/>
                      <a:pt x="188" y="165"/>
                      <a:pt x="194" y="179"/>
                    </a:cubicBezTo>
                    <a:cubicBezTo>
                      <a:pt x="200" y="192"/>
                      <a:pt x="209" y="209"/>
                      <a:pt x="220" y="221"/>
                    </a:cubicBezTo>
                    <a:cubicBezTo>
                      <a:pt x="232" y="232"/>
                      <a:pt x="246" y="251"/>
                      <a:pt x="242" y="268"/>
                    </a:cubicBezTo>
                    <a:cubicBezTo>
                      <a:pt x="238" y="286"/>
                      <a:pt x="213" y="299"/>
                      <a:pt x="200" y="292"/>
                    </a:cubicBezTo>
                    <a:cubicBezTo>
                      <a:pt x="186" y="284"/>
                      <a:pt x="181" y="284"/>
                      <a:pt x="181" y="284"/>
                    </a:cubicBezTo>
                    <a:cubicBezTo>
                      <a:pt x="181" y="284"/>
                      <a:pt x="190" y="322"/>
                      <a:pt x="194" y="361"/>
                    </a:cubicBezTo>
                    <a:cubicBezTo>
                      <a:pt x="198" y="400"/>
                      <a:pt x="209" y="437"/>
                      <a:pt x="203" y="440"/>
                    </a:cubicBezTo>
                    <a:cubicBezTo>
                      <a:pt x="197" y="444"/>
                      <a:pt x="188" y="448"/>
                      <a:pt x="188" y="448"/>
                    </a:cubicBezTo>
                    <a:cubicBezTo>
                      <a:pt x="188" y="448"/>
                      <a:pt x="186" y="502"/>
                      <a:pt x="176" y="549"/>
                    </a:cubicBezTo>
                    <a:cubicBezTo>
                      <a:pt x="167" y="597"/>
                      <a:pt x="163" y="618"/>
                      <a:pt x="162" y="646"/>
                    </a:cubicBezTo>
                    <a:cubicBezTo>
                      <a:pt x="160" y="674"/>
                      <a:pt x="157" y="695"/>
                      <a:pt x="160" y="707"/>
                    </a:cubicBezTo>
                    <a:cubicBezTo>
                      <a:pt x="162" y="718"/>
                      <a:pt x="179" y="742"/>
                      <a:pt x="188" y="746"/>
                    </a:cubicBezTo>
                    <a:cubicBezTo>
                      <a:pt x="197" y="750"/>
                      <a:pt x="214" y="750"/>
                      <a:pt x="221" y="753"/>
                    </a:cubicBezTo>
                    <a:cubicBezTo>
                      <a:pt x="228" y="756"/>
                      <a:pt x="233" y="765"/>
                      <a:pt x="217" y="768"/>
                    </a:cubicBezTo>
                    <a:cubicBezTo>
                      <a:pt x="202" y="770"/>
                      <a:pt x="172" y="766"/>
                      <a:pt x="165" y="763"/>
                    </a:cubicBezTo>
                    <a:cubicBezTo>
                      <a:pt x="157" y="761"/>
                      <a:pt x="146" y="755"/>
                      <a:pt x="146" y="755"/>
                    </a:cubicBezTo>
                    <a:cubicBezTo>
                      <a:pt x="146" y="755"/>
                      <a:pt x="149" y="765"/>
                      <a:pt x="132" y="765"/>
                    </a:cubicBezTo>
                    <a:cubicBezTo>
                      <a:pt x="116" y="765"/>
                      <a:pt x="112" y="763"/>
                      <a:pt x="112" y="753"/>
                    </a:cubicBezTo>
                    <a:cubicBezTo>
                      <a:pt x="111" y="742"/>
                      <a:pt x="112" y="728"/>
                      <a:pt x="109" y="720"/>
                    </a:cubicBezTo>
                    <a:cubicBezTo>
                      <a:pt x="107" y="713"/>
                      <a:pt x="119" y="693"/>
                      <a:pt x="113" y="683"/>
                    </a:cubicBezTo>
                    <a:cubicBezTo>
                      <a:pt x="107" y="672"/>
                      <a:pt x="101" y="645"/>
                      <a:pt x="106" y="629"/>
                    </a:cubicBezTo>
                    <a:cubicBezTo>
                      <a:pt x="112" y="612"/>
                      <a:pt x="104" y="596"/>
                      <a:pt x="106" y="585"/>
                    </a:cubicBezTo>
                    <a:cubicBezTo>
                      <a:pt x="108" y="575"/>
                      <a:pt x="111" y="561"/>
                      <a:pt x="111" y="544"/>
                    </a:cubicBezTo>
                    <a:cubicBezTo>
                      <a:pt x="111" y="528"/>
                      <a:pt x="110" y="516"/>
                      <a:pt x="110" y="516"/>
                    </a:cubicBezTo>
                    <a:cubicBezTo>
                      <a:pt x="110" y="516"/>
                      <a:pt x="98" y="577"/>
                      <a:pt x="95" y="594"/>
                    </a:cubicBezTo>
                    <a:cubicBezTo>
                      <a:pt x="92" y="610"/>
                      <a:pt x="87" y="668"/>
                      <a:pt x="87" y="685"/>
                    </a:cubicBezTo>
                    <a:cubicBezTo>
                      <a:pt x="87" y="703"/>
                      <a:pt x="74" y="727"/>
                      <a:pt x="73" y="742"/>
                    </a:cubicBezTo>
                    <a:cubicBezTo>
                      <a:pt x="73" y="758"/>
                      <a:pt x="72" y="767"/>
                      <a:pt x="68" y="767"/>
                    </a:cubicBezTo>
                    <a:cubicBezTo>
                      <a:pt x="63" y="767"/>
                      <a:pt x="72" y="785"/>
                      <a:pt x="75" y="798"/>
                    </a:cubicBezTo>
                    <a:cubicBezTo>
                      <a:pt x="78" y="812"/>
                      <a:pt x="87" y="843"/>
                      <a:pt x="69" y="843"/>
                    </a:cubicBezTo>
                    <a:cubicBezTo>
                      <a:pt x="51" y="843"/>
                      <a:pt x="31" y="835"/>
                      <a:pt x="30" y="816"/>
                    </a:cubicBezTo>
                    <a:cubicBezTo>
                      <a:pt x="29" y="796"/>
                      <a:pt x="32" y="780"/>
                      <a:pt x="27" y="772"/>
                    </a:cubicBezTo>
                    <a:cubicBezTo>
                      <a:pt x="22" y="765"/>
                      <a:pt x="21" y="748"/>
                      <a:pt x="22" y="738"/>
                    </a:cubicBezTo>
                    <a:cubicBezTo>
                      <a:pt x="23" y="728"/>
                      <a:pt x="19" y="712"/>
                      <a:pt x="22" y="690"/>
                    </a:cubicBezTo>
                    <a:cubicBezTo>
                      <a:pt x="24" y="669"/>
                      <a:pt x="24" y="634"/>
                      <a:pt x="29" y="607"/>
                    </a:cubicBezTo>
                    <a:cubicBezTo>
                      <a:pt x="34" y="580"/>
                      <a:pt x="36" y="539"/>
                      <a:pt x="38" y="506"/>
                    </a:cubicBezTo>
                    <a:cubicBezTo>
                      <a:pt x="41" y="474"/>
                      <a:pt x="43" y="458"/>
                      <a:pt x="39" y="453"/>
                    </a:cubicBezTo>
                    <a:cubicBezTo>
                      <a:pt x="36" y="448"/>
                      <a:pt x="18" y="443"/>
                      <a:pt x="13" y="442"/>
                    </a:cubicBezTo>
                    <a:cubicBezTo>
                      <a:pt x="8" y="441"/>
                      <a:pt x="19" y="407"/>
                      <a:pt x="23" y="379"/>
                    </a:cubicBezTo>
                    <a:cubicBezTo>
                      <a:pt x="26" y="351"/>
                      <a:pt x="33" y="334"/>
                      <a:pt x="37" y="314"/>
                    </a:cubicBezTo>
                    <a:cubicBezTo>
                      <a:pt x="41" y="294"/>
                      <a:pt x="41" y="285"/>
                      <a:pt x="33" y="270"/>
                    </a:cubicBezTo>
                    <a:cubicBezTo>
                      <a:pt x="24" y="256"/>
                      <a:pt x="14" y="247"/>
                      <a:pt x="10" y="214"/>
                    </a:cubicBezTo>
                    <a:cubicBezTo>
                      <a:pt x="6" y="182"/>
                      <a:pt x="0" y="160"/>
                      <a:pt x="9" y="152"/>
                    </a:cubicBezTo>
                    <a:cubicBezTo>
                      <a:pt x="18" y="144"/>
                      <a:pt x="34" y="149"/>
                      <a:pt x="47" y="139"/>
                    </a:cubicBezTo>
                    <a:cubicBezTo>
                      <a:pt x="59" y="129"/>
                      <a:pt x="61" y="117"/>
                      <a:pt x="67" y="116"/>
                    </a:cubicBezTo>
                    <a:cubicBezTo>
                      <a:pt x="73" y="115"/>
                      <a:pt x="74" y="114"/>
                      <a:pt x="74" y="107"/>
                    </a:cubicBezTo>
                    <a:cubicBezTo>
                      <a:pt x="74" y="100"/>
                      <a:pt x="72" y="93"/>
                      <a:pt x="72" y="93"/>
                    </a:cubicBezTo>
                    <a:cubicBezTo>
                      <a:pt x="72" y="93"/>
                      <a:pt x="63" y="87"/>
                      <a:pt x="61" y="79"/>
                    </a:cubicBezTo>
                    <a:cubicBezTo>
                      <a:pt x="59" y="70"/>
                      <a:pt x="58" y="48"/>
                      <a:pt x="60" y="33"/>
                    </a:cubicBezTo>
                    <a:cubicBezTo>
                      <a:pt x="63" y="18"/>
                      <a:pt x="76" y="0"/>
                      <a:pt x="102" y="0"/>
                    </a:cubicBezTo>
                    <a:close/>
                  </a:path>
                </a:pathLst>
              </a:custGeom>
              <a:solidFill>
                <a:srgbClr val="0A568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2" name="Freeform 14"/>
              <p:cNvSpPr/>
              <p:nvPr/>
            </p:nvSpPr>
            <p:spPr bwMode="auto">
              <a:xfrm>
                <a:off x="5111751" y="3011488"/>
                <a:ext cx="146050" cy="111125"/>
              </a:xfrm>
              <a:custGeom>
                <a:avLst/>
                <a:gdLst/>
                <a:ahLst/>
                <a:cxnLst>
                  <a:cxn ang="0">
                    <a:pos x="57" y="21"/>
                  </a:cxn>
                  <a:cxn ang="0">
                    <a:pos x="61" y="27"/>
                  </a:cxn>
                  <a:cxn ang="0">
                    <a:pos x="58" y="47"/>
                  </a:cxn>
                  <a:cxn ang="0">
                    <a:pos x="45" y="27"/>
                  </a:cxn>
                  <a:cxn ang="0">
                    <a:pos x="35" y="35"/>
                  </a:cxn>
                  <a:cxn ang="0">
                    <a:pos x="33" y="44"/>
                  </a:cxn>
                  <a:cxn ang="0">
                    <a:pos x="0" y="7"/>
                  </a:cxn>
                  <a:cxn ang="0">
                    <a:pos x="5" y="0"/>
                  </a:cxn>
                  <a:cxn ang="0">
                    <a:pos x="44" y="26"/>
                  </a:cxn>
                  <a:cxn ang="0">
                    <a:pos x="57" y="21"/>
                  </a:cxn>
                </a:cxnLst>
                <a:rect l="0" t="0" r="r" b="b"/>
                <a:pathLst>
                  <a:path w="61" h="47">
                    <a:moveTo>
                      <a:pt x="57" y="21"/>
                    </a:moveTo>
                    <a:cubicBezTo>
                      <a:pt x="58" y="23"/>
                      <a:pt x="59" y="25"/>
                      <a:pt x="61" y="27"/>
                    </a:cubicBezTo>
                    <a:cubicBezTo>
                      <a:pt x="59" y="34"/>
                      <a:pt x="58" y="41"/>
                      <a:pt x="58" y="47"/>
                    </a:cubicBezTo>
                    <a:cubicBezTo>
                      <a:pt x="49" y="41"/>
                      <a:pt x="53" y="28"/>
                      <a:pt x="45" y="27"/>
                    </a:cubicBezTo>
                    <a:cubicBezTo>
                      <a:pt x="37" y="26"/>
                      <a:pt x="36" y="30"/>
                      <a:pt x="35" y="35"/>
                    </a:cubicBezTo>
                    <a:cubicBezTo>
                      <a:pt x="34" y="40"/>
                      <a:pt x="33" y="44"/>
                      <a:pt x="33" y="44"/>
                    </a:cubicBezTo>
                    <a:cubicBezTo>
                      <a:pt x="33" y="44"/>
                      <a:pt x="7" y="17"/>
                      <a:pt x="0" y="7"/>
                    </a:cubicBezTo>
                    <a:cubicBezTo>
                      <a:pt x="3" y="6"/>
                      <a:pt x="4" y="4"/>
                      <a:pt x="5" y="0"/>
                    </a:cubicBezTo>
                    <a:cubicBezTo>
                      <a:pt x="13" y="9"/>
                      <a:pt x="34" y="26"/>
                      <a:pt x="44" y="26"/>
                    </a:cubicBezTo>
                    <a:cubicBezTo>
                      <a:pt x="49" y="26"/>
                      <a:pt x="53" y="24"/>
                      <a:pt x="57" y="2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3" name="Freeform 15"/>
              <p:cNvSpPr/>
              <p:nvPr/>
            </p:nvSpPr>
            <p:spPr bwMode="auto">
              <a:xfrm>
                <a:off x="5262563" y="3311525"/>
                <a:ext cx="66675" cy="84137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0" y="0"/>
                  </a:cxn>
                  <a:cxn ang="0">
                    <a:pos x="13" y="19"/>
                  </a:cxn>
                  <a:cxn ang="0">
                    <a:pos x="13" y="33"/>
                  </a:cxn>
                  <a:cxn ang="0">
                    <a:pos x="24" y="35"/>
                  </a:cxn>
                  <a:cxn ang="0">
                    <a:pos x="25" y="16"/>
                  </a:cxn>
                  <a:cxn ang="0">
                    <a:pos x="15" y="1"/>
                  </a:cxn>
                </a:cxnLst>
                <a:rect l="0" t="0" r="r" b="b"/>
                <a:pathLst>
                  <a:path w="28" h="35">
                    <a:moveTo>
                      <a:pt x="15" y="1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3" y="9"/>
                      <a:pt x="13" y="19"/>
                    </a:cubicBezTo>
                    <a:cubicBezTo>
                      <a:pt x="13" y="28"/>
                      <a:pt x="13" y="33"/>
                      <a:pt x="13" y="33"/>
                    </a:cubicBezTo>
                    <a:cubicBezTo>
                      <a:pt x="24" y="35"/>
                      <a:pt x="24" y="35"/>
                      <a:pt x="24" y="35"/>
                    </a:cubicBezTo>
                    <a:cubicBezTo>
                      <a:pt x="24" y="35"/>
                      <a:pt x="28" y="26"/>
                      <a:pt x="25" y="16"/>
                    </a:cubicBezTo>
                    <a:cubicBezTo>
                      <a:pt x="21" y="7"/>
                      <a:pt x="18" y="4"/>
                      <a:pt x="1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4" name="Freeform 16"/>
              <p:cNvSpPr/>
              <p:nvPr/>
            </p:nvSpPr>
            <p:spPr bwMode="auto">
              <a:xfrm>
                <a:off x="5300663" y="3514725"/>
                <a:ext cx="25400" cy="7302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23"/>
                  </a:cxn>
                  <a:cxn ang="0">
                    <a:pos x="0" y="31"/>
                  </a:cxn>
                  <a:cxn ang="0">
                    <a:pos x="11" y="29"/>
                  </a:cxn>
                  <a:cxn ang="0">
                    <a:pos x="3" y="0"/>
                  </a:cxn>
                </a:cxnLst>
                <a:rect l="0" t="0" r="r" b="b"/>
                <a:pathLst>
                  <a:path w="11" h="31">
                    <a:moveTo>
                      <a:pt x="3" y="0"/>
                    </a:moveTo>
                    <a:cubicBezTo>
                      <a:pt x="3" y="0"/>
                      <a:pt x="1" y="18"/>
                      <a:pt x="0" y="23"/>
                    </a:cubicBezTo>
                    <a:cubicBezTo>
                      <a:pt x="0" y="29"/>
                      <a:pt x="0" y="31"/>
                      <a:pt x="0" y="31"/>
                    </a:cubicBezTo>
                    <a:cubicBezTo>
                      <a:pt x="11" y="29"/>
                      <a:pt x="11" y="29"/>
                      <a:pt x="11" y="29"/>
                    </a:cubicBezTo>
                    <a:cubicBezTo>
                      <a:pt x="11" y="29"/>
                      <a:pt x="8" y="15"/>
                      <a:pt x="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1374974" y="2412296"/>
              <a:ext cx="937233" cy="3271881"/>
              <a:chOff x="2551113" y="1944688"/>
              <a:chExt cx="617538" cy="2155825"/>
            </a:xfrm>
            <a:solidFill>
              <a:srgbClr val="008FFF">
                <a:lumMod val="75000"/>
              </a:srgbClr>
            </a:solidFill>
          </p:grpSpPr>
          <p:sp>
            <p:nvSpPr>
              <p:cNvPr id="37" name="Freeform 17"/>
              <p:cNvSpPr/>
              <p:nvPr/>
            </p:nvSpPr>
            <p:spPr bwMode="auto">
              <a:xfrm>
                <a:off x="2784476" y="2181225"/>
                <a:ext cx="171450" cy="254000"/>
              </a:xfrm>
              <a:custGeom>
                <a:avLst/>
                <a:gdLst/>
                <a:ahLst/>
                <a:cxnLst>
                  <a:cxn ang="0">
                    <a:pos x="4" y="29"/>
                  </a:cxn>
                  <a:cxn ang="0">
                    <a:pos x="8" y="60"/>
                  </a:cxn>
                  <a:cxn ang="0">
                    <a:pos x="4" y="92"/>
                  </a:cxn>
                  <a:cxn ang="0">
                    <a:pos x="56" y="104"/>
                  </a:cxn>
                  <a:cxn ang="0">
                    <a:pos x="4" y="29"/>
                  </a:cxn>
                </a:cxnLst>
                <a:rect l="0" t="0" r="r" b="b"/>
                <a:pathLst>
                  <a:path w="72" h="107">
                    <a:moveTo>
                      <a:pt x="4" y="29"/>
                    </a:moveTo>
                    <a:cubicBezTo>
                      <a:pt x="25" y="38"/>
                      <a:pt x="1" y="49"/>
                      <a:pt x="8" y="60"/>
                    </a:cubicBezTo>
                    <a:cubicBezTo>
                      <a:pt x="15" y="70"/>
                      <a:pt x="0" y="78"/>
                      <a:pt x="4" y="92"/>
                    </a:cubicBezTo>
                    <a:cubicBezTo>
                      <a:pt x="8" y="107"/>
                      <a:pt x="40" y="106"/>
                      <a:pt x="56" y="104"/>
                    </a:cubicBezTo>
                    <a:cubicBezTo>
                      <a:pt x="72" y="103"/>
                      <a:pt x="49" y="0"/>
                      <a:pt x="4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8" name="Freeform 18"/>
              <p:cNvSpPr/>
              <p:nvPr/>
            </p:nvSpPr>
            <p:spPr bwMode="auto">
              <a:xfrm>
                <a:off x="2708276" y="1944688"/>
                <a:ext cx="357188" cy="496887"/>
              </a:xfrm>
              <a:custGeom>
                <a:avLst/>
                <a:gdLst/>
                <a:ahLst/>
                <a:cxnLst>
                  <a:cxn ang="0">
                    <a:pos x="12" y="36"/>
                  </a:cxn>
                  <a:cxn ang="0">
                    <a:pos x="105" y="61"/>
                  </a:cxn>
                  <a:cxn ang="0">
                    <a:pos x="124" y="101"/>
                  </a:cxn>
                  <a:cxn ang="0">
                    <a:pos x="132" y="141"/>
                  </a:cxn>
                  <a:cxn ang="0">
                    <a:pos x="121" y="186"/>
                  </a:cxn>
                  <a:cxn ang="0">
                    <a:pos x="74" y="202"/>
                  </a:cxn>
                  <a:cxn ang="0">
                    <a:pos x="30" y="87"/>
                  </a:cxn>
                  <a:cxn ang="0">
                    <a:pos x="12" y="36"/>
                  </a:cxn>
                </a:cxnLst>
                <a:rect l="0" t="0" r="r" b="b"/>
                <a:pathLst>
                  <a:path w="150" h="208">
                    <a:moveTo>
                      <a:pt x="12" y="36"/>
                    </a:moveTo>
                    <a:cubicBezTo>
                      <a:pt x="38" y="0"/>
                      <a:pt x="106" y="15"/>
                      <a:pt x="105" y="61"/>
                    </a:cubicBezTo>
                    <a:cubicBezTo>
                      <a:pt x="105" y="107"/>
                      <a:pt x="134" y="78"/>
                      <a:pt x="124" y="101"/>
                    </a:cubicBezTo>
                    <a:cubicBezTo>
                      <a:pt x="115" y="124"/>
                      <a:pt x="145" y="122"/>
                      <a:pt x="132" y="141"/>
                    </a:cubicBezTo>
                    <a:cubicBezTo>
                      <a:pt x="120" y="160"/>
                      <a:pt x="150" y="164"/>
                      <a:pt x="121" y="186"/>
                    </a:cubicBezTo>
                    <a:cubicBezTo>
                      <a:pt x="91" y="208"/>
                      <a:pt x="74" y="202"/>
                      <a:pt x="74" y="202"/>
                    </a:cubicBezTo>
                    <a:cubicBezTo>
                      <a:pt x="74" y="202"/>
                      <a:pt x="83" y="72"/>
                      <a:pt x="30" y="87"/>
                    </a:cubicBezTo>
                    <a:cubicBezTo>
                      <a:pt x="13" y="92"/>
                      <a:pt x="0" y="53"/>
                      <a:pt x="12" y="3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9" name="Freeform 19"/>
              <p:cNvSpPr/>
              <p:nvPr/>
            </p:nvSpPr>
            <p:spPr bwMode="auto">
              <a:xfrm>
                <a:off x="2551113" y="1982788"/>
                <a:ext cx="617538" cy="2117725"/>
              </a:xfrm>
              <a:custGeom>
                <a:avLst/>
                <a:gdLst/>
                <a:ahLst/>
                <a:cxnLst>
                  <a:cxn ang="0">
                    <a:pos x="160" y="29"/>
                  </a:cxn>
                  <a:cxn ang="0">
                    <a:pos x="177" y="130"/>
                  </a:cxn>
                  <a:cxn ang="0">
                    <a:pos x="198" y="189"/>
                  </a:cxn>
                  <a:cxn ang="0">
                    <a:pos x="203" y="316"/>
                  </a:cxn>
                  <a:cxn ang="0">
                    <a:pos x="191" y="377"/>
                  </a:cxn>
                  <a:cxn ang="0">
                    <a:pos x="188" y="442"/>
                  </a:cxn>
                  <a:cxn ang="0">
                    <a:pos x="179" y="567"/>
                  </a:cxn>
                  <a:cxn ang="0">
                    <a:pos x="179" y="609"/>
                  </a:cxn>
                  <a:cxn ang="0">
                    <a:pos x="235" y="775"/>
                  </a:cxn>
                  <a:cxn ang="0">
                    <a:pos x="256" y="844"/>
                  </a:cxn>
                  <a:cxn ang="0">
                    <a:pos x="251" y="865"/>
                  </a:cxn>
                  <a:cxn ang="0">
                    <a:pos x="239" y="824"/>
                  </a:cxn>
                  <a:cxn ang="0">
                    <a:pos x="181" y="871"/>
                  </a:cxn>
                  <a:cxn ang="0">
                    <a:pos x="191" y="839"/>
                  </a:cxn>
                  <a:cxn ang="0">
                    <a:pos x="167" y="702"/>
                  </a:cxn>
                  <a:cxn ang="0">
                    <a:pos x="147" y="705"/>
                  </a:cxn>
                  <a:cxn ang="0">
                    <a:pos x="126" y="804"/>
                  </a:cxn>
                  <a:cxn ang="0">
                    <a:pos x="118" y="864"/>
                  </a:cxn>
                  <a:cxn ang="0">
                    <a:pos x="110" y="882"/>
                  </a:cxn>
                  <a:cxn ang="0">
                    <a:pos x="110" y="838"/>
                  </a:cxn>
                  <a:cxn ang="0">
                    <a:pos x="51" y="882"/>
                  </a:cxn>
                  <a:cxn ang="0">
                    <a:pos x="43" y="852"/>
                  </a:cxn>
                  <a:cxn ang="0">
                    <a:pos x="92" y="707"/>
                  </a:cxn>
                  <a:cxn ang="0">
                    <a:pos x="99" y="631"/>
                  </a:cxn>
                  <a:cxn ang="0">
                    <a:pos x="87" y="570"/>
                  </a:cxn>
                  <a:cxn ang="0">
                    <a:pos x="76" y="504"/>
                  </a:cxn>
                  <a:cxn ang="0">
                    <a:pos x="68" y="505"/>
                  </a:cxn>
                  <a:cxn ang="0">
                    <a:pos x="52" y="500"/>
                  </a:cxn>
                  <a:cxn ang="0">
                    <a:pos x="57" y="452"/>
                  </a:cxn>
                  <a:cxn ang="0">
                    <a:pos x="8" y="334"/>
                  </a:cxn>
                  <a:cxn ang="0">
                    <a:pos x="64" y="280"/>
                  </a:cxn>
                  <a:cxn ang="0">
                    <a:pos x="111" y="171"/>
                  </a:cxn>
                  <a:cxn ang="0">
                    <a:pos x="110" y="122"/>
                  </a:cxn>
                  <a:cxn ang="0">
                    <a:pos x="80" y="75"/>
                  </a:cxn>
                  <a:cxn ang="0">
                    <a:pos x="81" y="32"/>
                  </a:cxn>
                </a:cxnLst>
                <a:rect l="0" t="0" r="r" b="b"/>
                <a:pathLst>
                  <a:path w="259" h="888">
                    <a:moveTo>
                      <a:pt x="117" y="0"/>
                    </a:moveTo>
                    <a:cubicBezTo>
                      <a:pt x="135" y="0"/>
                      <a:pt x="152" y="9"/>
                      <a:pt x="160" y="29"/>
                    </a:cubicBezTo>
                    <a:cubicBezTo>
                      <a:pt x="168" y="48"/>
                      <a:pt x="169" y="71"/>
                      <a:pt x="167" y="82"/>
                    </a:cubicBezTo>
                    <a:cubicBezTo>
                      <a:pt x="164" y="92"/>
                      <a:pt x="173" y="121"/>
                      <a:pt x="177" y="130"/>
                    </a:cubicBezTo>
                    <a:cubicBezTo>
                      <a:pt x="182" y="143"/>
                      <a:pt x="190" y="159"/>
                      <a:pt x="190" y="159"/>
                    </a:cubicBezTo>
                    <a:cubicBezTo>
                      <a:pt x="190" y="159"/>
                      <a:pt x="198" y="172"/>
                      <a:pt x="198" y="189"/>
                    </a:cubicBezTo>
                    <a:cubicBezTo>
                      <a:pt x="198" y="206"/>
                      <a:pt x="197" y="230"/>
                      <a:pt x="203" y="262"/>
                    </a:cubicBezTo>
                    <a:cubicBezTo>
                      <a:pt x="209" y="293"/>
                      <a:pt x="209" y="300"/>
                      <a:pt x="203" y="316"/>
                    </a:cubicBezTo>
                    <a:cubicBezTo>
                      <a:pt x="198" y="331"/>
                      <a:pt x="180" y="361"/>
                      <a:pt x="180" y="361"/>
                    </a:cubicBezTo>
                    <a:cubicBezTo>
                      <a:pt x="180" y="361"/>
                      <a:pt x="197" y="369"/>
                      <a:pt x="191" y="377"/>
                    </a:cubicBezTo>
                    <a:cubicBezTo>
                      <a:pt x="185" y="384"/>
                      <a:pt x="179" y="387"/>
                      <a:pt x="179" y="387"/>
                    </a:cubicBezTo>
                    <a:cubicBezTo>
                      <a:pt x="179" y="387"/>
                      <a:pt x="198" y="414"/>
                      <a:pt x="188" y="442"/>
                    </a:cubicBezTo>
                    <a:cubicBezTo>
                      <a:pt x="179" y="471"/>
                      <a:pt x="177" y="492"/>
                      <a:pt x="178" y="518"/>
                    </a:cubicBezTo>
                    <a:cubicBezTo>
                      <a:pt x="179" y="544"/>
                      <a:pt x="179" y="567"/>
                      <a:pt x="179" y="567"/>
                    </a:cubicBezTo>
                    <a:cubicBezTo>
                      <a:pt x="168" y="569"/>
                      <a:pt x="168" y="569"/>
                      <a:pt x="168" y="569"/>
                    </a:cubicBezTo>
                    <a:cubicBezTo>
                      <a:pt x="168" y="569"/>
                      <a:pt x="168" y="594"/>
                      <a:pt x="179" y="609"/>
                    </a:cubicBezTo>
                    <a:cubicBezTo>
                      <a:pt x="190" y="624"/>
                      <a:pt x="208" y="649"/>
                      <a:pt x="211" y="690"/>
                    </a:cubicBezTo>
                    <a:cubicBezTo>
                      <a:pt x="214" y="730"/>
                      <a:pt x="223" y="765"/>
                      <a:pt x="235" y="775"/>
                    </a:cubicBezTo>
                    <a:cubicBezTo>
                      <a:pt x="247" y="785"/>
                      <a:pt x="259" y="784"/>
                      <a:pt x="259" y="800"/>
                    </a:cubicBezTo>
                    <a:cubicBezTo>
                      <a:pt x="259" y="817"/>
                      <a:pt x="256" y="836"/>
                      <a:pt x="256" y="844"/>
                    </a:cubicBezTo>
                    <a:cubicBezTo>
                      <a:pt x="256" y="852"/>
                      <a:pt x="256" y="864"/>
                      <a:pt x="256" y="864"/>
                    </a:cubicBezTo>
                    <a:cubicBezTo>
                      <a:pt x="251" y="865"/>
                      <a:pt x="251" y="865"/>
                      <a:pt x="251" y="865"/>
                    </a:cubicBezTo>
                    <a:cubicBezTo>
                      <a:pt x="251" y="865"/>
                      <a:pt x="252" y="856"/>
                      <a:pt x="251" y="845"/>
                    </a:cubicBezTo>
                    <a:cubicBezTo>
                      <a:pt x="250" y="834"/>
                      <a:pt x="246" y="819"/>
                      <a:pt x="239" y="824"/>
                    </a:cubicBezTo>
                    <a:cubicBezTo>
                      <a:pt x="232" y="828"/>
                      <a:pt x="222" y="849"/>
                      <a:pt x="217" y="858"/>
                    </a:cubicBezTo>
                    <a:cubicBezTo>
                      <a:pt x="211" y="868"/>
                      <a:pt x="201" y="877"/>
                      <a:pt x="181" y="871"/>
                    </a:cubicBezTo>
                    <a:cubicBezTo>
                      <a:pt x="161" y="865"/>
                      <a:pt x="154" y="852"/>
                      <a:pt x="164" y="849"/>
                    </a:cubicBezTo>
                    <a:cubicBezTo>
                      <a:pt x="175" y="845"/>
                      <a:pt x="189" y="850"/>
                      <a:pt x="191" y="839"/>
                    </a:cubicBezTo>
                    <a:cubicBezTo>
                      <a:pt x="194" y="828"/>
                      <a:pt x="198" y="798"/>
                      <a:pt x="194" y="783"/>
                    </a:cubicBezTo>
                    <a:cubicBezTo>
                      <a:pt x="189" y="768"/>
                      <a:pt x="173" y="720"/>
                      <a:pt x="167" y="702"/>
                    </a:cubicBezTo>
                    <a:cubicBezTo>
                      <a:pt x="161" y="684"/>
                      <a:pt x="152" y="663"/>
                      <a:pt x="152" y="663"/>
                    </a:cubicBezTo>
                    <a:cubicBezTo>
                      <a:pt x="152" y="663"/>
                      <a:pt x="152" y="691"/>
                      <a:pt x="147" y="705"/>
                    </a:cubicBezTo>
                    <a:cubicBezTo>
                      <a:pt x="141" y="718"/>
                      <a:pt x="121" y="770"/>
                      <a:pt x="117" y="780"/>
                    </a:cubicBezTo>
                    <a:cubicBezTo>
                      <a:pt x="113" y="791"/>
                      <a:pt x="120" y="798"/>
                      <a:pt x="126" y="804"/>
                    </a:cubicBezTo>
                    <a:cubicBezTo>
                      <a:pt x="132" y="810"/>
                      <a:pt x="129" y="824"/>
                      <a:pt x="124" y="835"/>
                    </a:cubicBezTo>
                    <a:cubicBezTo>
                      <a:pt x="120" y="845"/>
                      <a:pt x="118" y="859"/>
                      <a:pt x="118" y="864"/>
                    </a:cubicBezTo>
                    <a:cubicBezTo>
                      <a:pt x="118" y="870"/>
                      <a:pt x="118" y="882"/>
                      <a:pt x="118" y="882"/>
                    </a:cubicBezTo>
                    <a:cubicBezTo>
                      <a:pt x="110" y="882"/>
                      <a:pt x="110" y="882"/>
                      <a:pt x="110" y="882"/>
                    </a:cubicBezTo>
                    <a:cubicBezTo>
                      <a:pt x="110" y="882"/>
                      <a:pt x="112" y="869"/>
                      <a:pt x="112" y="858"/>
                    </a:cubicBezTo>
                    <a:cubicBezTo>
                      <a:pt x="112" y="847"/>
                      <a:pt x="114" y="840"/>
                      <a:pt x="110" y="838"/>
                    </a:cubicBezTo>
                    <a:cubicBezTo>
                      <a:pt x="106" y="836"/>
                      <a:pt x="89" y="851"/>
                      <a:pt x="82" y="862"/>
                    </a:cubicBezTo>
                    <a:cubicBezTo>
                      <a:pt x="75" y="873"/>
                      <a:pt x="74" y="888"/>
                      <a:pt x="51" y="882"/>
                    </a:cubicBezTo>
                    <a:cubicBezTo>
                      <a:pt x="28" y="877"/>
                      <a:pt x="13" y="864"/>
                      <a:pt x="19" y="857"/>
                    </a:cubicBezTo>
                    <a:cubicBezTo>
                      <a:pt x="24" y="850"/>
                      <a:pt x="36" y="856"/>
                      <a:pt x="43" y="852"/>
                    </a:cubicBezTo>
                    <a:cubicBezTo>
                      <a:pt x="50" y="849"/>
                      <a:pt x="63" y="815"/>
                      <a:pt x="71" y="794"/>
                    </a:cubicBezTo>
                    <a:cubicBezTo>
                      <a:pt x="80" y="774"/>
                      <a:pt x="89" y="732"/>
                      <a:pt x="92" y="707"/>
                    </a:cubicBezTo>
                    <a:cubicBezTo>
                      <a:pt x="94" y="682"/>
                      <a:pt x="98" y="663"/>
                      <a:pt x="99" y="655"/>
                    </a:cubicBezTo>
                    <a:cubicBezTo>
                      <a:pt x="99" y="647"/>
                      <a:pt x="99" y="631"/>
                      <a:pt x="99" y="631"/>
                    </a:cubicBezTo>
                    <a:cubicBezTo>
                      <a:pt x="99" y="631"/>
                      <a:pt x="92" y="603"/>
                      <a:pt x="89" y="591"/>
                    </a:cubicBezTo>
                    <a:cubicBezTo>
                      <a:pt x="87" y="579"/>
                      <a:pt x="87" y="570"/>
                      <a:pt x="87" y="570"/>
                    </a:cubicBezTo>
                    <a:cubicBezTo>
                      <a:pt x="87" y="570"/>
                      <a:pt x="73" y="572"/>
                      <a:pt x="73" y="564"/>
                    </a:cubicBezTo>
                    <a:cubicBezTo>
                      <a:pt x="73" y="556"/>
                      <a:pt x="78" y="521"/>
                      <a:pt x="76" y="504"/>
                    </a:cubicBezTo>
                    <a:cubicBezTo>
                      <a:pt x="75" y="488"/>
                      <a:pt x="69" y="489"/>
                      <a:pt x="69" y="489"/>
                    </a:cubicBezTo>
                    <a:cubicBezTo>
                      <a:pt x="69" y="489"/>
                      <a:pt x="68" y="498"/>
                      <a:pt x="68" y="505"/>
                    </a:cubicBezTo>
                    <a:cubicBezTo>
                      <a:pt x="68" y="512"/>
                      <a:pt x="63" y="510"/>
                      <a:pt x="61" y="505"/>
                    </a:cubicBezTo>
                    <a:cubicBezTo>
                      <a:pt x="59" y="500"/>
                      <a:pt x="52" y="505"/>
                      <a:pt x="52" y="500"/>
                    </a:cubicBezTo>
                    <a:cubicBezTo>
                      <a:pt x="52" y="495"/>
                      <a:pt x="49" y="484"/>
                      <a:pt x="50" y="475"/>
                    </a:cubicBezTo>
                    <a:cubicBezTo>
                      <a:pt x="52" y="467"/>
                      <a:pt x="57" y="452"/>
                      <a:pt x="57" y="452"/>
                    </a:cubicBezTo>
                    <a:cubicBezTo>
                      <a:pt x="0" y="450"/>
                      <a:pt x="0" y="450"/>
                      <a:pt x="0" y="450"/>
                    </a:cubicBezTo>
                    <a:cubicBezTo>
                      <a:pt x="8" y="334"/>
                      <a:pt x="8" y="334"/>
                      <a:pt x="8" y="334"/>
                    </a:cubicBezTo>
                    <a:cubicBezTo>
                      <a:pt x="61" y="334"/>
                      <a:pt x="61" y="334"/>
                      <a:pt x="61" y="334"/>
                    </a:cubicBezTo>
                    <a:cubicBezTo>
                      <a:pt x="61" y="334"/>
                      <a:pt x="64" y="298"/>
                      <a:pt x="64" y="280"/>
                    </a:cubicBezTo>
                    <a:cubicBezTo>
                      <a:pt x="64" y="263"/>
                      <a:pt x="62" y="239"/>
                      <a:pt x="74" y="220"/>
                    </a:cubicBezTo>
                    <a:cubicBezTo>
                      <a:pt x="86" y="200"/>
                      <a:pt x="101" y="184"/>
                      <a:pt x="111" y="171"/>
                    </a:cubicBezTo>
                    <a:cubicBezTo>
                      <a:pt x="121" y="159"/>
                      <a:pt x="122" y="158"/>
                      <a:pt x="120" y="147"/>
                    </a:cubicBezTo>
                    <a:cubicBezTo>
                      <a:pt x="117" y="135"/>
                      <a:pt x="117" y="121"/>
                      <a:pt x="110" y="122"/>
                    </a:cubicBezTo>
                    <a:cubicBezTo>
                      <a:pt x="103" y="123"/>
                      <a:pt x="96" y="122"/>
                      <a:pt x="93" y="113"/>
                    </a:cubicBezTo>
                    <a:cubicBezTo>
                      <a:pt x="89" y="104"/>
                      <a:pt x="81" y="87"/>
                      <a:pt x="80" y="75"/>
                    </a:cubicBezTo>
                    <a:cubicBezTo>
                      <a:pt x="79" y="63"/>
                      <a:pt x="82" y="61"/>
                      <a:pt x="80" y="57"/>
                    </a:cubicBezTo>
                    <a:cubicBezTo>
                      <a:pt x="79" y="54"/>
                      <a:pt x="81" y="42"/>
                      <a:pt x="81" y="32"/>
                    </a:cubicBezTo>
                    <a:cubicBezTo>
                      <a:pt x="82" y="23"/>
                      <a:pt x="94" y="0"/>
                      <a:pt x="117" y="0"/>
                    </a:cubicBezTo>
                    <a:close/>
                  </a:path>
                </a:pathLst>
              </a:custGeom>
              <a:solidFill>
                <a:srgbClr val="0A568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40" name="Freeform 20"/>
              <p:cNvSpPr/>
              <p:nvPr/>
            </p:nvSpPr>
            <p:spPr bwMode="auto">
              <a:xfrm>
                <a:off x="2836863" y="2252663"/>
                <a:ext cx="128588" cy="106362"/>
              </a:xfrm>
              <a:custGeom>
                <a:avLst/>
                <a:gdLst/>
                <a:ahLst/>
                <a:cxnLst>
                  <a:cxn ang="0">
                    <a:pos x="51" y="0"/>
                  </a:cxn>
                  <a:cxn ang="0">
                    <a:pos x="54" y="10"/>
                  </a:cxn>
                  <a:cxn ang="0">
                    <a:pos x="0" y="45"/>
                  </a:cxn>
                  <a:cxn ang="0">
                    <a:pos x="4" y="22"/>
                  </a:cxn>
                  <a:cxn ang="0">
                    <a:pos x="29" y="5"/>
                  </a:cxn>
                  <a:cxn ang="0">
                    <a:pos x="51" y="0"/>
                  </a:cxn>
                </a:cxnLst>
                <a:rect l="0" t="0" r="r" b="b"/>
                <a:pathLst>
                  <a:path w="54" h="45">
                    <a:moveTo>
                      <a:pt x="51" y="0"/>
                    </a:moveTo>
                    <a:cubicBezTo>
                      <a:pt x="52" y="4"/>
                      <a:pt x="53" y="7"/>
                      <a:pt x="54" y="10"/>
                    </a:cubicBezTo>
                    <a:cubicBezTo>
                      <a:pt x="27" y="8"/>
                      <a:pt x="12" y="29"/>
                      <a:pt x="0" y="45"/>
                    </a:cubicBezTo>
                    <a:cubicBezTo>
                      <a:pt x="5" y="38"/>
                      <a:pt x="4" y="27"/>
                      <a:pt x="4" y="22"/>
                    </a:cubicBezTo>
                    <a:cubicBezTo>
                      <a:pt x="10" y="15"/>
                      <a:pt x="20" y="9"/>
                      <a:pt x="29" y="5"/>
                    </a:cubicBezTo>
                    <a:cubicBezTo>
                      <a:pt x="37" y="2"/>
                      <a:pt x="46" y="1"/>
                      <a:pt x="5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1920278" y="2337873"/>
              <a:ext cx="1225941" cy="3834787"/>
              <a:chOff x="3276601" y="2190750"/>
              <a:chExt cx="719138" cy="2249487"/>
            </a:xfrm>
            <a:solidFill>
              <a:srgbClr val="008FFF"/>
            </a:solidFill>
          </p:grpSpPr>
          <p:sp>
            <p:nvSpPr>
              <p:cNvPr id="32" name="Freeform 21"/>
              <p:cNvSpPr>
                <a:spLocks noEditPoints="1"/>
              </p:cNvSpPr>
              <p:nvPr/>
            </p:nvSpPr>
            <p:spPr bwMode="auto">
              <a:xfrm>
                <a:off x="3276601" y="2190750"/>
                <a:ext cx="719138" cy="2249487"/>
              </a:xfrm>
              <a:custGeom>
                <a:avLst/>
                <a:gdLst/>
                <a:ahLst/>
                <a:cxnLst>
                  <a:cxn ang="0">
                    <a:pos x="251" y="190"/>
                  </a:cxn>
                  <a:cxn ang="0">
                    <a:pos x="270" y="402"/>
                  </a:cxn>
                  <a:cxn ang="0">
                    <a:pos x="269" y="482"/>
                  </a:cxn>
                  <a:cxn ang="0">
                    <a:pos x="265" y="515"/>
                  </a:cxn>
                  <a:cxn ang="0">
                    <a:pos x="299" y="661"/>
                  </a:cxn>
                  <a:cxn ang="0">
                    <a:pos x="224" y="700"/>
                  </a:cxn>
                  <a:cxn ang="0">
                    <a:pos x="231" y="519"/>
                  </a:cxn>
                  <a:cxn ang="0">
                    <a:pos x="231" y="481"/>
                  </a:cxn>
                  <a:cxn ang="0">
                    <a:pos x="224" y="161"/>
                  </a:cxn>
                  <a:cxn ang="0">
                    <a:pos x="179" y="29"/>
                  </a:cxn>
                  <a:cxn ang="0">
                    <a:pos x="182" y="91"/>
                  </a:cxn>
                  <a:cxn ang="0">
                    <a:pos x="163" y="120"/>
                  </a:cxn>
                  <a:cxn ang="0">
                    <a:pos x="218" y="159"/>
                  </a:cxn>
                  <a:cxn ang="0">
                    <a:pos x="224" y="489"/>
                  </a:cxn>
                  <a:cxn ang="0">
                    <a:pos x="215" y="490"/>
                  </a:cxn>
                  <a:cxn ang="0">
                    <a:pos x="217" y="521"/>
                  </a:cxn>
                  <a:cxn ang="0">
                    <a:pos x="224" y="700"/>
                  </a:cxn>
                  <a:cxn ang="0">
                    <a:pos x="210" y="700"/>
                  </a:cxn>
                  <a:cxn ang="0">
                    <a:pos x="203" y="819"/>
                  </a:cxn>
                  <a:cxn ang="0">
                    <a:pos x="210" y="898"/>
                  </a:cxn>
                  <a:cxn ang="0">
                    <a:pos x="161" y="903"/>
                  </a:cxn>
                  <a:cxn ang="0">
                    <a:pos x="150" y="845"/>
                  </a:cxn>
                  <a:cxn ang="0">
                    <a:pos x="152" y="754"/>
                  </a:cxn>
                  <a:cxn ang="0">
                    <a:pos x="129" y="554"/>
                  </a:cxn>
                  <a:cxn ang="0">
                    <a:pos x="105" y="597"/>
                  </a:cxn>
                  <a:cxn ang="0">
                    <a:pos x="80" y="798"/>
                  </a:cxn>
                  <a:cxn ang="0">
                    <a:pos x="85" y="832"/>
                  </a:cxn>
                  <a:cxn ang="0">
                    <a:pos x="70" y="893"/>
                  </a:cxn>
                  <a:cxn ang="0">
                    <a:pos x="25" y="938"/>
                  </a:cxn>
                  <a:cxn ang="0">
                    <a:pos x="31" y="861"/>
                  </a:cxn>
                  <a:cxn ang="0">
                    <a:pos x="28" y="815"/>
                  </a:cxn>
                  <a:cxn ang="0">
                    <a:pos x="24" y="645"/>
                  </a:cxn>
                  <a:cxn ang="0">
                    <a:pos x="25" y="469"/>
                  </a:cxn>
                  <a:cxn ang="0">
                    <a:pos x="16" y="440"/>
                  </a:cxn>
                  <a:cxn ang="0">
                    <a:pos x="6" y="361"/>
                  </a:cxn>
                  <a:cxn ang="0">
                    <a:pos x="18" y="208"/>
                  </a:cxn>
                  <a:cxn ang="0">
                    <a:pos x="101" y="142"/>
                  </a:cxn>
                  <a:cxn ang="0">
                    <a:pos x="104" y="96"/>
                  </a:cxn>
                  <a:cxn ang="0">
                    <a:pos x="92" y="65"/>
                  </a:cxn>
                  <a:cxn ang="0">
                    <a:pos x="97" y="29"/>
                  </a:cxn>
                </a:cxnLst>
                <a:rect l="0" t="0" r="r" b="b"/>
                <a:pathLst>
                  <a:path w="302" h="943">
                    <a:moveTo>
                      <a:pt x="224" y="161"/>
                    </a:moveTo>
                    <a:cubicBezTo>
                      <a:pt x="239" y="166"/>
                      <a:pt x="251" y="170"/>
                      <a:pt x="251" y="190"/>
                    </a:cubicBezTo>
                    <a:cubicBezTo>
                      <a:pt x="252" y="213"/>
                      <a:pt x="254" y="258"/>
                      <a:pt x="257" y="288"/>
                    </a:cubicBezTo>
                    <a:cubicBezTo>
                      <a:pt x="260" y="318"/>
                      <a:pt x="269" y="382"/>
                      <a:pt x="270" y="402"/>
                    </a:cubicBezTo>
                    <a:cubicBezTo>
                      <a:pt x="270" y="422"/>
                      <a:pt x="273" y="465"/>
                      <a:pt x="272" y="470"/>
                    </a:cubicBezTo>
                    <a:cubicBezTo>
                      <a:pt x="272" y="475"/>
                      <a:pt x="268" y="474"/>
                      <a:pt x="269" y="482"/>
                    </a:cubicBezTo>
                    <a:cubicBezTo>
                      <a:pt x="271" y="490"/>
                      <a:pt x="271" y="498"/>
                      <a:pt x="267" y="503"/>
                    </a:cubicBezTo>
                    <a:cubicBezTo>
                      <a:pt x="262" y="509"/>
                      <a:pt x="265" y="515"/>
                      <a:pt x="265" y="515"/>
                    </a:cubicBezTo>
                    <a:cubicBezTo>
                      <a:pt x="302" y="514"/>
                      <a:pt x="302" y="514"/>
                      <a:pt x="302" y="514"/>
                    </a:cubicBezTo>
                    <a:cubicBezTo>
                      <a:pt x="299" y="661"/>
                      <a:pt x="299" y="661"/>
                      <a:pt x="299" y="661"/>
                    </a:cubicBezTo>
                    <a:cubicBezTo>
                      <a:pt x="241" y="707"/>
                      <a:pt x="241" y="707"/>
                      <a:pt x="241" y="707"/>
                    </a:cubicBezTo>
                    <a:cubicBezTo>
                      <a:pt x="241" y="707"/>
                      <a:pt x="232" y="701"/>
                      <a:pt x="224" y="700"/>
                    </a:cubicBezTo>
                    <a:cubicBezTo>
                      <a:pt x="224" y="520"/>
                      <a:pt x="224" y="520"/>
                      <a:pt x="224" y="520"/>
                    </a:cubicBezTo>
                    <a:cubicBezTo>
                      <a:pt x="231" y="519"/>
                      <a:pt x="231" y="519"/>
                      <a:pt x="231" y="519"/>
                    </a:cubicBezTo>
                    <a:cubicBezTo>
                      <a:pt x="231" y="519"/>
                      <a:pt x="229" y="509"/>
                      <a:pt x="231" y="502"/>
                    </a:cubicBezTo>
                    <a:cubicBezTo>
                      <a:pt x="234" y="495"/>
                      <a:pt x="233" y="488"/>
                      <a:pt x="231" y="481"/>
                    </a:cubicBezTo>
                    <a:cubicBezTo>
                      <a:pt x="231" y="481"/>
                      <a:pt x="229" y="488"/>
                      <a:pt x="224" y="489"/>
                    </a:cubicBezTo>
                    <a:lnTo>
                      <a:pt x="224" y="161"/>
                    </a:lnTo>
                    <a:close/>
                    <a:moveTo>
                      <a:pt x="142" y="0"/>
                    </a:moveTo>
                    <a:cubicBezTo>
                      <a:pt x="158" y="0"/>
                      <a:pt x="177" y="12"/>
                      <a:pt x="179" y="29"/>
                    </a:cubicBezTo>
                    <a:cubicBezTo>
                      <a:pt x="182" y="46"/>
                      <a:pt x="180" y="70"/>
                      <a:pt x="180" y="70"/>
                    </a:cubicBezTo>
                    <a:cubicBezTo>
                      <a:pt x="180" y="70"/>
                      <a:pt x="186" y="82"/>
                      <a:pt x="182" y="91"/>
                    </a:cubicBezTo>
                    <a:cubicBezTo>
                      <a:pt x="177" y="100"/>
                      <a:pt x="166" y="98"/>
                      <a:pt x="166" y="98"/>
                    </a:cubicBezTo>
                    <a:cubicBezTo>
                      <a:pt x="166" y="98"/>
                      <a:pt x="163" y="112"/>
                      <a:pt x="163" y="120"/>
                    </a:cubicBezTo>
                    <a:cubicBezTo>
                      <a:pt x="163" y="128"/>
                      <a:pt x="164" y="134"/>
                      <a:pt x="170" y="139"/>
                    </a:cubicBezTo>
                    <a:cubicBezTo>
                      <a:pt x="176" y="144"/>
                      <a:pt x="200" y="154"/>
                      <a:pt x="218" y="159"/>
                    </a:cubicBezTo>
                    <a:cubicBezTo>
                      <a:pt x="220" y="160"/>
                      <a:pt x="222" y="160"/>
                      <a:pt x="224" y="161"/>
                    </a:cubicBezTo>
                    <a:cubicBezTo>
                      <a:pt x="224" y="489"/>
                      <a:pt x="224" y="489"/>
                      <a:pt x="224" y="489"/>
                    </a:cubicBezTo>
                    <a:cubicBezTo>
                      <a:pt x="224" y="489"/>
                      <a:pt x="223" y="489"/>
                      <a:pt x="223" y="489"/>
                    </a:cubicBezTo>
                    <a:cubicBezTo>
                      <a:pt x="218" y="489"/>
                      <a:pt x="215" y="490"/>
                      <a:pt x="215" y="490"/>
                    </a:cubicBezTo>
                    <a:cubicBezTo>
                      <a:pt x="215" y="490"/>
                      <a:pt x="218" y="498"/>
                      <a:pt x="218" y="506"/>
                    </a:cubicBezTo>
                    <a:cubicBezTo>
                      <a:pt x="218" y="513"/>
                      <a:pt x="217" y="521"/>
                      <a:pt x="217" y="521"/>
                    </a:cubicBezTo>
                    <a:cubicBezTo>
                      <a:pt x="224" y="520"/>
                      <a:pt x="224" y="520"/>
                      <a:pt x="224" y="520"/>
                    </a:cubicBezTo>
                    <a:cubicBezTo>
                      <a:pt x="224" y="700"/>
                      <a:pt x="224" y="700"/>
                      <a:pt x="224" y="700"/>
                    </a:cubicBezTo>
                    <a:cubicBezTo>
                      <a:pt x="224" y="700"/>
                      <a:pt x="223" y="700"/>
                      <a:pt x="222" y="700"/>
                    </a:cubicBezTo>
                    <a:cubicBezTo>
                      <a:pt x="214" y="700"/>
                      <a:pt x="210" y="700"/>
                      <a:pt x="210" y="700"/>
                    </a:cubicBezTo>
                    <a:cubicBezTo>
                      <a:pt x="210" y="700"/>
                      <a:pt x="212" y="744"/>
                      <a:pt x="212" y="761"/>
                    </a:cubicBezTo>
                    <a:cubicBezTo>
                      <a:pt x="212" y="779"/>
                      <a:pt x="211" y="806"/>
                      <a:pt x="203" y="819"/>
                    </a:cubicBezTo>
                    <a:cubicBezTo>
                      <a:pt x="195" y="832"/>
                      <a:pt x="194" y="836"/>
                      <a:pt x="194" y="847"/>
                    </a:cubicBezTo>
                    <a:cubicBezTo>
                      <a:pt x="194" y="858"/>
                      <a:pt x="211" y="888"/>
                      <a:pt x="210" y="898"/>
                    </a:cubicBezTo>
                    <a:cubicBezTo>
                      <a:pt x="209" y="908"/>
                      <a:pt x="207" y="924"/>
                      <a:pt x="190" y="924"/>
                    </a:cubicBezTo>
                    <a:cubicBezTo>
                      <a:pt x="173" y="923"/>
                      <a:pt x="161" y="917"/>
                      <a:pt x="161" y="903"/>
                    </a:cubicBezTo>
                    <a:cubicBezTo>
                      <a:pt x="161" y="889"/>
                      <a:pt x="163" y="880"/>
                      <a:pt x="157" y="875"/>
                    </a:cubicBezTo>
                    <a:cubicBezTo>
                      <a:pt x="151" y="870"/>
                      <a:pt x="160" y="858"/>
                      <a:pt x="150" y="845"/>
                    </a:cubicBezTo>
                    <a:cubicBezTo>
                      <a:pt x="141" y="832"/>
                      <a:pt x="151" y="830"/>
                      <a:pt x="149" y="818"/>
                    </a:cubicBezTo>
                    <a:cubicBezTo>
                      <a:pt x="146" y="806"/>
                      <a:pt x="151" y="769"/>
                      <a:pt x="152" y="754"/>
                    </a:cubicBezTo>
                    <a:cubicBezTo>
                      <a:pt x="153" y="739"/>
                      <a:pt x="150" y="722"/>
                      <a:pt x="143" y="659"/>
                    </a:cubicBezTo>
                    <a:cubicBezTo>
                      <a:pt x="135" y="596"/>
                      <a:pt x="131" y="568"/>
                      <a:pt x="129" y="554"/>
                    </a:cubicBezTo>
                    <a:cubicBezTo>
                      <a:pt x="127" y="541"/>
                      <a:pt x="123" y="523"/>
                      <a:pt x="123" y="523"/>
                    </a:cubicBezTo>
                    <a:cubicBezTo>
                      <a:pt x="123" y="523"/>
                      <a:pt x="113" y="582"/>
                      <a:pt x="105" y="597"/>
                    </a:cubicBezTo>
                    <a:cubicBezTo>
                      <a:pt x="97" y="612"/>
                      <a:pt x="88" y="685"/>
                      <a:pt x="86" y="706"/>
                    </a:cubicBezTo>
                    <a:cubicBezTo>
                      <a:pt x="83" y="728"/>
                      <a:pt x="85" y="791"/>
                      <a:pt x="80" y="798"/>
                    </a:cubicBezTo>
                    <a:cubicBezTo>
                      <a:pt x="75" y="804"/>
                      <a:pt x="72" y="813"/>
                      <a:pt x="72" y="813"/>
                    </a:cubicBezTo>
                    <a:cubicBezTo>
                      <a:pt x="72" y="813"/>
                      <a:pt x="85" y="821"/>
                      <a:pt x="85" y="832"/>
                    </a:cubicBezTo>
                    <a:cubicBezTo>
                      <a:pt x="85" y="842"/>
                      <a:pt x="76" y="851"/>
                      <a:pt x="76" y="865"/>
                    </a:cubicBezTo>
                    <a:cubicBezTo>
                      <a:pt x="77" y="878"/>
                      <a:pt x="75" y="890"/>
                      <a:pt x="70" y="893"/>
                    </a:cubicBezTo>
                    <a:cubicBezTo>
                      <a:pt x="64" y="896"/>
                      <a:pt x="65" y="920"/>
                      <a:pt x="58" y="928"/>
                    </a:cubicBezTo>
                    <a:cubicBezTo>
                      <a:pt x="51" y="936"/>
                      <a:pt x="39" y="943"/>
                      <a:pt x="25" y="938"/>
                    </a:cubicBezTo>
                    <a:cubicBezTo>
                      <a:pt x="11" y="934"/>
                      <a:pt x="11" y="916"/>
                      <a:pt x="18" y="898"/>
                    </a:cubicBezTo>
                    <a:cubicBezTo>
                      <a:pt x="25" y="880"/>
                      <a:pt x="33" y="868"/>
                      <a:pt x="31" y="861"/>
                    </a:cubicBezTo>
                    <a:cubicBezTo>
                      <a:pt x="28" y="854"/>
                      <a:pt x="26" y="843"/>
                      <a:pt x="33" y="836"/>
                    </a:cubicBezTo>
                    <a:cubicBezTo>
                      <a:pt x="40" y="829"/>
                      <a:pt x="32" y="821"/>
                      <a:pt x="28" y="815"/>
                    </a:cubicBezTo>
                    <a:cubicBezTo>
                      <a:pt x="23" y="809"/>
                      <a:pt x="24" y="780"/>
                      <a:pt x="24" y="765"/>
                    </a:cubicBezTo>
                    <a:cubicBezTo>
                      <a:pt x="23" y="750"/>
                      <a:pt x="25" y="673"/>
                      <a:pt x="24" y="645"/>
                    </a:cubicBezTo>
                    <a:cubicBezTo>
                      <a:pt x="23" y="617"/>
                      <a:pt x="21" y="533"/>
                      <a:pt x="25" y="510"/>
                    </a:cubicBezTo>
                    <a:cubicBezTo>
                      <a:pt x="29" y="487"/>
                      <a:pt x="25" y="469"/>
                      <a:pt x="25" y="469"/>
                    </a:cubicBezTo>
                    <a:cubicBezTo>
                      <a:pt x="25" y="469"/>
                      <a:pt x="16" y="474"/>
                      <a:pt x="16" y="465"/>
                    </a:cubicBezTo>
                    <a:cubicBezTo>
                      <a:pt x="16" y="457"/>
                      <a:pt x="20" y="455"/>
                      <a:pt x="16" y="440"/>
                    </a:cubicBezTo>
                    <a:cubicBezTo>
                      <a:pt x="12" y="425"/>
                      <a:pt x="11" y="410"/>
                      <a:pt x="6" y="399"/>
                    </a:cubicBezTo>
                    <a:cubicBezTo>
                      <a:pt x="1" y="387"/>
                      <a:pt x="0" y="367"/>
                      <a:pt x="6" y="361"/>
                    </a:cubicBezTo>
                    <a:cubicBezTo>
                      <a:pt x="12" y="355"/>
                      <a:pt x="3" y="321"/>
                      <a:pt x="9" y="296"/>
                    </a:cubicBezTo>
                    <a:cubicBezTo>
                      <a:pt x="14" y="270"/>
                      <a:pt x="17" y="230"/>
                      <a:pt x="18" y="208"/>
                    </a:cubicBezTo>
                    <a:cubicBezTo>
                      <a:pt x="18" y="186"/>
                      <a:pt x="19" y="170"/>
                      <a:pt x="48" y="163"/>
                    </a:cubicBezTo>
                    <a:cubicBezTo>
                      <a:pt x="76" y="156"/>
                      <a:pt x="97" y="148"/>
                      <a:pt x="101" y="142"/>
                    </a:cubicBezTo>
                    <a:cubicBezTo>
                      <a:pt x="105" y="136"/>
                      <a:pt x="107" y="120"/>
                      <a:pt x="106" y="113"/>
                    </a:cubicBezTo>
                    <a:cubicBezTo>
                      <a:pt x="105" y="106"/>
                      <a:pt x="104" y="100"/>
                      <a:pt x="104" y="96"/>
                    </a:cubicBezTo>
                    <a:cubicBezTo>
                      <a:pt x="104" y="92"/>
                      <a:pt x="96" y="98"/>
                      <a:pt x="94" y="90"/>
                    </a:cubicBezTo>
                    <a:cubicBezTo>
                      <a:pt x="92" y="83"/>
                      <a:pt x="91" y="66"/>
                      <a:pt x="92" y="65"/>
                    </a:cubicBezTo>
                    <a:cubicBezTo>
                      <a:pt x="94" y="63"/>
                      <a:pt x="95" y="64"/>
                      <a:pt x="97" y="64"/>
                    </a:cubicBezTo>
                    <a:cubicBezTo>
                      <a:pt x="96" y="61"/>
                      <a:pt x="95" y="46"/>
                      <a:pt x="97" y="29"/>
                    </a:cubicBezTo>
                    <a:cubicBezTo>
                      <a:pt x="98" y="14"/>
                      <a:pt x="113" y="1"/>
                      <a:pt x="142" y="0"/>
                    </a:cubicBezTo>
                    <a:close/>
                  </a:path>
                </a:pathLst>
              </a:custGeom>
              <a:solidFill>
                <a:srgbClr val="0A5687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3309938" y="3201988"/>
                <a:ext cx="76200" cy="76200"/>
              </a:xfrm>
              <a:custGeom>
                <a:avLst/>
                <a:gdLst/>
                <a:ahLst/>
                <a:cxnLst>
                  <a:cxn ang="0">
                    <a:pos x="7" y="32"/>
                  </a:cxn>
                  <a:cxn ang="0">
                    <a:pos x="7" y="10"/>
                  </a:cxn>
                  <a:cxn ang="0">
                    <a:pos x="32" y="8"/>
                  </a:cxn>
                  <a:cxn ang="0">
                    <a:pos x="13" y="13"/>
                  </a:cxn>
                  <a:cxn ang="0">
                    <a:pos x="7" y="32"/>
                  </a:cxn>
                </a:cxnLst>
                <a:rect l="0" t="0" r="r" b="b"/>
                <a:pathLst>
                  <a:path w="32" h="32">
                    <a:moveTo>
                      <a:pt x="7" y="32"/>
                    </a:moveTo>
                    <a:cubicBezTo>
                      <a:pt x="7" y="32"/>
                      <a:pt x="0" y="20"/>
                      <a:pt x="7" y="10"/>
                    </a:cubicBezTo>
                    <a:cubicBezTo>
                      <a:pt x="15" y="0"/>
                      <a:pt x="32" y="8"/>
                      <a:pt x="32" y="8"/>
                    </a:cubicBezTo>
                    <a:cubicBezTo>
                      <a:pt x="32" y="8"/>
                      <a:pt x="20" y="8"/>
                      <a:pt x="13" y="13"/>
                    </a:cubicBezTo>
                    <a:cubicBezTo>
                      <a:pt x="7" y="18"/>
                      <a:pt x="9" y="22"/>
                      <a:pt x="7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4" name="Freeform 23"/>
              <p:cNvSpPr/>
              <p:nvPr/>
            </p:nvSpPr>
            <p:spPr bwMode="auto">
              <a:xfrm>
                <a:off x="3827463" y="3302000"/>
                <a:ext cx="90488" cy="3016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8" y="0"/>
                  </a:cxn>
                  <a:cxn ang="0">
                    <a:pos x="38" y="13"/>
                  </a:cxn>
                  <a:cxn ang="0">
                    <a:pos x="17" y="6"/>
                  </a:cxn>
                  <a:cxn ang="0">
                    <a:pos x="0" y="12"/>
                  </a:cxn>
                </a:cxnLst>
                <a:rect l="0" t="0" r="r" b="b"/>
                <a:pathLst>
                  <a:path w="38" h="13">
                    <a:moveTo>
                      <a:pt x="0" y="12"/>
                    </a:moveTo>
                    <a:cubicBezTo>
                      <a:pt x="0" y="12"/>
                      <a:pt x="0" y="0"/>
                      <a:pt x="18" y="0"/>
                    </a:cubicBezTo>
                    <a:cubicBezTo>
                      <a:pt x="35" y="0"/>
                      <a:pt x="38" y="13"/>
                      <a:pt x="38" y="13"/>
                    </a:cubicBezTo>
                    <a:cubicBezTo>
                      <a:pt x="38" y="13"/>
                      <a:pt x="29" y="6"/>
                      <a:pt x="17" y="6"/>
                    </a:cubicBezTo>
                    <a:cubicBezTo>
                      <a:pt x="6" y="7"/>
                      <a:pt x="6" y="7"/>
                      <a:pt x="0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5" name="Freeform 24"/>
              <p:cNvSpPr/>
              <p:nvPr/>
            </p:nvSpPr>
            <p:spPr bwMode="auto">
              <a:xfrm>
                <a:off x="3435351" y="2500313"/>
                <a:ext cx="241300" cy="627062"/>
              </a:xfrm>
              <a:custGeom>
                <a:avLst/>
                <a:gdLst/>
                <a:ahLst/>
                <a:cxnLst>
                  <a:cxn ang="0">
                    <a:pos x="97" y="0"/>
                  </a:cxn>
                  <a:cxn ang="0">
                    <a:pos x="101" y="7"/>
                  </a:cxn>
                  <a:cxn ang="0">
                    <a:pos x="87" y="123"/>
                  </a:cxn>
                  <a:cxn ang="0">
                    <a:pos x="92" y="262"/>
                  </a:cxn>
                  <a:cxn ang="0">
                    <a:pos x="64" y="263"/>
                  </a:cxn>
                  <a:cxn ang="0">
                    <a:pos x="0" y="250"/>
                  </a:cxn>
                  <a:cxn ang="0">
                    <a:pos x="13" y="220"/>
                  </a:cxn>
                  <a:cxn ang="0">
                    <a:pos x="32" y="69"/>
                  </a:cxn>
                  <a:cxn ang="0">
                    <a:pos x="32" y="14"/>
                  </a:cxn>
                  <a:cxn ang="0">
                    <a:pos x="34" y="12"/>
                  </a:cxn>
                  <a:cxn ang="0">
                    <a:pos x="37" y="3"/>
                  </a:cxn>
                  <a:cxn ang="0">
                    <a:pos x="69" y="29"/>
                  </a:cxn>
                  <a:cxn ang="0">
                    <a:pos x="97" y="0"/>
                  </a:cxn>
                </a:cxnLst>
                <a:rect l="0" t="0" r="r" b="b"/>
                <a:pathLst>
                  <a:path w="101" h="263">
                    <a:moveTo>
                      <a:pt x="97" y="0"/>
                    </a:moveTo>
                    <a:cubicBezTo>
                      <a:pt x="98" y="2"/>
                      <a:pt x="99" y="4"/>
                      <a:pt x="101" y="7"/>
                    </a:cubicBezTo>
                    <a:cubicBezTo>
                      <a:pt x="98" y="26"/>
                      <a:pt x="90" y="82"/>
                      <a:pt x="87" y="123"/>
                    </a:cubicBezTo>
                    <a:cubicBezTo>
                      <a:pt x="83" y="171"/>
                      <a:pt x="92" y="262"/>
                      <a:pt x="92" y="262"/>
                    </a:cubicBezTo>
                    <a:cubicBezTo>
                      <a:pt x="92" y="262"/>
                      <a:pt x="85" y="263"/>
                      <a:pt x="64" y="263"/>
                    </a:cubicBezTo>
                    <a:cubicBezTo>
                      <a:pt x="43" y="263"/>
                      <a:pt x="0" y="250"/>
                      <a:pt x="0" y="250"/>
                    </a:cubicBezTo>
                    <a:cubicBezTo>
                      <a:pt x="0" y="250"/>
                      <a:pt x="7" y="237"/>
                      <a:pt x="13" y="220"/>
                    </a:cubicBezTo>
                    <a:cubicBezTo>
                      <a:pt x="19" y="204"/>
                      <a:pt x="29" y="131"/>
                      <a:pt x="32" y="69"/>
                    </a:cubicBezTo>
                    <a:cubicBezTo>
                      <a:pt x="34" y="38"/>
                      <a:pt x="34" y="23"/>
                      <a:pt x="32" y="14"/>
                    </a:cubicBezTo>
                    <a:cubicBezTo>
                      <a:pt x="33" y="13"/>
                      <a:pt x="34" y="12"/>
                      <a:pt x="34" y="12"/>
                    </a:cubicBezTo>
                    <a:cubicBezTo>
                      <a:pt x="35" y="10"/>
                      <a:pt x="37" y="7"/>
                      <a:pt x="37" y="3"/>
                    </a:cubicBezTo>
                    <a:cubicBezTo>
                      <a:pt x="44" y="16"/>
                      <a:pt x="60" y="29"/>
                      <a:pt x="69" y="29"/>
                    </a:cubicBezTo>
                    <a:cubicBezTo>
                      <a:pt x="79" y="29"/>
                      <a:pt x="91" y="10"/>
                      <a:pt x="97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  <p:sp>
            <p:nvSpPr>
              <p:cNvPr id="36" name="Freeform 25"/>
              <p:cNvSpPr/>
              <p:nvPr/>
            </p:nvSpPr>
            <p:spPr bwMode="auto">
              <a:xfrm>
                <a:off x="3548063" y="2576513"/>
                <a:ext cx="96838" cy="617537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0" y="0"/>
                  </a:cxn>
                  <a:cxn ang="0">
                    <a:pos x="41" y="11"/>
                  </a:cxn>
                  <a:cxn ang="0">
                    <a:pos x="27" y="18"/>
                  </a:cxn>
                  <a:cxn ang="0">
                    <a:pos x="33" y="107"/>
                  </a:cxn>
                  <a:cxn ang="0">
                    <a:pos x="32" y="238"/>
                  </a:cxn>
                  <a:cxn ang="0">
                    <a:pos x="15" y="239"/>
                  </a:cxn>
                  <a:cxn ang="0">
                    <a:pos x="14" y="89"/>
                  </a:cxn>
                  <a:cxn ang="0">
                    <a:pos x="15" y="18"/>
                  </a:cxn>
                  <a:cxn ang="0">
                    <a:pos x="0" y="11"/>
                  </a:cxn>
                </a:cxnLst>
                <a:rect l="0" t="0" r="r" b="b"/>
                <a:pathLst>
                  <a:path w="41" h="259">
                    <a:moveTo>
                      <a:pt x="0" y="11"/>
                    </a:moveTo>
                    <a:cubicBezTo>
                      <a:pt x="0" y="11"/>
                      <a:pt x="7" y="0"/>
                      <a:pt x="20" y="0"/>
                    </a:cubicBezTo>
                    <a:cubicBezTo>
                      <a:pt x="33" y="0"/>
                      <a:pt x="41" y="11"/>
                      <a:pt x="41" y="11"/>
                    </a:cubicBezTo>
                    <a:cubicBezTo>
                      <a:pt x="41" y="11"/>
                      <a:pt x="27" y="8"/>
                      <a:pt x="27" y="18"/>
                    </a:cubicBezTo>
                    <a:cubicBezTo>
                      <a:pt x="28" y="27"/>
                      <a:pt x="33" y="76"/>
                      <a:pt x="33" y="107"/>
                    </a:cubicBezTo>
                    <a:cubicBezTo>
                      <a:pt x="33" y="139"/>
                      <a:pt x="35" y="222"/>
                      <a:pt x="32" y="238"/>
                    </a:cubicBezTo>
                    <a:cubicBezTo>
                      <a:pt x="28" y="253"/>
                      <a:pt x="17" y="259"/>
                      <a:pt x="15" y="239"/>
                    </a:cubicBezTo>
                    <a:cubicBezTo>
                      <a:pt x="12" y="219"/>
                      <a:pt x="13" y="110"/>
                      <a:pt x="14" y="89"/>
                    </a:cubicBezTo>
                    <a:cubicBezTo>
                      <a:pt x="14" y="68"/>
                      <a:pt x="18" y="24"/>
                      <a:pt x="15" y="18"/>
                    </a:cubicBezTo>
                    <a:cubicBezTo>
                      <a:pt x="13" y="12"/>
                      <a:pt x="7" y="8"/>
                      <a:pt x="0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</a:endParaRPr>
              </a:p>
            </p:txBody>
          </p:sp>
        </p:grpSp>
      </p:grpSp>
      <p:sp>
        <p:nvSpPr>
          <p:cNvPr id="80" name="矩形 79"/>
          <p:cNvSpPr/>
          <p:nvPr/>
        </p:nvSpPr>
        <p:spPr>
          <a:xfrm>
            <a:off x="1311073" y="1310571"/>
            <a:ext cx="51090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完善企业文化是保证企业持续的发展</a:t>
            </a:r>
            <a:endParaRPr kumimoji="0" lang="zh-CN" altLang="zh-CN" sz="2400" b="0" i="0" u="none" strike="noStrike" kern="1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Times New Roman" panose="02020603050405020304" pitchFamily="18" charset="0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1272399" y="176446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Arial" panose="020B0604020202020204" pitchFamily="34" charset="0"/>
              </a:rPr>
              <a:t>通过多种形式，使全体员工加深对企业文化的了解：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185840" y="2569651"/>
            <a:ext cx="4708855" cy="3305477"/>
            <a:chOff x="4983785" y="2126151"/>
            <a:chExt cx="5656399" cy="3970625"/>
          </a:xfrm>
        </p:grpSpPr>
        <p:grpSp>
          <p:nvGrpSpPr>
            <p:cNvPr id="123" name="组合 122"/>
            <p:cNvGrpSpPr/>
            <p:nvPr/>
          </p:nvGrpSpPr>
          <p:grpSpPr>
            <a:xfrm>
              <a:off x="5705475" y="2867025"/>
              <a:ext cx="4238625" cy="2628900"/>
              <a:chOff x="5705475" y="2867025"/>
              <a:chExt cx="4238625" cy="2628900"/>
            </a:xfrm>
          </p:grpSpPr>
          <p:cxnSp>
            <p:nvCxnSpPr>
              <p:cNvPr id="124" name="直接连接符 123"/>
              <p:cNvCxnSpPr>
                <a:stCxn id="126" idx="3"/>
              </p:cNvCxnSpPr>
              <p:nvPr/>
            </p:nvCxnSpPr>
            <p:spPr>
              <a:xfrm flipV="1">
                <a:off x="6762750" y="3059238"/>
                <a:ext cx="2397431" cy="2198562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直接连接符 124"/>
              <p:cNvCxnSpPr>
                <a:stCxn id="126" idx="0"/>
                <a:endCxn id="126" idx="2"/>
              </p:cNvCxnSpPr>
              <p:nvPr/>
            </p:nvCxnSpPr>
            <p:spPr>
              <a:xfrm>
                <a:off x="5705475" y="2867025"/>
                <a:ext cx="4238625" cy="2628900"/>
              </a:xfrm>
              <a:prstGeom prst="line">
                <a:avLst/>
              </a:prstGeom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6" name="任意多边形: 形状 125"/>
              <p:cNvSpPr/>
              <p:nvPr/>
            </p:nvSpPr>
            <p:spPr>
              <a:xfrm>
                <a:off x="5705475" y="2867025"/>
                <a:ext cx="4238625" cy="2628900"/>
              </a:xfrm>
              <a:custGeom>
                <a:avLst/>
                <a:gdLst>
                  <a:gd name="connsiteX0" fmla="*/ 0 w 4238625"/>
                  <a:gd name="connsiteY0" fmla="*/ 0 h 2628900"/>
                  <a:gd name="connsiteX1" fmla="*/ 3457575 w 4238625"/>
                  <a:gd name="connsiteY1" fmla="*/ 209550 h 2628900"/>
                  <a:gd name="connsiteX2" fmla="*/ 4238625 w 4238625"/>
                  <a:gd name="connsiteY2" fmla="*/ 2628900 h 2628900"/>
                  <a:gd name="connsiteX3" fmla="*/ 1057275 w 4238625"/>
                  <a:gd name="connsiteY3" fmla="*/ 2390775 h 2628900"/>
                  <a:gd name="connsiteX4" fmla="*/ 0 w 4238625"/>
                  <a:gd name="connsiteY4" fmla="*/ 0 h 2628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38625" h="2628900">
                    <a:moveTo>
                      <a:pt x="0" y="0"/>
                    </a:moveTo>
                    <a:lnTo>
                      <a:pt x="3457575" y="209550"/>
                    </a:lnTo>
                    <a:lnTo>
                      <a:pt x="4238625" y="2628900"/>
                    </a:lnTo>
                    <a:lnTo>
                      <a:pt x="1057275" y="239077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>
              <a:off x="6096000" y="4492479"/>
              <a:ext cx="1436379" cy="1436378"/>
              <a:chOff x="779005" y="4131833"/>
              <a:chExt cx="2145069" cy="2145067"/>
            </a:xfrm>
          </p:grpSpPr>
          <p:grpSp>
            <p:nvGrpSpPr>
              <p:cNvPr id="128" name="组合 127"/>
              <p:cNvGrpSpPr/>
              <p:nvPr/>
            </p:nvGrpSpPr>
            <p:grpSpPr>
              <a:xfrm>
                <a:off x="779005" y="4131833"/>
                <a:ext cx="2145069" cy="2145067"/>
                <a:chOff x="779005" y="4131833"/>
                <a:chExt cx="2145069" cy="2145067"/>
              </a:xfrm>
            </p:grpSpPr>
            <p:sp>
              <p:nvSpPr>
                <p:cNvPr id="130" name="Oval 76"/>
                <p:cNvSpPr/>
                <p:nvPr/>
              </p:nvSpPr>
              <p:spPr>
                <a:xfrm>
                  <a:off x="779005" y="4131833"/>
                  <a:ext cx="2145069" cy="2145067"/>
                </a:xfrm>
                <a:prstGeom prst="ellipse">
                  <a:avLst/>
                </a:prstGeom>
                <a:solidFill>
                  <a:srgbClr val="0A568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  <a:sym typeface="SF Orson Casual Heavy" panose="00000400000000000000" pitchFamily="2" charset="0"/>
                  </a:endParaRPr>
                </a:p>
              </p:txBody>
            </p:sp>
            <p:sp>
              <p:nvSpPr>
                <p:cNvPr id="131" name="椭圆 130"/>
                <p:cNvSpPr/>
                <p:nvPr/>
              </p:nvSpPr>
              <p:spPr>
                <a:xfrm>
                  <a:off x="959203" y="4312030"/>
                  <a:ext cx="1784673" cy="1784673"/>
                </a:xfrm>
                <a:prstGeom prst="ellipse">
                  <a:avLst/>
                </a:prstGeom>
                <a:solidFill>
                  <a:srgbClr val="DB28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29" name="文本框 128"/>
              <p:cNvSpPr txBox="1"/>
              <p:nvPr/>
            </p:nvSpPr>
            <p:spPr>
              <a:xfrm>
                <a:off x="947601" y="4874416"/>
                <a:ext cx="1803587" cy="607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团队活动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32" name="组合 131"/>
            <p:cNvGrpSpPr/>
            <p:nvPr/>
          </p:nvGrpSpPr>
          <p:grpSpPr>
            <a:xfrm>
              <a:off x="4983785" y="2126151"/>
              <a:ext cx="1436379" cy="1436378"/>
              <a:chOff x="2451270" y="1752189"/>
              <a:chExt cx="2145069" cy="2145067"/>
            </a:xfrm>
          </p:grpSpPr>
          <p:grpSp>
            <p:nvGrpSpPr>
              <p:cNvPr id="133" name="组合 132"/>
              <p:cNvGrpSpPr/>
              <p:nvPr/>
            </p:nvGrpSpPr>
            <p:grpSpPr>
              <a:xfrm>
                <a:off x="2451270" y="1752189"/>
                <a:ext cx="2145069" cy="2145067"/>
                <a:chOff x="2451270" y="1752189"/>
                <a:chExt cx="2145069" cy="2145067"/>
              </a:xfrm>
            </p:grpSpPr>
            <p:sp>
              <p:nvSpPr>
                <p:cNvPr id="135" name="Oval 76"/>
                <p:cNvSpPr/>
                <p:nvPr/>
              </p:nvSpPr>
              <p:spPr>
                <a:xfrm>
                  <a:off x="2451270" y="1752189"/>
                  <a:ext cx="2145069" cy="2145067"/>
                </a:xfrm>
                <a:prstGeom prst="ellipse">
                  <a:avLst/>
                </a:prstGeom>
                <a:solidFill>
                  <a:srgbClr val="0A568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  <a:sym typeface="SF Orson Casual Heavy" panose="00000400000000000000" pitchFamily="2" charset="0"/>
                  </a:endParaRPr>
                </a:p>
              </p:txBody>
            </p:sp>
            <p:sp>
              <p:nvSpPr>
                <p:cNvPr id="136" name="椭圆 135"/>
                <p:cNvSpPr/>
                <p:nvPr/>
              </p:nvSpPr>
              <p:spPr>
                <a:xfrm>
                  <a:off x="2631468" y="1932386"/>
                  <a:ext cx="1784673" cy="1784673"/>
                </a:xfrm>
                <a:prstGeom prst="ellipse">
                  <a:avLst/>
                </a:prstGeom>
                <a:solidFill>
                  <a:srgbClr val="DB28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34" name="矩形 133"/>
              <p:cNvSpPr/>
              <p:nvPr/>
            </p:nvSpPr>
            <p:spPr>
              <a:xfrm>
                <a:off x="2811378" y="2458250"/>
                <a:ext cx="1424851" cy="6073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网站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37" name="组合 136"/>
            <p:cNvGrpSpPr/>
            <p:nvPr/>
          </p:nvGrpSpPr>
          <p:grpSpPr>
            <a:xfrm>
              <a:off x="8445492" y="2310817"/>
              <a:ext cx="1436379" cy="1436378"/>
              <a:chOff x="7901435" y="1752188"/>
              <a:chExt cx="2145069" cy="2145067"/>
            </a:xfrm>
          </p:grpSpPr>
          <p:sp>
            <p:nvSpPr>
              <p:cNvPr id="138" name="Oval 76"/>
              <p:cNvSpPr/>
              <p:nvPr/>
            </p:nvSpPr>
            <p:spPr>
              <a:xfrm>
                <a:off x="7901435" y="1752188"/>
                <a:ext cx="2145069" cy="2145067"/>
              </a:xfrm>
              <a:prstGeom prst="ellipse">
                <a:avLst/>
              </a:prstGeom>
              <a:solidFill>
                <a:srgbClr val="0A568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+mn-ea"/>
                  <a:cs typeface="+mn-cs"/>
                  <a:sym typeface="SF Orson Casual Heavy" panose="00000400000000000000" pitchFamily="2" charset="0"/>
                </a:endParaRPr>
              </a:p>
            </p:txBody>
          </p:sp>
          <p:sp>
            <p:nvSpPr>
              <p:cNvPr id="139" name="椭圆 138"/>
              <p:cNvSpPr/>
              <p:nvPr/>
            </p:nvSpPr>
            <p:spPr>
              <a:xfrm>
                <a:off x="8081633" y="1932385"/>
                <a:ext cx="1784673" cy="1784673"/>
              </a:xfrm>
              <a:prstGeom prst="ellipse">
                <a:avLst/>
              </a:prstGeom>
              <a:solidFill>
                <a:srgbClr val="DB283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sp>
            <p:nvSpPr>
              <p:cNvPr id="140" name="矩形 139"/>
              <p:cNvSpPr/>
              <p:nvPr/>
            </p:nvSpPr>
            <p:spPr>
              <a:xfrm>
                <a:off x="8302783" y="2525961"/>
                <a:ext cx="1435508" cy="607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宣传栏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  <p:grpSp>
          <p:nvGrpSpPr>
            <p:cNvPr id="141" name="组合 140"/>
            <p:cNvGrpSpPr/>
            <p:nvPr/>
          </p:nvGrpSpPr>
          <p:grpSpPr>
            <a:xfrm>
              <a:off x="9203804" y="4660398"/>
              <a:ext cx="1436380" cy="1436378"/>
              <a:chOff x="9420989" y="4131832"/>
              <a:chExt cx="2145069" cy="2145067"/>
            </a:xfrm>
          </p:grpSpPr>
          <p:grpSp>
            <p:nvGrpSpPr>
              <p:cNvPr id="142" name="组合 141"/>
              <p:cNvGrpSpPr/>
              <p:nvPr/>
            </p:nvGrpSpPr>
            <p:grpSpPr>
              <a:xfrm>
                <a:off x="9420989" y="4131832"/>
                <a:ext cx="2145069" cy="2145067"/>
                <a:chOff x="9420989" y="4131832"/>
                <a:chExt cx="2145069" cy="2145067"/>
              </a:xfrm>
            </p:grpSpPr>
            <p:sp>
              <p:nvSpPr>
                <p:cNvPr id="144" name="Oval 76"/>
                <p:cNvSpPr/>
                <p:nvPr/>
              </p:nvSpPr>
              <p:spPr>
                <a:xfrm>
                  <a:off x="9420989" y="4131832"/>
                  <a:ext cx="2145069" cy="2145067"/>
                </a:xfrm>
                <a:prstGeom prst="ellipse">
                  <a:avLst/>
                </a:prstGeom>
                <a:solidFill>
                  <a:srgbClr val="0A5687"/>
                </a:soli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+mn-ea"/>
                    <a:cs typeface="+mn-cs"/>
                    <a:sym typeface="SF Orson Casual Heavy" panose="00000400000000000000" pitchFamily="2" charset="0"/>
                  </a:endParaRPr>
                </a:p>
              </p:txBody>
            </p:sp>
            <p:sp>
              <p:nvSpPr>
                <p:cNvPr id="145" name="椭圆 144"/>
                <p:cNvSpPr/>
                <p:nvPr/>
              </p:nvSpPr>
              <p:spPr>
                <a:xfrm>
                  <a:off x="9601187" y="4312029"/>
                  <a:ext cx="1784673" cy="1784673"/>
                </a:xfrm>
                <a:prstGeom prst="ellipse">
                  <a:avLst/>
                </a:prstGeom>
                <a:solidFill>
                  <a:srgbClr val="DB283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等线" panose="02010600030101010101" charset="-122"/>
                    <a:ea typeface="等线" panose="02010600030101010101" charset="-122"/>
                    <a:cs typeface="+mn-cs"/>
                  </a:endParaRPr>
                </a:p>
              </p:txBody>
            </p:sp>
          </p:grpSp>
          <p:sp>
            <p:nvSpPr>
              <p:cNvPr id="143" name="矩形 142"/>
              <p:cNvSpPr/>
              <p:nvPr/>
            </p:nvSpPr>
            <p:spPr>
              <a:xfrm>
                <a:off x="9577983" y="4905605"/>
                <a:ext cx="1803585" cy="607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+mn-cs"/>
                  </a:rPr>
                  <a:t>员工培训</a:t>
                </a:r>
                <a:endParaRPr kumimoji="0" lang="zh-CN" alt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31"/>
          <p:cNvSpPr>
            <a:spLocks noChangeArrowheads="1"/>
          </p:cNvSpPr>
          <p:nvPr/>
        </p:nvSpPr>
        <p:spPr bwMode="auto">
          <a:xfrm>
            <a:off x="1272399" y="382764"/>
            <a:ext cx="5332354" cy="553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872" tIns="60936" rIns="121872" bIns="60936" numCol="1" anchor="t" anchorCtr="0" compatLnSpc="1">
            <a:spAutoFit/>
          </a:bodyPr>
          <a:lstStyle/>
          <a:p>
            <a:pPr marL="0" marR="0" lvl="0" indent="0" algn="l" defTabSz="121856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A5687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ea"/>
                <a:sym typeface="+mn-lt"/>
              </a:rPr>
              <a:t>重点工作时间节点</a:t>
            </a:r>
            <a:endParaRPr kumimoji="0" lang="zh-CN" altLang="en-US" sz="2800" b="0" i="0" u="none" strike="noStrike" kern="1200" cap="none" spc="0" normalizeH="0" baseline="0" noProof="0" dirty="0">
              <a:ln>
                <a:noFill/>
              </a:ln>
              <a:solidFill>
                <a:srgbClr val="0A5687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ea"/>
              <a:sym typeface="+mn-lt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403026" y="956079"/>
            <a:ext cx="108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324371" y="307521"/>
            <a:ext cx="832090" cy="764177"/>
            <a:chOff x="324371" y="307521"/>
            <a:chExt cx="832090" cy="764177"/>
          </a:xfrm>
        </p:grpSpPr>
        <p:sp>
          <p:nvSpPr>
            <p:cNvPr id="14" name="菱形 13"/>
            <p:cNvSpPr>
              <a:spLocks noChangeAspect="1"/>
            </p:cNvSpPr>
            <p:nvPr/>
          </p:nvSpPr>
          <p:spPr>
            <a:xfrm>
              <a:off x="324371" y="307521"/>
              <a:ext cx="832090" cy="764177"/>
            </a:xfrm>
            <a:prstGeom prst="diamond">
              <a:avLst/>
            </a:prstGeom>
            <a:solidFill>
              <a:srgbClr val="DB2830"/>
            </a:solidFill>
            <a:ln w="127000" cap="rnd">
              <a:solidFill>
                <a:srgbClr val="DB2830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466943" y="458776"/>
              <a:ext cx="56297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05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</p:grpSp>
      <p:sp>
        <p:nvSpPr>
          <p:cNvPr id="7" name="Chevron 15"/>
          <p:cNvSpPr/>
          <p:nvPr/>
        </p:nvSpPr>
        <p:spPr>
          <a:xfrm>
            <a:off x="2831254" y="3499514"/>
            <a:ext cx="1632373" cy="330315"/>
          </a:xfrm>
          <a:prstGeom prst="chevron">
            <a:avLst/>
          </a:prstGeom>
          <a:solidFill>
            <a:srgbClr val="DB283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2020.4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0" name="Chevron 16"/>
          <p:cNvSpPr/>
          <p:nvPr/>
        </p:nvSpPr>
        <p:spPr>
          <a:xfrm>
            <a:off x="4463627" y="3499514"/>
            <a:ext cx="1632373" cy="330315"/>
          </a:xfrm>
          <a:prstGeom prst="chevron">
            <a:avLst/>
          </a:prstGeom>
          <a:solidFill>
            <a:srgbClr val="DB283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2020.5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Chevron 17"/>
          <p:cNvSpPr/>
          <p:nvPr/>
        </p:nvSpPr>
        <p:spPr>
          <a:xfrm>
            <a:off x="6096000" y="3499514"/>
            <a:ext cx="1632373" cy="330315"/>
          </a:xfrm>
          <a:prstGeom prst="chevron">
            <a:avLst/>
          </a:prstGeom>
          <a:solidFill>
            <a:srgbClr val="DB283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2020.7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2" name="Chevron 18"/>
          <p:cNvSpPr/>
          <p:nvPr/>
        </p:nvSpPr>
        <p:spPr>
          <a:xfrm>
            <a:off x="7728374" y="3499514"/>
            <a:ext cx="1632373" cy="330315"/>
          </a:xfrm>
          <a:prstGeom prst="chevron">
            <a:avLst/>
          </a:prstGeom>
          <a:solidFill>
            <a:srgbClr val="DB283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2020.10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3" name="Chevron 19"/>
          <p:cNvSpPr/>
          <p:nvPr/>
        </p:nvSpPr>
        <p:spPr>
          <a:xfrm>
            <a:off x="9360747" y="3499514"/>
            <a:ext cx="1632373" cy="330315"/>
          </a:xfrm>
          <a:prstGeom prst="chevron">
            <a:avLst/>
          </a:prstGeom>
          <a:solidFill>
            <a:srgbClr val="DB283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思源黑体" panose="020B0500000000000000" pitchFamily="34" charset="-122"/>
                <a:cs typeface="+mn-cs"/>
              </a:rPr>
              <a:t>2020.12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5" name="Chevron 20"/>
          <p:cNvSpPr/>
          <p:nvPr/>
        </p:nvSpPr>
        <p:spPr>
          <a:xfrm>
            <a:off x="1198880" y="3499514"/>
            <a:ext cx="1632373" cy="330315"/>
          </a:xfrm>
          <a:prstGeom prst="chevron">
            <a:avLst/>
          </a:prstGeom>
          <a:solidFill>
            <a:srgbClr val="DB283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Roboto Black" panose="02000000000000000000" pitchFamily="2" charset="0"/>
              </a:rPr>
              <a:t>2020.3</a:t>
            </a:r>
            <a:endParaRPr kumimoji="0" lang="en-US" sz="1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Roboto Black" panose="02000000000000000000" pitchFamily="2" charset="0"/>
            </a:endParaRPr>
          </a:p>
        </p:txBody>
      </p:sp>
      <p:cxnSp>
        <p:nvCxnSpPr>
          <p:cNvPr id="17" name="Straight Connector 21"/>
          <p:cNvCxnSpPr/>
          <p:nvPr/>
        </p:nvCxnSpPr>
        <p:spPr>
          <a:xfrm flipV="1">
            <a:off x="1998133" y="2951778"/>
            <a:ext cx="0" cy="429431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8" name="Straight Connector 22"/>
          <p:cNvCxnSpPr/>
          <p:nvPr/>
        </p:nvCxnSpPr>
        <p:spPr>
          <a:xfrm flipV="1">
            <a:off x="3569547" y="3948133"/>
            <a:ext cx="0" cy="429431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19" name="Straight Connector 23"/>
          <p:cNvCxnSpPr/>
          <p:nvPr/>
        </p:nvCxnSpPr>
        <p:spPr>
          <a:xfrm flipV="1">
            <a:off x="5251552" y="2951778"/>
            <a:ext cx="0" cy="429431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20" name="Straight Connector 24"/>
          <p:cNvCxnSpPr/>
          <p:nvPr/>
        </p:nvCxnSpPr>
        <p:spPr>
          <a:xfrm flipV="1">
            <a:off x="6834293" y="3948133"/>
            <a:ext cx="0" cy="429431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21" name="Straight Connector 25"/>
          <p:cNvCxnSpPr/>
          <p:nvPr/>
        </p:nvCxnSpPr>
        <p:spPr>
          <a:xfrm flipV="1">
            <a:off x="8516299" y="2951778"/>
            <a:ext cx="0" cy="429431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cxnSp>
        <p:nvCxnSpPr>
          <p:cNvPr id="22" name="Straight Connector 26"/>
          <p:cNvCxnSpPr/>
          <p:nvPr/>
        </p:nvCxnSpPr>
        <p:spPr>
          <a:xfrm flipV="1">
            <a:off x="10101825" y="3948133"/>
            <a:ext cx="0" cy="429431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75000"/>
              </a:srgbClr>
            </a:solidFill>
            <a:prstDash val="solid"/>
            <a:miter lim="800000"/>
          </a:ln>
          <a:effectLst/>
        </p:spPr>
      </p:cxnSp>
      <p:grpSp>
        <p:nvGrpSpPr>
          <p:cNvPr id="23" name="Group 27"/>
          <p:cNvGrpSpPr/>
          <p:nvPr/>
        </p:nvGrpSpPr>
        <p:grpSpPr>
          <a:xfrm>
            <a:off x="1481141" y="1712260"/>
            <a:ext cx="2780631" cy="1052152"/>
            <a:chOff x="1481141" y="1712260"/>
            <a:chExt cx="2780631" cy="1052152"/>
          </a:xfrm>
        </p:grpSpPr>
        <p:sp>
          <p:nvSpPr>
            <p:cNvPr id="24" name="TextBox 28"/>
            <p:cNvSpPr txBox="1"/>
            <p:nvPr/>
          </p:nvSpPr>
          <p:spPr>
            <a:xfrm>
              <a:off x="2629399" y="1712261"/>
              <a:ext cx="1632373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工作计划全部考核通过，各部门做好人员储备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charset="0"/>
              </a:endParaRPr>
            </a:p>
          </p:txBody>
        </p:sp>
        <p:grpSp>
          <p:nvGrpSpPr>
            <p:cNvPr id="25" name="Group 29"/>
            <p:cNvGrpSpPr/>
            <p:nvPr/>
          </p:nvGrpSpPr>
          <p:grpSpPr>
            <a:xfrm>
              <a:off x="1481141" y="1712260"/>
              <a:ext cx="1033988" cy="1052152"/>
              <a:chOff x="1481141" y="1712260"/>
              <a:chExt cx="1033988" cy="1052152"/>
            </a:xfrm>
          </p:grpSpPr>
          <p:sp>
            <p:nvSpPr>
              <p:cNvPr id="26" name="Oval 30"/>
              <p:cNvSpPr/>
              <p:nvPr/>
            </p:nvSpPr>
            <p:spPr>
              <a:xfrm>
                <a:off x="1481141" y="1712260"/>
                <a:ext cx="1033988" cy="105215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A5687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endParaRPr>
              </a:p>
            </p:txBody>
          </p:sp>
          <p:sp>
            <p:nvSpPr>
              <p:cNvPr id="27" name="Shape 2543"/>
              <p:cNvSpPr/>
              <p:nvPr/>
            </p:nvSpPr>
            <p:spPr>
              <a:xfrm>
                <a:off x="1858469" y="2107901"/>
                <a:ext cx="279328" cy="276608"/>
              </a:xfrm>
              <a:custGeom>
                <a:avLst/>
                <a:gdLst>
                  <a:gd name="connsiteX0" fmla="*/ 114571 w 605823"/>
                  <a:gd name="connsiteY0" fmla="*/ 128217 h 599924"/>
                  <a:gd name="connsiteX1" fmla="*/ 136110 w 605823"/>
                  <a:gd name="connsiteY1" fmla="*/ 128217 h 599924"/>
                  <a:gd name="connsiteX2" fmla="*/ 186523 w 605823"/>
                  <a:gd name="connsiteY2" fmla="*/ 178646 h 599924"/>
                  <a:gd name="connsiteX3" fmla="*/ 186523 w 605823"/>
                  <a:gd name="connsiteY3" fmla="*/ 569934 h 599924"/>
                  <a:gd name="connsiteX4" fmla="*/ 156442 w 605823"/>
                  <a:gd name="connsiteY4" fmla="*/ 599876 h 599924"/>
                  <a:gd name="connsiteX5" fmla="*/ 138245 w 605823"/>
                  <a:gd name="connsiteY5" fmla="*/ 593665 h 599924"/>
                  <a:gd name="connsiteX6" fmla="*/ 144559 w 605823"/>
                  <a:gd name="connsiteY6" fmla="*/ 569934 h 599924"/>
                  <a:gd name="connsiteX7" fmla="*/ 144559 w 605823"/>
                  <a:gd name="connsiteY7" fmla="*/ 390930 h 599924"/>
                  <a:gd name="connsiteX8" fmla="*/ 124505 w 605823"/>
                  <a:gd name="connsiteY8" fmla="*/ 390930 h 599924"/>
                  <a:gd name="connsiteX9" fmla="*/ 124505 w 605823"/>
                  <a:gd name="connsiteY9" fmla="*/ 569934 h 599924"/>
                  <a:gd name="connsiteX10" fmla="*/ 94424 w 605823"/>
                  <a:gd name="connsiteY10" fmla="*/ 599876 h 599924"/>
                  <a:gd name="connsiteX11" fmla="*/ 64343 w 605823"/>
                  <a:gd name="connsiteY11" fmla="*/ 569934 h 599924"/>
                  <a:gd name="connsiteX12" fmla="*/ 64065 w 605823"/>
                  <a:gd name="connsiteY12" fmla="*/ 330118 h 599924"/>
                  <a:gd name="connsiteX13" fmla="*/ 109000 w 605823"/>
                  <a:gd name="connsiteY13" fmla="*/ 321404 h 599924"/>
                  <a:gd name="connsiteX14" fmla="*/ 112528 w 605823"/>
                  <a:gd name="connsiteY14" fmla="*/ 257812 h 599924"/>
                  <a:gd name="connsiteX15" fmla="*/ 82448 w 605823"/>
                  <a:gd name="connsiteY15" fmla="*/ 224254 h 599924"/>
                  <a:gd name="connsiteX16" fmla="*/ 113178 w 605823"/>
                  <a:gd name="connsiteY16" fmla="*/ 182632 h 599924"/>
                  <a:gd name="connsiteX17" fmla="*/ 60444 w 605823"/>
                  <a:gd name="connsiteY17" fmla="*/ 229724 h 599924"/>
                  <a:gd name="connsiteX18" fmla="*/ 97581 w 605823"/>
                  <a:gd name="connsiteY18" fmla="*/ 271161 h 599924"/>
                  <a:gd name="connsiteX19" fmla="*/ 95631 w 605823"/>
                  <a:gd name="connsiteY19" fmla="*/ 306480 h 599924"/>
                  <a:gd name="connsiteX20" fmla="*/ 60258 w 605823"/>
                  <a:gd name="connsiteY20" fmla="*/ 304533 h 599924"/>
                  <a:gd name="connsiteX21" fmla="*/ 6410 w 605823"/>
                  <a:gd name="connsiteY21" fmla="*/ 244463 h 599924"/>
                  <a:gd name="connsiteX22" fmla="*/ 8360 w 605823"/>
                  <a:gd name="connsiteY22" fmla="*/ 209144 h 599924"/>
                  <a:gd name="connsiteX23" fmla="*/ 74370 w 605823"/>
                  <a:gd name="connsiteY23" fmla="*/ 148426 h 599924"/>
                  <a:gd name="connsiteX24" fmla="*/ 114571 w 605823"/>
                  <a:gd name="connsiteY24" fmla="*/ 128217 h 599924"/>
                  <a:gd name="connsiteX25" fmla="*/ 422807 w 605823"/>
                  <a:gd name="connsiteY25" fmla="*/ 113329 h 599924"/>
                  <a:gd name="connsiteX26" fmla="*/ 432463 w 605823"/>
                  <a:gd name="connsiteY26" fmla="*/ 117592 h 599924"/>
                  <a:gd name="connsiteX27" fmla="*/ 429306 w 605823"/>
                  <a:gd name="connsiteY27" fmla="*/ 126768 h 599924"/>
                  <a:gd name="connsiteX28" fmla="*/ 337764 w 605823"/>
                  <a:gd name="connsiteY28" fmla="*/ 180247 h 599924"/>
                  <a:gd name="connsiteX29" fmla="*/ 302949 w 605823"/>
                  <a:gd name="connsiteY29" fmla="*/ 200545 h 599924"/>
                  <a:gd name="connsiteX30" fmla="*/ 259777 w 605823"/>
                  <a:gd name="connsiteY30" fmla="*/ 250873 h 599924"/>
                  <a:gd name="connsiteX31" fmla="*/ 224497 w 605823"/>
                  <a:gd name="connsiteY31" fmla="*/ 253654 h 599924"/>
                  <a:gd name="connsiteX32" fmla="*/ 206579 w 605823"/>
                  <a:gd name="connsiteY32" fmla="*/ 238361 h 599924"/>
                  <a:gd name="connsiteX33" fmla="*/ 206579 w 605823"/>
                  <a:gd name="connsiteY33" fmla="*/ 178672 h 599924"/>
                  <a:gd name="connsiteX34" fmla="*/ 205929 w 605823"/>
                  <a:gd name="connsiteY34" fmla="*/ 171813 h 599924"/>
                  <a:gd name="connsiteX35" fmla="*/ 238052 w 605823"/>
                  <a:gd name="connsiteY35" fmla="*/ 199340 h 599924"/>
                  <a:gd name="connsiteX36" fmla="*/ 274261 w 605823"/>
                  <a:gd name="connsiteY36" fmla="*/ 157076 h 599924"/>
                  <a:gd name="connsiteX37" fmla="*/ 308612 w 605823"/>
                  <a:gd name="connsiteY37" fmla="*/ 153647 h 599924"/>
                  <a:gd name="connsiteX38" fmla="*/ 264427 w 605823"/>
                  <a:gd name="connsiteY38" fmla="*/ 4516 h 599924"/>
                  <a:gd name="connsiteX39" fmla="*/ 586418 w 605823"/>
                  <a:gd name="connsiteY39" fmla="*/ 4516 h 599924"/>
                  <a:gd name="connsiteX40" fmla="*/ 605823 w 605823"/>
                  <a:gd name="connsiteY40" fmla="*/ 23890 h 599924"/>
                  <a:gd name="connsiteX41" fmla="*/ 605823 w 605823"/>
                  <a:gd name="connsiteY41" fmla="*/ 315420 h 599924"/>
                  <a:gd name="connsiteX42" fmla="*/ 586418 w 605823"/>
                  <a:gd name="connsiteY42" fmla="*/ 334793 h 599924"/>
                  <a:gd name="connsiteX43" fmla="*/ 483080 w 605823"/>
                  <a:gd name="connsiteY43" fmla="*/ 334793 h 599924"/>
                  <a:gd name="connsiteX44" fmla="*/ 536281 w 605823"/>
                  <a:gd name="connsiteY44" fmla="*/ 575619 h 599924"/>
                  <a:gd name="connsiteX45" fmla="*/ 520962 w 605823"/>
                  <a:gd name="connsiteY45" fmla="*/ 599442 h 599924"/>
                  <a:gd name="connsiteX46" fmla="*/ 516598 w 605823"/>
                  <a:gd name="connsiteY46" fmla="*/ 599905 h 599924"/>
                  <a:gd name="connsiteX47" fmla="*/ 497100 w 605823"/>
                  <a:gd name="connsiteY47" fmla="*/ 584240 h 599924"/>
                  <a:gd name="connsiteX48" fmla="*/ 442042 w 605823"/>
                  <a:gd name="connsiteY48" fmla="*/ 334793 h 599924"/>
                  <a:gd name="connsiteX49" fmla="*/ 410010 w 605823"/>
                  <a:gd name="connsiteY49" fmla="*/ 334793 h 599924"/>
                  <a:gd name="connsiteX50" fmla="*/ 355045 w 605823"/>
                  <a:gd name="connsiteY50" fmla="*/ 584240 h 599924"/>
                  <a:gd name="connsiteX51" fmla="*/ 331091 w 605823"/>
                  <a:gd name="connsiteY51" fmla="*/ 599442 h 599924"/>
                  <a:gd name="connsiteX52" fmla="*/ 315864 w 605823"/>
                  <a:gd name="connsiteY52" fmla="*/ 575619 h 599924"/>
                  <a:gd name="connsiteX53" fmla="*/ 368972 w 605823"/>
                  <a:gd name="connsiteY53" fmla="*/ 334793 h 599924"/>
                  <a:gd name="connsiteX54" fmla="*/ 264427 w 605823"/>
                  <a:gd name="connsiteY54" fmla="*/ 334793 h 599924"/>
                  <a:gd name="connsiteX55" fmla="*/ 245022 w 605823"/>
                  <a:gd name="connsiteY55" fmla="*/ 315420 h 599924"/>
                  <a:gd name="connsiteX56" fmla="*/ 245022 w 605823"/>
                  <a:gd name="connsiteY56" fmla="*/ 279454 h 599924"/>
                  <a:gd name="connsiteX57" fmla="*/ 275012 w 605823"/>
                  <a:gd name="connsiteY57" fmla="*/ 263973 h 599924"/>
                  <a:gd name="connsiteX58" fmla="*/ 283739 w 605823"/>
                  <a:gd name="connsiteY58" fmla="*/ 253777 h 599924"/>
                  <a:gd name="connsiteX59" fmla="*/ 283739 w 605823"/>
                  <a:gd name="connsiteY59" fmla="*/ 296046 h 599924"/>
                  <a:gd name="connsiteX60" fmla="*/ 567106 w 605823"/>
                  <a:gd name="connsiteY60" fmla="*/ 296046 h 599924"/>
                  <a:gd name="connsiteX61" fmla="*/ 567106 w 605823"/>
                  <a:gd name="connsiteY61" fmla="*/ 43263 h 599924"/>
                  <a:gd name="connsiteX62" fmla="*/ 283739 w 605823"/>
                  <a:gd name="connsiteY62" fmla="*/ 43263 h 599924"/>
                  <a:gd name="connsiteX63" fmla="*/ 283739 w 605823"/>
                  <a:gd name="connsiteY63" fmla="*/ 129564 h 599924"/>
                  <a:gd name="connsiteX64" fmla="*/ 259042 w 605823"/>
                  <a:gd name="connsiteY64" fmla="*/ 144117 h 599924"/>
                  <a:gd name="connsiteX65" fmla="*/ 245022 w 605823"/>
                  <a:gd name="connsiteY65" fmla="*/ 160431 h 599924"/>
                  <a:gd name="connsiteX66" fmla="*/ 245022 w 605823"/>
                  <a:gd name="connsiteY66" fmla="*/ 23890 h 599924"/>
                  <a:gd name="connsiteX67" fmla="*/ 264427 w 605823"/>
                  <a:gd name="connsiteY67" fmla="*/ 4516 h 599924"/>
                  <a:gd name="connsiteX68" fmla="*/ 125261 w 605823"/>
                  <a:gd name="connsiteY68" fmla="*/ 0 h 599924"/>
                  <a:gd name="connsiteX69" fmla="*/ 183912 w 605823"/>
                  <a:gd name="connsiteY69" fmla="*/ 58499 h 599924"/>
                  <a:gd name="connsiteX70" fmla="*/ 152081 w 605823"/>
                  <a:gd name="connsiteY70" fmla="*/ 110229 h 599924"/>
                  <a:gd name="connsiteX71" fmla="*/ 125261 w 605823"/>
                  <a:gd name="connsiteY71" fmla="*/ 116997 h 599924"/>
                  <a:gd name="connsiteX72" fmla="*/ 98534 w 605823"/>
                  <a:gd name="connsiteY72" fmla="*/ 110229 h 599924"/>
                  <a:gd name="connsiteX73" fmla="*/ 66703 w 605823"/>
                  <a:gd name="connsiteY73" fmla="*/ 58499 h 599924"/>
                  <a:gd name="connsiteX74" fmla="*/ 125261 w 605823"/>
                  <a:gd name="connsiteY74" fmla="*/ 0 h 5999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605823" h="599924">
                    <a:moveTo>
                      <a:pt x="114571" y="128217"/>
                    </a:moveTo>
                    <a:lnTo>
                      <a:pt x="136110" y="128217"/>
                    </a:lnTo>
                    <a:cubicBezTo>
                      <a:pt x="163963" y="128217"/>
                      <a:pt x="186523" y="150836"/>
                      <a:pt x="186523" y="178646"/>
                    </a:cubicBezTo>
                    <a:cubicBezTo>
                      <a:pt x="186523" y="497906"/>
                      <a:pt x="186523" y="445994"/>
                      <a:pt x="186523" y="569934"/>
                    </a:cubicBezTo>
                    <a:cubicBezTo>
                      <a:pt x="186523" y="586434"/>
                      <a:pt x="173061" y="599876"/>
                      <a:pt x="156442" y="599876"/>
                    </a:cubicBezTo>
                    <a:cubicBezTo>
                      <a:pt x="149572" y="599876"/>
                      <a:pt x="143352" y="597559"/>
                      <a:pt x="138245" y="593665"/>
                    </a:cubicBezTo>
                    <a:cubicBezTo>
                      <a:pt x="142145" y="586527"/>
                      <a:pt x="144559" y="578555"/>
                      <a:pt x="144559" y="569934"/>
                    </a:cubicBezTo>
                    <a:lnTo>
                      <a:pt x="144559" y="390930"/>
                    </a:lnTo>
                    <a:lnTo>
                      <a:pt x="124505" y="390930"/>
                    </a:lnTo>
                    <a:lnTo>
                      <a:pt x="124505" y="569934"/>
                    </a:lnTo>
                    <a:cubicBezTo>
                      <a:pt x="124505" y="586434"/>
                      <a:pt x="111043" y="599876"/>
                      <a:pt x="94424" y="599876"/>
                    </a:cubicBezTo>
                    <a:cubicBezTo>
                      <a:pt x="77806" y="599876"/>
                      <a:pt x="64343" y="586434"/>
                      <a:pt x="64343" y="569934"/>
                    </a:cubicBezTo>
                    <a:cubicBezTo>
                      <a:pt x="64343" y="445901"/>
                      <a:pt x="64065" y="330118"/>
                      <a:pt x="64065" y="330118"/>
                    </a:cubicBezTo>
                    <a:cubicBezTo>
                      <a:pt x="79105" y="335402"/>
                      <a:pt x="96374" y="332714"/>
                      <a:pt x="109000" y="321404"/>
                    </a:cubicBezTo>
                    <a:cubicBezTo>
                      <a:pt x="127569" y="304811"/>
                      <a:pt x="129147" y="276352"/>
                      <a:pt x="112528" y="257812"/>
                    </a:cubicBezTo>
                    <a:lnTo>
                      <a:pt x="82448" y="224254"/>
                    </a:lnTo>
                    <a:lnTo>
                      <a:pt x="113178" y="182632"/>
                    </a:lnTo>
                    <a:lnTo>
                      <a:pt x="60444" y="229724"/>
                    </a:lnTo>
                    <a:lnTo>
                      <a:pt x="97581" y="271161"/>
                    </a:lnTo>
                    <a:cubicBezTo>
                      <a:pt x="106865" y="281451"/>
                      <a:pt x="105937" y="297210"/>
                      <a:pt x="95631" y="306480"/>
                    </a:cubicBezTo>
                    <a:cubicBezTo>
                      <a:pt x="85326" y="315750"/>
                      <a:pt x="69450" y="314823"/>
                      <a:pt x="60258" y="304533"/>
                    </a:cubicBezTo>
                    <a:lnTo>
                      <a:pt x="6410" y="244463"/>
                    </a:lnTo>
                    <a:cubicBezTo>
                      <a:pt x="-2874" y="234173"/>
                      <a:pt x="-1946" y="218322"/>
                      <a:pt x="8360" y="209144"/>
                    </a:cubicBezTo>
                    <a:lnTo>
                      <a:pt x="74370" y="148426"/>
                    </a:lnTo>
                    <a:cubicBezTo>
                      <a:pt x="83562" y="136282"/>
                      <a:pt x="98138" y="128217"/>
                      <a:pt x="114571" y="128217"/>
                    </a:cubicBezTo>
                    <a:close/>
                    <a:moveTo>
                      <a:pt x="422807" y="113329"/>
                    </a:moveTo>
                    <a:cubicBezTo>
                      <a:pt x="426613" y="111846"/>
                      <a:pt x="430977" y="113700"/>
                      <a:pt x="432463" y="117592"/>
                    </a:cubicBezTo>
                    <a:cubicBezTo>
                      <a:pt x="433855" y="121022"/>
                      <a:pt x="432463" y="124915"/>
                      <a:pt x="429306" y="126768"/>
                    </a:cubicBezTo>
                    <a:lnTo>
                      <a:pt x="337764" y="180247"/>
                    </a:lnTo>
                    <a:lnTo>
                      <a:pt x="302949" y="200545"/>
                    </a:lnTo>
                    <a:lnTo>
                      <a:pt x="259777" y="250873"/>
                    </a:lnTo>
                    <a:cubicBezTo>
                      <a:pt x="250957" y="261254"/>
                      <a:pt x="235081" y="262644"/>
                      <a:pt x="224497" y="253654"/>
                    </a:cubicBezTo>
                    <a:lnTo>
                      <a:pt x="206579" y="238361"/>
                    </a:lnTo>
                    <a:lnTo>
                      <a:pt x="206579" y="178672"/>
                    </a:lnTo>
                    <a:cubicBezTo>
                      <a:pt x="206579" y="176355"/>
                      <a:pt x="206115" y="174130"/>
                      <a:pt x="205929" y="171813"/>
                    </a:cubicBezTo>
                    <a:lnTo>
                      <a:pt x="238052" y="199340"/>
                    </a:lnTo>
                    <a:lnTo>
                      <a:pt x="274261" y="157076"/>
                    </a:lnTo>
                    <a:cubicBezTo>
                      <a:pt x="282988" y="146973"/>
                      <a:pt x="298121" y="145491"/>
                      <a:pt x="308612" y="153647"/>
                    </a:cubicBezTo>
                    <a:close/>
                    <a:moveTo>
                      <a:pt x="264427" y="4516"/>
                    </a:moveTo>
                    <a:lnTo>
                      <a:pt x="586418" y="4516"/>
                    </a:lnTo>
                    <a:cubicBezTo>
                      <a:pt x="597188" y="4516"/>
                      <a:pt x="605823" y="13229"/>
                      <a:pt x="605823" y="23890"/>
                    </a:cubicBezTo>
                    <a:lnTo>
                      <a:pt x="605823" y="315420"/>
                    </a:lnTo>
                    <a:cubicBezTo>
                      <a:pt x="605823" y="326080"/>
                      <a:pt x="597188" y="334793"/>
                      <a:pt x="586418" y="334793"/>
                    </a:cubicBezTo>
                    <a:lnTo>
                      <a:pt x="483080" y="334793"/>
                    </a:lnTo>
                    <a:lnTo>
                      <a:pt x="536281" y="575619"/>
                    </a:lnTo>
                    <a:cubicBezTo>
                      <a:pt x="538602" y="586464"/>
                      <a:pt x="531825" y="597125"/>
                      <a:pt x="520962" y="599442"/>
                    </a:cubicBezTo>
                    <a:cubicBezTo>
                      <a:pt x="519569" y="599813"/>
                      <a:pt x="518083" y="599905"/>
                      <a:pt x="516598" y="599905"/>
                    </a:cubicBezTo>
                    <a:cubicBezTo>
                      <a:pt x="507406" y="599998"/>
                      <a:pt x="499143" y="593602"/>
                      <a:pt x="497100" y="584240"/>
                    </a:cubicBezTo>
                    <a:lnTo>
                      <a:pt x="442042" y="334793"/>
                    </a:lnTo>
                    <a:lnTo>
                      <a:pt x="410010" y="334793"/>
                    </a:lnTo>
                    <a:lnTo>
                      <a:pt x="355045" y="584240"/>
                    </a:lnTo>
                    <a:cubicBezTo>
                      <a:pt x="352631" y="594992"/>
                      <a:pt x="341861" y="601852"/>
                      <a:pt x="331091" y="599442"/>
                    </a:cubicBezTo>
                    <a:cubicBezTo>
                      <a:pt x="320321" y="597125"/>
                      <a:pt x="313450" y="586464"/>
                      <a:pt x="315864" y="575619"/>
                    </a:cubicBezTo>
                    <a:lnTo>
                      <a:pt x="368972" y="334793"/>
                    </a:lnTo>
                    <a:lnTo>
                      <a:pt x="264427" y="334793"/>
                    </a:lnTo>
                    <a:cubicBezTo>
                      <a:pt x="253657" y="334793"/>
                      <a:pt x="245022" y="326080"/>
                      <a:pt x="245022" y="315420"/>
                    </a:cubicBezTo>
                    <a:lnTo>
                      <a:pt x="245022" y="279454"/>
                    </a:lnTo>
                    <a:cubicBezTo>
                      <a:pt x="256628" y="278341"/>
                      <a:pt x="267398" y="272780"/>
                      <a:pt x="275012" y="263973"/>
                    </a:cubicBezTo>
                    <a:lnTo>
                      <a:pt x="283739" y="253777"/>
                    </a:lnTo>
                    <a:lnTo>
                      <a:pt x="283739" y="296046"/>
                    </a:lnTo>
                    <a:lnTo>
                      <a:pt x="567106" y="296046"/>
                    </a:lnTo>
                    <a:lnTo>
                      <a:pt x="567106" y="43263"/>
                    </a:lnTo>
                    <a:lnTo>
                      <a:pt x="283739" y="43263"/>
                    </a:lnTo>
                    <a:lnTo>
                      <a:pt x="283739" y="129564"/>
                    </a:lnTo>
                    <a:cubicBezTo>
                      <a:pt x="274454" y="131510"/>
                      <a:pt x="265727" y="136330"/>
                      <a:pt x="259042" y="144117"/>
                    </a:cubicBezTo>
                    <a:lnTo>
                      <a:pt x="245022" y="160431"/>
                    </a:lnTo>
                    <a:lnTo>
                      <a:pt x="245022" y="23890"/>
                    </a:lnTo>
                    <a:cubicBezTo>
                      <a:pt x="245022" y="13229"/>
                      <a:pt x="253657" y="4516"/>
                      <a:pt x="264427" y="4516"/>
                    </a:cubicBezTo>
                    <a:close/>
                    <a:moveTo>
                      <a:pt x="125261" y="0"/>
                    </a:moveTo>
                    <a:cubicBezTo>
                      <a:pt x="157649" y="0"/>
                      <a:pt x="183912" y="26144"/>
                      <a:pt x="183912" y="58499"/>
                    </a:cubicBezTo>
                    <a:cubicBezTo>
                      <a:pt x="183912" y="81119"/>
                      <a:pt x="170920" y="100495"/>
                      <a:pt x="152081" y="110229"/>
                    </a:cubicBezTo>
                    <a:cubicBezTo>
                      <a:pt x="144007" y="114401"/>
                      <a:pt x="135005" y="116997"/>
                      <a:pt x="125261" y="116997"/>
                    </a:cubicBezTo>
                    <a:cubicBezTo>
                      <a:pt x="115610" y="116997"/>
                      <a:pt x="106608" y="114401"/>
                      <a:pt x="98534" y="110229"/>
                    </a:cubicBezTo>
                    <a:cubicBezTo>
                      <a:pt x="79695" y="100495"/>
                      <a:pt x="66703" y="81119"/>
                      <a:pt x="66703" y="58499"/>
                    </a:cubicBezTo>
                    <a:cubicBezTo>
                      <a:pt x="66703" y="26144"/>
                      <a:pt x="92966" y="0"/>
                      <a:pt x="125261" y="0"/>
                    </a:cubicBezTo>
                    <a:close/>
                  </a:path>
                </a:pathLst>
              </a:custGeom>
              <a:solidFill>
                <a:srgbClr val="0A5687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Source Sans Pro Light" charset="0"/>
                  <a:sym typeface="Gill Sans"/>
                </a:endParaRPr>
              </a:p>
            </p:txBody>
          </p:sp>
        </p:grpSp>
      </p:grpSp>
      <p:grpSp>
        <p:nvGrpSpPr>
          <p:cNvPr id="28" name="Group 32"/>
          <p:cNvGrpSpPr/>
          <p:nvPr/>
        </p:nvGrpSpPr>
        <p:grpSpPr>
          <a:xfrm>
            <a:off x="900455" y="4485514"/>
            <a:ext cx="3186087" cy="1052152"/>
            <a:chOff x="900455" y="4485514"/>
            <a:chExt cx="3186087" cy="1052152"/>
          </a:xfrm>
        </p:grpSpPr>
        <p:sp>
          <p:nvSpPr>
            <p:cNvPr id="29" name="TextBox 33"/>
            <p:cNvSpPr txBox="1"/>
            <p:nvPr/>
          </p:nvSpPr>
          <p:spPr>
            <a:xfrm>
              <a:off x="900455" y="4485514"/>
              <a:ext cx="2074826" cy="6524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启动重点工作内容，实施新的工作管理机制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charset="0"/>
              </a:endParaRPr>
            </a:p>
          </p:txBody>
        </p:sp>
        <p:grpSp>
          <p:nvGrpSpPr>
            <p:cNvPr id="30" name="Group 34"/>
            <p:cNvGrpSpPr/>
            <p:nvPr/>
          </p:nvGrpSpPr>
          <p:grpSpPr>
            <a:xfrm>
              <a:off x="3052554" y="4485514"/>
              <a:ext cx="1033988" cy="1052152"/>
              <a:chOff x="3052554" y="4485514"/>
              <a:chExt cx="1033988" cy="1052152"/>
            </a:xfrm>
          </p:grpSpPr>
          <p:sp>
            <p:nvSpPr>
              <p:cNvPr id="31" name="Oval 35"/>
              <p:cNvSpPr/>
              <p:nvPr/>
            </p:nvSpPr>
            <p:spPr>
              <a:xfrm>
                <a:off x="3052554" y="4485514"/>
                <a:ext cx="1033988" cy="105215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A5687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endParaRPr>
              </a:p>
            </p:txBody>
          </p:sp>
          <p:sp>
            <p:nvSpPr>
              <p:cNvPr id="32" name="Shape 2563"/>
              <p:cNvSpPr/>
              <p:nvPr/>
            </p:nvSpPr>
            <p:spPr>
              <a:xfrm>
                <a:off x="3429883" y="4900428"/>
                <a:ext cx="279328" cy="222323"/>
              </a:xfrm>
              <a:custGeom>
                <a:avLst/>
                <a:gdLst>
                  <a:gd name="T0" fmla="*/ 669 w 937"/>
                  <a:gd name="T1" fmla="*/ 37 h 747"/>
                  <a:gd name="T2" fmla="*/ 588 w 937"/>
                  <a:gd name="T3" fmla="*/ 0 h 747"/>
                  <a:gd name="T4" fmla="*/ 487 w 937"/>
                  <a:gd name="T5" fmla="*/ 30 h 747"/>
                  <a:gd name="T6" fmla="*/ 399 w 937"/>
                  <a:gd name="T7" fmla="*/ 16 h 747"/>
                  <a:gd name="T8" fmla="*/ 0 w 937"/>
                  <a:gd name="T9" fmla="*/ 187 h 747"/>
                  <a:gd name="T10" fmla="*/ 348 w 937"/>
                  <a:gd name="T11" fmla="*/ 746 h 747"/>
                  <a:gd name="T12" fmla="*/ 449 w 937"/>
                  <a:gd name="T13" fmla="*/ 717 h 747"/>
                  <a:gd name="T14" fmla="*/ 937 w 937"/>
                  <a:gd name="T15" fmla="*/ 559 h 747"/>
                  <a:gd name="T16" fmla="*/ 456 w 937"/>
                  <a:gd name="T17" fmla="*/ 45 h 747"/>
                  <a:gd name="T18" fmla="*/ 473 w 937"/>
                  <a:gd name="T19" fmla="*/ 50 h 747"/>
                  <a:gd name="T20" fmla="*/ 475 w 937"/>
                  <a:gd name="T21" fmla="*/ 54 h 747"/>
                  <a:gd name="T22" fmla="*/ 478 w 937"/>
                  <a:gd name="T23" fmla="*/ 60 h 747"/>
                  <a:gd name="T24" fmla="*/ 510 w 937"/>
                  <a:gd name="T25" fmla="*/ 127 h 747"/>
                  <a:gd name="T26" fmla="*/ 554 w 937"/>
                  <a:gd name="T27" fmla="*/ 219 h 747"/>
                  <a:gd name="T28" fmla="*/ 711 w 937"/>
                  <a:gd name="T29" fmla="*/ 548 h 747"/>
                  <a:gd name="T30" fmla="*/ 498 w 937"/>
                  <a:gd name="T31" fmla="*/ 650 h 747"/>
                  <a:gd name="T32" fmla="*/ 482 w 937"/>
                  <a:gd name="T33" fmla="*/ 658 h 747"/>
                  <a:gd name="T34" fmla="*/ 438 w 937"/>
                  <a:gd name="T35" fmla="*/ 679 h 747"/>
                  <a:gd name="T36" fmla="*/ 432 w 937"/>
                  <a:gd name="T37" fmla="*/ 681 h 747"/>
                  <a:gd name="T38" fmla="*/ 349 w 937"/>
                  <a:gd name="T39" fmla="*/ 721 h 747"/>
                  <a:gd name="T40" fmla="*/ 334 w 937"/>
                  <a:gd name="T41" fmla="*/ 716 h 747"/>
                  <a:gd name="T42" fmla="*/ 326 w 937"/>
                  <a:gd name="T43" fmla="*/ 713 h 747"/>
                  <a:gd name="T44" fmla="*/ 291 w 937"/>
                  <a:gd name="T45" fmla="*/ 702 h 747"/>
                  <a:gd name="T46" fmla="*/ 319 w 937"/>
                  <a:gd name="T47" fmla="*/ 685 h 747"/>
                  <a:gd name="T48" fmla="*/ 413 w 937"/>
                  <a:gd name="T49" fmla="*/ 640 h 747"/>
                  <a:gd name="T50" fmla="*/ 418 w 937"/>
                  <a:gd name="T51" fmla="*/ 637 h 747"/>
                  <a:gd name="T52" fmla="*/ 484 w 937"/>
                  <a:gd name="T53" fmla="*/ 606 h 747"/>
                  <a:gd name="T54" fmla="*/ 491 w 937"/>
                  <a:gd name="T55" fmla="*/ 603 h 747"/>
                  <a:gd name="T56" fmla="*/ 645 w 937"/>
                  <a:gd name="T57" fmla="*/ 529 h 747"/>
                  <a:gd name="T58" fmla="*/ 539 w 937"/>
                  <a:gd name="T59" fmla="*/ 309 h 747"/>
                  <a:gd name="T60" fmla="*/ 463 w 937"/>
                  <a:gd name="T61" fmla="*/ 149 h 747"/>
                  <a:gd name="T62" fmla="*/ 431 w 937"/>
                  <a:gd name="T63" fmla="*/ 82 h 747"/>
                  <a:gd name="T64" fmla="*/ 428 w 937"/>
                  <a:gd name="T65" fmla="*/ 76 h 747"/>
                  <a:gd name="T66" fmla="*/ 421 w 937"/>
                  <a:gd name="T67" fmla="*/ 62 h 747"/>
                  <a:gd name="T68" fmla="*/ 456 w 937"/>
                  <a:gd name="T69" fmla="*/ 45 h 747"/>
                  <a:gd name="T70" fmla="*/ 652 w 937"/>
                  <a:gd name="T71" fmla="*/ 45 h 747"/>
                  <a:gd name="T72" fmla="*/ 669 w 937"/>
                  <a:gd name="T73" fmla="*/ 51 h 747"/>
                  <a:gd name="T74" fmla="*/ 546 w 937"/>
                  <a:gd name="T75" fmla="*/ 721 h 747"/>
                  <a:gd name="T76" fmla="*/ 544 w 937"/>
                  <a:gd name="T77" fmla="*/ 721 h 747"/>
                  <a:gd name="T78" fmla="*/ 526 w 937"/>
                  <a:gd name="T79" fmla="*/ 715 h 747"/>
                  <a:gd name="T80" fmla="*/ 492 w 937"/>
                  <a:gd name="T81" fmla="*/ 703 h 747"/>
                  <a:gd name="T82" fmla="*/ 484 w 937"/>
                  <a:gd name="T83" fmla="*/ 700 h 747"/>
                  <a:gd name="T84" fmla="*/ 527 w 937"/>
                  <a:gd name="T85" fmla="*/ 680 h 747"/>
                  <a:gd name="T86" fmla="*/ 623 w 937"/>
                  <a:gd name="T87" fmla="*/ 73 h 747"/>
                  <a:gd name="T88" fmla="*/ 603 w 937"/>
                  <a:gd name="T89" fmla="*/ 31 h 7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937" h="747">
                    <a:moveTo>
                      <a:pt x="684" y="30"/>
                    </a:moveTo>
                    <a:lnTo>
                      <a:pt x="669" y="37"/>
                    </a:lnTo>
                    <a:lnTo>
                      <a:pt x="596" y="16"/>
                    </a:lnTo>
                    <a:lnTo>
                      <a:pt x="588" y="0"/>
                    </a:lnTo>
                    <a:lnTo>
                      <a:pt x="494" y="45"/>
                    </a:lnTo>
                    <a:lnTo>
                      <a:pt x="487" y="30"/>
                    </a:lnTo>
                    <a:lnTo>
                      <a:pt x="473" y="37"/>
                    </a:lnTo>
                    <a:lnTo>
                      <a:pt x="399" y="16"/>
                    </a:lnTo>
                    <a:lnTo>
                      <a:pt x="392" y="0"/>
                    </a:lnTo>
                    <a:lnTo>
                      <a:pt x="0" y="187"/>
                    </a:lnTo>
                    <a:lnTo>
                      <a:pt x="253" y="717"/>
                    </a:lnTo>
                    <a:lnTo>
                      <a:pt x="348" y="746"/>
                    </a:lnTo>
                    <a:lnTo>
                      <a:pt x="442" y="702"/>
                    </a:lnTo>
                    <a:lnTo>
                      <a:pt x="449" y="717"/>
                    </a:lnTo>
                    <a:lnTo>
                      <a:pt x="545" y="747"/>
                    </a:lnTo>
                    <a:lnTo>
                      <a:pt x="937" y="559"/>
                    </a:lnTo>
                    <a:lnTo>
                      <a:pt x="684" y="30"/>
                    </a:lnTo>
                    <a:close/>
                    <a:moveTo>
                      <a:pt x="456" y="45"/>
                    </a:moveTo>
                    <a:lnTo>
                      <a:pt x="456" y="45"/>
                    </a:lnTo>
                    <a:lnTo>
                      <a:pt x="473" y="50"/>
                    </a:lnTo>
                    <a:lnTo>
                      <a:pt x="473" y="51"/>
                    </a:lnTo>
                    <a:lnTo>
                      <a:pt x="475" y="54"/>
                    </a:lnTo>
                    <a:lnTo>
                      <a:pt x="476" y="57"/>
                    </a:lnTo>
                    <a:lnTo>
                      <a:pt x="478" y="60"/>
                    </a:lnTo>
                    <a:lnTo>
                      <a:pt x="504" y="116"/>
                    </a:lnTo>
                    <a:lnTo>
                      <a:pt x="510" y="127"/>
                    </a:lnTo>
                    <a:lnTo>
                      <a:pt x="549" y="210"/>
                    </a:lnTo>
                    <a:lnTo>
                      <a:pt x="554" y="219"/>
                    </a:lnTo>
                    <a:lnTo>
                      <a:pt x="559" y="229"/>
                    </a:lnTo>
                    <a:lnTo>
                      <a:pt x="711" y="548"/>
                    </a:lnTo>
                    <a:lnTo>
                      <a:pt x="510" y="644"/>
                    </a:lnTo>
                    <a:lnTo>
                      <a:pt x="498" y="650"/>
                    </a:lnTo>
                    <a:lnTo>
                      <a:pt x="489" y="654"/>
                    </a:lnTo>
                    <a:lnTo>
                      <a:pt x="482" y="658"/>
                    </a:lnTo>
                    <a:lnTo>
                      <a:pt x="475" y="661"/>
                    </a:lnTo>
                    <a:lnTo>
                      <a:pt x="438" y="679"/>
                    </a:lnTo>
                    <a:lnTo>
                      <a:pt x="435" y="680"/>
                    </a:lnTo>
                    <a:lnTo>
                      <a:pt x="432" y="681"/>
                    </a:lnTo>
                    <a:lnTo>
                      <a:pt x="350" y="721"/>
                    </a:lnTo>
                    <a:lnTo>
                      <a:pt x="349" y="721"/>
                    </a:lnTo>
                    <a:lnTo>
                      <a:pt x="348" y="721"/>
                    </a:lnTo>
                    <a:lnTo>
                      <a:pt x="334" y="716"/>
                    </a:lnTo>
                    <a:lnTo>
                      <a:pt x="330" y="715"/>
                    </a:lnTo>
                    <a:lnTo>
                      <a:pt x="326" y="713"/>
                    </a:lnTo>
                    <a:lnTo>
                      <a:pt x="296" y="703"/>
                    </a:lnTo>
                    <a:lnTo>
                      <a:pt x="291" y="702"/>
                    </a:lnTo>
                    <a:lnTo>
                      <a:pt x="287" y="700"/>
                    </a:lnTo>
                    <a:lnTo>
                      <a:pt x="319" y="685"/>
                    </a:lnTo>
                    <a:lnTo>
                      <a:pt x="330" y="680"/>
                    </a:lnTo>
                    <a:lnTo>
                      <a:pt x="413" y="640"/>
                    </a:lnTo>
                    <a:lnTo>
                      <a:pt x="416" y="639"/>
                    </a:lnTo>
                    <a:lnTo>
                      <a:pt x="418" y="637"/>
                    </a:lnTo>
                    <a:lnTo>
                      <a:pt x="479" y="609"/>
                    </a:lnTo>
                    <a:lnTo>
                      <a:pt x="484" y="606"/>
                    </a:lnTo>
                    <a:lnTo>
                      <a:pt x="490" y="603"/>
                    </a:lnTo>
                    <a:lnTo>
                      <a:pt x="491" y="603"/>
                    </a:lnTo>
                    <a:lnTo>
                      <a:pt x="498" y="599"/>
                    </a:lnTo>
                    <a:lnTo>
                      <a:pt x="645" y="529"/>
                    </a:lnTo>
                    <a:lnTo>
                      <a:pt x="544" y="318"/>
                    </a:lnTo>
                    <a:lnTo>
                      <a:pt x="539" y="309"/>
                    </a:lnTo>
                    <a:lnTo>
                      <a:pt x="535" y="299"/>
                    </a:lnTo>
                    <a:lnTo>
                      <a:pt x="463" y="149"/>
                    </a:lnTo>
                    <a:lnTo>
                      <a:pt x="458" y="138"/>
                    </a:lnTo>
                    <a:lnTo>
                      <a:pt x="431" y="82"/>
                    </a:lnTo>
                    <a:lnTo>
                      <a:pt x="430" y="79"/>
                    </a:lnTo>
                    <a:lnTo>
                      <a:pt x="428" y="76"/>
                    </a:lnTo>
                    <a:lnTo>
                      <a:pt x="427" y="73"/>
                    </a:lnTo>
                    <a:lnTo>
                      <a:pt x="421" y="62"/>
                    </a:lnTo>
                    <a:lnTo>
                      <a:pt x="407" y="31"/>
                    </a:lnTo>
                    <a:lnTo>
                      <a:pt x="456" y="45"/>
                    </a:lnTo>
                    <a:close/>
                    <a:moveTo>
                      <a:pt x="652" y="45"/>
                    </a:moveTo>
                    <a:lnTo>
                      <a:pt x="652" y="45"/>
                    </a:lnTo>
                    <a:lnTo>
                      <a:pt x="669" y="50"/>
                    </a:lnTo>
                    <a:lnTo>
                      <a:pt x="669" y="51"/>
                    </a:lnTo>
                    <a:lnTo>
                      <a:pt x="907" y="548"/>
                    </a:lnTo>
                    <a:lnTo>
                      <a:pt x="546" y="721"/>
                    </a:lnTo>
                    <a:lnTo>
                      <a:pt x="546" y="720"/>
                    </a:lnTo>
                    <a:lnTo>
                      <a:pt x="544" y="721"/>
                    </a:lnTo>
                    <a:lnTo>
                      <a:pt x="530" y="716"/>
                    </a:lnTo>
                    <a:lnTo>
                      <a:pt x="526" y="715"/>
                    </a:lnTo>
                    <a:lnTo>
                      <a:pt x="522" y="713"/>
                    </a:lnTo>
                    <a:lnTo>
                      <a:pt x="492" y="703"/>
                    </a:lnTo>
                    <a:lnTo>
                      <a:pt x="488" y="702"/>
                    </a:lnTo>
                    <a:lnTo>
                      <a:pt x="484" y="700"/>
                    </a:lnTo>
                    <a:lnTo>
                      <a:pt x="515" y="685"/>
                    </a:lnTo>
                    <a:lnTo>
                      <a:pt x="527" y="680"/>
                    </a:lnTo>
                    <a:lnTo>
                      <a:pt x="841" y="529"/>
                    </a:lnTo>
                    <a:lnTo>
                      <a:pt x="623" y="73"/>
                    </a:lnTo>
                    <a:lnTo>
                      <a:pt x="618" y="62"/>
                    </a:lnTo>
                    <a:lnTo>
                      <a:pt x="603" y="31"/>
                    </a:lnTo>
                    <a:lnTo>
                      <a:pt x="652" y="45"/>
                    </a:lnTo>
                    <a:close/>
                  </a:path>
                </a:pathLst>
              </a:custGeom>
              <a:solidFill>
                <a:srgbClr val="0A5687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Source Sans Pro Light" charset="0"/>
                  <a:sym typeface="Gill Sans"/>
                </a:endParaRPr>
              </a:p>
            </p:txBody>
          </p:sp>
        </p:grpSp>
      </p:grpSp>
      <p:grpSp>
        <p:nvGrpSpPr>
          <p:cNvPr id="33" name="Group 37"/>
          <p:cNvGrpSpPr/>
          <p:nvPr/>
        </p:nvGrpSpPr>
        <p:grpSpPr>
          <a:xfrm>
            <a:off x="7999306" y="1712260"/>
            <a:ext cx="2993814" cy="1052152"/>
            <a:chOff x="7999306" y="1712260"/>
            <a:chExt cx="2993814" cy="1052152"/>
          </a:xfrm>
        </p:grpSpPr>
        <p:sp>
          <p:nvSpPr>
            <p:cNvPr id="34" name="TextBox 38"/>
            <p:cNvSpPr txBox="1"/>
            <p:nvPr/>
          </p:nvSpPr>
          <p:spPr>
            <a:xfrm>
              <a:off x="9175823" y="1712261"/>
              <a:ext cx="1817297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生产指标任务完成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80%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以上，其他工作指标完成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90%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以上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charset="0"/>
              </a:endParaRPr>
            </a:p>
          </p:txBody>
        </p:sp>
        <p:grpSp>
          <p:nvGrpSpPr>
            <p:cNvPr id="35" name="Group 39"/>
            <p:cNvGrpSpPr/>
            <p:nvPr/>
          </p:nvGrpSpPr>
          <p:grpSpPr>
            <a:xfrm>
              <a:off x="7999306" y="1712260"/>
              <a:ext cx="1033988" cy="1052152"/>
              <a:chOff x="7999306" y="1712260"/>
              <a:chExt cx="1033988" cy="1052152"/>
            </a:xfrm>
          </p:grpSpPr>
          <p:sp>
            <p:nvSpPr>
              <p:cNvPr id="36" name="Oval 40"/>
              <p:cNvSpPr/>
              <p:nvPr/>
            </p:nvSpPr>
            <p:spPr>
              <a:xfrm>
                <a:off x="7999306" y="1712260"/>
                <a:ext cx="1033988" cy="105215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A5687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endParaRPr>
              </a:p>
            </p:txBody>
          </p:sp>
          <p:sp>
            <p:nvSpPr>
              <p:cNvPr id="37" name="Shape 2604"/>
              <p:cNvSpPr/>
              <p:nvPr/>
            </p:nvSpPr>
            <p:spPr>
              <a:xfrm>
                <a:off x="8376635" y="2105646"/>
                <a:ext cx="279328" cy="273149"/>
              </a:xfrm>
              <a:custGeom>
                <a:avLst/>
                <a:gdLst>
                  <a:gd name="connsiteX0" fmla="*/ 454143 w 606157"/>
                  <a:gd name="connsiteY0" fmla="*/ 386956 h 592750"/>
                  <a:gd name="connsiteX1" fmla="*/ 454143 w 606157"/>
                  <a:gd name="connsiteY1" fmla="*/ 559114 h 592750"/>
                  <a:gd name="connsiteX2" fmla="*/ 456800 w 606157"/>
                  <a:gd name="connsiteY2" fmla="*/ 561957 h 592750"/>
                  <a:gd name="connsiteX3" fmla="*/ 466005 w 606157"/>
                  <a:gd name="connsiteY3" fmla="*/ 561957 h 592750"/>
                  <a:gd name="connsiteX4" fmla="*/ 467997 w 606157"/>
                  <a:gd name="connsiteY4" fmla="*/ 559114 h 592750"/>
                  <a:gd name="connsiteX5" fmla="*/ 467997 w 606157"/>
                  <a:gd name="connsiteY5" fmla="*/ 386956 h 592750"/>
                  <a:gd name="connsiteX6" fmla="*/ 242918 w 606157"/>
                  <a:gd name="connsiteY6" fmla="*/ 134357 h 592750"/>
                  <a:gd name="connsiteX7" fmla="*/ 256203 w 606157"/>
                  <a:gd name="connsiteY7" fmla="*/ 141463 h 592750"/>
                  <a:gd name="connsiteX8" fmla="*/ 323764 w 606157"/>
                  <a:gd name="connsiteY8" fmla="*/ 230906 h 592750"/>
                  <a:gd name="connsiteX9" fmla="*/ 326327 w 606157"/>
                  <a:gd name="connsiteY9" fmla="*/ 244644 h 592750"/>
                  <a:gd name="connsiteX10" fmla="*/ 313801 w 606157"/>
                  <a:gd name="connsiteY10" fmla="*/ 250803 h 592750"/>
                  <a:gd name="connsiteX11" fmla="*/ 286757 w 606157"/>
                  <a:gd name="connsiteY11" fmla="*/ 250803 h 592750"/>
                  <a:gd name="connsiteX12" fmla="*/ 286757 w 606157"/>
                  <a:gd name="connsiteY12" fmla="*/ 561957 h 592750"/>
                  <a:gd name="connsiteX13" fmla="*/ 386202 w 606157"/>
                  <a:gd name="connsiteY13" fmla="*/ 561957 h 592750"/>
                  <a:gd name="connsiteX14" fmla="*/ 389144 w 606157"/>
                  <a:gd name="connsiteY14" fmla="*/ 559114 h 592750"/>
                  <a:gd name="connsiteX15" fmla="*/ 389144 w 606157"/>
                  <a:gd name="connsiteY15" fmla="*/ 332760 h 592750"/>
                  <a:gd name="connsiteX16" fmla="*/ 389144 w 606157"/>
                  <a:gd name="connsiteY16" fmla="*/ 306799 h 592750"/>
                  <a:gd name="connsiteX17" fmla="*/ 378136 w 606157"/>
                  <a:gd name="connsiteY17" fmla="*/ 332192 h 592750"/>
                  <a:gd name="connsiteX18" fmla="*/ 350998 w 606157"/>
                  <a:gd name="connsiteY18" fmla="*/ 350004 h 592750"/>
                  <a:gd name="connsiteX19" fmla="*/ 339232 w 606157"/>
                  <a:gd name="connsiteY19" fmla="*/ 347541 h 592750"/>
                  <a:gd name="connsiteX20" fmla="*/ 323575 w 606157"/>
                  <a:gd name="connsiteY20" fmla="*/ 331339 h 592750"/>
                  <a:gd name="connsiteX21" fmla="*/ 323859 w 606157"/>
                  <a:gd name="connsiteY21" fmla="*/ 308789 h 592750"/>
                  <a:gd name="connsiteX22" fmla="*/ 380793 w 606157"/>
                  <a:gd name="connsiteY22" fmla="*/ 177278 h 592750"/>
                  <a:gd name="connsiteX23" fmla="*/ 404041 w 606157"/>
                  <a:gd name="connsiteY23" fmla="*/ 159750 h 592750"/>
                  <a:gd name="connsiteX24" fmla="*/ 514683 w 606157"/>
                  <a:gd name="connsiteY24" fmla="*/ 159465 h 592750"/>
                  <a:gd name="connsiteX25" fmla="*/ 542296 w 606157"/>
                  <a:gd name="connsiteY25" fmla="*/ 177278 h 592750"/>
                  <a:gd name="connsiteX26" fmla="*/ 599230 w 606157"/>
                  <a:gd name="connsiteY26" fmla="*/ 308789 h 592750"/>
                  <a:gd name="connsiteX27" fmla="*/ 599610 w 606157"/>
                  <a:gd name="connsiteY27" fmla="*/ 331339 h 592750"/>
                  <a:gd name="connsiteX28" fmla="*/ 583858 w 606157"/>
                  <a:gd name="connsiteY28" fmla="*/ 347541 h 592750"/>
                  <a:gd name="connsiteX29" fmla="*/ 572092 w 606157"/>
                  <a:gd name="connsiteY29" fmla="*/ 350004 h 592750"/>
                  <a:gd name="connsiteX30" fmla="*/ 544953 w 606157"/>
                  <a:gd name="connsiteY30" fmla="*/ 332192 h 592750"/>
                  <a:gd name="connsiteX31" fmla="*/ 532997 w 606157"/>
                  <a:gd name="connsiteY31" fmla="*/ 304525 h 592750"/>
                  <a:gd name="connsiteX32" fmla="*/ 532997 w 606157"/>
                  <a:gd name="connsiteY32" fmla="*/ 332760 h 592750"/>
                  <a:gd name="connsiteX33" fmla="*/ 532997 w 606157"/>
                  <a:gd name="connsiteY33" fmla="*/ 559114 h 592750"/>
                  <a:gd name="connsiteX34" fmla="*/ 536887 w 606157"/>
                  <a:gd name="connsiteY34" fmla="*/ 561957 h 592750"/>
                  <a:gd name="connsiteX35" fmla="*/ 590785 w 606157"/>
                  <a:gd name="connsiteY35" fmla="*/ 561957 h 592750"/>
                  <a:gd name="connsiteX36" fmla="*/ 606157 w 606157"/>
                  <a:gd name="connsiteY36" fmla="*/ 577401 h 592750"/>
                  <a:gd name="connsiteX37" fmla="*/ 590785 w 606157"/>
                  <a:gd name="connsiteY37" fmla="*/ 592750 h 592750"/>
                  <a:gd name="connsiteX38" fmla="*/ 15372 w 606157"/>
                  <a:gd name="connsiteY38" fmla="*/ 592750 h 592750"/>
                  <a:gd name="connsiteX39" fmla="*/ 0 w 606157"/>
                  <a:gd name="connsiteY39" fmla="*/ 577401 h 592750"/>
                  <a:gd name="connsiteX40" fmla="*/ 15372 w 606157"/>
                  <a:gd name="connsiteY40" fmla="*/ 561957 h 592750"/>
                  <a:gd name="connsiteX41" fmla="*/ 50766 w 606157"/>
                  <a:gd name="connsiteY41" fmla="*/ 561957 h 592750"/>
                  <a:gd name="connsiteX42" fmla="*/ 50766 w 606157"/>
                  <a:gd name="connsiteY42" fmla="*/ 369617 h 592750"/>
                  <a:gd name="connsiteX43" fmla="*/ 23628 w 606157"/>
                  <a:gd name="connsiteY43" fmla="*/ 369617 h 592750"/>
                  <a:gd name="connsiteX44" fmla="*/ 11102 w 606157"/>
                  <a:gd name="connsiteY44" fmla="*/ 363459 h 592750"/>
                  <a:gd name="connsiteX45" fmla="*/ 13759 w 606157"/>
                  <a:gd name="connsiteY45" fmla="*/ 349720 h 592750"/>
                  <a:gd name="connsiteX46" fmla="*/ 81226 w 606157"/>
                  <a:gd name="connsiteY46" fmla="*/ 260278 h 592750"/>
                  <a:gd name="connsiteX47" fmla="*/ 94605 w 606157"/>
                  <a:gd name="connsiteY47" fmla="*/ 253172 h 592750"/>
                  <a:gd name="connsiteX48" fmla="*/ 107890 w 606157"/>
                  <a:gd name="connsiteY48" fmla="*/ 260278 h 592750"/>
                  <a:gd name="connsiteX49" fmla="*/ 175452 w 606157"/>
                  <a:gd name="connsiteY49" fmla="*/ 349720 h 592750"/>
                  <a:gd name="connsiteX50" fmla="*/ 178014 w 606157"/>
                  <a:gd name="connsiteY50" fmla="*/ 363459 h 592750"/>
                  <a:gd name="connsiteX51" fmla="*/ 165488 w 606157"/>
                  <a:gd name="connsiteY51" fmla="*/ 369617 h 592750"/>
                  <a:gd name="connsiteX52" fmla="*/ 138350 w 606157"/>
                  <a:gd name="connsiteY52" fmla="*/ 369617 h 592750"/>
                  <a:gd name="connsiteX53" fmla="*/ 138350 w 606157"/>
                  <a:gd name="connsiteY53" fmla="*/ 561957 h 592750"/>
                  <a:gd name="connsiteX54" fmla="*/ 199079 w 606157"/>
                  <a:gd name="connsiteY54" fmla="*/ 561957 h 592750"/>
                  <a:gd name="connsiteX55" fmla="*/ 199079 w 606157"/>
                  <a:gd name="connsiteY55" fmla="*/ 250803 h 592750"/>
                  <a:gd name="connsiteX56" fmla="*/ 172035 w 606157"/>
                  <a:gd name="connsiteY56" fmla="*/ 250803 h 592750"/>
                  <a:gd name="connsiteX57" fmla="*/ 159510 w 606157"/>
                  <a:gd name="connsiteY57" fmla="*/ 244644 h 592750"/>
                  <a:gd name="connsiteX58" fmla="*/ 162072 w 606157"/>
                  <a:gd name="connsiteY58" fmla="*/ 230906 h 592750"/>
                  <a:gd name="connsiteX59" fmla="*/ 229539 w 606157"/>
                  <a:gd name="connsiteY59" fmla="*/ 141463 h 592750"/>
                  <a:gd name="connsiteX60" fmla="*/ 242918 w 606157"/>
                  <a:gd name="connsiteY60" fmla="*/ 134357 h 592750"/>
                  <a:gd name="connsiteX61" fmla="*/ 458182 w 606157"/>
                  <a:gd name="connsiteY61" fmla="*/ 0 h 592750"/>
                  <a:gd name="connsiteX62" fmla="*/ 532629 w 606157"/>
                  <a:gd name="connsiteY62" fmla="*/ 74306 h 592750"/>
                  <a:gd name="connsiteX63" fmla="*/ 458182 w 606157"/>
                  <a:gd name="connsiteY63" fmla="*/ 148612 h 592750"/>
                  <a:gd name="connsiteX64" fmla="*/ 383735 w 606157"/>
                  <a:gd name="connsiteY64" fmla="*/ 74306 h 592750"/>
                  <a:gd name="connsiteX65" fmla="*/ 458182 w 606157"/>
                  <a:gd name="connsiteY65" fmla="*/ 0 h 592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592750">
                    <a:moveTo>
                      <a:pt x="454143" y="386956"/>
                    </a:moveTo>
                    <a:lnTo>
                      <a:pt x="454143" y="559114"/>
                    </a:lnTo>
                    <a:cubicBezTo>
                      <a:pt x="454143" y="560062"/>
                      <a:pt x="454048" y="561957"/>
                      <a:pt x="456800" y="561957"/>
                    </a:cubicBezTo>
                    <a:lnTo>
                      <a:pt x="466005" y="561957"/>
                    </a:lnTo>
                    <a:cubicBezTo>
                      <a:pt x="468282" y="561957"/>
                      <a:pt x="467997" y="560062"/>
                      <a:pt x="467997" y="559114"/>
                    </a:cubicBezTo>
                    <a:lnTo>
                      <a:pt x="467997" y="386956"/>
                    </a:lnTo>
                    <a:close/>
                    <a:moveTo>
                      <a:pt x="242918" y="134357"/>
                    </a:moveTo>
                    <a:cubicBezTo>
                      <a:pt x="247947" y="134357"/>
                      <a:pt x="252787" y="136915"/>
                      <a:pt x="256203" y="141463"/>
                    </a:cubicBezTo>
                    <a:lnTo>
                      <a:pt x="323764" y="230906"/>
                    </a:lnTo>
                    <a:cubicBezTo>
                      <a:pt x="328699" y="237443"/>
                      <a:pt x="327465" y="242275"/>
                      <a:pt x="326327" y="244644"/>
                    </a:cubicBezTo>
                    <a:cubicBezTo>
                      <a:pt x="325188" y="246918"/>
                      <a:pt x="322056" y="250803"/>
                      <a:pt x="313801" y="250803"/>
                    </a:cubicBezTo>
                    <a:lnTo>
                      <a:pt x="286757" y="250803"/>
                    </a:lnTo>
                    <a:lnTo>
                      <a:pt x="286757" y="561957"/>
                    </a:lnTo>
                    <a:lnTo>
                      <a:pt x="386202" y="561957"/>
                    </a:lnTo>
                    <a:cubicBezTo>
                      <a:pt x="389713" y="561957"/>
                      <a:pt x="389144" y="560062"/>
                      <a:pt x="389144" y="559114"/>
                    </a:cubicBezTo>
                    <a:lnTo>
                      <a:pt x="389144" y="332760"/>
                    </a:lnTo>
                    <a:lnTo>
                      <a:pt x="389144" y="306799"/>
                    </a:lnTo>
                    <a:lnTo>
                      <a:pt x="378136" y="332192"/>
                    </a:lnTo>
                    <a:cubicBezTo>
                      <a:pt x="373392" y="342993"/>
                      <a:pt x="362764" y="350004"/>
                      <a:pt x="350998" y="350004"/>
                    </a:cubicBezTo>
                    <a:cubicBezTo>
                      <a:pt x="346918" y="350004"/>
                      <a:pt x="343027" y="349152"/>
                      <a:pt x="339232" y="347541"/>
                    </a:cubicBezTo>
                    <a:cubicBezTo>
                      <a:pt x="332020" y="344414"/>
                      <a:pt x="326421" y="338635"/>
                      <a:pt x="323575" y="331339"/>
                    </a:cubicBezTo>
                    <a:cubicBezTo>
                      <a:pt x="320633" y="324043"/>
                      <a:pt x="320728" y="315990"/>
                      <a:pt x="323859" y="308789"/>
                    </a:cubicBezTo>
                    <a:lnTo>
                      <a:pt x="380793" y="177278"/>
                    </a:lnTo>
                    <a:cubicBezTo>
                      <a:pt x="384969" y="167708"/>
                      <a:pt x="393224" y="159750"/>
                      <a:pt x="404041" y="159750"/>
                    </a:cubicBezTo>
                    <a:cubicBezTo>
                      <a:pt x="404990" y="159750"/>
                      <a:pt x="514304" y="159465"/>
                      <a:pt x="514683" y="159465"/>
                    </a:cubicBezTo>
                    <a:cubicBezTo>
                      <a:pt x="526544" y="159465"/>
                      <a:pt x="537552" y="166477"/>
                      <a:pt x="542296" y="177278"/>
                    </a:cubicBezTo>
                    <a:lnTo>
                      <a:pt x="599230" y="308789"/>
                    </a:lnTo>
                    <a:cubicBezTo>
                      <a:pt x="602361" y="315990"/>
                      <a:pt x="602456" y="324043"/>
                      <a:pt x="599610" y="331339"/>
                    </a:cubicBezTo>
                    <a:cubicBezTo>
                      <a:pt x="596668" y="338635"/>
                      <a:pt x="591070" y="344414"/>
                      <a:pt x="583858" y="347541"/>
                    </a:cubicBezTo>
                    <a:cubicBezTo>
                      <a:pt x="580062" y="349152"/>
                      <a:pt x="576172" y="350004"/>
                      <a:pt x="572092" y="350004"/>
                    </a:cubicBezTo>
                    <a:cubicBezTo>
                      <a:pt x="560325" y="350004"/>
                      <a:pt x="549698" y="342993"/>
                      <a:pt x="544953" y="332192"/>
                    </a:cubicBezTo>
                    <a:lnTo>
                      <a:pt x="532997" y="304525"/>
                    </a:lnTo>
                    <a:lnTo>
                      <a:pt x="532997" y="332760"/>
                    </a:lnTo>
                    <a:lnTo>
                      <a:pt x="532997" y="559114"/>
                    </a:lnTo>
                    <a:cubicBezTo>
                      <a:pt x="532997" y="560062"/>
                      <a:pt x="533282" y="561957"/>
                      <a:pt x="536887" y="561957"/>
                    </a:cubicBezTo>
                    <a:lnTo>
                      <a:pt x="590785" y="561957"/>
                    </a:lnTo>
                    <a:cubicBezTo>
                      <a:pt x="599230" y="561957"/>
                      <a:pt x="606157" y="568873"/>
                      <a:pt x="606157" y="577401"/>
                    </a:cubicBezTo>
                    <a:cubicBezTo>
                      <a:pt x="606157" y="585928"/>
                      <a:pt x="599230" y="592750"/>
                      <a:pt x="590785" y="592750"/>
                    </a:cubicBezTo>
                    <a:lnTo>
                      <a:pt x="15372" y="592750"/>
                    </a:lnTo>
                    <a:cubicBezTo>
                      <a:pt x="6927" y="592750"/>
                      <a:pt x="0" y="585833"/>
                      <a:pt x="0" y="577401"/>
                    </a:cubicBezTo>
                    <a:cubicBezTo>
                      <a:pt x="0" y="568873"/>
                      <a:pt x="6927" y="561957"/>
                      <a:pt x="15372" y="561957"/>
                    </a:cubicBezTo>
                    <a:lnTo>
                      <a:pt x="50766" y="561957"/>
                    </a:lnTo>
                    <a:lnTo>
                      <a:pt x="50766" y="369617"/>
                    </a:lnTo>
                    <a:lnTo>
                      <a:pt x="23628" y="369617"/>
                    </a:lnTo>
                    <a:cubicBezTo>
                      <a:pt x="15467" y="369617"/>
                      <a:pt x="12336" y="365733"/>
                      <a:pt x="11102" y="363459"/>
                    </a:cubicBezTo>
                    <a:cubicBezTo>
                      <a:pt x="9963" y="361090"/>
                      <a:pt x="8825" y="356258"/>
                      <a:pt x="13759" y="349720"/>
                    </a:cubicBezTo>
                    <a:lnTo>
                      <a:pt x="81226" y="260278"/>
                    </a:lnTo>
                    <a:cubicBezTo>
                      <a:pt x="84642" y="255730"/>
                      <a:pt x="89481" y="253172"/>
                      <a:pt x="94605" y="253172"/>
                    </a:cubicBezTo>
                    <a:cubicBezTo>
                      <a:pt x="99634" y="253172"/>
                      <a:pt x="104474" y="255730"/>
                      <a:pt x="107890" y="260278"/>
                    </a:cubicBezTo>
                    <a:lnTo>
                      <a:pt x="175452" y="349720"/>
                    </a:lnTo>
                    <a:cubicBezTo>
                      <a:pt x="180386" y="356258"/>
                      <a:pt x="179152" y="361090"/>
                      <a:pt x="178014" y="363459"/>
                    </a:cubicBezTo>
                    <a:cubicBezTo>
                      <a:pt x="176875" y="365733"/>
                      <a:pt x="173649" y="369617"/>
                      <a:pt x="165488" y="369617"/>
                    </a:cubicBezTo>
                    <a:lnTo>
                      <a:pt x="138350" y="369617"/>
                    </a:lnTo>
                    <a:lnTo>
                      <a:pt x="138350" y="561957"/>
                    </a:lnTo>
                    <a:lnTo>
                      <a:pt x="199079" y="561957"/>
                    </a:lnTo>
                    <a:lnTo>
                      <a:pt x="199079" y="250803"/>
                    </a:lnTo>
                    <a:lnTo>
                      <a:pt x="172035" y="250803"/>
                    </a:lnTo>
                    <a:cubicBezTo>
                      <a:pt x="163780" y="250803"/>
                      <a:pt x="160649" y="246918"/>
                      <a:pt x="159510" y="244644"/>
                    </a:cubicBezTo>
                    <a:cubicBezTo>
                      <a:pt x="158276" y="242275"/>
                      <a:pt x="157138" y="237443"/>
                      <a:pt x="162072" y="230906"/>
                    </a:cubicBezTo>
                    <a:lnTo>
                      <a:pt x="229539" y="141463"/>
                    </a:lnTo>
                    <a:cubicBezTo>
                      <a:pt x="232955" y="136915"/>
                      <a:pt x="237889" y="134357"/>
                      <a:pt x="242918" y="134357"/>
                    </a:cubicBezTo>
                    <a:close/>
                    <a:moveTo>
                      <a:pt x="458182" y="0"/>
                    </a:moveTo>
                    <a:cubicBezTo>
                      <a:pt x="499298" y="0"/>
                      <a:pt x="532629" y="33268"/>
                      <a:pt x="532629" y="74306"/>
                    </a:cubicBezTo>
                    <a:cubicBezTo>
                      <a:pt x="532629" y="115344"/>
                      <a:pt x="499298" y="148612"/>
                      <a:pt x="458182" y="148612"/>
                    </a:cubicBezTo>
                    <a:cubicBezTo>
                      <a:pt x="417066" y="148612"/>
                      <a:pt x="383735" y="115344"/>
                      <a:pt x="383735" y="74306"/>
                    </a:cubicBezTo>
                    <a:cubicBezTo>
                      <a:pt x="383735" y="33268"/>
                      <a:pt x="417066" y="0"/>
                      <a:pt x="458182" y="0"/>
                    </a:cubicBezTo>
                    <a:close/>
                  </a:path>
                </a:pathLst>
              </a:custGeom>
              <a:solidFill>
                <a:srgbClr val="0A5687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Source Sans Pro Light" charset="0"/>
                  <a:sym typeface="Gill Sans"/>
                </a:endParaRPr>
              </a:p>
            </p:txBody>
          </p:sp>
        </p:grpSp>
      </p:grpSp>
      <p:grpSp>
        <p:nvGrpSpPr>
          <p:cNvPr id="38" name="Group 42"/>
          <p:cNvGrpSpPr/>
          <p:nvPr/>
        </p:nvGrpSpPr>
        <p:grpSpPr>
          <a:xfrm>
            <a:off x="7889331" y="4485514"/>
            <a:ext cx="2729488" cy="1052152"/>
            <a:chOff x="7889331" y="4485514"/>
            <a:chExt cx="2729488" cy="1052152"/>
          </a:xfrm>
        </p:grpSpPr>
        <p:sp>
          <p:nvSpPr>
            <p:cNvPr id="39" name="TextBox 43"/>
            <p:cNvSpPr txBox="1"/>
            <p:nvPr/>
          </p:nvSpPr>
          <p:spPr>
            <a:xfrm>
              <a:off x="7889331" y="4485514"/>
              <a:ext cx="1632373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抓住最后时间，完成全年工作任务，各项工作指标完成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charset="0"/>
              </a:endParaRPr>
            </a:p>
          </p:txBody>
        </p:sp>
        <p:grpSp>
          <p:nvGrpSpPr>
            <p:cNvPr id="40" name="Group 44"/>
            <p:cNvGrpSpPr/>
            <p:nvPr/>
          </p:nvGrpSpPr>
          <p:grpSpPr>
            <a:xfrm>
              <a:off x="9584831" y="4485514"/>
              <a:ext cx="1033988" cy="1052152"/>
              <a:chOff x="9584831" y="4485514"/>
              <a:chExt cx="1033988" cy="1052152"/>
            </a:xfrm>
          </p:grpSpPr>
          <p:sp>
            <p:nvSpPr>
              <p:cNvPr id="41" name="Oval 45"/>
              <p:cNvSpPr/>
              <p:nvPr/>
            </p:nvSpPr>
            <p:spPr>
              <a:xfrm>
                <a:off x="9584831" y="4485514"/>
                <a:ext cx="1033988" cy="105215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A5687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endParaRPr>
              </a:p>
            </p:txBody>
          </p:sp>
          <p:sp>
            <p:nvSpPr>
              <p:cNvPr id="42" name="Shape 2611"/>
              <p:cNvSpPr/>
              <p:nvPr/>
            </p:nvSpPr>
            <p:spPr>
              <a:xfrm>
                <a:off x="9962161" y="4879802"/>
                <a:ext cx="279328" cy="234786"/>
              </a:xfrm>
              <a:custGeom>
                <a:avLst/>
                <a:gdLst>
                  <a:gd name="connsiteX0" fmla="*/ 536415 w 607227"/>
                  <a:gd name="connsiteY0" fmla="*/ 12631 h 510399"/>
                  <a:gd name="connsiteX1" fmla="*/ 557192 w 607227"/>
                  <a:gd name="connsiteY1" fmla="*/ 21221 h 510399"/>
                  <a:gd name="connsiteX2" fmla="*/ 598584 w 607227"/>
                  <a:gd name="connsiteY2" fmla="*/ 62633 h 510399"/>
                  <a:gd name="connsiteX3" fmla="*/ 598584 w 607227"/>
                  <a:gd name="connsiteY3" fmla="*/ 104044 h 510399"/>
                  <a:gd name="connsiteX4" fmla="*/ 511175 w 607227"/>
                  <a:gd name="connsiteY4" fmla="*/ 191324 h 510399"/>
                  <a:gd name="connsiteX5" fmla="*/ 444948 w 607227"/>
                  <a:gd name="connsiteY5" fmla="*/ 257453 h 510399"/>
                  <a:gd name="connsiteX6" fmla="*/ 339441 w 607227"/>
                  <a:gd name="connsiteY6" fmla="*/ 362805 h 510399"/>
                  <a:gd name="connsiteX7" fmla="*/ 297968 w 607227"/>
                  <a:gd name="connsiteY7" fmla="*/ 404217 h 510399"/>
                  <a:gd name="connsiteX8" fmla="*/ 277191 w 607227"/>
                  <a:gd name="connsiteY8" fmla="*/ 412807 h 510399"/>
                  <a:gd name="connsiteX9" fmla="*/ 256495 w 607227"/>
                  <a:gd name="connsiteY9" fmla="*/ 404217 h 510399"/>
                  <a:gd name="connsiteX10" fmla="*/ 215023 w 607227"/>
                  <a:gd name="connsiteY10" fmla="*/ 362805 h 510399"/>
                  <a:gd name="connsiteX11" fmla="*/ 138814 w 607227"/>
                  <a:gd name="connsiteY11" fmla="*/ 286790 h 510399"/>
                  <a:gd name="connsiteX12" fmla="*/ 138814 w 607227"/>
                  <a:gd name="connsiteY12" fmla="*/ 245378 h 510399"/>
                  <a:gd name="connsiteX13" fmla="*/ 180286 w 607227"/>
                  <a:gd name="connsiteY13" fmla="*/ 203967 h 510399"/>
                  <a:gd name="connsiteX14" fmla="*/ 201063 w 607227"/>
                  <a:gd name="connsiteY14" fmla="*/ 195376 h 510399"/>
                  <a:gd name="connsiteX15" fmla="*/ 221759 w 607227"/>
                  <a:gd name="connsiteY15" fmla="*/ 203967 h 510399"/>
                  <a:gd name="connsiteX16" fmla="*/ 277191 w 607227"/>
                  <a:gd name="connsiteY16" fmla="*/ 259317 h 510399"/>
                  <a:gd name="connsiteX17" fmla="*/ 444948 w 607227"/>
                  <a:gd name="connsiteY17" fmla="*/ 91807 h 510399"/>
                  <a:gd name="connsiteX18" fmla="*/ 503951 w 607227"/>
                  <a:gd name="connsiteY18" fmla="*/ 32891 h 510399"/>
                  <a:gd name="connsiteX19" fmla="*/ 515719 w 607227"/>
                  <a:gd name="connsiteY19" fmla="*/ 21221 h 510399"/>
                  <a:gd name="connsiteX20" fmla="*/ 536415 w 607227"/>
                  <a:gd name="connsiteY20" fmla="*/ 12631 h 510399"/>
                  <a:gd name="connsiteX21" fmla="*/ 61847 w 607227"/>
                  <a:gd name="connsiteY21" fmla="*/ 0 h 510399"/>
                  <a:gd name="connsiteX22" fmla="*/ 449328 w 607227"/>
                  <a:gd name="connsiteY22" fmla="*/ 0 h 510399"/>
                  <a:gd name="connsiteX23" fmla="*/ 491858 w 607227"/>
                  <a:gd name="connsiteY23" fmla="*/ 17019 h 510399"/>
                  <a:gd name="connsiteX24" fmla="*/ 442591 w 607227"/>
                  <a:gd name="connsiteY24" fmla="*/ 66130 h 510399"/>
                  <a:gd name="connsiteX25" fmla="*/ 66230 w 607227"/>
                  <a:gd name="connsiteY25" fmla="*/ 66130 h 510399"/>
                  <a:gd name="connsiteX26" fmla="*/ 66230 w 607227"/>
                  <a:gd name="connsiteY26" fmla="*/ 444269 h 510399"/>
                  <a:gd name="connsiteX27" fmla="*/ 444945 w 607227"/>
                  <a:gd name="connsiteY27" fmla="*/ 444269 h 510399"/>
                  <a:gd name="connsiteX28" fmla="*/ 444945 w 607227"/>
                  <a:gd name="connsiteY28" fmla="*/ 285590 h 510399"/>
                  <a:gd name="connsiteX29" fmla="*/ 511175 w 607227"/>
                  <a:gd name="connsiteY29" fmla="*/ 219460 h 510399"/>
                  <a:gd name="connsiteX30" fmla="*/ 511175 w 607227"/>
                  <a:gd name="connsiteY30" fmla="*/ 448645 h 510399"/>
                  <a:gd name="connsiteX31" fmla="*/ 449328 w 607227"/>
                  <a:gd name="connsiteY31" fmla="*/ 510399 h 510399"/>
                  <a:gd name="connsiteX32" fmla="*/ 61847 w 607227"/>
                  <a:gd name="connsiteY32" fmla="*/ 510399 h 510399"/>
                  <a:gd name="connsiteX33" fmla="*/ 0 w 607227"/>
                  <a:gd name="connsiteY33" fmla="*/ 448645 h 510399"/>
                  <a:gd name="connsiteX34" fmla="*/ 0 w 607227"/>
                  <a:gd name="connsiteY34" fmla="*/ 61673 h 510399"/>
                  <a:gd name="connsiteX35" fmla="*/ 61847 w 607227"/>
                  <a:gd name="connsiteY35" fmla="*/ 0 h 510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</a:cxnLst>
                <a:rect l="l" t="t" r="r" b="b"/>
                <a:pathLst>
                  <a:path w="607227" h="510399">
                    <a:moveTo>
                      <a:pt x="536415" y="12631"/>
                    </a:moveTo>
                    <a:cubicBezTo>
                      <a:pt x="543882" y="12631"/>
                      <a:pt x="551430" y="15467"/>
                      <a:pt x="557192" y="21221"/>
                    </a:cubicBezTo>
                    <a:lnTo>
                      <a:pt x="598584" y="62633"/>
                    </a:lnTo>
                    <a:cubicBezTo>
                      <a:pt x="610108" y="74059"/>
                      <a:pt x="610108" y="92618"/>
                      <a:pt x="598584" y="104044"/>
                    </a:cubicBezTo>
                    <a:lnTo>
                      <a:pt x="511175" y="191324"/>
                    </a:lnTo>
                    <a:lnTo>
                      <a:pt x="444948" y="257453"/>
                    </a:lnTo>
                    <a:lnTo>
                      <a:pt x="339441" y="362805"/>
                    </a:lnTo>
                    <a:lnTo>
                      <a:pt x="297968" y="404217"/>
                    </a:lnTo>
                    <a:cubicBezTo>
                      <a:pt x="292206" y="409971"/>
                      <a:pt x="284739" y="412807"/>
                      <a:pt x="277191" y="412807"/>
                    </a:cubicBezTo>
                    <a:cubicBezTo>
                      <a:pt x="269724" y="412807"/>
                      <a:pt x="262177" y="409971"/>
                      <a:pt x="256495" y="404217"/>
                    </a:cubicBezTo>
                    <a:lnTo>
                      <a:pt x="215023" y="362805"/>
                    </a:lnTo>
                    <a:lnTo>
                      <a:pt x="138814" y="286790"/>
                    </a:lnTo>
                    <a:cubicBezTo>
                      <a:pt x="127370" y="275363"/>
                      <a:pt x="127370" y="256805"/>
                      <a:pt x="138814" y="245378"/>
                    </a:cubicBezTo>
                    <a:lnTo>
                      <a:pt x="180286" y="203967"/>
                    </a:lnTo>
                    <a:cubicBezTo>
                      <a:pt x="186049" y="198213"/>
                      <a:pt x="193515" y="195376"/>
                      <a:pt x="201063" y="195376"/>
                    </a:cubicBezTo>
                    <a:cubicBezTo>
                      <a:pt x="208530" y="195376"/>
                      <a:pt x="215997" y="198213"/>
                      <a:pt x="221759" y="203967"/>
                    </a:cubicBezTo>
                    <a:lnTo>
                      <a:pt x="277191" y="259317"/>
                    </a:lnTo>
                    <a:lnTo>
                      <a:pt x="444948" y="91807"/>
                    </a:lnTo>
                    <a:lnTo>
                      <a:pt x="503951" y="32891"/>
                    </a:lnTo>
                    <a:lnTo>
                      <a:pt x="515719" y="21221"/>
                    </a:lnTo>
                    <a:cubicBezTo>
                      <a:pt x="521401" y="15467"/>
                      <a:pt x="528949" y="12631"/>
                      <a:pt x="536415" y="12631"/>
                    </a:cubicBezTo>
                    <a:close/>
                    <a:moveTo>
                      <a:pt x="61847" y="0"/>
                    </a:moveTo>
                    <a:lnTo>
                      <a:pt x="449328" y="0"/>
                    </a:lnTo>
                    <a:cubicBezTo>
                      <a:pt x="465804" y="0"/>
                      <a:pt x="480738" y="6483"/>
                      <a:pt x="491858" y="17019"/>
                    </a:cubicBezTo>
                    <a:lnTo>
                      <a:pt x="442591" y="66130"/>
                    </a:lnTo>
                    <a:lnTo>
                      <a:pt x="66230" y="66130"/>
                    </a:lnTo>
                    <a:lnTo>
                      <a:pt x="66230" y="444269"/>
                    </a:lnTo>
                    <a:lnTo>
                      <a:pt x="444945" y="444269"/>
                    </a:lnTo>
                    <a:lnTo>
                      <a:pt x="444945" y="285590"/>
                    </a:lnTo>
                    <a:lnTo>
                      <a:pt x="511175" y="219460"/>
                    </a:lnTo>
                    <a:lnTo>
                      <a:pt x="511175" y="448645"/>
                    </a:lnTo>
                    <a:cubicBezTo>
                      <a:pt x="511175" y="482683"/>
                      <a:pt x="483417" y="510399"/>
                      <a:pt x="449328" y="510399"/>
                    </a:cubicBezTo>
                    <a:lnTo>
                      <a:pt x="61847" y="510399"/>
                    </a:lnTo>
                    <a:cubicBezTo>
                      <a:pt x="27758" y="510399"/>
                      <a:pt x="0" y="482683"/>
                      <a:pt x="0" y="448645"/>
                    </a:cubicBezTo>
                    <a:lnTo>
                      <a:pt x="0" y="61673"/>
                    </a:lnTo>
                    <a:cubicBezTo>
                      <a:pt x="0" y="27635"/>
                      <a:pt x="27758" y="0"/>
                      <a:pt x="61847" y="0"/>
                    </a:cubicBezTo>
                    <a:close/>
                  </a:path>
                </a:pathLst>
              </a:custGeom>
              <a:solidFill>
                <a:srgbClr val="0A5687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Source Sans Pro Light" charset="0"/>
                  <a:sym typeface="Gill Sans"/>
                </a:endParaRPr>
              </a:p>
            </p:txBody>
          </p:sp>
        </p:grpSp>
      </p:grpSp>
      <p:grpSp>
        <p:nvGrpSpPr>
          <p:cNvPr id="43" name="Group 47"/>
          <p:cNvGrpSpPr/>
          <p:nvPr/>
        </p:nvGrpSpPr>
        <p:grpSpPr>
          <a:xfrm>
            <a:off x="4734559" y="1712260"/>
            <a:ext cx="2993814" cy="1052152"/>
            <a:chOff x="4734559" y="1712260"/>
            <a:chExt cx="2993814" cy="1052152"/>
          </a:xfrm>
        </p:grpSpPr>
        <p:sp>
          <p:nvSpPr>
            <p:cNvPr id="44" name="TextBox 48"/>
            <p:cNvSpPr txBox="1"/>
            <p:nvPr/>
          </p:nvSpPr>
          <p:spPr>
            <a:xfrm>
              <a:off x="5900955" y="1712261"/>
              <a:ext cx="1827418" cy="932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做好下半年生产高峰期工作准备工作，全面开展各项指标工作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charset="0"/>
              </a:endParaRPr>
            </a:p>
          </p:txBody>
        </p:sp>
        <p:grpSp>
          <p:nvGrpSpPr>
            <p:cNvPr id="45" name="Group 49"/>
            <p:cNvGrpSpPr/>
            <p:nvPr/>
          </p:nvGrpSpPr>
          <p:grpSpPr>
            <a:xfrm>
              <a:off x="4734559" y="1712260"/>
              <a:ext cx="1033988" cy="1052152"/>
              <a:chOff x="4734559" y="1712260"/>
              <a:chExt cx="1033988" cy="1052152"/>
            </a:xfrm>
          </p:grpSpPr>
          <p:sp>
            <p:nvSpPr>
              <p:cNvPr id="46" name="Oval 50"/>
              <p:cNvSpPr/>
              <p:nvPr/>
            </p:nvSpPr>
            <p:spPr>
              <a:xfrm>
                <a:off x="4734559" y="1712260"/>
                <a:ext cx="1033988" cy="105215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A5687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endParaRPr>
              </a:p>
            </p:txBody>
          </p:sp>
          <p:sp>
            <p:nvSpPr>
              <p:cNvPr id="47" name="Shape 2619"/>
              <p:cNvSpPr/>
              <p:nvPr/>
            </p:nvSpPr>
            <p:spPr>
              <a:xfrm>
                <a:off x="5136101" y="2098672"/>
                <a:ext cx="230901" cy="279328"/>
              </a:xfrm>
              <a:custGeom>
                <a:avLst/>
                <a:gdLst>
                  <a:gd name="T0" fmla="*/ 834 w 6052"/>
                  <a:gd name="T1" fmla="*/ 2946 h 7332"/>
                  <a:gd name="T2" fmla="*/ 2017 w 6052"/>
                  <a:gd name="T3" fmla="*/ 1763 h 7332"/>
                  <a:gd name="T4" fmla="*/ 3201 w 6052"/>
                  <a:gd name="T5" fmla="*/ 2946 h 7332"/>
                  <a:gd name="T6" fmla="*/ 2017 w 6052"/>
                  <a:gd name="T7" fmla="*/ 4130 h 7332"/>
                  <a:gd name="T8" fmla="*/ 834 w 6052"/>
                  <a:gd name="T9" fmla="*/ 2946 h 7332"/>
                  <a:gd name="T10" fmla="*/ 2520 w 6052"/>
                  <a:gd name="T11" fmla="*/ 4210 h 7332"/>
                  <a:gd name="T12" fmla="*/ 1515 w 6052"/>
                  <a:gd name="T13" fmla="*/ 4210 h 7332"/>
                  <a:gd name="T14" fmla="*/ 0 w 6052"/>
                  <a:gd name="T15" fmla="*/ 5726 h 7332"/>
                  <a:gd name="T16" fmla="*/ 0 w 6052"/>
                  <a:gd name="T17" fmla="*/ 6954 h 7332"/>
                  <a:gd name="T18" fmla="*/ 3 w 6052"/>
                  <a:gd name="T19" fmla="*/ 6973 h 7332"/>
                  <a:gd name="T20" fmla="*/ 88 w 6052"/>
                  <a:gd name="T21" fmla="*/ 7000 h 7332"/>
                  <a:gd name="T22" fmla="*/ 2148 w 6052"/>
                  <a:gd name="T23" fmla="*/ 7332 h 7332"/>
                  <a:gd name="T24" fmla="*/ 3947 w 6052"/>
                  <a:gd name="T25" fmla="*/ 6994 h 7332"/>
                  <a:gd name="T26" fmla="*/ 4027 w 6052"/>
                  <a:gd name="T27" fmla="*/ 6954 h 7332"/>
                  <a:gd name="T28" fmla="*/ 4035 w 6052"/>
                  <a:gd name="T29" fmla="*/ 6954 h 7332"/>
                  <a:gd name="T30" fmla="*/ 4035 w 6052"/>
                  <a:gd name="T31" fmla="*/ 5726 h 7332"/>
                  <a:gd name="T32" fmla="*/ 2520 w 6052"/>
                  <a:gd name="T33" fmla="*/ 4210 h 7332"/>
                  <a:gd name="T34" fmla="*/ 4035 w 6052"/>
                  <a:gd name="T35" fmla="*/ 2367 h 7332"/>
                  <a:gd name="T36" fmla="*/ 5218 w 6052"/>
                  <a:gd name="T37" fmla="*/ 1184 h 7332"/>
                  <a:gd name="T38" fmla="*/ 4035 w 6052"/>
                  <a:gd name="T39" fmla="*/ 0 h 7332"/>
                  <a:gd name="T40" fmla="*/ 2851 w 6052"/>
                  <a:gd name="T41" fmla="*/ 1184 h 7332"/>
                  <a:gd name="T42" fmla="*/ 4035 w 6052"/>
                  <a:gd name="T43" fmla="*/ 2367 h 7332"/>
                  <a:gd name="T44" fmla="*/ 4537 w 6052"/>
                  <a:gd name="T45" fmla="*/ 2448 h 7332"/>
                  <a:gd name="T46" fmla="*/ 3533 w 6052"/>
                  <a:gd name="T47" fmla="*/ 2448 h 7332"/>
                  <a:gd name="T48" fmla="*/ 3462 w 6052"/>
                  <a:gd name="T49" fmla="*/ 2451 h 7332"/>
                  <a:gd name="T50" fmla="*/ 3605 w 6052"/>
                  <a:gd name="T51" fmla="*/ 3079 h 7332"/>
                  <a:gd name="T52" fmla="*/ 3153 w 6052"/>
                  <a:gd name="T53" fmla="*/ 4136 h 7332"/>
                  <a:gd name="T54" fmla="*/ 4415 w 6052"/>
                  <a:gd name="T55" fmla="*/ 5564 h 7332"/>
                  <a:gd name="T56" fmla="*/ 5965 w 6052"/>
                  <a:gd name="T57" fmla="*/ 5232 h 7332"/>
                  <a:gd name="T58" fmla="*/ 6044 w 6052"/>
                  <a:gd name="T59" fmla="*/ 5192 h 7332"/>
                  <a:gd name="T60" fmla="*/ 6052 w 6052"/>
                  <a:gd name="T61" fmla="*/ 5192 h 7332"/>
                  <a:gd name="T62" fmla="*/ 6052 w 6052"/>
                  <a:gd name="T63" fmla="*/ 3963 h 7332"/>
                  <a:gd name="T64" fmla="*/ 4537 w 6052"/>
                  <a:gd name="T65" fmla="*/ 2448 h 7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6052" h="7332">
                    <a:moveTo>
                      <a:pt x="834" y="2946"/>
                    </a:moveTo>
                    <a:cubicBezTo>
                      <a:pt x="834" y="2292"/>
                      <a:pt x="1364" y="1763"/>
                      <a:pt x="2017" y="1763"/>
                    </a:cubicBezTo>
                    <a:cubicBezTo>
                      <a:pt x="2671" y="1763"/>
                      <a:pt x="3201" y="2292"/>
                      <a:pt x="3201" y="2946"/>
                    </a:cubicBezTo>
                    <a:cubicBezTo>
                      <a:pt x="3201" y="3600"/>
                      <a:pt x="2671" y="4130"/>
                      <a:pt x="2017" y="4130"/>
                    </a:cubicBezTo>
                    <a:cubicBezTo>
                      <a:pt x="1364" y="4130"/>
                      <a:pt x="834" y="3600"/>
                      <a:pt x="834" y="2946"/>
                    </a:cubicBezTo>
                    <a:close/>
                    <a:moveTo>
                      <a:pt x="2520" y="4210"/>
                    </a:moveTo>
                    <a:lnTo>
                      <a:pt x="1515" y="4210"/>
                    </a:lnTo>
                    <a:cubicBezTo>
                      <a:pt x="680" y="4210"/>
                      <a:pt x="0" y="4890"/>
                      <a:pt x="0" y="5726"/>
                    </a:cubicBezTo>
                    <a:lnTo>
                      <a:pt x="0" y="6954"/>
                    </a:lnTo>
                    <a:lnTo>
                      <a:pt x="3" y="6973"/>
                    </a:lnTo>
                    <a:lnTo>
                      <a:pt x="88" y="7000"/>
                    </a:lnTo>
                    <a:cubicBezTo>
                      <a:pt x="885" y="7249"/>
                      <a:pt x="1578" y="7332"/>
                      <a:pt x="2148" y="7332"/>
                    </a:cubicBezTo>
                    <a:cubicBezTo>
                      <a:pt x="3262" y="7332"/>
                      <a:pt x="3907" y="7015"/>
                      <a:pt x="3947" y="6994"/>
                    </a:cubicBezTo>
                    <a:lnTo>
                      <a:pt x="4027" y="6954"/>
                    </a:lnTo>
                    <a:lnTo>
                      <a:pt x="4035" y="6954"/>
                    </a:lnTo>
                    <a:lnTo>
                      <a:pt x="4035" y="5726"/>
                    </a:lnTo>
                    <a:cubicBezTo>
                      <a:pt x="4035" y="4890"/>
                      <a:pt x="3355" y="4210"/>
                      <a:pt x="2520" y="4210"/>
                    </a:cubicBezTo>
                    <a:close/>
                    <a:moveTo>
                      <a:pt x="4035" y="2367"/>
                    </a:moveTo>
                    <a:cubicBezTo>
                      <a:pt x="4689" y="2367"/>
                      <a:pt x="5218" y="1837"/>
                      <a:pt x="5218" y="1184"/>
                    </a:cubicBezTo>
                    <a:cubicBezTo>
                      <a:pt x="5218" y="530"/>
                      <a:pt x="4689" y="0"/>
                      <a:pt x="4035" y="0"/>
                    </a:cubicBezTo>
                    <a:cubicBezTo>
                      <a:pt x="3381" y="0"/>
                      <a:pt x="2851" y="530"/>
                      <a:pt x="2851" y="1184"/>
                    </a:cubicBezTo>
                    <a:cubicBezTo>
                      <a:pt x="2851" y="1837"/>
                      <a:pt x="3381" y="2367"/>
                      <a:pt x="4035" y="2367"/>
                    </a:cubicBezTo>
                    <a:close/>
                    <a:moveTo>
                      <a:pt x="4537" y="2448"/>
                    </a:moveTo>
                    <a:lnTo>
                      <a:pt x="3533" y="2448"/>
                    </a:lnTo>
                    <a:cubicBezTo>
                      <a:pt x="3509" y="2448"/>
                      <a:pt x="3485" y="2450"/>
                      <a:pt x="3462" y="2451"/>
                    </a:cubicBezTo>
                    <a:cubicBezTo>
                      <a:pt x="3553" y="2642"/>
                      <a:pt x="3605" y="2854"/>
                      <a:pt x="3605" y="3079"/>
                    </a:cubicBezTo>
                    <a:cubicBezTo>
                      <a:pt x="3605" y="3494"/>
                      <a:pt x="3431" y="3869"/>
                      <a:pt x="3153" y="4136"/>
                    </a:cubicBezTo>
                    <a:cubicBezTo>
                      <a:pt x="3804" y="4329"/>
                      <a:pt x="4301" y="4882"/>
                      <a:pt x="4415" y="5564"/>
                    </a:cubicBezTo>
                    <a:cubicBezTo>
                      <a:pt x="5375" y="5522"/>
                      <a:pt x="5928" y="5250"/>
                      <a:pt x="5965" y="5232"/>
                    </a:cubicBezTo>
                    <a:lnTo>
                      <a:pt x="6044" y="5192"/>
                    </a:lnTo>
                    <a:lnTo>
                      <a:pt x="6052" y="5192"/>
                    </a:lnTo>
                    <a:lnTo>
                      <a:pt x="6052" y="3963"/>
                    </a:lnTo>
                    <a:cubicBezTo>
                      <a:pt x="6052" y="3128"/>
                      <a:pt x="5373" y="2448"/>
                      <a:pt x="4537" y="2448"/>
                    </a:cubicBezTo>
                    <a:close/>
                  </a:path>
                </a:pathLst>
              </a:custGeom>
              <a:solidFill>
                <a:srgbClr val="0A5687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Source Sans Pro Light" charset="0"/>
                  <a:sym typeface="Gill Sans"/>
                </a:endParaRPr>
              </a:p>
            </p:txBody>
          </p:sp>
        </p:grpSp>
      </p:grpSp>
      <p:grpSp>
        <p:nvGrpSpPr>
          <p:cNvPr id="48" name="Group 52"/>
          <p:cNvGrpSpPr/>
          <p:nvPr/>
        </p:nvGrpSpPr>
        <p:grpSpPr>
          <a:xfrm>
            <a:off x="4463627" y="4485514"/>
            <a:ext cx="2887662" cy="1212640"/>
            <a:chOff x="4463627" y="4485514"/>
            <a:chExt cx="2887662" cy="1212640"/>
          </a:xfrm>
        </p:grpSpPr>
        <p:sp>
          <p:nvSpPr>
            <p:cNvPr id="49" name="TextBox 53"/>
            <p:cNvSpPr txBox="1"/>
            <p:nvPr/>
          </p:nvSpPr>
          <p:spPr>
            <a:xfrm>
              <a:off x="4463627" y="4485514"/>
              <a:ext cx="1783209" cy="12126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工作进入平稳期，各项指标工作开展顺利，其中重点指标工作进度完成</a:t>
              </a:r>
              <a:r>
                <a:rPr kumimoji="0" lang="en-US" altLang="zh-CN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50%</a:t>
              </a: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Open Sans" panose="020B0606030504020204" charset="0"/>
                </a:rPr>
                <a:t>以上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656D78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Open Sans" panose="020B0606030504020204" charset="0"/>
              </a:endParaRPr>
            </a:p>
          </p:txBody>
        </p:sp>
        <p:grpSp>
          <p:nvGrpSpPr>
            <p:cNvPr id="50" name="Group 54"/>
            <p:cNvGrpSpPr/>
            <p:nvPr/>
          </p:nvGrpSpPr>
          <p:grpSpPr>
            <a:xfrm>
              <a:off x="6317301" y="4485514"/>
              <a:ext cx="1033988" cy="1052152"/>
              <a:chOff x="6317301" y="4485514"/>
              <a:chExt cx="1033988" cy="1052152"/>
            </a:xfrm>
          </p:grpSpPr>
          <p:sp>
            <p:nvSpPr>
              <p:cNvPr id="51" name="Oval 55"/>
              <p:cNvSpPr/>
              <p:nvPr/>
            </p:nvSpPr>
            <p:spPr>
              <a:xfrm>
                <a:off x="6317301" y="4485514"/>
                <a:ext cx="1033988" cy="1052152"/>
              </a:xfrm>
              <a:prstGeom prst="ellipse">
                <a:avLst/>
              </a:prstGeom>
              <a:noFill/>
              <a:ln w="12700" cap="flat" cmpd="sng" algn="ctr">
                <a:solidFill>
                  <a:srgbClr val="0A5687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656D78"/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endParaRPr>
              </a:p>
            </p:txBody>
          </p:sp>
          <p:sp>
            <p:nvSpPr>
              <p:cNvPr id="52" name="Shape 2620"/>
              <p:cNvSpPr/>
              <p:nvPr/>
            </p:nvSpPr>
            <p:spPr>
              <a:xfrm>
                <a:off x="6694629" y="4859487"/>
                <a:ext cx="279328" cy="278907"/>
              </a:xfrm>
              <a:custGeom>
                <a:avLst/>
                <a:gdLst>
                  <a:gd name="connsiteX0" fmla="*/ 497258 w 607634"/>
                  <a:gd name="connsiteY0" fmla="*/ 328620 h 606719"/>
                  <a:gd name="connsiteX1" fmla="*/ 544969 w 607634"/>
                  <a:gd name="connsiteY1" fmla="*/ 350839 h 606719"/>
                  <a:gd name="connsiteX2" fmla="*/ 543545 w 607634"/>
                  <a:gd name="connsiteY2" fmla="*/ 393856 h 606719"/>
                  <a:gd name="connsiteX3" fmla="*/ 541230 w 607634"/>
                  <a:gd name="connsiteY3" fmla="*/ 396167 h 606719"/>
                  <a:gd name="connsiteX4" fmla="*/ 540607 w 607634"/>
                  <a:gd name="connsiteY4" fmla="*/ 409588 h 606719"/>
                  <a:gd name="connsiteX5" fmla="*/ 545236 w 607634"/>
                  <a:gd name="connsiteY5" fmla="*/ 413676 h 606719"/>
                  <a:gd name="connsiteX6" fmla="*/ 550933 w 607634"/>
                  <a:gd name="connsiteY6" fmla="*/ 432074 h 606719"/>
                  <a:gd name="connsiteX7" fmla="*/ 548173 w 607634"/>
                  <a:gd name="connsiteY7" fmla="*/ 454116 h 606719"/>
                  <a:gd name="connsiteX8" fmla="*/ 535534 w 607634"/>
                  <a:gd name="connsiteY8" fmla="*/ 472158 h 606719"/>
                  <a:gd name="connsiteX9" fmla="*/ 515684 w 607634"/>
                  <a:gd name="connsiteY9" fmla="*/ 511353 h 606719"/>
                  <a:gd name="connsiteX10" fmla="*/ 517286 w 607634"/>
                  <a:gd name="connsiteY10" fmla="*/ 517663 h 606719"/>
                  <a:gd name="connsiteX11" fmla="*/ 555295 w 607634"/>
                  <a:gd name="connsiteY11" fmla="*/ 527173 h 606719"/>
                  <a:gd name="connsiteX12" fmla="*/ 607634 w 607634"/>
                  <a:gd name="connsiteY12" fmla="*/ 594009 h 606719"/>
                  <a:gd name="connsiteX13" fmla="*/ 594905 w 607634"/>
                  <a:gd name="connsiteY13" fmla="*/ 606719 h 606719"/>
                  <a:gd name="connsiteX14" fmla="*/ 341752 w 607634"/>
                  <a:gd name="connsiteY14" fmla="*/ 606719 h 606719"/>
                  <a:gd name="connsiteX15" fmla="*/ 329112 w 607634"/>
                  <a:gd name="connsiteY15" fmla="*/ 594098 h 606719"/>
                  <a:gd name="connsiteX16" fmla="*/ 381363 w 607634"/>
                  <a:gd name="connsiteY16" fmla="*/ 527173 h 606719"/>
                  <a:gd name="connsiteX17" fmla="*/ 419372 w 607634"/>
                  <a:gd name="connsiteY17" fmla="*/ 517663 h 606719"/>
                  <a:gd name="connsiteX18" fmla="*/ 421241 w 607634"/>
                  <a:gd name="connsiteY18" fmla="*/ 510286 h 606719"/>
                  <a:gd name="connsiteX19" fmla="*/ 402459 w 607634"/>
                  <a:gd name="connsiteY19" fmla="*/ 472513 h 606719"/>
                  <a:gd name="connsiteX20" fmla="*/ 388484 w 607634"/>
                  <a:gd name="connsiteY20" fmla="*/ 454116 h 606719"/>
                  <a:gd name="connsiteX21" fmla="*/ 385725 w 607634"/>
                  <a:gd name="connsiteY21" fmla="*/ 432074 h 606719"/>
                  <a:gd name="connsiteX22" fmla="*/ 391510 w 607634"/>
                  <a:gd name="connsiteY22" fmla="*/ 413587 h 606719"/>
                  <a:gd name="connsiteX23" fmla="*/ 396584 w 607634"/>
                  <a:gd name="connsiteY23" fmla="*/ 409232 h 606719"/>
                  <a:gd name="connsiteX24" fmla="*/ 395071 w 607634"/>
                  <a:gd name="connsiteY24" fmla="*/ 390746 h 606719"/>
                  <a:gd name="connsiteX25" fmla="*/ 453375 w 607634"/>
                  <a:gd name="connsiteY25" fmla="*/ 339641 h 606719"/>
                  <a:gd name="connsiteX26" fmla="*/ 497258 w 607634"/>
                  <a:gd name="connsiteY26" fmla="*/ 328620 h 606719"/>
                  <a:gd name="connsiteX27" fmla="*/ 316494 w 607634"/>
                  <a:gd name="connsiteY27" fmla="*/ 278076 h 606719"/>
                  <a:gd name="connsiteX28" fmla="*/ 300206 w 607634"/>
                  <a:gd name="connsiteY28" fmla="*/ 281898 h 606719"/>
                  <a:gd name="connsiteX29" fmla="*/ 325395 w 607634"/>
                  <a:gd name="connsiteY29" fmla="*/ 307050 h 606719"/>
                  <a:gd name="connsiteX30" fmla="*/ 325395 w 607634"/>
                  <a:gd name="connsiteY30" fmla="*/ 324913 h 606719"/>
                  <a:gd name="connsiteX31" fmla="*/ 316494 w 607634"/>
                  <a:gd name="connsiteY31" fmla="*/ 328646 h 606719"/>
                  <a:gd name="connsiteX32" fmla="*/ 307505 w 607634"/>
                  <a:gd name="connsiteY32" fmla="*/ 324913 h 606719"/>
                  <a:gd name="connsiteX33" fmla="*/ 282316 w 607634"/>
                  <a:gd name="connsiteY33" fmla="*/ 299762 h 606719"/>
                  <a:gd name="connsiteX34" fmla="*/ 278489 w 607634"/>
                  <a:gd name="connsiteY34" fmla="*/ 316026 h 606719"/>
                  <a:gd name="connsiteX35" fmla="*/ 316494 w 607634"/>
                  <a:gd name="connsiteY35" fmla="*/ 353887 h 606719"/>
                  <a:gd name="connsiteX36" fmla="*/ 354411 w 607634"/>
                  <a:gd name="connsiteY36" fmla="*/ 316026 h 606719"/>
                  <a:gd name="connsiteX37" fmla="*/ 316494 w 607634"/>
                  <a:gd name="connsiteY37" fmla="*/ 278076 h 606719"/>
                  <a:gd name="connsiteX38" fmla="*/ 175289 w 607634"/>
                  <a:gd name="connsiteY38" fmla="*/ 238820 h 606719"/>
                  <a:gd name="connsiteX39" fmla="*/ 184947 w 607634"/>
                  <a:gd name="connsiteY39" fmla="*/ 239342 h 606719"/>
                  <a:gd name="connsiteX40" fmla="*/ 190911 w 607634"/>
                  <a:gd name="connsiteY40" fmla="*/ 256137 h 606719"/>
                  <a:gd name="connsiteX41" fmla="*/ 177202 w 607634"/>
                  <a:gd name="connsiteY41" fmla="*/ 315941 h 606719"/>
                  <a:gd name="connsiteX42" fmla="*/ 348911 w 607634"/>
                  <a:gd name="connsiteY42" fmla="*/ 451012 h 606719"/>
                  <a:gd name="connsiteX43" fmla="*/ 364133 w 607634"/>
                  <a:gd name="connsiteY43" fmla="*/ 460431 h 606719"/>
                  <a:gd name="connsiteX44" fmla="*/ 354786 w 607634"/>
                  <a:gd name="connsiteY44" fmla="*/ 475626 h 606719"/>
                  <a:gd name="connsiteX45" fmla="*/ 316510 w 607634"/>
                  <a:gd name="connsiteY45" fmla="*/ 480336 h 606719"/>
                  <a:gd name="connsiteX46" fmla="*/ 151922 w 607634"/>
                  <a:gd name="connsiteY46" fmla="*/ 316030 h 606719"/>
                  <a:gd name="connsiteX47" fmla="*/ 168034 w 607634"/>
                  <a:gd name="connsiteY47" fmla="*/ 245296 h 606719"/>
                  <a:gd name="connsiteX48" fmla="*/ 175289 w 607634"/>
                  <a:gd name="connsiteY48" fmla="*/ 238820 h 606719"/>
                  <a:gd name="connsiteX49" fmla="*/ 102834 w 607634"/>
                  <a:gd name="connsiteY49" fmla="*/ 164298 h 606719"/>
                  <a:gd name="connsiteX50" fmla="*/ 112334 w 607634"/>
                  <a:gd name="connsiteY50" fmla="*/ 166119 h 606719"/>
                  <a:gd name="connsiteX51" fmla="*/ 115894 w 607634"/>
                  <a:gd name="connsiteY51" fmla="*/ 183626 h 606719"/>
                  <a:gd name="connsiteX52" fmla="*/ 75936 w 607634"/>
                  <a:gd name="connsiteY52" fmla="*/ 316038 h 606719"/>
                  <a:gd name="connsiteX53" fmla="*/ 295840 w 607634"/>
                  <a:gd name="connsiteY53" fmla="*/ 555090 h 606719"/>
                  <a:gd name="connsiteX54" fmla="*/ 307409 w 607634"/>
                  <a:gd name="connsiteY54" fmla="*/ 568775 h 606719"/>
                  <a:gd name="connsiteX55" fmla="*/ 294772 w 607634"/>
                  <a:gd name="connsiteY55" fmla="*/ 580328 h 606719"/>
                  <a:gd name="connsiteX56" fmla="*/ 293704 w 607634"/>
                  <a:gd name="connsiteY56" fmla="*/ 580328 h 606719"/>
                  <a:gd name="connsiteX57" fmla="*/ 50661 w 607634"/>
                  <a:gd name="connsiteY57" fmla="*/ 316038 h 606719"/>
                  <a:gd name="connsiteX58" fmla="*/ 94802 w 607634"/>
                  <a:gd name="connsiteY58" fmla="*/ 169674 h 606719"/>
                  <a:gd name="connsiteX59" fmla="*/ 102834 w 607634"/>
                  <a:gd name="connsiteY59" fmla="*/ 164298 h 606719"/>
                  <a:gd name="connsiteX60" fmla="*/ 316510 w 607634"/>
                  <a:gd name="connsiteY60" fmla="*/ 151713 h 606719"/>
                  <a:gd name="connsiteX61" fmla="*/ 479124 w 607634"/>
                  <a:gd name="connsiteY61" fmla="*/ 292417 h 606719"/>
                  <a:gd name="connsiteX62" fmla="*/ 468443 w 607634"/>
                  <a:gd name="connsiteY62" fmla="*/ 306727 h 606719"/>
                  <a:gd name="connsiteX63" fmla="*/ 466574 w 607634"/>
                  <a:gd name="connsiteY63" fmla="*/ 306816 h 606719"/>
                  <a:gd name="connsiteX64" fmla="*/ 454113 w 607634"/>
                  <a:gd name="connsiteY64" fmla="*/ 295972 h 606719"/>
                  <a:gd name="connsiteX65" fmla="*/ 316510 w 607634"/>
                  <a:gd name="connsiteY65" fmla="*/ 176956 h 606719"/>
                  <a:gd name="connsiteX66" fmla="*/ 256609 w 607634"/>
                  <a:gd name="connsiteY66" fmla="*/ 190644 h 606719"/>
                  <a:gd name="connsiteX67" fmla="*/ 239697 w 607634"/>
                  <a:gd name="connsiteY67" fmla="*/ 184689 h 606719"/>
                  <a:gd name="connsiteX68" fmla="*/ 245661 w 607634"/>
                  <a:gd name="connsiteY68" fmla="*/ 167890 h 606719"/>
                  <a:gd name="connsiteX69" fmla="*/ 316510 w 607634"/>
                  <a:gd name="connsiteY69" fmla="*/ 151713 h 606719"/>
                  <a:gd name="connsiteX70" fmla="*/ 316477 w 607634"/>
                  <a:gd name="connsiteY70" fmla="*/ 50592 h 606719"/>
                  <a:gd name="connsiteX71" fmla="*/ 582230 w 607634"/>
                  <a:gd name="connsiteY71" fmla="*/ 316062 h 606719"/>
                  <a:gd name="connsiteX72" fmla="*/ 582141 w 607634"/>
                  <a:gd name="connsiteY72" fmla="*/ 319350 h 606719"/>
                  <a:gd name="connsiteX73" fmla="*/ 569325 w 607634"/>
                  <a:gd name="connsiteY73" fmla="*/ 332148 h 606719"/>
                  <a:gd name="connsiteX74" fmla="*/ 568880 w 607634"/>
                  <a:gd name="connsiteY74" fmla="*/ 332148 h 606719"/>
                  <a:gd name="connsiteX75" fmla="*/ 556687 w 607634"/>
                  <a:gd name="connsiteY75" fmla="*/ 320416 h 606719"/>
                  <a:gd name="connsiteX76" fmla="*/ 556865 w 607634"/>
                  <a:gd name="connsiteY76" fmla="*/ 317661 h 606719"/>
                  <a:gd name="connsiteX77" fmla="*/ 316477 w 607634"/>
                  <a:gd name="connsiteY77" fmla="*/ 75832 h 606719"/>
                  <a:gd name="connsiteX78" fmla="*/ 183956 w 607634"/>
                  <a:gd name="connsiteY78" fmla="*/ 115737 h 606719"/>
                  <a:gd name="connsiteX79" fmla="*/ 166334 w 607634"/>
                  <a:gd name="connsiteY79" fmla="*/ 112182 h 606719"/>
                  <a:gd name="connsiteX80" fmla="*/ 169894 w 607634"/>
                  <a:gd name="connsiteY80" fmla="*/ 94674 h 606719"/>
                  <a:gd name="connsiteX81" fmla="*/ 316477 w 607634"/>
                  <a:gd name="connsiteY81" fmla="*/ 50592 h 606719"/>
                  <a:gd name="connsiteX82" fmla="*/ 58464 w 607634"/>
                  <a:gd name="connsiteY82" fmla="*/ 964 h 606719"/>
                  <a:gd name="connsiteX83" fmla="*/ 72260 w 607634"/>
                  <a:gd name="connsiteY83" fmla="*/ 3719 h 606719"/>
                  <a:gd name="connsiteX84" fmla="*/ 122905 w 607634"/>
                  <a:gd name="connsiteY84" fmla="*/ 54289 h 606719"/>
                  <a:gd name="connsiteX85" fmla="*/ 126554 w 607634"/>
                  <a:gd name="connsiteY85" fmla="*/ 63177 h 606719"/>
                  <a:gd name="connsiteX86" fmla="*/ 126554 w 607634"/>
                  <a:gd name="connsiteY86" fmla="*/ 108503 h 606719"/>
                  <a:gd name="connsiteX87" fmla="*/ 281604 w 607634"/>
                  <a:gd name="connsiteY87" fmla="*/ 263323 h 606719"/>
                  <a:gd name="connsiteX88" fmla="*/ 316494 w 607634"/>
                  <a:gd name="connsiteY88" fmla="*/ 252836 h 606719"/>
                  <a:gd name="connsiteX89" fmla="*/ 379778 w 607634"/>
                  <a:gd name="connsiteY89" fmla="*/ 316026 h 606719"/>
                  <a:gd name="connsiteX90" fmla="*/ 316494 w 607634"/>
                  <a:gd name="connsiteY90" fmla="*/ 379216 h 606719"/>
                  <a:gd name="connsiteX91" fmla="*/ 253122 w 607634"/>
                  <a:gd name="connsiteY91" fmla="*/ 316026 h 606719"/>
                  <a:gd name="connsiteX92" fmla="*/ 263713 w 607634"/>
                  <a:gd name="connsiteY92" fmla="*/ 281187 h 606719"/>
                  <a:gd name="connsiteX93" fmla="*/ 108664 w 607634"/>
                  <a:gd name="connsiteY93" fmla="*/ 126367 h 606719"/>
                  <a:gd name="connsiteX94" fmla="*/ 63270 w 607634"/>
                  <a:gd name="connsiteY94" fmla="*/ 126367 h 606719"/>
                  <a:gd name="connsiteX95" fmla="*/ 54280 w 607634"/>
                  <a:gd name="connsiteY95" fmla="*/ 122723 h 606719"/>
                  <a:gd name="connsiteX96" fmla="*/ 3724 w 607634"/>
                  <a:gd name="connsiteY96" fmla="*/ 72153 h 606719"/>
                  <a:gd name="connsiteX97" fmla="*/ 965 w 607634"/>
                  <a:gd name="connsiteY97" fmla="*/ 58377 h 606719"/>
                  <a:gd name="connsiteX98" fmla="*/ 12625 w 607634"/>
                  <a:gd name="connsiteY98" fmla="*/ 50556 h 606719"/>
                  <a:gd name="connsiteX99" fmla="*/ 50631 w 607634"/>
                  <a:gd name="connsiteY99" fmla="*/ 50556 h 606719"/>
                  <a:gd name="connsiteX100" fmla="*/ 50631 w 607634"/>
                  <a:gd name="connsiteY100" fmla="*/ 12607 h 606719"/>
                  <a:gd name="connsiteX101" fmla="*/ 58464 w 607634"/>
                  <a:gd name="connsiteY101" fmla="*/ 964 h 6067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607634" h="606719">
                    <a:moveTo>
                      <a:pt x="497258" y="328620"/>
                    </a:moveTo>
                    <a:cubicBezTo>
                      <a:pt x="524674" y="328620"/>
                      <a:pt x="538293" y="340707"/>
                      <a:pt x="544969" y="350839"/>
                    </a:cubicBezTo>
                    <a:cubicBezTo>
                      <a:pt x="558944" y="372170"/>
                      <a:pt x="550132" y="386924"/>
                      <a:pt x="543545" y="393856"/>
                    </a:cubicBezTo>
                    <a:lnTo>
                      <a:pt x="541230" y="396167"/>
                    </a:lnTo>
                    <a:lnTo>
                      <a:pt x="540607" y="409588"/>
                    </a:lnTo>
                    <a:cubicBezTo>
                      <a:pt x="542299" y="410743"/>
                      <a:pt x="543901" y="412076"/>
                      <a:pt x="545236" y="413676"/>
                    </a:cubicBezTo>
                    <a:cubicBezTo>
                      <a:pt x="549687" y="418742"/>
                      <a:pt x="551734" y="425408"/>
                      <a:pt x="550933" y="432074"/>
                    </a:cubicBezTo>
                    <a:lnTo>
                      <a:pt x="548173" y="454116"/>
                    </a:lnTo>
                    <a:cubicBezTo>
                      <a:pt x="547105" y="462026"/>
                      <a:pt x="542299" y="468692"/>
                      <a:pt x="535534" y="472158"/>
                    </a:cubicBezTo>
                    <a:cubicBezTo>
                      <a:pt x="532596" y="486556"/>
                      <a:pt x="525564" y="500510"/>
                      <a:pt x="515684" y="511353"/>
                    </a:cubicBezTo>
                    <a:lnTo>
                      <a:pt x="517286" y="517663"/>
                    </a:lnTo>
                    <a:lnTo>
                      <a:pt x="555295" y="527173"/>
                    </a:lnTo>
                    <a:cubicBezTo>
                      <a:pt x="586093" y="534817"/>
                      <a:pt x="607634" y="562369"/>
                      <a:pt x="607634" y="594009"/>
                    </a:cubicBezTo>
                    <a:cubicBezTo>
                      <a:pt x="607634" y="601031"/>
                      <a:pt x="601937" y="606719"/>
                      <a:pt x="594905" y="606719"/>
                    </a:cubicBezTo>
                    <a:lnTo>
                      <a:pt x="341752" y="606719"/>
                    </a:lnTo>
                    <a:cubicBezTo>
                      <a:pt x="334809" y="606719"/>
                      <a:pt x="329112" y="601031"/>
                      <a:pt x="329112" y="594098"/>
                    </a:cubicBezTo>
                    <a:cubicBezTo>
                      <a:pt x="329112" y="562369"/>
                      <a:pt x="350653" y="534817"/>
                      <a:pt x="381363" y="527173"/>
                    </a:cubicBezTo>
                    <a:lnTo>
                      <a:pt x="419372" y="517663"/>
                    </a:lnTo>
                    <a:lnTo>
                      <a:pt x="421241" y="510286"/>
                    </a:lnTo>
                    <a:cubicBezTo>
                      <a:pt x="411983" y="499621"/>
                      <a:pt x="405307" y="486289"/>
                      <a:pt x="402459" y="472513"/>
                    </a:cubicBezTo>
                    <a:cubicBezTo>
                      <a:pt x="394804" y="469136"/>
                      <a:pt x="389552" y="462381"/>
                      <a:pt x="388484" y="454116"/>
                    </a:cubicBezTo>
                    <a:lnTo>
                      <a:pt x="385725" y="432074"/>
                    </a:lnTo>
                    <a:cubicBezTo>
                      <a:pt x="384923" y="425408"/>
                      <a:pt x="386971" y="418653"/>
                      <a:pt x="391510" y="413587"/>
                    </a:cubicBezTo>
                    <a:cubicBezTo>
                      <a:pt x="392935" y="411899"/>
                      <a:pt x="394715" y="410388"/>
                      <a:pt x="396584" y="409232"/>
                    </a:cubicBezTo>
                    <a:cubicBezTo>
                      <a:pt x="395872" y="402655"/>
                      <a:pt x="395071" y="394834"/>
                      <a:pt x="395071" y="390746"/>
                    </a:cubicBezTo>
                    <a:cubicBezTo>
                      <a:pt x="395071" y="369504"/>
                      <a:pt x="401213" y="341507"/>
                      <a:pt x="453375" y="339641"/>
                    </a:cubicBezTo>
                    <a:cubicBezTo>
                      <a:pt x="470999" y="328620"/>
                      <a:pt x="489247" y="328620"/>
                      <a:pt x="497258" y="328620"/>
                    </a:cubicBezTo>
                    <a:close/>
                    <a:moveTo>
                      <a:pt x="316494" y="278076"/>
                    </a:moveTo>
                    <a:cubicBezTo>
                      <a:pt x="310620" y="278076"/>
                      <a:pt x="305102" y="279498"/>
                      <a:pt x="300206" y="281898"/>
                    </a:cubicBezTo>
                    <a:lnTo>
                      <a:pt x="325395" y="307050"/>
                    </a:lnTo>
                    <a:cubicBezTo>
                      <a:pt x="330379" y="312027"/>
                      <a:pt x="330379" y="320025"/>
                      <a:pt x="325395" y="324913"/>
                    </a:cubicBezTo>
                    <a:cubicBezTo>
                      <a:pt x="322903" y="327402"/>
                      <a:pt x="319699" y="328646"/>
                      <a:pt x="316494" y="328646"/>
                    </a:cubicBezTo>
                    <a:cubicBezTo>
                      <a:pt x="313201" y="328646"/>
                      <a:pt x="309997" y="327402"/>
                      <a:pt x="307505" y="324913"/>
                    </a:cubicBezTo>
                    <a:lnTo>
                      <a:pt x="282316" y="299762"/>
                    </a:lnTo>
                    <a:cubicBezTo>
                      <a:pt x="279913" y="304739"/>
                      <a:pt x="278489" y="310160"/>
                      <a:pt x="278489" y="316026"/>
                    </a:cubicBezTo>
                    <a:cubicBezTo>
                      <a:pt x="278489" y="336912"/>
                      <a:pt x="295489" y="353887"/>
                      <a:pt x="316494" y="353887"/>
                    </a:cubicBezTo>
                    <a:cubicBezTo>
                      <a:pt x="337411" y="353887"/>
                      <a:pt x="354411" y="336912"/>
                      <a:pt x="354411" y="316026"/>
                    </a:cubicBezTo>
                    <a:cubicBezTo>
                      <a:pt x="354411" y="295051"/>
                      <a:pt x="337411" y="278076"/>
                      <a:pt x="316494" y="278076"/>
                    </a:cubicBezTo>
                    <a:close/>
                    <a:moveTo>
                      <a:pt x="175289" y="238820"/>
                    </a:moveTo>
                    <a:cubicBezTo>
                      <a:pt x="178360" y="237743"/>
                      <a:pt x="181831" y="237832"/>
                      <a:pt x="184947" y="239342"/>
                    </a:cubicBezTo>
                    <a:cubicBezTo>
                      <a:pt x="191267" y="242364"/>
                      <a:pt x="193937" y="249828"/>
                      <a:pt x="190911" y="256137"/>
                    </a:cubicBezTo>
                    <a:cubicBezTo>
                      <a:pt x="181831" y="275154"/>
                      <a:pt x="177202" y="295236"/>
                      <a:pt x="177202" y="315941"/>
                    </a:cubicBezTo>
                    <a:cubicBezTo>
                      <a:pt x="177202" y="403115"/>
                      <a:pt x="257048" y="472783"/>
                      <a:pt x="348911" y="451012"/>
                    </a:cubicBezTo>
                    <a:cubicBezTo>
                      <a:pt x="355766" y="449412"/>
                      <a:pt x="362531" y="453589"/>
                      <a:pt x="364133" y="460431"/>
                    </a:cubicBezTo>
                    <a:cubicBezTo>
                      <a:pt x="365735" y="467273"/>
                      <a:pt x="361552" y="474027"/>
                      <a:pt x="354786" y="475626"/>
                    </a:cubicBezTo>
                    <a:cubicBezTo>
                      <a:pt x="341790" y="478736"/>
                      <a:pt x="328972" y="480336"/>
                      <a:pt x="316510" y="480336"/>
                    </a:cubicBezTo>
                    <a:cubicBezTo>
                      <a:pt x="225715" y="480336"/>
                      <a:pt x="151922" y="406581"/>
                      <a:pt x="151922" y="316030"/>
                    </a:cubicBezTo>
                    <a:cubicBezTo>
                      <a:pt x="151922" y="291504"/>
                      <a:pt x="157352" y="267689"/>
                      <a:pt x="168034" y="245296"/>
                    </a:cubicBezTo>
                    <a:cubicBezTo>
                      <a:pt x="169547" y="242142"/>
                      <a:pt x="172218" y="239898"/>
                      <a:pt x="175289" y="238820"/>
                    </a:cubicBezTo>
                    <a:close/>
                    <a:moveTo>
                      <a:pt x="102834" y="164298"/>
                    </a:moveTo>
                    <a:cubicBezTo>
                      <a:pt x="106016" y="163653"/>
                      <a:pt x="109442" y="164209"/>
                      <a:pt x="112334" y="166119"/>
                    </a:cubicBezTo>
                    <a:cubicBezTo>
                      <a:pt x="118119" y="169941"/>
                      <a:pt x="119721" y="177850"/>
                      <a:pt x="115894" y="183626"/>
                    </a:cubicBezTo>
                    <a:cubicBezTo>
                      <a:pt x="89730" y="222994"/>
                      <a:pt x="75936" y="268849"/>
                      <a:pt x="75936" y="316038"/>
                    </a:cubicBezTo>
                    <a:cubicBezTo>
                      <a:pt x="75936" y="439652"/>
                      <a:pt x="172583" y="544604"/>
                      <a:pt x="295840" y="555090"/>
                    </a:cubicBezTo>
                    <a:cubicBezTo>
                      <a:pt x="302782" y="555712"/>
                      <a:pt x="307943" y="561844"/>
                      <a:pt x="307409" y="568775"/>
                    </a:cubicBezTo>
                    <a:cubicBezTo>
                      <a:pt x="306875" y="575351"/>
                      <a:pt x="301358" y="580328"/>
                      <a:pt x="294772" y="580328"/>
                    </a:cubicBezTo>
                    <a:cubicBezTo>
                      <a:pt x="294416" y="580328"/>
                      <a:pt x="294060" y="580328"/>
                      <a:pt x="293704" y="580328"/>
                    </a:cubicBezTo>
                    <a:cubicBezTo>
                      <a:pt x="157454" y="568775"/>
                      <a:pt x="50661" y="452626"/>
                      <a:pt x="50661" y="316038"/>
                    </a:cubicBezTo>
                    <a:cubicBezTo>
                      <a:pt x="50661" y="263873"/>
                      <a:pt x="65879" y="213219"/>
                      <a:pt x="94802" y="169674"/>
                    </a:cubicBezTo>
                    <a:cubicBezTo>
                      <a:pt x="96716" y="166786"/>
                      <a:pt x="99653" y="164942"/>
                      <a:pt x="102834" y="164298"/>
                    </a:cubicBezTo>
                    <a:close/>
                    <a:moveTo>
                      <a:pt x="316510" y="151713"/>
                    </a:moveTo>
                    <a:cubicBezTo>
                      <a:pt x="397594" y="151713"/>
                      <a:pt x="467553" y="212154"/>
                      <a:pt x="479124" y="292417"/>
                    </a:cubicBezTo>
                    <a:cubicBezTo>
                      <a:pt x="480192" y="299350"/>
                      <a:pt x="475297" y="305749"/>
                      <a:pt x="468443" y="306727"/>
                    </a:cubicBezTo>
                    <a:cubicBezTo>
                      <a:pt x="467820" y="306816"/>
                      <a:pt x="467197" y="306816"/>
                      <a:pt x="466574" y="306816"/>
                    </a:cubicBezTo>
                    <a:cubicBezTo>
                      <a:pt x="460433" y="306816"/>
                      <a:pt x="455003" y="302283"/>
                      <a:pt x="454113" y="295972"/>
                    </a:cubicBezTo>
                    <a:cubicBezTo>
                      <a:pt x="444323" y="228153"/>
                      <a:pt x="385134" y="176956"/>
                      <a:pt x="316510" y="176956"/>
                    </a:cubicBezTo>
                    <a:cubicBezTo>
                      <a:pt x="295771" y="176956"/>
                      <a:pt x="275567" y="181578"/>
                      <a:pt x="256609" y="190644"/>
                    </a:cubicBezTo>
                    <a:cubicBezTo>
                      <a:pt x="250200" y="193666"/>
                      <a:pt x="242724" y="191000"/>
                      <a:pt x="239697" y="184689"/>
                    </a:cubicBezTo>
                    <a:cubicBezTo>
                      <a:pt x="236671" y="178378"/>
                      <a:pt x="239341" y="170823"/>
                      <a:pt x="245661" y="167890"/>
                    </a:cubicBezTo>
                    <a:cubicBezTo>
                      <a:pt x="268090" y="157135"/>
                      <a:pt x="291944" y="151713"/>
                      <a:pt x="316510" y="151713"/>
                    </a:cubicBezTo>
                    <a:close/>
                    <a:moveTo>
                      <a:pt x="316477" y="50592"/>
                    </a:moveTo>
                    <a:cubicBezTo>
                      <a:pt x="463060" y="50592"/>
                      <a:pt x="582230" y="169684"/>
                      <a:pt x="582230" y="316062"/>
                    </a:cubicBezTo>
                    <a:cubicBezTo>
                      <a:pt x="582230" y="316328"/>
                      <a:pt x="582141" y="319083"/>
                      <a:pt x="582141" y="319350"/>
                    </a:cubicBezTo>
                    <a:cubicBezTo>
                      <a:pt x="581607" y="326016"/>
                      <a:pt x="576000" y="332148"/>
                      <a:pt x="569325" y="332148"/>
                    </a:cubicBezTo>
                    <a:lnTo>
                      <a:pt x="568880" y="332148"/>
                    </a:lnTo>
                    <a:cubicBezTo>
                      <a:pt x="562027" y="331881"/>
                      <a:pt x="556598" y="327349"/>
                      <a:pt x="556687" y="320416"/>
                    </a:cubicBezTo>
                    <a:cubicBezTo>
                      <a:pt x="556687" y="320239"/>
                      <a:pt x="556865" y="317839"/>
                      <a:pt x="556865" y="317661"/>
                    </a:cubicBezTo>
                    <a:cubicBezTo>
                      <a:pt x="556954" y="183638"/>
                      <a:pt x="449087" y="75832"/>
                      <a:pt x="316477" y="75832"/>
                    </a:cubicBezTo>
                    <a:cubicBezTo>
                      <a:pt x="269129" y="75832"/>
                      <a:pt x="223294" y="89608"/>
                      <a:pt x="183956" y="115737"/>
                    </a:cubicBezTo>
                    <a:cubicBezTo>
                      <a:pt x="178082" y="119559"/>
                      <a:pt x="170250" y="118048"/>
                      <a:pt x="166334" y="112182"/>
                    </a:cubicBezTo>
                    <a:cubicBezTo>
                      <a:pt x="162507" y="106317"/>
                      <a:pt x="164109" y="98496"/>
                      <a:pt x="169894" y="94674"/>
                    </a:cubicBezTo>
                    <a:cubicBezTo>
                      <a:pt x="213504" y="65878"/>
                      <a:pt x="264145" y="50592"/>
                      <a:pt x="316477" y="50592"/>
                    </a:cubicBezTo>
                    <a:close/>
                    <a:moveTo>
                      <a:pt x="58464" y="964"/>
                    </a:moveTo>
                    <a:cubicBezTo>
                      <a:pt x="63181" y="-991"/>
                      <a:pt x="68611" y="75"/>
                      <a:pt x="72260" y="3719"/>
                    </a:cubicBezTo>
                    <a:lnTo>
                      <a:pt x="122905" y="54289"/>
                    </a:lnTo>
                    <a:cubicBezTo>
                      <a:pt x="125219" y="56600"/>
                      <a:pt x="126554" y="59799"/>
                      <a:pt x="126554" y="63177"/>
                    </a:cubicBezTo>
                    <a:lnTo>
                      <a:pt x="126554" y="108503"/>
                    </a:lnTo>
                    <a:lnTo>
                      <a:pt x="281604" y="263323"/>
                    </a:lnTo>
                    <a:cubicBezTo>
                      <a:pt x="291662" y="256657"/>
                      <a:pt x="303588" y="252836"/>
                      <a:pt x="316494" y="252836"/>
                    </a:cubicBezTo>
                    <a:cubicBezTo>
                      <a:pt x="351385" y="252836"/>
                      <a:pt x="379778" y="281187"/>
                      <a:pt x="379778" y="316026"/>
                    </a:cubicBezTo>
                    <a:cubicBezTo>
                      <a:pt x="379778" y="350865"/>
                      <a:pt x="351385" y="379216"/>
                      <a:pt x="316494" y="379216"/>
                    </a:cubicBezTo>
                    <a:cubicBezTo>
                      <a:pt x="281515" y="379216"/>
                      <a:pt x="253122" y="350865"/>
                      <a:pt x="253122" y="316026"/>
                    </a:cubicBezTo>
                    <a:cubicBezTo>
                      <a:pt x="253122" y="303139"/>
                      <a:pt x="257038" y="291230"/>
                      <a:pt x="263713" y="281187"/>
                    </a:cubicBezTo>
                    <a:lnTo>
                      <a:pt x="108664" y="126367"/>
                    </a:lnTo>
                    <a:lnTo>
                      <a:pt x="63270" y="126367"/>
                    </a:lnTo>
                    <a:cubicBezTo>
                      <a:pt x="59888" y="126367"/>
                      <a:pt x="56684" y="125034"/>
                      <a:pt x="54280" y="122723"/>
                    </a:cubicBezTo>
                    <a:lnTo>
                      <a:pt x="3724" y="72153"/>
                    </a:lnTo>
                    <a:cubicBezTo>
                      <a:pt x="75" y="68509"/>
                      <a:pt x="-993" y="63088"/>
                      <a:pt x="965" y="58377"/>
                    </a:cubicBezTo>
                    <a:cubicBezTo>
                      <a:pt x="2923" y="53667"/>
                      <a:pt x="7551" y="50556"/>
                      <a:pt x="12625" y="50556"/>
                    </a:cubicBezTo>
                    <a:lnTo>
                      <a:pt x="50631" y="50556"/>
                    </a:lnTo>
                    <a:lnTo>
                      <a:pt x="50631" y="12607"/>
                    </a:lnTo>
                    <a:cubicBezTo>
                      <a:pt x="50631" y="7541"/>
                      <a:pt x="53746" y="2919"/>
                      <a:pt x="58464" y="964"/>
                    </a:cubicBezTo>
                    <a:close/>
                  </a:path>
                </a:pathLst>
              </a:custGeom>
              <a:solidFill>
                <a:srgbClr val="0A5687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2286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Source Sans Pro Light" charset="0"/>
                  <a:sym typeface="Gill Sans"/>
                </a:endParaRPr>
              </a:p>
            </p:txBody>
          </p:sp>
        </p:grpSp>
      </p:grpSp>
      <p:sp>
        <p:nvSpPr>
          <p:cNvPr id="54" name="箭头: 右 53"/>
          <p:cNvSpPr/>
          <p:nvPr/>
        </p:nvSpPr>
        <p:spPr>
          <a:xfrm>
            <a:off x="563810" y="3321045"/>
            <a:ext cx="10881500" cy="727424"/>
          </a:xfrm>
          <a:prstGeom prst="rightArrow">
            <a:avLst/>
          </a:prstGeom>
          <a:solidFill>
            <a:srgbClr val="DB283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1348007" y="3530509"/>
            <a:ext cx="12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20XX.3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614221" y="3530509"/>
            <a:ext cx="12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20XX.5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6247328" y="3530509"/>
            <a:ext cx="12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20XX.7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7880435" y="3530509"/>
            <a:ext cx="12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20XX.10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9513543" y="3530509"/>
            <a:ext cx="12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20XX.12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2981114" y="3540520"/>
            <a:ext cx="12376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20XX.4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 rot="2659581">
            <a:off x="8938726" y="-653143"/>
            <a:ext cx="3903964" cy="5094514"/>
          </a:xfrm>
          <a:prstGeom prst="rect">
            <a:avLst/>
          </a:prstGeom>
          <a:solidFill>
            <a:srgbClr val="DB28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 rot="2798971">
            <a:off x="7199399" y="1734348"/>
            <a:ext cx="4933085" cy="8202790"/>
          </a:xfrm>
          <a:prstGeom prst="rect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椭圆 2"/>
          <p:cNvSpPr>
            <a:spLocks noChangeAspect="1"/>
          </p:cNvSpPr>
          <p:nvPr/>
        </p:nvSpPr>
        <p:spPr>
          <a:xfrm>
            <a:off x="2474790" y="1470849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述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9" name="椭圆 8"/>
          <p:cNvSpPr>
            <a:spLocks noChangeAspect="1"/>
          </p:cNvSpPr>
          <p:nvPr/>
        </p:nvSpPr>
        <p:spPr>
          <a:xfrm>
            <a:off x="3639459" y="1455577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职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0" name="椭圆 9"/>
          <p:cNvSpPr>
            <a:spLocks noChangeAspect="1"/>
          </p:cNvSpPr>
          <p:nvPr/>
        </p:nvSpPr>
        <p:spPr>
          <a:xfrm>
            <a:off x="4804128" y="1470849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报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1" name="椭圆 10"/>
          <p:cNvSpPr>
            <a:spLocks noChangeAspect="1"/>
          </p:cNvSpPr>
          <p:nvPr/>
        </p:nvSpPr>
        <p:spPr>
          <a:xfrm>
            <a:off x="5968796" y="1453984"/>
            <a:ext cx="1069848" cy="1069848"/>
          </a:xfrm>
          <a:prstGeom prst="ellipse">
            <a:avLst/>
          </a:prstGeom>
          <a:solidFill>
            <a:srgbClr val="0A5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告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29824" y="2825480"/>
            <a:ext cx="65149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B2830"/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rPr>
              <a:t>谢谢观看 请多指正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DB2830"/>
              </a:solidFill>
              <a:effectLst/>
              <a:uLnTx/>
              <a:uFillTx/>
              <a:latin typeface="思源黑体" panose="020B0500000000000000" pitchFamily="34" charset="-122"/>
              <a:ea typeface="思源黑体" panose="020B0500000000000000" pitchFamily="34" charset="-122"/>
              <a:cs typeface="+mn-cs"/>
            </a:endParaRPr>
          </a:p>
        </p:txBody>
      </p:sp>
      <p:sp>
        <p:nvSpPr>
          <p:cNvPr id="13" name="problem_150409"/>
          <p:cNvSpPr>
            <a:spLocks noChangeAspect="1"/>
          </p:cNvSpPr>
          <p:nvPr/>
        </p:nvSpPr>
        <p:spPr bwMode="auto">
          <a:xfrm>
            <a:off x="1150141" y="1398569"/>
            <a:ext cx="1082379" cy="1125263"/>
          </a:xfrm>
          <a:custGeom>
            <a:avLst/>
            <a:gdLst>
              <a:gd name="connsiteX0" fmla="*/ 381364 w 581857"/>
              <a:gd name="connsiteY0" fmla="*/ 450697 h 604909"/>
              <a:gd name="connsiteX1" fmla="*/ 392744 w 581857"/>
              <a:gd name="connsiteY1" fmla="*/ 454652 h 604909"/>
              <a:gd name="connsiteX2" fmla="*/ 414589 w 581857"/>
              <a:gd name="connsiteY2" fmla="*/ 476456 h 604909"/>
              <a:gd name="connsiteX3" fmla="*/ 414589 w 581857"/>
              <a:gd name="connsiteY3" fmla="*/ 498462 h 604909"/>
              <a:gd name="connsiteX4" fmla="*/ 383802 w 581857"/>
              <a:gd name="connsiteY4" fmla="*/ 529190 h 604909"/>
              <a:gd name="connsiteX5" fmla="*/ 361754 w 581857"/>
              <a:gd name="connsiteY5" fmla="*/ 529190 h 604909"/>
              <a:gd name="connsiteX6" fmla="*/ 339604 w 581857"/>
              <a:gd name="connsiteY6" fmla="*/ 507082 h 604909"/>
              <a:gd name="connsiteX7" fmla="*/ 339604 w 581857"/>
              <a:gd name="connsiteY7" fmla="*/ 538317 h 604909"/>
              <a:gd name="connsiteX8" fmla="*/ 323957 w 581857"/>
              <a:gd name="connsiteY8" fmla="*/ 553934 h 604909"/>
              <a:gd name="connsiteX9" fmla="*/ 280469 w 581857"/>
              <a:gd name="connsiteY9" fmla="*/ 553934 h 604909"/>
              <a:gd name="connsiteX10" fmla="*/ 264822 w 581857"/>
              <a:gd name="connsiteY10" fmla="*/ 538317 h 604909"/>
              <a:gd name="connsiteX11" fmla="*/ 264822 w 581857"/>
              <a:gd name="connsiteY11" fmla="*/ 507082 h 604909"/>
              <a:gd name="connsiteX12" fmla="*/ 244907 w 581857"/>
              <a:gd name="connsiteY12" fmla="*/ 526959 h 604909"/>
              <a:gd name="connsiteX13" fmla="*/ 244907 w 581857"/>
              <a:gd name="connsiteY13" fmla="*/ 481019 h 604909"/>
              <a:gd name="connsiteX14" fmla="*/ 302213 w 581857"/>
              <a:gd name="connsiteY14" fmla="*/ 502924 h 604909"/>
              <a:gd name="connsiteX15" fmla="*/ 381364 w 581857"/>
              <a:gd name="connsiteY15" fmla="*/ 450697 h 604909"/>
              <a:gd name="connsiteX16" fmla="*/ 302183 w 581857"/>
              <a:gd name="connsiteY16" fmla="*/ 358115 h 604909"/>
              <a:gd name="connsiteX17" fmla="*/ 318747 w 581857"/>
              <a:gd name="connsiteY17" fmla="*/ 360449 h 604909"/>
              <a:gd name="connsiteX18" fmla="*/ 334905 w 581857"/>
              <a:gd name="connsiteY18" fmla="*/ 379931 h 604909"/>
              <a:gd name="connsiteX19" fmla="*/ 334803 w 581857"/>
              <a:gd name="connsiteY19" fmla="*/ 396774 h 604909"/>
              <a:gd name="connsiteX20" fmla="*/ 346490 w 581857"/>
              <a:gd name="connsiteY20" fmla="*/ 418895 h 604909"/>
              <a:gd name="connsiteX21" fmla="*/ 359294 w 581857"/>
              <a:gd name="connsiteY21" fmla="*/ 431680 h 604909"/>
              <a:gd name="connsiteX22" fmla="*/ 302183 w 581857"/>
              <a:gd name="connsiteY22" fmla="*/ 475818 h 604909"/>
              <a:gd name="connsiteX23" fmla="*/ 244766 w 581857"/>
              <a:gd name="connsiteY23" fmla="*/ 430360 h 604909"/>
              <a:gd name="connsiteX24" fmla="*/ 244766 w 581857"/>
              <a:gd name="connsiteY24" fmla="*/ 403674 h 604909"/>
              <a:gd name="connsiteX25" fmla="*/ 302183 w 581857"/>
              <a:gd name="connsiteY25" fmla="*/ 358115 h 604909"/>
              <a:gd name="connsiteX26" fmla="*/ 286666 w 581857"/>
              <a:gd name="connsiteY26" fmla="*/ 279999 h 604909"/>
              <a:gd name="connsiteX27" fmla="*/ 323961 w 581857"/>
              <a:gd name="connsiteY27" fmla="*/ 279999 h 604909"/>
              <a:gd name="connsiteX28" fmla="*/ 327822 w 581857"/>
              <a:gd name="connsiteY28" fmla="*/ 280507 h 604909"/>
              <a:gd name="connsiteX29" fmla="*/ 315526 w 581857"/>
              <a:gd name="connsiteY29" fmla="*/ 310358 h 604909"/>
              <a:gd name="connsiteX30" fmla="*/ 315526 w 581857"/>
              <a:gd name="connsiteY30" fmla="*/ 332087 h 604909"/>
              <a:gd name="connsiteX31" fmla="*/ 302214 w 581857"/>
              <a:gd name="connsiteY31" fmla="*/ 331072 h 604909"/>
              <a:gd name="connsiteX32" fmla="*/ 244696 w 581857"/>
              <a:gd name="connsiteY32" fmla="*/ 353105 h 604909"/>
              <a:gd name="connsiteX33" fmla="*/ 244696 w 581857"/>
              <a:gd name="connsiteY33" fmla="*/ 306805 h 604909"/>
              <a:gd name="connsiteX34" fmla="*/ 264817 w 581857"/>
              <a:gd name="connsiteY34" fmla="*/ 326909 h 604909"/>
              <a:gd name="connsiteX35" fmla="*/ 264817 w 581857"/>
              <a:gd name="connsiteY35" fmla="*/ 295534 h 604909"/>
              <a:gd name="connsiteX36" fmla="*/ 264817 w 581857"/>
              <a:gd name="connsiteY36" fmla="*/ 295331 h 604909"/>
              <a:gd name="connsiteX37" fmla="*/ 286666 w 581857"/>
              <a:gd name="connsiteY37" fmla="*/ 279999 h 604909"/>
              <a:gd name="connsiteX38" fmla="*/ 462249 w 581857"/>
              <a:gd name="connsiteY38" fmla="*/ 277671 h 604909"/>
              <a:gd name="connsiteX39" fmla="*/ 511927 w 581857"/>
              <a:gd name="connsiteY39" fmla="*/ 327279 h 604909"/>
              <a:gd name="connsiteX40" fmla="*/ 462249 w 581857"/>
              <a:gd name="connsiteY40" fmla="*/ 376887 h 604909"/>
              <a:gd name="connsiteX41" fmla="*/ 412571 w 581857"/>
              <a:gd name="connsiteY41" fmla="*/ 327279 h 604909"/>
              <a:gd name="connsiteX42" fmla="*/ 462249 w 581857"/>
              <a:gd name="connsiteY42" fmla="*/ 277671 h 604909"/>
              <a:gd name="connsiteX43" fmla="*/ 462249 w 581857"/>
              <a:gd name="connsiteY43" fmla="*/ 250702 h 604909"/>
              <a:gd name="connsiteX44" fmla="*/ 385525 w 581857"/>
              <a:gd name="connsiteY44" fmla="*/ 327313 h 604909"/>
              <a:gd name="connsiteX45" fmla="*/ 462249 w 581857"/>
              <a:gd name="connsiteY45" fmla="*/ 404026 h 604909"/>
              <a:gd name="connsiteX46" fmla="*/ 539075 w 581857"/>
              <a:gd name="connsiteY46" fmla="*/ 327313 h 604909"/>
              <a:gd name="connsiteX47" fmla="*/ 462249 w 581857"/>
              <a:gd name="connsiteY47" fmla="*/ 250702 h 604909"/>
              <a:gd name="connsiteX48" fmla="*/ 445278 w 581857"/>
              <a:gd name="connsiteY48" fmla="*/ 207881 h 604909"/>
              <a:gd name="connsiteX49" fmla="*/ 479220 w 581857"/>
              <a:gd name="connsiteY49" fmla="*/ 207881 h 604909"/>
              <a:gd name="connsiteX50" fmla="*/ 494869 w 581857"/>
              <a:gd name="connsiteY50" fmla="*/ 223508 h 604909"/>
              <a:gd name="connsiteX51" fmla="*/ 494869 w 581857"/>
              <a:gd name="connsiteY51" fmla="*/ 235380 h 604909"/>
              <a:gd name="connsiteX52" fmla="*/ 504320 w 581857"/>
              <a:gd name="connsiteY52" fmla="*/ 239236 h 604909"/>
              <a:gd name="connsiteX53" fmla="*/ 512755 w 581857"/>
              <a:gd name="connsiteY53" fmla="*/ 230915 h 604909"/>
              <a:gd name="connsiteX54" fmla="*/ 523831 w 581857"/>
              <a:gd name="connsiteY54" fmla="*/ 226349 h 604909"/>
              <a:gd name="connsiteX55" fmla="*/ 534806 w 581857"/>
              <a:gd name="connsiteY55" fmla="*/ 230915 h 604909"/>
              <a:gd name="connsiteX56" fmla="*/ 558789 w 581857"/>
              <a:gd name="connsiteY56" fmla="*/ 254862 h 604909"/>
              <a:gd name="connsiteX57" fmla="*/ 558789 w 581857"/>
              <a:gd name="connsiteY57" fmla="*/ 276882 h 604909"/>
              <a:gd name="connsiteX58" fmla="*/ 550456 w 581857"/>
              <a:gd name="connsiteY58" fmla="*/ 285304 h 604909"/>
              <a:gd name="connsiteX59" fmla="*/ 554419 w 581857"/>
              <a:gd name="connsiteY59" fmla="*/ 294842 h 604909"/>
              <a:gd name="connsiteX60" fmla="*/ 566309 w 581857"/>
              <a:gd name="connsiteY60" fmla="*/ 294842 h 604909"/>
              <a:gd name="connsiteX61" fmla="*/ 581857 w 581857"/>
              <a:gd name="connsiteY61" fmla="*/ 310367 h 604909"/>
              <a:gd name="connsiteX62" fmla="*/ 581857 w 581857"/>
              <a:gd name="connsiteY62" fmla="*/ 344259 h 604909"/>
              <a:gd name="connsiteX63" fmla="*/ 566309 w 581857"/>
              <a:gd name="connsiteY63" fmla="*/ 359885 h 604909"/>
              <a:gd name="connsiteX64" fmla="*/ 554419 w 581857"/>
              <a:gd name="connsiteY64" fmla="*/ 359885 h 604909"/>
              <a:gd name="connsiteX65" fmla="*/ 550456 w 581857"/>
              <a:gd name="connsiteY65" fmla="*/ 369322 h 604909"/>
              <a:gd name="connsiteX66" fmla="*/ 558789 w 581857"/>
              <a:gd name="connsiteY66" fmla="*/ 377744 h 604909"/>
              <a:gd name="connsiteX67" fmla="*/ 558789 w 581857"/>
              <a:gd name="connsiteY67" fmla="*/ 399764 h 604909"/>
              <a:gd name="connsiteX68" fmla="*/ 534806 w 581857"/>
              <a:gd name="connsiteY68" fmla="*/ 423711 h 604909"/>
              <a:gd name="connsiteX69" fmla="*/ 523831 w 581857"/>
              <a:gd name="connsiteY69" fmla="*/ 428277 h 604909"/>
              <a:gd name="connsiteX70" fmla="*/ 512755 w 581857"/>
              <a:gd name="connsiteY70" fmla="*/ 423711 h 604909"/>
              <a:gd name="connsiteX71" fmla="*/ 504320 w 581857"/>
              <a:gd name="connsiteY71" fmla="*/ 415390 h 604909"/>
              <a:gd name="connsiteX72" fmla="*/ 494869 w 581857"/>
              <a:gd name="connsiteY72" fmla="*/ 419348 h 604909"/>
              <a:gd name="connsiteX73" fmla="*/ 494869 w 581857"/>
              <a:gd name="connsiteY73" fmla="*/ 431220 h 604909"/>
              <a:gd name="connsiteX74" fmla="*/ 479220 w 581857"/>
              <a:gd name="connsiteY74" fmla="*/ 446745 h 604909"/>
              <a:gd name="connsiteX75" fmla="*/ 445278 w 581857"/>
              <a:gd name="connsiteY75" fmla="*/ 446745 h 604909"/>
              <a:gd name="connsiteX76" fmla="*/ 429730 w 581857"/>
              <a:gd name="connsiteY76" fmla="*/ 431220 h 604909"/>
              <a:gd name="connsiteX77" fmla="*/ 429730 w 581857"/>
              <a:gd name="connsiteY77" fmla="*/ 419348 h 604909"/>
              <a:gd name="connsiteX78" fmla="*/ 420177 w 581857"/>
              <a:gd name="connsiteY78" fmla="*/ 415390 h 604909"/>
              <a:gd name="connsiteX79" fmla="*/ 411743 w 581857"/>
              <a:gd name="connsiteY79" fmla="*/ 423711 h 604909"/>
              <a:gd name="connsiteX80" fmla="*/ 400768 w 581857"/>
              <a:gd name="connsiteY80" fmla="*/ 428277 h 604909"/>
              <a:gd name="connsiteX81" fmla="*/ 389691 w 581857"/>
              <a:gd name="connsiteY81" fmla="*/ 423711 h 604909"/>
              <a:gd name="connsiteX82" fmla="*/ 365708 w 581857"/>
              <a:gd name="connsiteY82" fmla="*/ 399764 h 604909"/>
              <a:gd name="connsiteX83" fmla="*/ 365708 w 581857"/>
              <a:gd name="connsiteY83" fmla="*/ 377744 h 604909"/>
              <a:gd name="connsiteX84" fmla="*/ 374041 w 581857"/>
              <a:gd name="connsiteY84" fmla="*/ 369322 h 604909"/>
              <a:gd name="connsiteX85" fmla="*/ 370180 w 581857"/>
              <a:gd name="connsiteY85" fmla="*/ 359885 h 604909"/>
              <a:gd name="connsiteX86" fmla="*/ 358290 w 581857"/>
              <a:gd name="connsiteY86" fmla="*/ 359885 h 604909"/>
              <a:gd name="connsiteX87" fmla="*/ 342640 w 581857"/>
              <a:gd name="connsiteY87" fmla="*/ 344259 h 604909"/>
              <a:gd name="connsiteX88" fmla="*/ 342640 w 581857"/>
              <a:gd name="connsiteY88" fmla="*/ 310367 h 604909"/>
              <a:gd name="connsiteX89" fmla="*/ 358290 w 581857"/>
              <a:gd name="connsiteY89" fmla="*/ 294842 h 604909"/>
              <a:gd name="connsiteX90" fmla="*/ 370180 w 581857"/>
              <a:gd name="connsiteY90" fmla="*/ 294842 h 604909"/>
              <a:gd name="connsiteX91" fmla="*/ 374041 w 581857"/>
              <a:gd name="connsiteY91" fmla="*/ 285304 h 604909"/>
              <a:gd name="connsiteX92" fmla="*/ 365708 w 581857"/>
              <a:gd name="connsiteY92" fmla="*/ 276882 h 604909"/>
              <a:gd name="connsiteX93" fmla="*/ 365708 w 581857"/>
              <a:gd name="connsiteY93" fmla="*/ 254862 h 604909"/>
              <a:gd name="connsiteX94" fmla="*/ 389691 w 581857"/>
              <a:gd name="connsiteY94" fmla="*/ 230915 h 604909"/>
              <a:gd name="connsiteX95" fmla="*/ 400768 w 581857"/>
              <a:gd name="connsiteY95" fmla="*/ 226349 h 604909"/>
              <a:gd name="connsiteX96" fmla="*/ 411743 w 581857"/>
              <a:gd name="connsiteY96" fmla="*/ 230915 h 604909"/>
              <a:gd name="connsiteX97" fmla="*/ 420177 w 581857"/>
              <a:gd name="connsiteY97" fmla="*/ 239236 h 604909"/>
              <a:gd name="connsiteX98" fmla="*/ 429730 w 581857"/>
              <a:gd name="connsiteY98" fmla="*/ 235380 h 604909"/>
              <a:gd name="connsiteX99" fmla="*/ 429730 w 581857"/>
              <a:gd name="connsiteY99" fmla="*/ 223508 h 604909"/>
              <a:gd name="connsiteX100" fmla="*/ 445278 w 581857"/>
              <a:gd name="connsiteY100" fmla="*/ 207881 h 604909"/>
              <a:gd name="connsiteX101" fmla="*/ 89875 w 581857"/>
              <a:gd name="connsiteY101" fmla="*/ 181332 h 604909"/>
              <a:gd name="connsiteX102" fmla="*/ 112339 w 581857"/>
              <a:gd name="connsiteY102" fmla="*/ 263917 h 604909"/>
              <a:gd name="connsiteX103" fmla="*/ 134905 w 581857"/>
              <a:gd name="connsiteY103" fmla="*/ 277410 h 604909"/>
              <a:gd name="connsiteX104" fmla="*/ 158894 w 581857"/>
              <a:gd name="connsiteY104" fmla="*/ 287860 h 604909"/>
              <a:gd name="connsiteX105" fmla="*/ 217341 w 581857"/>
              <a:gd name="connsiteY105" fmla="*/ 294049 h 604909"/>
              <a:gd name="connsiteX106" fmla="*/ 217545 w 581857"/>
              <a:gd name="connsiteY106" fmla="*/ 294049 h 604909"/>
              <a:gd name="connsiteX107" fmla="*/ 217850 w 581857"/>
              <a:gd name="connsiteY107" fmla="*/ 576096 h 604909"/>
              <a:gd name="connsiteX108" fmla="*/ 188982 w 581857"/>
              <a:gd name="connsiteY108" fmla="*/ 604909 h 604909"/>
              <a:gd name="connsiteX109" fmla="*/ 160114 w 581857"/>
              <a:gd name="connsiteY109" fmla="*/ 576096 h 604909"/>
              <a:gd name="connsiteX110" fmla="*/ 160114 w 581857"/>
              <a:gd name="connsiteY110" fmla="*/ 351879 h 604909"/>
              <a:gd name="connsiteX111" fmla="*/ 153913 w 581857"/>
              <a:gd name="connsiteY111" fmla="*/ 345690 h 604909"/>
              <a:gd name="connsiteX112" fmla="*/ 147611 w 581857"/>
              <a:gd name="connsiteY112" fmla="*/ 351879 h 604909"/>
              <a:gd name="connsiteX113" fmla="*/ 147611 w 581857"/>
              <a:gd name="connsiteY113" fmla="*/ 576096 h 604909"/>
              <a:gd name="connsiteX114" fmla="*/ 118743 w 581857"/>
              <a:gd name="connsiteY114" fmla="*/ 604909 h 604909"/>
              <a:gd name="connsiteX115" fmla="*/ 89875 w 581857"/>
              <a:gd name="connsiteY115" fmla="*/ 576096 h 604909"/>
              <a:gd name="connsiteX116" fmla="*/ 89875 w 581857"/>
              <a:gd name="connsiteY116" fmla="*/ 181332 h 604909"/>
              <a:gd name="connsiteX117" fmla="*/ 167532 w 581857"/>
              <a:gd name="connsiteY117" fmla="*/ 143667 h 604909"/>
              <a:gd name="connsiteX118" fmla="*/ 183374 w 581857"/>
              <a:gd name="connsiteY118" fmla="*/ 201985 h 604909"/>
              <a:gd name="connsiteX119" fmla="*/ 168242 w 581857"/>
              <a:gd name="connsiteY119" fmla="*/ 200362 h 604909"/>
              <a:gd name="connsiteX120" fmla="*/ 122441 w 581857"/>
              <a:gd name="connsiteY120" fmla="*/ 228557 h 604909"/>
              <a:gd name="connsiteX121" fmla="*/ 104059 w 581857"/>
              <a:gd name="connsiteY121" fmla="*/ 160909 h 604909"/>
              <a:gd name="connsiteX122" fmla="*/ 153905 w 581857"/>
              <a:gd name="connsiteY122" fmla="*/ 0 h 604909"/>
              <a:gd name="connsiteX123" fmla="*/ 203694 w 581857"/>
              <a:gd name="connsiteY123" fmla="*/ 49815 h 604909"/>
              <a:gd name="connsiteX124" fmla="*/ 153905 w 581857"/>
              <a:gd name="connsiteY124" fmla="*/ 99529 h 604909"/>
              <a:gd name="connsiteX125" fmla="*/ 104013 w 581857"/>
              <a:gd name="connsiteY125" fmla="*/ 49815 h 604909"/>
              <a:gd name="connsiteX126" fmla="*/ 104115 w 581857"/>
              <a:gd name="connsiteY126" fmla="*/ 47178 h 604909"/>
              <a:gd name="connsiteX127" fmla="*/ 63267 w 581857"/>
              <a:gd name="connsiteY127" fmla="*/ 98718 h 604909"/>
              <a:gd name="connsiteX128" fmla="*/ 108789 w 581857"/>
              <a:gd name="connsiteY128" fmla="*/ 115864 h 604909"/>
              <a:gd name="connsiteX129" fmla="*/ 218225 w 581857"/>
              <a:gd name="connsiteY129" fmla="*/ 115458 h 604909"/>
              <a:gd name="connsiteX130" fmla="*/ 275127 w 581857"/>
              <a:gd name="connsiteY130" fmla="*/ 171970 h 604909"/>
              <a:gd name="connsiteX131" fmla="*/ 275533 w 581857"/>
              <a:gd name="connsiteY131" fmla="*/ 253339 h 604909"/>
              <a:gd name="connsiteX132" fmla="*/ 267608 w 581857"/>
              <a:gd name="connsiteY132" fmla="*/ 271297 h 604909"/>
              <a:gd name="connsiteX133" fmla="*/ 248911 w 581857"/>
              <a:gd name="connsiteY133" fmla="*/ 277384 h 604909"/>
              <a:gd name="connsiteX134" fmla="*/ 161018 w 581857"/>
              <a:gd name="connsiteY134" fmla="*/ 267948 h 604909"/>
              <a:gd name="connsiteX135" fmla="*/ 139679 w 581857"/>
              <a:gd name="connsiteY135" fmla="*/ 241570 h 604909"/>
              <a:gd name="connsiteX136" fmla="*/ 166098 w 581857"/>
              <a:gd name="connsiteY136" fmla="*/ 220162 h 604909"/>
              <a:gd name="connsiteX137" fmla="*/ 227268 w 581857"/>
              <a:gd name="connsiteY137" fmla="*/ 226757 h 604909"/>
              <a:gd name="connsiteX138" fmla="*/ 227065 w 581857"/>
              <a:gd name="connsiteY138" fmla="*/ 172274 h 604909"/>
              <a:gd name="connsiteX139" fmla="*/ 227065 w 581857"/>
              <a:gd name="connsiteY139" fmla="*/ 172173 h 604909"/>
              <a:gd name="connsiteX140" fmla="*/ 222187 w 581857"/>
              <a:gd name="connsiteY140" fmla="*/ 167404 h 604909"/>
              <a:gd name="connsiteX141" fmla="*/ 217310 w 581857"/>
              <a:gd name="connsiteY141" fmla="*/ 172274 h 604909"/>
              <a:gd name="connsiteX142" fmla="*/ 217412 w 581857"/>
              <a:gd name="connsiteY142" fmla="*/ 205552 h 604909"/>
              <a:gd name="connsiteX143" fmla="*/ 203593 w 581857"/>
              <a:gd name="connsiteY143" fmla="*/ 204132 h 604909"/>
              <a:gd name="connsiteX144" fmla="*/ 186014 w 581857"/>
              <a:gd name="connsiteY144" fmla="*/ 139504 h 604909"/>
              <a:gd name="connsiteX145" fmla="*/ 162542 w 581857"/>
              <a:gd name="connsiteY145" fmla="*/ 125401 h 604909"/>
              <a:gd name="connsiteX146" fmla="*/ 99034 w 581857"/>
              <a:gd name="connsiteY146" fmla="*/ 142649 h 604909"/>
              <a:gd name="connsiteX147" fmla="*/ 85215 w 581857"/>
              <a:gd name="connsiteY147" fmla="*/ 158375 h 604909"/>
              <a:gd name="connsiteX148" fmla="*/ 15510 w 581857"/>
              <a:gd name="connsiteY148" fmla="*/ 131996 h 604909"/>
              <a:gd name="connsiteX149" fmla="*/ 878 w 581857"/>
              <a:gd name="connsiteY149" fmla="*/ 115965 h 604909"/>
              <a:gd name="connsiteX150" fmla="*/ 5146 w 581857"/>
              <a:gd name="connsiteY150" fmla="*/ 94660 h 604909"/>
              <a:gd name="connsiteX151" fmla="*/ 70990 w 581857"/>
              <a:gd name="connsiteY151" fmla="*/ 11465 h 604909"/>
              <a:gd name="connsiteX152" fmla="*/ 104827 w 581857"/>
              <a:gd name="connsiteY152" fmla="*/ 7508 h 604909"/>
              <a:gd name="connsiteX153" fmla="*/ 113260 w 581857"/>
              <a:gd name="connsiteY153" fmla="*/ 20900 h 604909"/>
              <a:gd name="connsiteX154" fmla="*/ 153905 w 581857"/>
              <a:gd name="connsiteY154" fmla="*/ 0 h 604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581857" h="604909">
                <a:moveTo>
                  <a:pt x="381364" y="450697"/>
                </a:moveTo>
                <a:cubicBezTo>
                  <a:pt x="384920" y="452523"/>
                  <a:pt x="388781" y="453841"/>
                  <a:pt x="392744" y="454652"/>
                </a:cubicBezTo>
                <a:lnTo>
                  <a:pt x="414589" y="476456"/>
                </a:lnTo>
                <a:cubicBezTo>
                  <a:pt x="420685" y="482540"/>
                  <a:pt x="420685" y="492377"/>
                  <a:pt x="414589" y="498462"/>
                </a:cubicBezTo>
                <a:lnTo>
                  <a:pt x="383802" y="529190"/>
                </a:lnTo>
                <a:cubicBezTo>
                  <a:pt x="377706" y="535274"/>
                  <a:pt x="367850" y="535274"/>
                  <a:pt x="361754" y="529190"/>
                </a:cubicBezTo>
                <a:lnTo>
                  <a:pt x="339604" y="507082"/>
                </a:lnTo>
                <a:lnTo>
                  <a:pt x="339604" y="538317"/>
                </a:lnTo>
                <a:cubicBezTo>
                  <a:pt x="339604" y="546937"/>
                  <a:pt x="332593" y="553934"/>
                  <a:pt x="323957" y="553934"/>
                </a:cubicBezTo>
                <a:lnTo>
                  <a:pt x="280469" y="553934"/>
                </a:lnTo>
                <a:cubicBezTo>
                  <a:pt x="271833" y="553934"/>
                  <a:pt x="264822" y="546937"/>
                  <a:pt x="264822" y="538317"/>
                </a:cubicBezTo>
                <a:lnTo>
                  <a:pt x="264822" y="507082"/>
                </a:lnTo>
                <a:lnTo>
                  <a:pt x="244907" y="526959"/>
                </a:lnTo>
                <a:lnTo>
                  <a:pt x="244907" y="481019"/>
                </a:lnTo>
                <a:cubicBezTo>
                  <a:pt x="260656" y="495115"/>
                  <a:pt x="281079" y="502924"/>
                  <a:pt x="302213" y="502924"/>
                </a:cubicBezTo>
                <a:cubicBezTo>
                  <a:pt x="337267" y="502924"/>
                  <a:pt x="368053" y="481729"/>
                  <a:pt x="381364" y="450697"/>
                </a:cubicBezTo>
                <a:close/>
                <a:moveTo>
                  <a:pt x="302183" y="358115"/>
                </a:moveTo>
                <a:cubicBezTo>
                  <a:pt x="307874" y="358115"/>
                  <a:pt x="313361" y="358825"/>
                  <a:pt x="318747" y="360449"/>
                </a:cubicBezTo>
                <a:cubicBezTo>
                  <a:pt x="322101" y="368465"/>
                  <a:pt x="327791" y="375263"/>
                  <a:pt x="334905" y="379931"/>
                </a:cubicBezTo>
                <a:cubicBezTo>
                  <a:pt x="333787" y="385512"/>
                  <a:pt x="333787" y="391194"/>
                  <a:pt x="334803" y="396774"/>
                </a:cubicBezTo>
                <a:cubicBezTo>
                  <a:pt x="336328" y="404892"/>
                  <a:pt x="340189" y="412603"/>
                  <a:pt x="346490" y="418895"/>
                </a:cubicBezTo>
                <a:lnTo>
                  <a:pt x="359294" y="431680"/>
                </a:lnTo>
                <a:cubicBezTo>
                  <a:pt x="352689" y="457249"/>
                  <a:pt x="329417" y="475818"/>
                  <a:pt x="302183" y="475818"/>
                </a:cubicBezTo>
                <a:cubicBezTo>
                  <a:pt x="274440" y="475818"/>
                  <a:pt x="250965" y="456539"/>
                  <a:pt x="244766" y="430360"/>
                </a:cubicBezTo>
                <a:cubicBezTo>
                  <a:pt x="244766" y="410168"/>
                  <a:pt x="244766" y="423866"/>
                  <a:pt x="244766" y="403674"/>
                </a:cubicBezTo>
                <a:cubicBezTo>
                  <a:pt x="250762" y="377597"/>
                  <a:pt x="274135" y="358115"/>
                  <a:pt x="302183" y="358115"/>
                </a:cubicBezTo>
                <a:close/>
                <a:moveTo>
                  <a:pt x="286666" y="279999"/>
                </a:moveTo>
                <a:lnTo>
                  <a:pt x="323961" y="279999"/>
                </a:lnTo>
                <a:cubicBezTo>
                  <a:pt x="325282" y="279999"/>
                  <a:pt x="326603" y="280202"/>
                  <a:pt x="327822" y="280507"/>
                </a:cubicBezTo>
                <a:cubicBezTo>
                  <a:pt x="320302" y="288224"/>
                  <a:pt x="315526" y="298783"/>
                  <a:pt x="315526" y="310358"/>
                </a:cubicBezTo>
                <a:lnTo>
                  <a:pt x="315526" y="332087"/>
                </a:lnTo>
                <a:cubicBezTo>
                  <a:pt x="311258" y="331376"/>
                  <a:pt x="306787" y="331072"/>
                  <a:pt x="302214" y="331072"/>
                </a:cubicBezTo>
                <a:cubicBezTo>
                  <a:pt x="280568" y="331072"/>
                  <a:pt x="260244" y="339195"/>
                  <a:pt x="244696" y="353105"/>
                </a:cubicBezTo>
                <a:lnTo>
                  <a:pt x="244696" y="306805"/>
                </a:lnTo>
                <a:lnTo>
                  <a:pt x="264817" y="326909"/>
                </a:lnTo>
                <a:lnTo>
                  <a:pt x="264817" y="295534"/>
                </a:lnTo>
                <a:cubicBezTo>
                  <a:pt x="264817" y="295534"/>
                  <a:pt x="264817" y="295433"/>
                  <a:pt x="264817" y="295331"/>
                </a:cubicBezTo>
                <a:cubicBezTo>
                  <a:pt x="273557" y="292590"/>
                  <a:pt x="281178" y="287208"/>
                  <a:pt x="286666" y="279999"/>
                </a:cubicBezTo>
                <a:close/>
                <a:moveTo>
                  <a:pt x="462249" y="277671"/>
                </a:moveTo>
                <a:cubicBezTo>
                  <a:pt x="489685" y="277671"/>
                  <a:pt x="511927" y="299881"/>
                  <a:pt x="511927" y="327279"/>
                </a:cubicBezTo>
                <a:cubicBezTo>
                  <a:pt x="511927" y="354677"/>
                  <a:pt x="489685" y="376887"/>
                  <a:pt x="462249" y="376887"/>
                </a:cubicBezTo>
                <a:cubicBezTo>
                  <a:pt x="434813" y="376887"/>
                  <a:pt x="412571" y="354677"/>
                  <a:pt x="412571" y="327279"/>
                </a:cubicBezTo>
                <a:cubicBezTo>
                  <a:pt x="412571" y="299881"/>
                  <a:pt x="434813" y="277671"/>
                  <a:pt x="462249" y="277671"/>
                </a:cubicBezTo>
                <a:close/>
                <a:moveTo>
                  <a:pt x="462249" y="250702"/>
                </a:moveTo>
                <a:cubicBezTo>
                  <a:pt x="419873" y="250702"/>
                  <a:pt x="385525" y="284999"/>
                  <a:pt x="385525" y="327313"/>
                </a:cubicBezTo>
                <a:cubicBezTo>
                  <a:pt x="385525" y="369627"/>
                  <a:pt x="419873" y="404026"/>
                  <a:pt x="462249" y="404026"/>
                </a:cubicBezTo>
                <a:cubicBezTo>
                  <a:pt x="504625" y="404026"/>
                  <a:pt x="539075" y="369627"/>
                  <a:pt x="539075" y="327313"/>
                </a:cubicBezTo>
                <a:cubicBezTo>
                  <a:pt x="539075" y="284999"/>
                  <a:pt x="504625" y="250702"/>
                  <a:pt x="462249" y="250702"/>
                </a:cubicBezTo>
                <a:close/>
                <a:moveTo>
                  <a:pt x="445278" y="207881"/>
                </a:moveTo>
                <a:lnTo>
                  <a:pt x="479220" y="207881"/>
                </a:lnTo>
                <a:cubicBezTo>
                  <a:pt x="487857" y="207881"/>
                  <a:pt x="494869" y="214883"/>
                  <a:pt x="494869" y="223508"/>
                </a:cubicBezTo>
                <a:lnTo>
                  <a:pt x="494869" y="235380"/>
                </a:lnTo>
                <a:cubicBezTo>
                  <a:pt x="498121" y="236496"/>
                  <a:pt x="501271" y="237815"/>
                  <a:pt x="504320" y="239236"/>
                </a:cubicBezTo>
                <a:lnTo>
                  <a:pt x="512755" y="230915"/>
                </a:lnTo>
                <a:cubicBezTo>
                  <a:pt x="515803" y="227871"/>
                  <a:pt x="519767" y="226349"/>
                  <a:pt x="523831" y="226349"/>
                </a:cubicBezTo>
                <a:cubicBezTo>
                  <a:pt x="527795" y="226349"/>
                  <a:pt x="531758" y="227871"/>
                  <a:pt x="534806" y="230915"/>
                </a:cubicBezTo>
                <a:lnTo>
                  <a:pt x="558789" y="254862"/>
                </a:lnTo>
                <a:cubicBezTo>
                  <a:pt x="564886" y="260951"/>
                  <a:pt x="564886" y="270793"/>
                  <a:pt x="558789" y="276882"/>
                </a:cubicBezTo>
                <a:lnTo>
                  <a:pt x="550456" y="285304"/>
                </a:lnTo>
                <a:cubicBezTo>
                  <a:pt x="551879" y="288348"/>
                  <a:pt x="553200" y="291494"/>
                  <a:pt x="554419" y="294842"/>
                </a:cubicBezTo>
                <a:lnTo>
                  <a:pt x="566309" y="294842"/>
                </a:lnTo>
                <a:cubicBezTo>
                  <a:pt x="574845" y="294842"/>
                  <a:pt x="581857" y="301742"/>
                  <a:pt x="581857" y="310367"/>
                </a:cubicBezTo>
                <a:lnTo>
                  <a:pt x="581857" y="344259"/>
                </a:lnTo>
                <a:cubicBezTo>
                  <a:pt x="581857" y="352884"/>
                  <a:pt x="574845" y="359885"/>
                  <a:pt x="566309" y="359885"/>
                </a:cubicBezTo>
                <a:lnTo>
                  <a:pt x="554419" y="359885"/>
                </a:lnTo>
                <a:cubicBezTo>
                  <a:pt x="553200" y="363133"/>
                  <a:pt x="551879" y="366278"/>
                  <a:pt x="550456" y="369322"/>
                </a:cubicBezTo>
                <a:lnTo>
                  <a:pt x="558789" y="377744"/>
                </a:lnTo>
                <a:cubicBezTo>
                  <a:pt x="564886" y="383833"/>
                  <a:pt x="564886" y="393676"/>
                  <a:pt x="558789" y="399764"/>
                </a:cubicBezTo>
                <a:lnTo>
                  <a:pt x="534806" y="423711"/>
                </a:lnTo>
                <a:cubicBezTo>
                  <a:pt x="531758" y="426755"/>
                  <a:pt x="527795" y="428277"/>
                  <a:pt x="523831" y="428277"/>
                </a:cubicBezTo>
                <a:cubicBezTo>
                  <a:pt x="519767" y="428277"/>
                  <a:pt x="515803" y="426755"/>
                  <a:pt x="512755" y="423711"/>
                </a:cubicBezTo>
                <a:lnTo>
                  <a:pt x="504320" y="415390"/>
                </a:lnTo>
                <a:cubicBezTo>
                  <a:pt x="501271" y="416811"/>
                  <a:pt x="498121" y="418130"/>
                  <a:pt x="494869" y="419348"/>
                </a:cubicBezTo>
                <a:lnTo>
                  <a:pt x="494869" y="431220"/>
                </a:lnTo>
                <a:cubicBezTo>
                  <a:pt x="494869" y="439744"/>
                  <a:pt x="487857" y="446745"/>
                  <a:pt x="479220" y="446745"/>
                </a:cubicBezTo>
                <a:lnTo>
                  <a:pt x="445278" y="446745"/>
                </a:lnTo>
                <a:cubicBezTo>
                  <a:pt x="436640" y="446745"/>
                  <a:pt x="429730" y="439744"/>
                  <a:pt x="429730" y="431220"/>
                </a:cubicBezTo>
                <a:lnTo>
                  <a:pt x="429730" y="419348"/>
                </a:lnTo>
                <a:cubicBezTo>
                  <a:pt x="426376" y="418130"/>
                  <a:pt x="423226" y="416811"/>
                  <a:pt x="420177" y="415390"/>
                </a:cubicBezTo>
                <a:lnTo>
                  <a:pt x="411743" y="423711"/>
                </a:lnTo>
                <a:cubicBezTo>
                  <a:pt x="408694" y="426755"/>
                  <a:pt x="404731" y="428277"/>
                  <a:pt x="400768" y="428277"/>
                </a:cubicBezTo>
                <a:cubicBezTo>
                  <a:pt x="396703" y="428277"/>
                  <a:pt x="392740" y="426755"/>
                  <a:pt x="389691" y="423711"/>
                </a:cubicBezTo>
                <a:lnTo>
                  <a:pt x="365708" y="399764"/>
                </a:lnTo>
                <a:cubicBezTo>
                  <a:pt x="359611" y="393676"/>
                  <a:pt x="359611" y="383833"/>
                  <a:pt x="365708" y="377744"/>
                </a:cubicBezTo>
                <a:lnTo>
                  <a:pt x="374041" y="369322"/>
                </a:lnTo>
                <a:cubicBezTo>
                  <a:pt x="372619" y="366278"/>
                  <a:pt x="371298" y="363133"/>
                  <a:pt x="370180" y="359885"/>
                </a:cubicBezTo>
                <a:lnTo>
                  <a:pt x="358290" y="359885"/>
                </a:lnTo>
                <a:cubicBezTo>
                  <a:pt x="349652" y="359885"/>
                  <a:pt x="342640" y="352884"/>
                  <a:pt x="342640" y="344259"/>
                </a:cubicBezTo>
                <a:lnTo>
                  <a:pt x="342640" y="310367"/>
                </a:lnTo>
                <a:cubicBezTo>
                  <a:pt x="342640" y="301742"/>
                  <a:pt x="349652" y="294842"/>
                  <a:pt x="358290" y="294842"/>
                </a:cubicBezTo>
                <a:lnTo>
                  <a:pt x="370180" y="294842"/>
                </a:lnTo>
                <a:cubicBezTo>
                  <a:pt x="371298" y="291494"/>
                  <a:pt x="372619" y="288348"/>
                  <a:pt x="374041" y="285304"/>
                </a:cubicBezTo>
                <a:lnTo>
                  <a:pt x="365708" y="276882"/>
                </a:lnTo>
                <a:cubicBezTo>
                  <a:pt x="359611" y="270793"/>
                  <a:pt x="359611" y="260951"/>
                  <a:pt x="365708" y="254862"/>
                </a:cubicBezTo>
                <a:lnTo>
                  <a:pt x="389691" y="230915"/>
                </a:lnTo>
                <a:cubicBezTo>
                  <a:pt x="392740" y="227871"/>
                  <a:pt x="396703" y="226349"/>
                  <a:pt x="400768" y="226349"/>
                </a:cubicBezTo>
                <a:cubicBezTo>
                  <a:pt x="404731" y="226349"/>
                  <a:pt x="408694" y="227871"/>
                  <a:pt x="411743" y="230915"/>
                </a:cubicBezTo>
                <a:lnTo>
                  <a:pt x="420177" y="239236"/>
                </a:lnTo>
                <a:cubicBezTo>
                  <a:pt x="423226" y="237815"/>
                  <a:pt x="426376" y="236496"/>
                  <a:pt x="429730" y="235380"/>
                </a:cubicBezTo>
                <a:lnTo>
                  <a:pt x="429730" y="223508"/>
                </a:lnTo>
                <a:cubicBezTo>
                  <a:pt x="429730" y="214883"/>
                  <a:pt x="436640" y="207881"/>
                  <a:pt x="445278" y="207881"/>
                </a:cubicBezTo>
                <a:close/>
                <a:moveTo>
                  <a:pt x="89875" y="181332"/>
                </a:moveTo>
                <a:lnTo>
                  <a:pt x="112339" y="263917"/>
                </a:lnTo>
                <a:cubicBezTo>
                  <a:pt x="114982" y="273555"/>
                  <a:pt x="124740" y="279744"/>
                  <a:pt x="134905" y="277410"/>
                </a:cubicBezTo>
                <a:cubicBezTo>
                  <a:pt x="141411" y="283092"/>
                  <a:pt x="149644" y="286846"/>
                  <a:pt x="158894" y="287860"/>
                </a:cubicBezTo>
                <a:lnTo>
                  <a:pt x="217341" y="294049"/>
                </a:lnTo>
                <a:lnTo>
                  <a:pt x="217545" y="294049"/>
                </a:lnTo>
                <a:cubicBezTo>
                  <a:pt x="217951" y="629157"/>
                  <a:pt x="217850" y="52990"/>
                  <a:pt x="217850" y="576096"/>
                </a:cubicBezTo>
                <a:cubicBezTo>
                  <a:pt x="217850" y="592024"/>
                  <a:pt x="204940" y="604909"/>
                  <a:pt x="188982" y="604909"/>
                </a:cubicBezTo>
                <a:cubicBezTo>
                  <a:pt x="173023" y="604909"/>
                  <a:pt x="160114" y="592024"/>
                  <a:pt x="160114" y="576096"/>
                </a:cubicBezTo>
                <a:lnTo>
                  <a:pt x="160114" y="351879"/>
                </a:lnTo>
                <a:cubicBezTo>
                  <a:pt x="160114" y="348429"/>
                  <a:pt x="157268" y="345690"/>
                  <a:pt x="153913" y="345690"/>
                </a:cubicBezTo>
                <a:cubicBezTo>
                  <a:pt x="150457" y="345690"/>
                  <a:pt x="147611" y="348429"/>
                  <a:pt x="147611" y="351879"/>
                </a:cubicBezTo>
                <a:lnTo>
                  <a:pt x="147611" y="576096"/>
                </a:lnTo>
                <a:cubicBezTo>
                  <a:pt x="147611" y="592024"/>
                  <a:pt x="134600" y="604909"/>
                  <a:pt x="118743" y="604909"/>
                </a:cubicBezTo>
                <a:cubicBezTo>
                  <a:pt x="102784" y="604909"/>
                  <a:pt x="89875" y="592024"/>
                  <a:pt x="89875" y="576096"/>
                </a:cubicBezTo>
                <a:cubicBezTo>
                  <a:pt x="89875" y="565646"/>
                  <a:pt x="89875" y="181332"/>
                  <a:pt x="89875" y="181332"/>
                </a:cubicBezTo>
                <a:close/>
                <a:moveTo>
                  <a:pt x="167532" y="143667"/>
                </a:moveTo>
                <a:lnTo>
                  <a:pt x="183374" y="201985"/>
                </a:lnTo>
                <a:lnTo>
                  <a:pt x="168242" y="200362"/>
                </a:lnTo>
                <a:cubicBezTo>
                  <a:pt x="147931" y="198131"/>
                  <a:pt x="129347" y="210200"/>
                  <a:pt x="122441" y="228557"/>
                </a:cubicBezTo>
                <a:lnTo>
                  <a:pt x="104059" y="160909"/>
                </a:lnTo>
                <a:close/>
                <a:moveTo>
                  <a:pt x="153905" y="0"/>
                </a:moveTo>
                <a:cubicBezTo>
                  <a:pt x="181441" y="0"/>
                  <a:pt x="203694" y="22321"/>
                  <a:pt x="203694" y="49815"/>
                </a:cubicBezTo>
                <a:cubicBezTo>
                  <a:pt x="203694" y="77310"/>
                  <a:pt x="181441" y="99529"/>
                  <a:pt x="153905" y="99529"/>
                </a:cubicBezTo>
                <a:cubicBezTo>
                  <a:pt x="126368" y="99529"/>
                  <a:pt x="104013" y="77310"/>
                  <a:pt x="104013" y="49815"/>
                </a:cubicBezTo>
                <a:cubicBezTo>
                  <a:pt x="104013" y="48902"/>
                  <a:pt x="104013" y="47989"/>
                  <a:pt x="104115" y="47178"/>
                </a:cubicBezTo>
                <a:lnTo>
                  <a:pt x="63267" y="98718"/>
                </a:lnTo>
                <a:cubicBezTo>
                  <a:pt x="100355" y="112719"/>
                  <a:pt x="98729" y="112110"/>
                  <a:pt x="108789" y="115864"/>
                </a:cubicBezTo>
                <a:cubicBezTo>
                  <a:pt x="112143" y="115255"/>
                  <a:pt x="104115" y="115458"/>
                  <a:pt x="218225" y="115458"/>
                </a:cubicBezTo>
                <a:cubicBezTo>
                  <a:pt x="249318" y="115458"/>
                  <a:pt x="274924" y="140721"/>
                  <a:pt x="275127" y="171970"/>
                </a:cubicBezTo>
                <a:cubicBezTo>
                  <a:pt x="275127" y="180188"/>
                  <a:pt x="275533" y="245121"/>
                  <a:pt x="275533" y="253339"/>
                </a:cubicBezTo>
                <a:cubicBezTo>
                  <a:pt x="275533" y="260136"/>
                  <a:pt x="272688" y="266731"/>
                  <a:pt x="267608" y="271297"/>
                </a:cubicBezTo>
                <a:cubicBezTo>
                  <a:pt x="262629" y="275761"/>
                  <a:pt x="255821" y="278094"/>
                  <a:pt x="248911" y="277384"/>
                </a:cubicBezTo>
                <a:lnTo>
                  <a:pt x="161018" y="267948"/>
                </a:lnTo>
                <a:cubicBezTo>
                  <a:pt x="147808" y="266528"/>
                  <a:pt x="138257" y="254759"/>
                  <a:pt x="139679" y="241570"/>
                </a:cubicBezTo>
                <a:cubicBezTo>
                  <a:pt x="141102" y="228380"/>
                  <a:pt x="152889" y="218742"/>
                  <a:pt x="166098" y="220162"/>
                </a:cubicBezTo>
                <a:lnTo>
                  <a:pt x="227268" y="226757"/>
                </a:lnTo>
                <a:cubicBezTo>
                  <a:pt x="227166" y="195711"/>
                  <a:pt x="227268" y="222496"/>
                  <a:pt x="227065" y="172274"/>
                </a:cubicBezTo>
                <a:lnTo>
                  <a:pt x="227065" y="172173"/>
                </a:lnTo>
                <a:cubicBezTo>
                  <a:pt x="226963" y="169535"/>
                  <a:pt x="224829" y="167404"/>
                  <a:pt x="222187" y="167404"/>
                </a:cubicBezTo>
                <a:cubicBezTo>
                  <a:pt x="219546" y="167404"/>
                  <a:pt x="217310" y="169637"/>
                  <a:pt x="217310" y="172274"/>
                </a:cubicBezTo>
                <a:lnTo>
                  <a:pt x="217412" y="205552"/>
                </a:lnTo>
                <a:cubicBezTo>
                  <a:pt x="217310" y="205552"/>
                  <a:pt x="203796" y="204132"/>
                  <a:pt x="203593" y="204132"/>
                </a:cubicBezTo>
                <a:lnTo>
                  <a:pt x="186014" y="139504"/>
                </a:lnTo>
                <a:cubicBezTo>
                  <a:pt x="182864" y="127633"/>
                  <a:pt x="171992" y="122865"/>
                  <a:pt x="162542" y="125401"/>
                </a:cubicBezTo>
                <a:cubicBezTo>
                  <a:pt x="141102" y="131286"/>
                  <a:pt x="119967" y="136967"/>
                  <a:pt x="99034" y="142649"/>
                </a:cubicBezTo>
                <a:cubicBezTo>
                  <a:pt x="91922" y="144577"/>
                  <a:pt x="86231" y="150563"/>
                  <a:pt x="85215" y="158375"/>
                </a:cubicBezTo>
                <a:cubicBezTo>
                  <a:pt x="72209" y="153403"/>
                  <a:pt x="29837" y="137373"/>
                  <a:pt x="15510" y="131996"/>
                </a:cubicBezTo>
                <a:cubicBezTo>
                  <a:pt x="8296" y="129256"/>
                  <a:pt x="2910" y="123270"/>
                  <a:pt x="878" y="115965"/>
                </a:cubicBezTo>
                <a:cubicBezTo>
                  <a:pt x="-1154" y="108559"/>
                  <a:pt x="370" y="100645"/>
                  <a:pt x="5146" y="94660"/>
                </a:cubicBezTo>
                <a:lnTo>
                  <a:pt x="70990" y="11465"/>
                </a:lnTo>
                <a:cubicBezTo>
                  <a:pt x="79220" y="1015"/>
                  <a:pt x="94360" y="-710"/>
                  <a:pt x="104827" y="7508"/>
                </a:cubicBezTo>
                <a:cubicBezTo>
                  <a:pt x="109196" y="10957"/>
                  <a:pt x="112143" y="15726"/>
                  <a:pt x="113260" y="20900"/>
                </a:cubicBezTo>
                <a:cubicBezTo>
                  <a:pt x="122304" y="8218"/>
                  <a:pt x="137139" y="0"/>
                  <a:pt x="153905" y="0"/>
                </a:cubicBezTo>
                <a:close/>
              </a:path>
            </a:pathLst>
          </a:custGeom>
          <a:solidFill>
            <a:srgbClr val="0A5687"/>
          </a:solidFill>
          <a:ln>
            <a:noFill/>
          </a:ln>
        </p:spPr>
      </p:sp>
      <p:cxnSp>
        <p:nvCxnSpPr>
          <p:cNvPr id="14" name="直接连接符 13"/>
          <p:cNvCxnSpPr/>
          <p:nvPr/>
        </p:nvCxnSpPr>
        <p:spPr>
          <a:xfrm>
            <a:off x="1160151" y="2645229"/>
            <a:ext cx="6300000" cy="0"/>
          </a:xfrm>
          <a:prstGeom prst="line">
            <a:avLst/>
          </a:prstGeom>
          <a:ln w="127000">
            <a:solidFill>
              <a:srgbClr val="0A56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/>
        </p:nvGrpSpPr>
        <p:grpSpPr>
          <a:xfrm>
            <a:off x="1156497" y="4377303"/>
            <a:ext cx="2270760" cy="472440"/>
            <a:chOff x="9267825" y="4309336"/>
            <a:chExt cx="2270760" cy="472440"/>
          </a:xfrm>
        </p:grpSpPr>
        <p:sp>
          <p:nvSpPr>
            <p:cNvPr id="18" name="矩形 17"/>
            <p:cNvSpPr/>
            <p:nvPr/>
          </p:nvSpPr>
          <p:spPr>
            <a:xfrm>
              <a:off x="9267825" y="4309336"/>
              <a:ext cx="2270760" cy="472440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述职人：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xxx</a:t>
              </a:r>
              <a:endPara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19" name="specialist-user_80886"/>
            <p:cNvSpPr>
              <a:spLocks noChangeAspect="1"/>
            </p:cNvSpPr>
            <p:nvPr/>
          </p:nvSpPr>
          <p:spPr bwMode="auto">
            <a:xfrm>
              <a:off x="9389745" y="4355035"/>
              <a:ext cx="327753" cy="381042"/>
            </a:xfrm>
            <a:custGeom>
              <a:avLst/>
              <a:gdLst>
                <a:gd name="connsiteX0" fmla="*/ 327615 w 521993"/>
                <a:gd name="connsiteY0" fmla="*/ 466652 h 606863"/>
                <a:gd name="connsiteX1" fmla="*/ 327615 w 521993"/>
                <a:gd name="connsiteY1" fmla="*/ 490607 h 606863"/>
                <a:gd name="connsiteX2" fmla="*/ 372201 w 521993"/>
                <a:gd name="connsiteY2" fmla="*/ 504537 h 606863"/>
                <a:gd name="connsiteX3" fmla="*/ 416917 w 521993"/>
                <a:gd name="connsiteY3" fmla="*/ 490607 h 606863"/>
                <a:gd name="connsiteX4" fmla="*/ 416917 w 521993"/>
                <a:gd name="connsiteY4" fmla="*/ 466652 h 606863"/>
                <a:gd name="connsiteX5" fmla="*/ 173129 w 521993"/>
                <a:gd name="connsiteY5" fmla="*/ 327483 h 606863"/>
                <a:gd name="connsiteX6" fmla="*/ 183819 w 521993"/>
                <a:gd name="connsiteY6" fmla="*/ 328394 h 606863"/>
                <a:gd name="connsiteX7" fmla="*/ 235315 w 521993"/>
                <a:gd name="connsiteY7" fmla="*/ 353260 h 606863"/>
                <a:gd name="connsiteX8" fmla="*/ 242355 w 521993"/>
                <a:gd name="connsiteY8" fmla="*/ 359379 h 606863"/>
                <a:gd name="connsiteX9" fmla="*/ 260997 w 521993"/>
                <a:gd name="connsiteY9" fmla="*/ 408459 h 606863"/>
                <a:gd name="connsiteX10" fmla="*/ 279640 w 521993"/>
                <a:gd name="connsiteY10" fmla="*/ 359379 h 606863"/>
                <a:gd name="connsiteX11" fmla="*/ 286680 w 521993"/>
                <a:gd name="connsiteY11" fmla="*/ 353260 h 606863"/>
                <a:gd name="connsiteX12" fmla="*/ 338175 w 521993"/>
                <a:gd name="connsiteY12" fmla="*/ 328394 h 606863"/>
                <a:gd name="connsiteX13" fmla="*/ 348865 w 521993"/>
                <a:gd name="connsiteY13" fmla="*/ 327483 h 606863"/>
                <a:gd name="connsiteX14" fmla="*/ 349387 w 521993"/>
                <a:gd name="connsiteY14" fmla="*/ 327743 h 606863"/>
                <a:gd name="connsiteX15" fmla="*/ 470368 w 521993"/>
                <a:gd name="connsiteY15" fmla="*/ 395440 h 606863"/>
                <a:gd name="connsiteX16" fmla="*/ 521863 w 521993"/>
                <a:gd name="connsiteY16" fmla="*/ 517816 h 606863"/>
                <a:gd name="connsiteX17" fmla="*/ 521472 w 521993"/>
                <a:gd name="connsiteY17" fmla="*/ 522633 h 606863"/>
                <a:gd name="connsiteX18" fmla="*/ 260997 w 521993"/>
                <a:gd name="connsiteY18" fmla="*/ 606863 h 606863"/>
                <a:gd name="connsiteX19" fmla="*/ 522 w 521993"/>
                <a:gd name="connsiteY19" fmla="*/ 522633 h 606863"/>
                <a:gd name="connsiteX20" fmla="*/ 131 w 521993"/>
                <a:gd name="connsiteY20" fmla="*/ 517816 h 606863"/>
                <a:gd name="connsiteX21" fmla="*/ 51757 w 521993"/>
                <a:gd name="connsiteY21" fmla="*/ 395440 h 606863"/>
                <a:gd name="connsiteX22" fmla="*/ 173129 w 521993"/>
                <a:gd name="connsiteY22" fmla="*/ 327483 h 606863"/>
                <a:gd name="connsiteX23" fmla="*/ 218629 w 521993"/>
                <a:gd name="connsiteY23" fmla="*/ 102451 h 606863"/>
                <a:gd name="connsiteX24" fmla="*/ 141455 w 521993"/>
                <a:gd name="connsiteY24" fmla="*/ 142547 h 606863"/>
                <a:gd name="connsiteX25" fmla="*/ 140933 w 521993"/>
                <a:gd name="connsiteY25" fmla="*/ 171186 h 606863"/>
                <a:gd name="connsiteX26" fmla="*/ 188907 w 521993"/>
                <a:gd name="connsiteY26" fmla="*/ 287046 h 606863"/>
                <a:gd name="connsiteX27" fmla="*/ 260997 w 521993"/>
                <a:gd name="connsiteY27" fmla="*/ 321805 h 606863"/>
                <a:gd name="connsiteX28" fmla="*/ 333088 w 521993"/>
                <a:gd name="connsiteY28" fmla="*/ 287046 h 606863"/>
                <a:gd name="connsiteX29" fmla="*/ 381061 w 521993"/>
                <a:gd name="connsiteY29" fmla="*/ 171186 h 606863"/>
                <a:gd name="connsiteX30" fmla="*/ 380409 w 521993"/>
                <a:gd name="connsiteY30" fmla="*/ 139032 h 606863"/>
                <a:gd name="connsiteX31" fmla="*/ 218629 w 521993"/>
                <a:gd name="connsiteY31" fmla="*/ 102451 h 606863"/>
                <a:gd name="connsiteX32" fmla="*/ 260997 w 521993"/>
                <a:gd name="connsiteY32" fmla="*/ 0 h 606863"/>
                <a:gd name="connsiteX33" fmla="*/ 401528 w 521993"/>
                <a:gd name="connsiteY33" fmla="*/ 171186 h 606863"/>
                <a:gd name="connsiteX34" fmla="*/ 260997 w 521993"/>
                <a:gd name="connsiteY34" fmla="*/ 342243 h 606863"/>
                <a:gd name="connsiteX35" fmla="*/ 120466 w 521993"/>
                <a:gd name="connsiteY35" fmla="*/ 171186 h 606863"/>
                <a:gd name="connsiteX36" fmla="*/ 260997 w 521993"/>
                <a:gd name="connsiteY36" fmla="*/ 0 h 606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1993" h="606863">
                  <a:moveTo>
                    <a:pt x="327615" y="466652"/>
                  </a:moveTo>
                  <a:lnTo>
                    <a:pt x="327615" y="490607"/>
                  </a:lnTo>
                  <a:lnTo>
                    <a:pt x="372201" y="504537"/>
                  </a:lnTo>
                  <a:lnTo>
                    <a:pt x="416917" y="490607"/>
                  </a:lnTo>
                  <a:lnTo>
                    <a:pt x="416917" y="466652"/>
                  </a:lnTo>
                  <a:close/>
                  <a:moveTo>
                    <a:pt x="173129" y="327483"/>
                  </a:moveTo>
                  <a:cubicBezTo>
                    <a:pt x="176649" y="325660"/>
                    <a:pt x="180821" y="326051"/>
                    <a:pt x="183819" y="328394"/>
                  </a:cubicBezTo>
                  <a:cubicBezTo>
                    <a:pt x="199724" y="340762"/>
                    <a:pt x="216933" y="349224"/>
                    <a:pt x="235315" y="353260"/>
                  </a:cubicBezTo>
                  <a:cubicBezTo>
                    <a:pt x="238574" y="353911"/>
                    <a:pt x="241181" y="356254"/>
                    <a:pt x="242355" y="359379"/>
                  </a:cubicBezTo>
                  <a:lnTo>
                    <a:pt x="260997" y="408459"/>
                  </a:lnTo>
                  <a:lnTo>
                    <a:pt x="279640" y="359379"/>
                  </a:lnTo>
                  <a:cubicBezTo>
                    <a:pt x="280813" y="356254"/>
                    <a:pt x="283551" y="353911"/>
                    <a:pt x="286680" y="353260"/>
                  </a:cubicBezTo>
                  <a:cubicBezTo>
                    <a:pt x="305062" y="349224"/>
                    <a:pt x="322401" y="340762"/>
                    <a:pt x="338175" y="328394"/>
                  </a:cubicBezTo>
                  <a:cubicBezTo>
                    <a:pt x="341174" y="326051"/>
                    <a:pt x="345476" y="325660"/>
                    <a:pt x="348865" y="327483"/>
                  </a:cubicBezTo>
                  <a:lnTo>
                    <a:pt x="349387" y="327743"/>
                  </a:lnTo>
                  <a:cubicBezTo>
                    <a:pt x="379502" y="343886"/>
                    <a:pt x="450161" y="381510"/>
                    <a:pt x="470368" y="395440"/>
                  </a:cubicBezTo>
                  <a:cubicBezTo>
                    <a:pt x="499962" y="415880"/>
                    <a:pt x="514693" y="473162"/>
                    <a:pt x="521863" y="517816"/>
                  </a:cubicBezTo>
                  <a:cubicBezTo>
                    <a:pt x="522124" y="519378"/>
                    <a:pt x="521994" y="521070"/>
                    <a:pt x="521472" y="522633"/>
                  </a:cubicBezTo>
                  <a:cubicBezTo>
                    <a:pt x="520299" y="526017"/>
                    <a:pt x="489011" y="606863"/>
                    <a:pt x="260997" y="606863"/>
                  </a:cubicBezTo>
                  <a:cubicBezTo>
                    <a:pt x="33114" y="606863"/>
                    <a:pt x="1826" y="526017"/>
                    <a:pt x="522" y="522633"/>
                  </a:cubicBezTo>
                  <a:cubicBezTo>
                    <a:pt x="1" y="521070"/>
                    <a:pt x="-130" y="519378"/>
                    <a:pt x="131" y="517816"/>
                  </a:cubicBezTo>
                  <a:cubicBezTo>
                    <a:pt x="2738" y="501412"/>
                    <a:pt x="17731" y="418353"/>
                    <a:pt x="51757" y="395440"/>
                  </a:cubicBezTo>
                  <a:cubicBezTo>
                    <a:pt x="71964" y="381771"/>
                    <a:pt x="143405" y="343366"/>
                    <a:pt x="173129" y="327483"/>
                  </a:cubicBezTo>
                  <a:close/>
                  <a:moveTo>
                    <a:pt x="218629" y="102451"/>
                  </a:moveTo>
                  <a:cubicBezTo>
                    <a:pt x="172742" y="101540"/>
                    <a:pt x="151362" y="123540"/>
                    <a:pt x="141455" y="142547"/>
                  </a:cubicBezTo>
                  <a:cubicBezTo>
                    <a:pt x="141064" y="152050"/>
                    <a:pt x="140933" y="161553"/>
                    <a:pt x="140933" y="171186"/>
                  </a:cubicBezTo>
                  <a:cubicBezTo>
                    <a:pt x="140933" y="230158"/>
                    <a:pt x="167006" y="266738"/>
                    <a:pt x="188907" y="287046"/>
                  </a:cubicBezTo>
                  <a:cubicBezTo>
                    <a:pt x="216544" y="312562"/>
                    <a:pt x="247179" y="321805"/>
                    <a:pt x="260997" y="321805"/>
                  </a:cubicBezTo>
                  <a:cubicBezTo>
                    <a:pt x="274816" y="321805"/>
                    <a:pt x="305451" y="312562"/>
                    <a:pt x="333088" y="287046"/>
                  </a:cubicBezTo>
                  <a:cubicBezTo>
                    <a:pt x="354989" y="266738"/>
                    <a:pt x="381061" y="230158"/>
                    <a:pt x="381061" y="171186"/>
                  </a:cubicBezTo>
                  <a:cubicBezTo>
                    <a:pt x="381061" y="160381"/>
                    <a:pt x="380931" y="149576"/>
                    <a:pt x="380409" y="139032"/>
                  </a:cubicBezTo>
                  <a:cubicBezTo>
                    <a:pt x="246006" y="168713"/>
                    <a:pt x="218629" y="102451"/>
                    <a:pt x="218629" y="102451"/>
                  </a:cubicBezTo>
                  <a:close/>
                  <a:moveTo>
                    <a:pt x="260997" y="0"/>
                  </a:moveTo>
                  <a:cubicBezTo>
                    <a:pt x="388753" y="0"/>
                    <a:pt x="401528" y="76676"/>
                    <a:pt x="401528" y="171186"/>
                  </a:cubicBezTo>
                  <a:cubicBezTo>
                    <a:pt x="401528" y="291863"/>
                    <a:pt x="302974" y="342243"/>
                    <a:pt x="260997" y="342243"/>
                  </a:cubicBezTo>
                  <a:cubicBezTo>
                    <a:pt x="219020" y="342243"/>
                    <a:pt x="120466" y="291863"/>
                    <a:pt x="120466" y="171186"/>
                  </a:cubicBezTo>
                  <a:cubicBezTo>
                    <a:pt x="120466" y="76676"/>
                    <a:pt x="133242" y="0"/>
                    <a:pt x="26099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grpSp>
        <p:nvGrpSpPr>
          <p:cNvPr id="20" name="组合 19"/>
          <p:cNvGrpSpPr/>
          <p:nvPr/>
        </p:nvGrpSpPr>
        <p:grpSpPr>
          <a:xfrm>
            <a:off x="1160151" y="5080286"/>
            <a:ext cx="2267106" cy="472440"/>
            <a:chOff x="9271479" y="5012319"/>
            <a:chExt cx="2267106" cy="472440"/>
          </a:xfrm>
        </p:grpSpPr>
        <p:sp>
          <p:nvSpPr>
            <p:cNvPr id="21" name="矩形 20"/>
            <p:cNvSpPr/>
            <p:nvPr/>
          </p:nvSpPr>
          <p:spPr>
            <a:xfrm>
              <a:off x="9271479" y="5012319"/>
              <a:ext cx="2267106" cy="472440"/>
            </a:xfrm>
            <a:prstGeom prst="rect">
              <a:avLst/>
            </a:prstGeom>
            <a:noFill/>
            <a:ln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日期：</a:t>
              </a: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85000"/>
                      <a:lumOff val="15000"/>
                    </a:prstClr>
                  </a:solidFill>
                  <a:effectLst/>
                  <a:uLnTx/>
                  <a:uFillTx/>
                  <a:latin typeface="思源黑体" panose="020B0500000000000000" pitchFamily="34" charset="-122"/>
                  <a:ea typeface="思源黑体" panose="020B0500000000000000" pitchFamily="34" charset="-122"/>
                  <a:cs typeface="+mn-cs"/>
                </a:rPr>
                <a:t>20XX.xxx</a:t>
              </a: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思源黑体" panose="020B0500000000000000" pitchFamily="34" charset="-122"/>
                <a:ea typeface="思源黑体" panose="020B0500000000000000" pitchFamily="34" charset="-122"/>
                <a:cs typeface="+mn-cs"/>
              </a:endParaRPr>
            </a:p>
          </p:txBody>
        </p:sp>
        <p:sp>
          <p:nvSpPr>
            <p:cNvPr id="22" name="circular-clock-tool_55344"/>
            <p:cNvSpPr>
              <a:spLocks noChangeAspect="1"/>
            </p:cNvSpPr>
            <p:nvPr/>
          </p:nvSpPr>
          <p:spPr bwMode="auto">
            <a:xfrm>
              <a:off x="9412656" y="5096309"/>
              <a:ext cx="304842" cy="304418"/>
            </a:xfrm>
            <a:custGeom>
              <a:avLst/>
              <a:gdLst>
                <a:gd name="connsiteX0" fmla="*/ 220168 w 608697"/>
                <a:gd name="connsiteY0" fmla="*/ 149793 h 607851"/>
                <a:gd name="connsiteX1" fmla="*/ 239222 w 608697"/>
                <a:gd name="connsiteY1" fmla="*/ 161748 h 607851"/>
                <a:gd name="connsiteX2" fmla="*/ 303540 w 608697"/>
                <a:gd name="connsiteY2" fmla="*/ 252175 h 607851"/>
                <a:gd name="connsiteX3" fmla="*/ 304361 w 608697"/>
                <a:gd name="connsiteY3" fmla="*/ 252026 h 607851"/>
                <a:gd name="connsiteX4" fmla="*/ 347190 w 608697"/>
                <a:gd name="connsiteY4" fmla="*/ 274596 h 607851"/>
                <a:gd name="connsiteX5" fmla="*/ 417850 w 608697"/>
                <a:gd name="connsiteY5" fmla="*/ 274596 h 607851"/>
                <a:gd name="connsiteX6" fmla="*/ 447173 w 608697"/>
                <a:gd name="connsiteY6" fmla="*/ 303943 h 607851"/>
                <a:gd name="connsiteX7" fmla="*/ 417775 w 608697"/>
                <a:gd name="connsiteY7" fmla="*/ 333291 h 607851"/>
                <a:gd name="connsiteX8" fmla="*/ 347190 w 608697"/>
                <a:gd name="connsiteY8" fmla="*/ 333291 h 607851"/>
                <a:gd name="connsiteX9" fmla="*/ 304361 w 608697"/>
                <a:gd name="connsiteY9" fmla="*/ 355861 h 607851"/>
                <a:gd name="connsiteX10" fmla="*/ 252354 w 608697"/>
                <a:gd name="connsiteY10" fmla="*/ 303943 h 607851"/>
                <a:gd name="connsiteX11" fmla="*/ 255712 w 608697"/>
                <a:gd name="connsiteY11" fmla="*/ 286216 h 607851"/>
                <a:gd name="connsiteX12" fmla="*/ 191320 w 608697"/>
                <a:gd name="connsiteY12" fmla="*/ 195714 h 607851"/>
                <a:gd name="connsiteX13" fmla="*/ 198259 w 608697"/>
                <a:gd name="connsiteY13" fmla="*/ 154820 h 607851"/>
                <a:gd name="connsiteX14" fmla="*/ 220168 w 608697"/>
                <a:gd name="connsiteY14" fmla="*/ 149793 h 607851"/>
                <a:gd name="connsiteX15" fmla="*/ 284730 w 608697"/>
                <a:gd name="connsiteY15" fmla="*/ 79259 h 607851"/>
                <a:gd name="connsiteX16" fmla="*/ 79369 w 608697"/>
                <a:gd name="connsiteY16" fmla="*/ 284409 h 607851"/>
                <a:gd name="connsiteX17" fmla="*/ 105701 w 608697"/>
                <a:gd name="connsiteY17" fmla="*/ 284409 h 607851"/>
                <a:gd name="connsiteX18" fmla="*/ 125320 w 608697"/>
                <a:gd name="connsiteY18" fmla="*/ 303925 h 607851"/>
                <a:gd name="connsiteX19" fmla="*/ 105701 w 608697"/>
                <a:gd name="connsiteY19" fmla="*/ 323517 h 607851"/>
                <a:gd name="connsiteX20" fmla="*/ 79369 w 608697"/>
                <a:gd name="connsiteY20" fmla="*/ 323517 h 607851"/>
                <a:gd name="connsiteX21" fmla="*/ 284805 w 608697"/>
                <a:gd name="connsiteY21" fmla="*/ 528592 h 607851"/>
                <a:gd name="connsiteX22" fmla="*/ 284805 w 608697"/>
                <a:gd name="connsiteY22" fmla="*/ 502296 h 607851"/>
                <a:gd name="connsiteX23" fmla="*/ 304349 w 608697"/>
                <a:gd name="connsiteY23" fmla="*/ 482705 h 607851"/>
                <a:gd name="connsiteX24" fmla="*/ 323967 w 608697"/>
                <a:gd name="connsiteY24" fmla="*/ 502296 h 607851"/>
                <a:gd name="connsiteX25" fmla="*/ 323967 w 608697"/>
                <a:gd name="connsiteY25" fmla="*/ 528592 h 607851"/>
                <a:gd name="connsiteX26" fmla="*/ 529328 w 608697"/>
                <a:gd name="connsiteY26" fmla="*/ 323442 h 607851"/>
                <a:gd name="connsiteX27" fmla="*/ 502996 w 608697"/>
                <a:gd name="connsiteY27" fmla="*/ 323442 h 607851"/>
                <a:gd name="connsiteX28" fmla="*/ 483377 w 608697"/>
                <a:gd name="connsiteY28" fmla="*/ 303925 h 607851"/>
                <a:gd name="connsiteX29" fmla="*/ 502996 w 608697"/>
                <a:gd name="connsiteY29" fmla="*/ 284334 h 607851"/>
                <a:gd name="connsiteX30" fmla="*/ 529328 w 608697"/>
                <a:gd name="connsiteY30" fmla="*/ 284334 h 607851"/>
                <a:gd name="connsiteX31" fmla="*/ 323893 w 608697"/>
                <a:gd name="connsiteY31" fmla="*/ 79259 h 607851"/>
                <a:gd name="connsiteX32" fmla="*/ 323893 w 608697"/>
                <a:gd name="connsiteY32" fmla="*/ 105555 h 607851"/>
                <a:gd name="connsiteX33" fmla="*/ 304349 w 608697"/>
                <a:gd name="connsiteY33" fmla="*/ 125146 h 607851"/>
                <a:gd name="connsiteX34" fmla="*/ 284730 w 608697"/>
                <a:gd name="connsiteY34" fmla="*/ 105555 h 607851"/>
                <a:gd name="connsiteX35" fmla="*/ 304349 w 608697"/>
                <a:gd name="connsiteY35" fmla="*/ 0 h 607851"/>
                <a:gd name="connsiteX36" fmla="*/ 608697 w 608697"/>
                <a:gd name="connsiteY36" fmla="*/ 303925 h 607851"/>
                <a:gd name="connsiteX37" fmla="*/ 304349 w 608697"/>
                <a:gd name="connsiteY37" fmla="*/ 607851 h 607851"/>
                <a:gd name="connsiteX38" fmla="*/ 0 w 608697"/>
                <a:gd name="connsiteY38" fmla="*/ 303925 h 607851"/>
                <a:gd name="connsiteX39" fmla="*/ 304349 w 608697"/>
                <a:gd name="connsiteY39" fmla="*/ 0 h 607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608697" h="607851">
                  <a:moveTo>
                    <a:pt x="220168" y="149793"/>
                  </a:moveTo>
                  <a:cubicBezTo>
                    <a:pt x="227582" y="151040"/>
                    <a:pt x="234522" y="155119"/>
                    <a:pt x="239222" y="161748"/>
                  </a:cubicBezTo>
                  <a:lnTo>
                    <a:pt x="303540" y="252175"/>
                  </a:lnTo>
                  <a:cubicBezTo>
                    <a:pt x="303839" y="252101"/>
                    <a:pt x="304062" y="252026"/>
                    <a:pt x="304361" y="252026"/>
                  </a:cubicBezTo>
                  <a:cubicBezTo>
                    <a:pt x="322119" y="252026"/>
                    <a:pt x="337863" y="261039"/>
                    <a:pt x="347190" y="274596"/>
                  </a:cubicBezTo>
                  <a:lnTo>
                    <a:pt x="417850" y="274596"/>
                  </a:lnTo>
                  <a:cubicBezTo>
                    <a:pt x="434041" y="274596"/>
                    <a:pt x="447173" y="287705"/>
                    <a:pt x="447173" y="303943"/>
                  </a:cubicBezTo>
                  <a:cubicBezTo>
                    <a:pt x="447173" y="320107"/>
                    <a:pt x="434041" y="333291"/>
                    <a:pt x="417775" y="333291"/>
                  </a:cubicBezTo>
                  <a:lnTo>
                    <a:pt x="347190" y="333291"/>
                  </a:lnTo>
                  <a:cubicBezTo>
                    <a:pt x="337863" y="346848"/>
                    <a:pt x="322194" y="355861"/>
                    <a:pt x="304361" y="355861"/>
                  </a:cubicBezTo>
                  <a:cubicBezTo>
                    <a:pt x="275634" y="355861"/>
                    <a:pt x="252354" y="332621"/>
                    <a:pt x="252354" y="303943"/>
                  </a:cubicBezTo>
                  <a:cubicBezTo>
                    <a:pt x="252354" y="297687"/>
                    <a:pt x="253698" y="291802"/>
                    <a:pt x="255712" y="286216"/>
                  </a:cubicBezTo>
                  <a:lnTo>
                    <a:pt x="191320" y="195714"/>
                  </a:lnTo>
                  <a:cubicBezTo>
                    <a:pt x="181918" y="182530"/>
                    <a:pt x="184977" y="164206"/>
                    <a:pt x="198259" y="154820"/>
                  </a:cubicBezTo>
                  <a:cubicBezTo>
                    <a:pt x="204862" y="150128"/>
                    <a:pt x="212753" y="148545"/>
                    <a:pt x="220168" y="149793"/>
                  </a:cubicBezTo>
                  <a:close/>
                  <a:moveTo>
                    <a:pt x="284730" y="79259"/>
                  </a:moveTo>
                  <a:cubicBezTo>
                    <a:pt x="175746" y="88645"/>
                    <a:pt x="88768" y="175502"/>
                    <a:pt x="79369" y="284409"/>
                  </a:cubicBezTo>
                  <a:lnTo>
                    <a:pt x="105701" y="284409"/>
                  </a:lnTo>
                  <a:cubicBezTo>
                    <a:pt x="116517" y="284409"/>
                    <a:pt x="125320" y="293124"/>
                    <a:pt x="125320" y="303925"/>
                  </a:cubicBezTo>
                  <a:cubicBezTo>
                    <a:pt x="125320" y="314727"/>
                    <a:pt x="116517" y="323517"/>
                    <a:pt x="105701" y="323517"/>
                  </a:cubicBezTo>
                  <a:lnTo>
                    <a:pt x="79369" y="323517"/>
                  </a:lnTo>
                  <a:cubicBezTo>
                    <a:pt x="88768" y="432349"/>
                    <a:pt x="175746" y="519206"/>
                    <a:pt x="284805" y="528592"/>
                  </a:cubicBezTo>
                  <a:lnTo>
                    <a:pt x="284805" y="502296"/>
                  </a:lnTo>
                  <a:cubicBezTo>
                    <a:pt x="284805" y="491495"/>
                    <a:pt x="293532" y="482705"/>
                    <a:pt x="304349" y="482705"/>
                  </a:cubicBezTo>
                  <a:cubicBezTo>
                    <a:pt x="315165" y="482705"/>
                    <a:pt x="323967" y="491495"/>
                    <a:pt x="323967" y="502296"/>
                  </a:cubicBezTo>
                  <a:lnTo>
                    <a:pt x="323967" y="528592"/>
                  </a:lnTo>
                  <a:cubicBezTo>
                    <a:pt x="432951" y="519206"/>
                    <a:pt x="519929" y="432349"/>
                    <a:pt x="529328" y="323442"/>
                  </a:cubicBezTo>
                  <a:lnTo>
                    <a:pt x="502996" y="323442"/>
                  </a:lnTo>
                  <a:cubicBezTo>
                    <a:pt x="492179" y="323442"/>
                    <a:pt x="483377" y="314727"/>
                    <a:pt x="483377" y="303925"/>
                  </a:cubicBezTo>
                  <a:cubicBezTo>
                    <a:pt x="483377" y="293124"/>
                    <a:pt x="492179" y="284334"/>
                    <a:pt x="502996" y="284334"/>
                  </a:cubicBezTo>
                  <a:lnTo>
                    <a:pt x="529328" y="284334"/>
                  </a:lnTo>
                  <a:cubicBezTo>
                    <a:pt x="519929" y="175502"/>
                    <a:pt x="432951" y="88645"/>
                    <a:pt x="323893" y="79259"/>
                  </a:cubicBezTo>
                  <a:lnTo>
                    <a:pt x="323893" y="105555"/>
                  </a:lnTo>
                  <a:cubicBezTo>
                    <a:pt x="323893" y="116356"/>
                    <a:pt x="315165" y="125146"/>
                    <a:pt x="304349" y="125146"/>
                  </a:cubicBezTo>
                  <a:cubicBezTo>
                    <a:pt x="293532" y="125146"/>
                    <a:pt x="284730" y="116356"/>
                    <a:pt x="284730" y="105555"/>
                  </a:cubicBezTo>
                  <a:close/>
                  <a:moveTo>
                    <a:pt x="304349" y="0"/>
                  </a:moveTo>
                  <a:cubicBezTo>
                    <a:pt x="472412" y="0"/>
                    <a:pt x="608697" y="136096"/>
                    <a:pt x="608697" y="303925"/>
                  </a:cubicBezTo>
                  <a:cubicBezTo>
                    <a:pt x="608697" y="471755"/>
                    <a:pt x="472412" y="607851"/>
                    <a:pt x="304349" y="607851"/>
                  </a:cubicBezTo>
                  <a:cubicBezTo>
                    <a:pt x="136285" y="607851"/>
                    <a:pt x="0" y="471755"/>
                    <a:pt x="0" y="303925"/>
                  </a:cubicBezTo>
                  <a:cubicBezTo>
                    <a:pt x="0" y="136096"/>
                    <a:pt x="136285" y="0"/>
                    <a:pt x="304349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</p:spTree>
  </p:cSld>
  <p:clrMapOvr>
    <a:masterClrMapping/>
  </p:clrMapOvr>
  <p:transition spd="slow">
    <p:wipe/>
  </p:transition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2486</Words>
  <Application>WPS 演示</Application>
  <PresentationFormat>宽屏</PresentationFormat>
  <Paragraphs>463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48" baseType="lpstr">
      <vt:lpstr>Arial</vt:lpstr>
      <vt:lpstr>宋体</vt:lpstr>
      <vt:lpstr>Wingdings</vt:lpstr>
      <vt:lpstr>Calibri</vt:lpstr>
      <vt:lpstr>思源黑体</vt:lpstr>
      <vt:lpstr>黑体</vt:lpstr>
      <vt:lpstr>微软雅黑</vt:lpstr>
      <vt:lpstr>Calibri</vt:lpstr>
      <vt:lpstr>思源黑体</vt:lpstr>
      <vt:lpstr>Haettenschweiler</vt:lpstr>
      <vt:lpstr>等线</vt:lpstr>
      <vt:lpstr>Times New Roman</vt:lpstr>
      <vt:lpstr>Arial</vt:lpstr>
      <vt:lpstr>Open Sans Extrabold</vt:lpstr>
      <vt:lpstr>Calibri Light</vt:lpstr>
      <vt:lpstr>Open Sans</vt:lpstr>
      <vt:lpstr>Arial Unicode MS</vt:lpstr>
      <vt:lpstr>Century Gothic</vt:lpstr>
      <vt:lpstr>SF Orson Casual Heavy</vt:lpstr>
      <vt:lpstr>Roboto Black</vt:lpstr>
      <vt:lpstr>Gill Sans</vt:lpstr>
      <vt:lpstr>Source Sans Pro Light</vt:lpstr>
      <vt:lpstr>Segoe Print</vt:lpstr>
      <vt:lpstr>Roboto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zhao xin</dc:creator>
  <cp:lastModifiedBy>吴欣洳</cp:lastModifiedBy>
  <cp:revision>5</cp:revision>
  <dcterms:created xsi:type="dcterms:W3CDTF">2019-10-10T14:23:00Z</dcterms:created>
  <dcterms:modified xsi:type="dcterms:W3CDTF">2021-05-01T07:30:22Z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33D8357140434ED0B628AE95259FD79C</vt:lpwstr>
  </property>
  <property fmtid="{D5CDD505-2E9C-101B-9397-08002B2CF9AE}" pid="3" name="KSOProductBuildVer">
    <vt:lpwstr>2052-11.1.0.10495</vt:lpwstr>
  </property>
</Properties>
</file>