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1380" r:id="rId3"/>
    <p:sldId id="1381" r:id="rId5"/>
    <p:sldId id="1382" r:id="rId6"/>
    <p:sldId id="1384" r:id="rId7"/>
    <p:sldId id="1383" r:id="rId8"/>
    <p:sldId id="1385" r:id="rId9"/>
    <p:sldId id="1386" r:id="rId10"/>
    <p:sldId id="1388" r:id="rId11"/>
    <p:sldId id="1387" r:id="rId12"/>
    <p:sldId id="1389" r:id="rId13"/>
    <p:sldId id="1390" r:id="rId14"/>
    <p:sldId id="1391" r:id="rId15"/>
    <p:sldId id="1392" r:id="rId16"/>
    <p:sldId id="1393" r:id="rId17"/>
    <p:sldId id="1399" r:id="rId18"/>
    <p:sldId id="1394" r:id="rId19"/>
    <p:sldId id="1395" r:id="rId20"/>
    <p:sldId id="1396" r:id="rId21"/>
    <p:sldId id="1397" r:id="rId22"/>
    <p:sldId id="1398" r:id="rId23"/>
    <p:sldId id="1401" r:id="rId24"/>
    <p:sldId id="1400" r:id="rId25"/>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70C1"/>
    <a:srgbClr val="339966"/>
    <a:srgbClr val="92D050"/>
    <a:srgbClr val="108036"/>
    <a:srgbClr val="8CC94C"/>
    <a:srgbClr val="108136"/>
    <a:srgbClr val="568D11"/>
    <a:srgbClr val="FF6907"/>
    <a:srgbClr val="042E60"/>
    <a:srgbClr val="3484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85" autoAdjust="0"/>
    <p:restoredTop sz="93345" autoAdjust="0"/>
  </p:normalViewPr>
  <p:slideViewPr>
    <p:cSldViewPr>
      <p:cViewPr varScale="1">
        <p:scale>
          <a:sx n="67" d="100"/>
          <a:sy n="67" d="100"/>
        </p:scale>
        <p:origin x="-828" y="-108"/>
      </p:cViewPr>
      <p:guideLst>
        <p:guide orient="horz" pos="328"/>
        <p:guide orient="horz" pos="4183"/>
        <p:guide pos="3959"/>
        <p:guide pos="598"/>
        <p:guide pos="7459"/>
        <p:guide pos="6872"/>
      </p:guideLst>
    </p:cSldViewPr>
  </p:slideViewPr>
  <p:outlineViewPr>
    <p:cViewPr>
      <p:scale>
        <a:sx n="100" d="100"/>
        <a:sy n="100" d="100"/>
      </p:scale>
      <p:origin x="0" y="-1164"/>
    </p:cViewPr>
  </p:outlineViewPr>
  <p:notesTextViewPr>
    <p:cViewPr>
      <p:scale>
        <a:sx n="1" d="1"/>
        <a:sy n="1" d="1"/>
      </p:scale>
      <p:origin x="0" y="0"/>
    </p:cViewPr>
  </p:notesTextViewPr>
  <p:sorterViewPr>
    <p:cViewPr>
      <p:scale>
        <a:sx n="90" d="100"/>
        <a:sy n="9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858750" cy="7232650"/>
          </a:xfrm>
          <a:prstGeom prst="rect">
            <a:avLst/>
          </a:prstGeom>
        </p:spPr>
      </p:pic>
      <p:sp>
        <p:nvSpPr>
          <p:cNvPr id="22" name="矩形 21"/>
          <p:cNvSpPr/>
          <p:nvPr userDrawn="1"/>
        </p:nvSpPr>
        <p:spPr>
          <a:xfrm>
            <a:off x="-14068" y="1857"/>
            <a:ext cx="12886006" cy="7232650"/>
          </a:xfrm>
          <a:prstGeom prst="rect">
            <a:avLst/>
          </a:prstGeom>
          <a:solidFill>
            <a:schemeClr val="tx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5" name="等腰三角形 4"/>
          <p:cNvSpPr/>
          <p:nvPr userDrawn="1"/>
        </p:nvSpPr>
        <p:spPr bwMode="auto">
          <a:xfrm rot="16200000" flipV="1">
            <a:off x="-135119" y="135236"/>
            <a:ext cx="638929" cy="355999"/>
          </a:xfrm>
          <a:prstGeom prst="triangle">
            <a:avLst>
              <a:gd name="adj" fmla="val 49494"/>
            </a:avLst>
          </a:prstGeom>
          <a:solidFill>
            <a:srgbClr val="C0000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hangingPunct="1">
              <a:defRPr/>
            </a:pPr>
            <a:endParaRPr lang="zh-CN" altLang="en-US" sz="1705">
              <a:solidFill>
                <a:prstClr val="white"/>
              </a:solidFill>
              <a:latin typeface="Arial" panose="020B0604020202020204"/>
              <a:ea typeface="微软雅黑" panose="020B0503020204020204" charset="-122"/>
              <a:sym typeface="Arial" panose="020B0604020202020204"/>
            </a:endParaRPr>
          </a:p>
        </p:txBody>
      </p:sp>
      <p:sp>
        <p:nvSpPr>
          <p:cNvPr id="6" name="平行四边形 5"/>
          <p:cNvSpPr>
            <a:spLocks noChangeAspect="1"/>
          </p:cNvSpPr>
          <p:nvPr userDrawn="1"/>
        </p:nvSpPr>
        <p:spPr>
          <a:xfrm>
            <a:off x="10973356" y="-1389957"/>
            <a:ext cx="3285651" cy="2880000"/>
          </a:xfrm>
          <a:prstGeom prst="parallelogram">
            <a:avLst>
              <a:gd name="adj" fmla="val 98271"/>
            </a:avLst>
          </a:prstGeom>
          <a:solidFill>
            <a:srgbClr val="C00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平行四边形 6"/>
          <p:cNvSpPr>
            <a:spLocks noChangeAspect="1"/>
          </p:cNvSpPr>
          <p:nvPr userDrawn="1"/>
        </p:nvSpPr>
        <p:spPr>
          <a:xfrm>
            <a:off x="10961830" y="-1409541"/>
            <a:ext cx="2464231" cy="2160000"/>
          </a:xfrm>
          <a:prstGeom prst="parallelogram">
            <a:avLst>
              <a:gd name="adj" fmla="val 98271"/>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 name="平行四边形 7"/>
          <p:cNvSpPr>
            <a:spLocks noChangeAspect="1"/>
          </p:cNvSpPr>
          <p:nvPr userDrawn="1"/>
        </p:nvSpPr>
        <p:spPr>
          <a:xfrm>
            <a:off x="12180723" y="-540588"/>
            <a:ext cx="2053532" cy="1800000"/>
          </a:xfrm>
          <a:prstGeom prst="parallelogram">
            <a:avLst>
              <a:gd name="adj" fmla="val 98271"/>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平行四边形 8"/>
          <p:cNvSpPr>
            <a:spLocks noChangeAspect="1"/>
          </p:cNvSpPr>
          <p:nvPr userDrawn="1"/>
        </p:nvSpPr>
        <p:spPr>
          <a:xfrm>
            <a:off x="-999843" y="5762191"/>
            <a:ext cx="3285651" cy="2880000"/>
          </a:xfrm>
          <a:prstGeom prst="parallelogram">
            <a:avLst>
              <a:gd name="adj" fmla="val 98271"/>
            </a:avLst>
          </a:prstGeom>
          <a:solidFill>
            <a:srgbClr val="C00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 name="平行四边形 9"/>
          <p:cNvSpPr>
            <a:spLocks noChangeAspect="1"/>
          </p:cNvSpPr>
          <p:nvPr userDrawn="1"/>
        </p:nvSpPr>
        <p:spPr>
          <a:xfrm>
            <a:off x="-1400258" y="6008437"/>
            <a:ext cx="2464231" cy="2160000"/>
          </a:xfrm>
          <a:prstGeom prst="parallelogram">
            <a:avLst>
              <a:gd name="adj" fmla="val 98271"/>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72"/>
          <p:cNvSpPr txBox="1"/>
          <p:nvPr/>
        </p:nvSpPr>
        <p:spPr>
          <a:xfrm>
            <a:off x="2612951" y="2705345"/>
            <a:ext cx="8125057" cy="10156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6000" b="1" dirty="0" smtClean="0">
                <a:ln w="19050">
                  <a:noFill/>
                </a:ln>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创业</a:t>
            </a:r>
            <a:r>
              <a:rPr lang="en-US" altLang="zh-CN" sz="6000" b="1" dirty="0" smtClean="0">
                <a:ln w="19050">
                  <a:noFill/>
                </a:ln>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a:t>
            </a:r>
            <a:r>
              <a:rPr lang="zh-CN" altLang="en-US" sz="6000" b="1" dirty="0" smtClean="0">
                <a:ln w="19050">
                  <a:noFill/>
                </a:ln>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商业融资计划书</a:t>
            </a:r>
            <a:endParaRPr lang="zh-CN" altLang="en-US" sz="6000" b="1" dirty="0">
              <a:ln w="19050">
                <a:noFill/>
              </a:ln>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1" name="标题 4"/>
          <p:cNvSpPr txBox="1"/>
          <p:nvPr/>
        </p:nvSpPr>
        <p:spPr>
          <a:xfrm>
            <a:off x="3705129" y="3721008"/>
            <a:ext cx="5676574" cy="6153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ln w="3175">
                  <a:noFill/>
                </a:ln>
                <a:solidFill>
                  <a:schemeClr val="bg1"/>
                </a:solidFill>
                <a:effectLst>
                  <a:outerShdw blurRad="38100" dist="38100" dir="2700000" algn="tl">
                    <a:srgbClr val="000000">
                      <a:alpha val="43137"/>
                    </a:srgbClr>
                  </a:outerShdw>
                </a:effectLst>
                <a:latin typeface="+mj-ea"/>
              </a:rPr>
              <a:t>简洁实用</a:t>
            </a:r>
            <a:r>
              <a:rPr lang="en-US" altLang="zh-CN" sz="2400" b="1" dirty="0" smtClean="0">
                <a:ln w="3175">
                  <a:noFill/>
                </a:ln>
                <a:solidFill>
                  <a:schemeClr val="bg1"/>
                </a:solidFill>
                <a:effectLst>
                  <a:outerShdw blurRad="38100" dist="38100" dir="2700000" algn="tl">
                    <a:srgbClr val="000000">
                      <a:alpha val="43137"/>
                    </a:srgbClr>
                  </a:outerShdw>
                </a:effectLst>
                <a:latin typeface="+mj-ea"/>
              </a:rPr>
              <a:t>·</a:t>
            </a:r>
            <a:r>
              <a:rPr lang="zh-CN" altLang="en-US" sz="2400" b="1" dirty="0">
                <a:ln w="3175">
                  <a:noFill/>
                </a:ln>
                <a:solidFill>
                  <a:schemeClr val="bg1"/>
                </a:solidFill>
                <a:effectLst>
                  <a:outerShdw blurRad="38100" dist="38100" dir="2700000" algn="tl">
                    <a:srgbClr val="000000">
                      <a:alpha val="43137"/>
                    </a:srgbClr>
                  </a:outerShdw>
                </a:effectLst>
                <a:latin typeface="+mj-ea"/>
              </a:rPr>
              <a:t>适用于投资</a:t>
            </a:r>
            <a:r>
              <a:rPr lang="zh-CN" altLang="en-US" sz="2400" b="1" dirty="0" smtClean="0">
                <a:ln w="3175">
                  <a:noFill/>
                </a:ln>
                <a:solidFill>
                  <a:schemeClr val="bg1"/>
                </a:solidFill>
                <a:effectLst>
                  <a:outerShdw blurRad="38100" dist="38100" dir="2700000" algn="tl">
                    <a:srgbClr val="000000">
                      <a:alpha val="43137"/>
                    </a:srgbClr>
                  </a:outerShdw>
                </a:effectLst>
                <a:latin typeface="+mj-ea"/>
              </a:rPr>
              <a:t>合作企业</a:t>
            </a:r>
            <a:r>
              <a:rPr lang="zh-CN" altLang="en-US" sz="2400" b="1" dirty="0">
                <a:ln w="3175">
                  <a:noFill/>
                </a:ln>
                <a:solidFill>
                  <a:schemeClr val="bg1"/>
                </a:solidFill>
                <a:effectLst>
                  <a:outerShdw blurRad="38100" dist="38100" dir="2700000" algn="tl">
                    <a:srgbClr val="000000">
                      <a:alpha val="43137"/>
                    </a:srgbClr>
                  </a:outerShdw>
                </a:effectLst>
                <a:latin typeface="+mj-ea"/>
              </a:rPr>
              <a:t>宣传</a:t>
            </a:r>
            <a:r>
              <a:rPr lang="zh-CN" altLang="en-US" sz="2400" b="1" dirty="0" smtClean="0">
                <a:ln w="3175">
                  <a:noFill/>
                </a:ln>
                <a:solidFill>
                  <a:schemeClr val="bg1"/>
                </a:solidFill>
                <a:effectLst>
                  <a:outerShdw blurRad="38100" dist="38100" dir="2700000" algn="tl">
                    <a:srgbClr val="000000">
                      <a:alpha val="43137"/>
                    </a:srgbClr>
                  </a:outerShdw>
                </a:effectLst>
                <a:latin typeface="+mj-ea"/>
              </a:rPr>
              <a:t>等</a:t>
            </a:r>
            <a:endParaRPr lang="en-US" altLang="zh-CN" sz="2400" b="1" dirty="0">
              <a:ln w="3175">
                <a:noFill/>
              </a:ln>
              <a:solidFill>
                <a:schemeClr val="bg1"/>
              </a:solidFill>
              <a:effectLst>
                <a:outerShdw blurRad="38100" dist="38100" dir="2700000" algn="tl">
                  <a:srgbClr val="000000">
                    <a:alpha val="43137"/>
                  </a:srgbClr>
                </a:outerShdw>
              </a:effectLst>
              <a:latin typeface="+mj-ea"/>
            </a:endParaRPr>
          </a:p>
        </p:txBody>
      </p:sp>
      <p:sp>
        <p:nvSpPr>
          <p:cNvPr id="33" name="日期占位符 1"/>
          <p:cNvSpPr txBox="1"/>
          <p:nvPr/>
        </p:nvSpPr>
        <p:spPr>
          <a:xfrm>
            <a:off x="884354" y="6704023"/>
            <a:ext cx="2892783" cy="384175"/>
          </a:xfrm>
          <a:prstGeom prst="rect">
            <a:avLst/>
          </a:prstGeom>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fld id="{3BED4874-415F-4462-8CBD-90FA9588F106}" type="datetimeFigureOut">
              <a:rPr lang="zh-CN" altLang="en-US" smtClean="0"/>
            </a:fld>
            <a:endParaRPr lang="zh-CN" altLang="en-US"/>
          </a:p>
        </p:txBody>
      </p:sp>
      <p:sp>
        <p:nvSpPr>
          <p:cNvPr id="35" name="直角三角形 34"/>
          <p:cNvSpPr>
            <a:spLocks noChangeAspect="1"/>
          </p:cNvSpPr>
          <p:nvPr/>
        </p:nvSpPr>
        <p:spPr>
          <a:xfrm rot="5400000">
            <a:off x="-8936" y="-886"/>
            <a:ext cx="1332000" cy="1332000"/>
          </a:xfrm>
          <a:prstGeom prst="rtTriangle">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直角三角形 35"/>
          <p:cNvSpPr>
            <a:spLocks noChangeAspect="1"/>
          </p:cNvSpPr>
          <p:nvPr/>
        </p:nvSpPr>
        <p:spPr>
          <a:xfrm rot="5400000" flipH="1" flipV="1">
            <a:off x="10348892" y="4716950"/>
            <a:ext cx="2520000" cy="2520000"/>
          </a:xfrm>
          <a:prstGeom prst="rtTriangle">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37" name="直接连接符 36"/>
          <p:cNvCxnSpPr/>
          <p:nvPr/>
        </p:nvCxnSpPr>
        <p:spPr>
          <a:xfrm rot="8100000">
            <a:off x="-389539" y="1157313"/>
            <a:ext cx="1800000" cy="0"/>
          </a:xfrm>
          <a:prstGeom prst="line">
            <a:avLst/>
          </a:prstGeom>
          <a:ln w="3810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8100000">
            <a:off x="9568624" y="5389441"/>
            <a:ext cx="4680000" cy="0"/>
          </a:xfrm>
          <a:prstGeom prst="line">
            <a:avLst/>
          </a:prstGeom>
          <a:ln w="3810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9" name="平行四边形 38"/>
          <p:cNvSpPr>
            <a:spLocks noChangeAspect="1"/>
          </p:cNvSpPr>
          <p:nvPr/>
        </p:nvSpPr>
        <p:spPr>
          <a:xfrm>
            <a:off x="10973356" y="-1389957"/>
            <a:ext cx="3285651" cy="2880000"/>
          </a:xfrm>
          <a:prstGeom prst="parallelogram">
            <a:avLst>
              <a:gd name="adj" fmla="val 98271"/>
            </a:avLst>
          </a:prstGeom>
          <a:solidFill>
            <a:srgbClr val="C00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平行四边形 39"/>
          <p:cNvSpPr>
            <a:spLocks noChangeAspect="1"/>
          </p:cNvSpPr>
          <p:nvPr/>
        </p:nvSpPr>
        <p:spPr>
          <a:xfrm>
            <a:off x="10961830" y="-1409541"/>
            <a:ext cx="2464231" cy="2160000"/>
          </a:xfrm>
          <a:prstGeom prst="parallelogram">
            <a:avLst>
              <a:gd name="adj" fmla="val 98271"/>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平行四边形 40"/>
          <p:cNvSpPr>
            <a:spLocks noChangeAspect="1"/>
          </p:cNvSpPr>
          <p:nvPr/>
        </p:nvSpPr>
        <p:spPr>
          <a:xfrm>
            <a:off x="12180723" y="-540588"/>
            <a:ext cx="2053532" cy="1800000"/>
          </a:xfrm>
          <a:prstGeom prst="parallelogram">
            <a:avLst>
              <a:gd name="adj" fmla="val 98271"/>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平行四边形 41"/>
          <p:cNvSpPr>
            <a:spLocks noChangeAspect="1"/>
          </p:cNvSpPr>
          <p:nvPr/>
        </p:nvSpPr>
        <p:spPr>
          <a:xfrm>
            <a:off x="-999843" y="5762191"/>
            <a:ext cx="3285651" cy="2880000"/>
          </a:xfrm>
          <a:prstGeom prst="parallelogram">
            <a:avLst>
              <a:gd name="adj" fmla="val 98271"/>
            </a:avLst>
          </a:prstGeom>
          <a:solidFill>
            <a:srgbClr val="C00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平行四边形 42"/>
          <p:cNvSpPr>
            <a:spLocks noChangeAspect="1"/>
          </p:cNvSpPr>
          <p:nvPr/>
        </p:nvSpPr>
        <p:spPr>
          <a:xfrm>
            <a:off x="-1400258" y="6008437"/>
            <a:ext cx="2464231" cy="2160000"/>
          </a:xfrm>
          <a:prstGeom prst="parallelogram">
            <a:avLst>
              <a:gd name="adj" fmla="val 98271"/>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文本框 1"/>
          <p:cNvSpPr txBox="1"/>
          <p:nvPr/>
        </p:nvSpPr>
        <p:spPr>
          <a:xfrm>
            <a:off x="4273176" y="6487353"/>
            <a:ext cx="4312399"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bg1"/>
                </a:solidFill>
                <a:effectLst>
                  <a:outerShdw blurRad="38100" dist="38100" dir="2700000" algn="tl">
                    <a:srgbClr val="000000">
                      <a:alpha val="43137"/>
                    </a:srgbClr>
                  </a:outerShdw>
                </a:effectLst>
                <a:latin typeface="+mn-ea"/>
                <a:sym typeface="Arial" panose="020B0604020202020204"/>
              </a:rPr>
              <a:t>汇报时间：</a:t>
            </a:r>
            <a:r>
              <a:rPr lang="en-US" altLang="zh-CN" b="1" dirty="0">
                <a:solidFill>
                  <a:schemeClr val="bg1"/>
                </a:solidFill>
                <a:effectLst>
                  <a:outerShdw blurRad="38100" dist="38100" dir="2700000" algn="tl">
                    <a:srgbClr val="000000">
                      <a:alpha val="43137"/>
                    </a:srgbClr>
                  </a:outerShdw>
                </a:effectLst>
                <a:latin typeface="+mn-ea"/>
                <a:sym typeface="Arial" panose="020B0604020202020204"/>
              </a:rPr>
              <a:t>2018</a:t>
            </a:r>
            <a:r>
              <a:rPr lang="zh-CN" altLang="en-US" b="1" dirty="0" smtClean="0">
                <a:solidFill>
                  <a:schemeClr val="bg1"/>
                </a:solidFill>
                <a:effectLst>
                  <a:outerShdw blurRad="38100" dist="38100" dir="2700000" algn="tl">
                    <a:srgbClr val="000000">
                      <a:alpha val="43137"/>
                    </a:srgbClr>
                  </a:outerShdw>
                </a:effectLst>
                <a:latin typeface="+mn-ea"/>
                <a:sym typeface="Arial" panose="020B0604020202020204"/>
              </a:rPr>
              <a:t>年</a:t>
            </a:r>
            <a:r>
              <a:rPr lang="en-US" altLang="zh-CN" b="1" dirty="0" smtClean="0">
                <a:solidFill>
                  <a:schemeClr val="bg1"/>
                </a:solidFill>
                <a:effectLst>
                  <a:outerShdw blurRad="38100" dist="38100" dir="2700000" algn="tl">
                    <a:srgbClr val="000000">
                      <a:alpha val="43137"/>
                    </a:srgbClr>
                  </a:outerShdw>
                </a:effectLst>
                <a:latin typeface="+mn-ea"/>
                <a:sym typeface="Arial" panose="020B0604020202020204"/>
              </a:rPr>
              <a:t>5</a:t>
            </a:r>
            <a:r>
              <a:rPr lang="zh-CN" altLang="en-US" b="1" dirty="0" smtClean="0">
                <a:solidFill>
                  <a:schemeClr val="bg1"/>
                </a:solidFill>
                <a:effectLst>
                  <a:outerShdw blurRad="38100" dist="38100" dir="2700000" algn="tl">
                    <a:srgbClr val="000000">
                      <a:alpha val="43137"/>
                    </a:srgbClr>
                  </a:outerShdw>
                </a:effectLst>
                <a:latin typeface="+mn-ea"/>
                <a:sym typeface="Arial" panose="020B0604020202020204"/>
              </a:rPr>
              <a:t>月      </a:t>
            </a:r>
            <a:r>
              <a:rPr lang="zh-CN" altLang="en-US" b="1" dirty="0">
                <a:solidFill>
                  <a:schemeClr val="bg1"/>
                </a:solidFill>
                <a:effectLst>
                  <a:outerShdw blurRad="38100" dist="38100" dir="2700000" algn="tl">
                    <a:srgbClr val="000000">
                      <a:alpha val="43137"/>
                    </a:srgbClr>
                  </a:outerShdw>
                </a:effectLst>
                <a:latin typeface="+mn-ea"/>
                <a:sym typeface="Arial" panose="020B0604020202020204"/>
              </a:rPr>
              <a:t>汇报人</a:t>
            </a:r>
            <a:r>
              <a:rPr lang="zh-CN" altLang="en-US" b="1" dirty="0" smtClean="0">
                <a:solidFill>
                  <a:schemeClr val="bg1"/>
                </a:solidFill>
                <a:effectLst>
                  <a:outerShdw blurRad="38100" dist="38100" dir="2700000" algn="tl">
                    <a:srgbClr val="000000">
                      <a:alpha val="43137"/>
                    </a:srgbClr>
                  </a:outerShdw>
                </a:effectLst>
                <a:latin typeface="+mn-ea"/>
                <a:sym typeface="Arial" panose="020B0604020202020204"/>
              </a:rPr>
              <a:t>：稻壳</a:t>
            </a:r>
            <a:endParaRPr lang="zh-CN" altLang="en-US" b="1" dirty="0">
              <a:solidFill>
                <a:schemeClr val="bg1"/>
              </a:solidFill>
              <a:effectLst>
                <a:outerShdw blurRad="38100" dist="38100" dir="2700000" algn="tl">
                  <a:srgbClr val="000000">
                    <a:alpha val="43137"/>
                  </a:srgbClr>
                </a:outerShdw>
              </a:effectLst>
              <a:latin typeface="+mn-ea"/>
              <a:sym typeface="Arial" panose="020B0604020202020204"/>
            </a:endParaRPr>
          </a:p>
        </p:txBody>
      </p:sp>
      <p:sp>
        <p:nvSpPr>
          <p:cNvPr id="45" name="文本框 18"/>
          <p:cNvSpPr txBox="1"/>
          <p:nvPr/>
        </p:nvSpPr>
        <p:spPr>
          <a:xfrm>
            <a:off x="4413151" y="730776"/>
            <a:ext cx="4565673" cy="1877437"/>
          </a:xfrm>
          <a:prstGeom prst="rect">
            <a:avLst/>
          </a:prstGeom>
          <a:noFill/>
          <a:effectLst/>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1600" b="1" dirty="0" smtClean="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rPr>
              <a:t>LOGO</a:t>
            </a:r>
            <a:endParaRPr lang="zh-CN" altLang="en-US" sz="11600" b="1" dirty="0">
              <a:solidFill>
                <a:schemeClr val="bg1"/>
              </a:solidFill>
              <a:effectLst>
                <a:outerShdw blurRad="38100" dist="38100" dir="2700000" algn="tl">
                  <a:srgbClr val="000000">
                    <a:alpha val="43137"/>
                  </a:srgbClr>
                </a:outerShdw>
              </a:effectLst>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4"/>
          <p:cNvSpPr txBox="1"/>
          <p:nvPr/>
        </p:nvSpPr>
        <p:spPr>
          <a:xfrm>
            <a:off x="2794373" y="184842"/>
            <a:ext cx="2169760" cy="1231074"/>
          </a:xfrm>
          <a:prstGeom prst="rect">
            <a:avLst/>
          </a:prstGeom>
          <a:noFill/>
        </p:spPr>
        <p:txBody>
          <a:bodyPr wrap="none" lIns="121888" tIns="60944" rIns="121888" bIns="6094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r>
              <a:rPr lang="zh-CN" altLang="en-US" sz="7200" spc="300" dirty="0" smtClean="0">
                <a:solidFill>
                  <a:srgbClr val="B02434"/>
                </a:solidFill>
                <a:latin typeface="+mn-ea"/>
                <a:sym typeface="Arial" panose="020B0604020202020204"/>
              </a:rPr>
              <a:t>目录</a:t>
            </a:r>
            <a:endParaRPr lang="zh-CN" altLang="en-US" sz="7200" spc="300" dirty="0">
              <a:solidFill>
                <a:srgbClr val="B02434"/>
              </a:solidFill>
              <a:latin typeface="+mn-ea"/>
              <a:sym typeface="Arial" panose="020B0604020202020204"/>
            </a:endParaRPr>
          </a:p>
        </p:txBody>
      </p:sp>
      <p:sp>
        <p:nvSpPr>
          <p:cNvPr id="3" name="TextBox 55"/>
          <p:cNvSpPr txBox="1"/>
          <p:nvPr/>
        </p:nvSpPr>
        <p:spPr>
          <a:xfrm>
            <a:off x="2414524" y="1206972"/>
            <a:ext cx="2929455" cy="677076"/>
          </a:xfrm>
          <a:prstGeom prst="rect">
            <a:avLst/>
          </a:prstGeom>
          <a:noFill/>
        </p:spPr>
        <p:txBody>
          <a:bodyPr wrap="none" lIns="121888" tIns="60944" rIns="121888" bIns="6094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r>
              <a:rPr lang="en-US" altLang="zh-CN" sz="3600" spc="200" dirty="0" smtClean="0">
                <a:solidFill>
                  <a:srgbClr val="1D3259"/>
                </a:solidFill>
                <a:latin typeface="+mn-ea"/>
                <a:sym typeface="Arial" panose="020B0604020202020204"/>
              </a:rPr>
              <a:t>CONTENTS</a:t>
            </a:r>
            <a:endParaRPr lang="zh-CN" altLang="en-US" sz="3600" spc="200" dirty="0">
              <a:solidFill>
                <a:srgbClr val="1D3259"/>
              </a:solidFill>
              <a:latin typeface="+mn-ea"/>
              <a:sym typeface="Arial" panose="020B0604020202020204"/>
            </a:endParaRPr>
          </a:p>
        </p:txBody>
      </p:sp>
      <p:grpSp>
        <p:nvGrpSpPr>
          <p:cNvPr id="4" name="组合 3"/>
          <p:cNvGrpSpPr/>
          <p:nvPr/>
        </p:nvGrpSpPr>
        <p:grpSpPr>
          <a:xfrm>
            <a:off x="5147033" y="2298706"/>
            <a:ext cx="5185751" cy="783992"/>
            <a:chOff x="5401703" y="751541"/>
            <a:chExt cx="5185751" cy="783992"/>
          </a:xfrm>
        </p:grpSpPr>
        <p:grpSp>
          <p:nvGrpSpPr>
            <p:cNvPr id="37" name="4"/>
            <p:cNvGrpSpPr/>
            <p:nvPr/>
          </p:nvGrpSpPr>
          <p:grpSpPr>
            <a:xfrm>
              <a:off x="6401692" y="751541"/>
              <a:ext cx="4185762" cy="783992"/>
              <a:chOff x="6988950" y="633706"/>
              <a:chExt cx="4185762" cy="783992"/>
            </a:xfrm>
          </p:grpSpPr>
          <p:sp>
            <p:nvSpPr>
              <p:cNvPr id="40" name="文本框 18"/>
              <p:cNvSpPr txBox="1"/>
              <p:nvPr/>
            </p:nvSpPr>
            <p:spPr>
              <a:xfrm>
                <a:off x="6988950" y="633706"/>
                <a:ext cx="1467068" cy="553998"/>
              </a:xfrm>
              <a:prstGeom prst="rect">
                <a:avLst/>
              </a:prstGeom>
              <a:noFill/>
            </p:spPr>
            <p:txBody>
              <a:bodyPr wrap="none" rtlCol="0">
                <a:spAutoFit/>
              </a:bodyPr>
              <a:lstStyle>
                <a:defPPr>
                  <a:defRPr lang="zh-CN"/>
                </a:defPPr>
                <a:lvl1pPr algn="ctr">
                  <a:lnSpc>
                    <a:spcPct val="150000"/>
                  </a:lnSpc>
                  <a:defRPr sz="2400">
                    <a:solidFill>
                      <a:schemeClr val="bg1"/>
                    </a:solidFill>
                    <a:latin typeface="微软雅黑" panose="020B0503020204020204" charset="-122"/>
                    <a:ea typeface="微软雅黑" panose="020B0503020204020204" charset="-122"/>
                  </a:defRPr>
                </a:lvl1pPr>
              </a:lstStyle>
              <a:p>
                <a:pPr algn="l"/>
                <a:r>
                  <a:rPr lang="zh-CN" altLang="en-US" sz="2000" b="1" dirty="0">
                    <a:solidFill>
                      <a:srgbClr val="B02434"/>
                    </a:solidFill>
                    <a:latin typeface="+mn-ea"/>
                    <a:ea typeface="+mn-ea"/>
                    <a:sym typeface="Arial" panose="020B0604020202020204"/>
                  </a:rPr>
                  <a:t>公司与团队</a:t>
                </a:r>
                <a:endParaRPr lang="zh-CN" altLang="en-US" sz="2000" b="1" dirty="0">
                  <a:solidFill>
                    <a:srgbClr val="B02434"/>
                  </a:solidFill>
                  <a:latin typeface="+mn-ea"/>
                  <a:ea typeface="+mn-ea"/>
                  <a:sym typeface="Arial" panose="020B0604020202020204"/>
                </a:endParaRPr>
              </a:p>
            </p:txBody>
          </p:sp>
          <p:sp>
            <p:nvSpPr>
              <p:cNvPr id="41" name="矩形 40"/>
              <p:cNvSpPr/>
              <p:nvPr/>
            </p:nvSpPr>
            <p:spPr>
              <a:xfrm flipH="1">
                <a:off x="7023944" y="1085299"/>
                <a:ext cx="4150768" cy="33239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30000"/>
                  </a:lnSpc>
                  <a:defRPr/>
                </a:pPr>
                <a:r>
                  <a:rPr lang="zh-CN" altLang="en-US" sz="1200" kern="0" dirty="0" smtClean="0">
                    <a:latin typeface="+mn-ea"/>
                    <a:sym typeface="Arial" panose="020B0604020202020204"/>
                  </a:rPr>
                  <a:t>您的内容打在这里，或者通过复制您的文本</a:t>
                </a:r>
                <a:r>
                  <a:rPr lang="zh-CN" altLang="en-US" sz="1200" kern="0" dirty="0" smtClean="0">
                    <a:latin typeface="+mn-ea"/>
                    <a:sym typeface="Arial" panose="020B0604020202020204"/>
                  </a:rPr>
                  <a:t>后</a:t>
                </a:r>
                <a:endParaRPr lang="zh-CN" altLang="en-US" sz="1200" kern="0" dirty="0">
                  <a:latin typeface="+mn-ea"/>
                  <a:sym typeface="Arial" panose="020B0604020202020204"/>
                </a:endParaRPr>
              </a:p>
            </p:txBody>
          </p:sp>
        </p:grpSp>
        <p:sp>
          <p:nvSpPr>
            <p:cNvPr id="38" name="矩形: 圆角 1"/>
            <p:cNvSpPr/>
            <p:nvPr/>
          </p:nvSpPr>
          <p:spPr>
            <a:xfrm>
              <a:off x="5401703" y="947331"/>
              <a:ext cx="870857" cy="493486"/>
            </a:xfrm>
            <a:prstGeom prst="roundRect">
              <a:avLst/>
            </a:prstGeom>
            <a:solidFill>
              <a:srgbClr val="C00000"/>
            </a:solidFill>
            <a:ln>
              <a:noFill/>
            </a:ln>
            <a:effectLst>
              <a:outerShdw blurRad="63500" algn="ctr" rotWithShape="0">
                <a:prstClr val="black">
                  <a:alpha val="40000"/>
                </a:prstClr>
              </a:outerShdw>
            </a:effec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mn-ea"/>
                <a:sym typeface="Arial" panose="020B0604020202020204"/>
              </a:endParaRPr>
            </a:p>
          </p:txBody>
        </p:sp>
        <p:sp>
          <p:nvSpPr>
            <p:cNvPr id="39" name="文本框 17"/>
            <p:cNvSpPr txBox="1"/>
            <p:nvPr/>
          </p:nvSpPr>
          <p:spPr>
            <a:xfrm>
              <a:off x="5578029" y="961610"/>
              <a:ext cx="546945"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solidFill>
                    <a:schemeClr val="bg1"/>
                  </a:solidFill>
                  <a:latin typeface="+mn-ea"/>
                  <a:sym typeface="Arial" panose="020B0604020202020204"/>
                </a:rPr>
                <a:t>01</a:t>
              </a:r>
              <a:endParaRPr lang="zh-CN" altLang="en-US" sz="2400" dirty="0">
                <a:solidFill>
                  <a:schemeClr val="bg1"/>
                </a:solidFill>
                <a:latin typeface="+mn-ea"/>
                <a:sym typeface="Arial" panose="020B0604020202020204"/>
              </a:endParaRPr>
            </a:p>
          </p:txBody>
        </p:sp>
      </p:grpSp>
      <p:grpSp>
        <p:nvGrpSpPr>
          <p:cNvPr id="8" name="组合 7"/>
          <p:cNvGrpSpPr/>
          <p:nvPr/>
        </p:nvGrpSpPr>
        <p:grpSpPr>
          <a:xfrm rot="16200000">
            <a:off x="-2178273" y="509215"/>
            <a:ext cx="5283505" cy="6214225"/>
            <a:chOff x="3578558" y="-3932274"/>
            <a:chExt cx="5283505" cy="6214225"/>
          </a:xfrm>
        </p:grpSpPr>
        <p:grpSp>
          <p:nvGrpSpPr>
            <p:cNvPr id="9" name="组合 8"/>
            <p:cNvGrpSpPr/>
            <p:nvPr/>
          </p:nvGrpSpPr>
          <p:grpSpPr>
            <a:xfrm rot="18894356">
              <a:off x="3577603" y="-3931319"/>
              <a:ext cx="5285416" cy="5283505"/>
              <a:chOff x="827584" y="3190330"/>
              <a:chExt cx="3963144" cy="3963144"/>
            </a:xfrm>
            <a:blipFill dpi="0" rotWithShape="1">
              <a:blip r:embed="rId1">
                <a:extLst>
                  <a:ext uri="{28A0092B-C50C-407E-A947-70E740481C1C}">
                    <a14:useLocalDpi xmlns:a14="http://schemas.microsoft.com/office/drawing/2010/main" val="0"/>
                  </a:ext>
                </a:extLst>
              </a:blip>
              <a:srcRect/>
              <a:stretch>
                <a:fillRect/>
              </a:stretch>
            </a:blipFill>
          </p:grpSpPr>
          <p:sp>
            <p:nvSpPr>
              <p:cNvPr id="13" name="矩形 12"/>
              <p:cNvSpPr/>
              <p:nvPr/>
            </p:nvSpPr>
            <p:spPr>
              <a:xfrm>
                <a:off x="827584" y="3190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sym typeface="Arial" panose="020B0604020202020204"/>
                </a:endParaRPr>
              </a:p>
            </p:txBody>
          </p:sp>
          <p:sp>
            <p:nvSpPr>
              <p:cNvPr id="14" name="矩形 13"/>
              <p:cNvSpPr/>
              <p:nvPr/>
            </p:nvSpPr>
            <p:spPr>
              <a:xfrm>
                <a:off x="2161084" y="3190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sym typeface="Arial" panose="020B0604020202020204"/>
                </a:endParaRPr>
              </a:p>
            </p:txBody>
          </p:sp>
          <p:sp>
            <p:nvSpPr>
              <p:cNvPr id="15" name="矩形 14"/>
              <p:cNvSpPr/>
              <p:nvPr/>
            </p:nvSpPr>
            <p:spPr>
              <a:xfrm>
                <a:off x="3494584" y="3190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sym typeface="Arial" panose="020B0604020202020204"/>
                </a:endParaRPr>
              </a:p>
            </p:txBody>
          </p:sp>
          <p:sp>
            <p:nvSpPr>
              <p:cNvPr id="16" name="矩形 15"/>
              <p:cNvSpPr/>
              <p:nvPr/>
            </p:nvSpPr>
            <p:spPr>
              <a:xfrm>
                <a:off x="827584" y="4523830"/>
                <a:ext cx="1296144" cy="12961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sym typeface="Arial" panose="020B0604020202020204"/>
                </a:endParaRPr>
              </a:p>
            </p:txBody>
          </p:sp>
          <p:sp>
            <p:nvSpPr>
              <p:cNvPr id="17" name="矩形 16"/>
              <p:cNvSpPr/>
              <p:nvPr/>
            </p:nvSpPr>
            <p:spPr>
              <a:xfrm>
                <a:off x="2161084" y="45238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sym typeface="Arial" panose="020B0604020202020204"/>
                </a:endParaRPr>
              </a:p>
            </p:txBody>
          </p:sp>
          <p:sp>
            <p:nvSpPr>
              <p:cNvPr id="18" name="矩形 17"/>
              <p:cNvSpPr/>
              <p:nvPr/>
            </p:nvSpPr>
            <p:spPr>
              <a:xfrm>
                <a:off x="3494584" y="45238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sym typeface="Arial" panose="020B0604020202020204"/>
                </a:endParaRPr>
              </a:p>
            </p:txBody>
          </p:sp>
          <p:sp>
            <p:nvSpPr>
              <p:cNvPr id="19" name="矩形 18"/>
              <p:cNvSpPr/>
              <p:nvPr/>
            </p:nvSpPr>
            <p:spPr>
              <a:xfrm>
                <a:off x="827584" y="5857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sym typeface="Arial" panose="020B0604020202020204"/>
                </a:endParaRPr>
              </a:p>
            </p:txBody>
          </p:sp>
          <p:sp>
            <p:nvSpPr>
              <p:cNvPr id="20" name="矩形 19"/>
              <p:cNvSpPr/>
              <p:nvPr/>
            </p:nvSpPr>
            <p:spPr>
              <a:xfrm>
                <a:off x="2161084" y="5857330"/>
                <a:ext cx="1296144" cy="129614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sym typeface="Arial" panose="020B0604020202020204"/>
                </a:endParaRPr>
              </a:p>
            </p:txBody>
          </p:sp>
          <p:sp>
            <p:nvSpPr>
              <p:cNvPr id="21" name="矩形 20"/>
              <p:cNvSpPr/>
              <p:nvPr/>
            </p:nvSpPr>
            <p:spPr>
              <a:xfrm>
                <a:off x="3494584" y="5857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sym typeface="Arial" panose="020B0604020202020204"/>
                </a:endParaRPr>
              </a:p>
            </p:txBody>
          </p:sp>
        </p:grpSp>
        <p:sp>
          <p:nvSpPr>
            <p:cNvPr id="11" name="矩形 10"/>
            <p:cNvSpPr/>
            <p:nvPr/>
          </p:nvSpPr>
          <p:spPr>
            <a:xfrm rot="18894356">
              <a:off x="5360163" y="553671"/>
              <a:ext cx="1728592" cy="1727967"/>
            </a:xfrm>
            <a:prstGeom prst="rect">
              <a:avLst/>
            </a:prstGeom>
            <a:solidFill>
              <a:srgbClr val="4A4A4C">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sym typeface="Arial" panose="020B0604020202020204"/>
              </a:endParaRPr>
            </a:p>
          </p:txBody>
        </p:sp>
      </p:grpSp>
      <p:grpSp>
        <p:nvGrpSpPr>
          <p:cNvPr id="42" name="组合 41"/>
          <p:cNvGrpSpPr/>
          <p:nvPr/>
        </p:nvGrpSpPr>
        <p:grpSpPr>
          <a:xfrm>
            <a:off x="5147033" y="3429615"/>
            <a:ext cx="5185751" cy="783992"/>
            <a:chOff x="5401703" y="751541"/>
            <a:chExt cx="5185751" cy="783992"/>
          </a:xfrm>
        </p:grpSpPr>
        <p:grpSp>
          <p:nvGrpSpPr>
            <p:cNvPr id="43" name="4"/>
            <p:cNvGrpSpPr/>
            <p:nvPr/>
          </p:nvGrpSpPr>
          <p:grpSpPr>
            <a:xfrm>
              <a:off x="6401692" y="751541"/>
              <a:ext cx="4185762" cy="783992"/>
              <a:chOff x="6988950" y="633706"/>
              <a:chExt cx="4185762" cy="783992"/>
            </a:xfrm>
          </p:grpSpPr>
          <p:sp>
            <p:nvSpPr>
              <p:cNvPr id="46" name="文本框 18"/>
              <p:cNvSpPr txBox="1"/>
              <p:nvPr/>
            </p:nvSpPr>
            <p:spPr>
              <a:xfrm>
                <a:off x="6988950" y="633706"/>
                <a:ext cx="1467068" cy="499624"/>
              </a:xfrm>
              <a:prstGeom prst="rect">
                <a:avLst/>
              </a:prstGeom>
              <a:noFill/>
            </p:spPr>
            <p:txBody>
              <a:bodyPr wrap="none" rtlCol="0">
                <a:spAutoFit/>
              </a:bodyPr>
              <a:lstStyle>
                <a:defPPr>
                  <a:defRPr lang="zh-CN"/>
                </a:defPPr>
                <a:lvl1pPr algn="ctr">
                  <a:lnSpc>
                    <a:spcPct val="150000"/>
                  </a:lnSpc>
                  <a:defRPr sz="2400">
                    <a:solidFill>
                      <a:schemeClr val="bg1"/>
                    </a:solidFill>
                    <a:latin typeface="微软雅黑" panose="020B0503020204020204" charset="-122"/>
                    <a:ea typeface="微软雅黑" panose="020B0503020204020204" charset="-122"/>
                  </a:defRPr>
                </a:lvl1pPr>
              </a:lstStyle>
              <a:p>
                <a:pPr algn="l"/>
                <a:r>
                  <a:rPr lang="zh-CN" altLang="en-US" sz="2000" b="1" dirty="0" smtClean="0">
                    <a:solidFill>
                      <a:srgbClr val="B02434"/>
                    </a:solidFill>
                    <a:latin typeface="+mn-ea"/>
                    <a:ea typeface="+mn-ea"/>
                    <a:sym typeface="Arial" panose="020B0604020202020204"/>
                  </a:rPr>
                  <a:t>项目的介绍</a:t>
                </a:r>
                <a:endParaRPr lang="zh-CN" altLang="en-US" sz="2000" b="1" dirty="0">
                  <a:solidFill>
                    <a:srgbClr val="B02434"/>
                  </a:solidFill>
                  <a:latin typeface="+mn-ea"/>
                  <a:ea typeface="+mn-ea"/>
                  <a:sym typeface="Arial" panose="020B0604020202020204"/>
                </a:endParaRPr>
              </a:p>
            </p:txBody>
          </p:sp>
          <p:sp>
            <p:nvSpPr>
              <p:cNvPr id="47" name="矩形 46"/>
              <p:cNvSpPr/>
              <p:nvPr/>
            </p:nvSpPr>
            <p:spPr>
              <a:xfrm flipH="1">
                <a:off x="7023944" y="1085299"/>
                <a:ext cx="4150768" cy="33239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30000"/>
                  </a:lnSpc>
                  <a:defRPr/>
                </a:pPr>
                <a:r>
                  <a:rPr lang="zh-CN" altLang="en-US" sz="1200" kern="0" dirty="0" smtClean="0">
                    <a:latin typeface="+mn-ea"/>
                    <a:sym typeface="Arial" panose="020B0604020202020204"/>
                  </a:rPr>
                  <a:t>您的内容打在这里，或者通过复制您的文本</a:t>
                </a:r>
                <a:r>
                  <a:rPr lang="zh-CN" altLang="en-US" sz="1200" kern="0" dirty="0" smtClean="0">
                    <a:latin typeface="+mn-ea"/>
                    <a:sym typeface="Arial" panose="020B0604020202020204"/>
                  </a:rPr>
                  <a:t>后</a:t>
                </a:r>
                <a:endParaRPr lang="zh-CN" altLang="en-US" sz="1200" kern="0" dirty="0">
                  <a:latin typeface="+mn-ea"/>
                  <a:sym typeface="Arial" panose="020B0604020202020204"/>
                </a:endParaRPr>
              </a:p>
            </p:txBody>
          </p:sp>
        </p:grpSp>
        <p:sp>
          <p:nvSpPr>
            <p:cNvPr id="44" name="矩形: 圆角 1"/>
            <p:cNvSpPr/>
            <p:nvPr/>
          </p:nvSpPr>
          <p:spPr>
            <a:xfrm>
              <a:off x="5401703" y="947331"/>
              <a:ext cx="870857" cy="493486"/>
            </a:xfrm>
            <a:prstGeom prst="roundRect">
              <a:avLst/>
            </a:prstGeom>
            <a:solidFill>
              <a:srgbClr val="C00000"/>
            </a:solidFill>
            <a:ln>
              <a:noFill/>
            </a:ln>
            <a:effectLst>
              <a:outerShdw blurRad="63500" algn="ctr" rotWithShape="0">
                <a:prstClr val="black">
                  <a:alpha val="40000"/>
                </a:prstClr>
              </a:outerShdw>
            </a:effec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mn-ea"/>
                <a:sym typeface="Arial" panose="020B0604020202020204"/>
              </a:endParaRPr>
            </a:p>
          </p:txBody>
        </p:sp>
        <p:sp>
          <p:nvSpPr>
            <p:cNvPr id="45" name="文本框 17"/>
            <p:cNvSpPr txBox="1"/>
            <p:nvPr/>
          </p:nvSpPr>
          <p:spPr>
            <a:xfrm>
              <a:off x="5578029" y="961610"/>
              <a:ext cx="546945"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solidFill>
                    <a:schemeClr val="bg1"/>
                  </a:solidFill>
                  <a:latin typeface="+mn-ea"/>
                  <a:sym typeface="Arial" panose="020B0604020202020204"/>
                </a:rPr>
                <a:t>01</a:t>
              </a:r>
              <a:endParaRPr lang="zh-CN" altLang="en-US" sz="2400" dirty="0">
                <a:solidFill>
                  <a:schemeClr val="bg1"/>
                </a:solidFill>
                <a:latin typeface="+mn-ea"/>
                <a:sym typeface="Arial" panose="020B0604020202020204"/>
              </a:endParaRPr>
            </a:p>
          </p:txBody>
        </p:sp>
      </p:grpSp>
      <p:grpSp>
        <p:nvGrpSpPr>
          <p:cNvPr id="48" name="组合 47"/>
          <p:cNvGrpSpPr/>
          <p:nvPr/>
        </p:nvGrpSpPr>
        <p:grpSpPr>
          <a:xfrm>
            <a:off x="5147033" y="4560525"/>
            <a:ext cx="5185751" cy="783992"/>
            <a:chOff x="5401703" y="751541"/>
            <a:chExt cx="5185751" cy="783992"/>
          </a:xfrm>
        </p:grpSpPr>
        <p:grpSp>
          <p:nvGrpSpPr>
            <p:cNvPr id="49" name="4"/>
            <p:cNvGrpSpPr/>
            <p:nvPr/>
          </p:nvGrpSpPr>
          <p:grpSpPr>
            <a:xfrm>
              <a:off x="6401692" y="751541"/>
              <a:ext cx="4185762" cy="783992"/>
              <a:chOff x="6988950" y="633706"/>
              <a:chExt cx="4185762" cy="783992"/>
            </a:xfrm>
          </p:grpSpPr>
          <p:sp>
            <p:nvSpPr>
              <p:cNvPr id="52" name="文本框 18"/>
              <p:cNvSpPr txBox="1"/>
              <p:nvPr/>
            </p:nvSpPr>
            <p:spPr>
              <a:xfrm>
                <a:off x="6988950" y="633706"/>
                <a:ext cx="1467068" cy="499624"/>
              </a:xfrm>
              <a:prstGeom prst="rect">
                <a:avLst/>
              </a:prstGeom>
              <a:noFill/>
            </p:spPr>
            <p:txBody>
              <a:bodyPr wrap="none" rtlCol="0">
                <a:spAutoFit/>
              </a:bodyPr>
              <a:lstStyle>
                <a:defPPr>
                  <a:defRPr lang="zh-CN"/>
                </a:defPPr>
                <a:lvl1pPr algn="ctr">
                  <a:lnSpc>
                    <a:spcPct val="150000"/>
                  </a:lnSpc>
                  <a:defRPr sz="2400">
                    <a:solidFill>
                      <a:schemeClr val="bg1"/>
                    </a:solidFill>
                    <a:latin typeface="微软雅黑" panose="020B0503020204020204" charset="-122"/>
                    <a:ea typeface="微软雅黑" panose="020B0503020204020204" charset="-122"/>
                  </a:defRPr>
                </a:lvl1pPr>
              </a:lstStyle>
              <a:p>
                <a:pPr algn="l"/>
                <a:r>
                  <a:rPr lang="zh-CN" altLang="en-US" sz="2000" b="1" dirty="0">
                    <a:solidFill>
                      <a:srgbClr val="B02434"/>
                    </a:solidFill>
                    <a:latin typeface="+mn-ea"/>
                    <a:ea typeface="+mn-ea"/>
                    <a:sym typeface="Arial" panose="020B0604020202020204"/>
                  </a:rPr>
                  <a:t>产品与运营</a:t>
                </a:r>
                <a:endParaRPr lang="zh-CN" altLang="en-US" sz="2000" b="1" dirty="0">
                  <a:solidFill>
                    <a:srgbClr val="B02434"/>
                  </a:solidFill>
                  <a:latin typeface="+mn-ea"/>
                  <a:ea typeface="+mn-ea"/>
                  <a:sym typeface="Arial" panose="020B0604020202020204"/>
                </a:endParaRPr>
              </a:p>
            </p:txBody>
          </p:sp>
          <p:sp>
            <p:nvSpPr>
              <p:cNvPr id="53" name="矩形 52"/>
              <p:cNvSpPr/>
              <p:nvPr/>
            </p:nvSpPr>
            <p:spPr>
              <a:xfrm flipH="1">
                <a:off x="7023944" y="1085299"/>
                <a:ext cx="4150768" cy="33239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30000"/>
                  </a:lnSpc>
                  <a:defRPr/>
                </a:pPr>
                <a:r>
                  <a:rPr lang="zh-CN" altLang="en-US" sz="1200" kern="0" dirty="0" smtClean="0">
                    <a:latin typeface="+mn-ea"/>
                    <a:sym typeface="Arial" panose="020B0604020202020204"/>
                  </a:rPr>
                  <a:t>您的内容打在这里，或者通过复制您的文本</a:t>
                </a:r>
                <a:r>
                  <a:rPr lang="zh-CN" altLang="en-US" sz="1200" kern="0" dirty="0" smtClean="0">
                    <a:latin typeface="+mn-ea"/>
                    <a:sym typeface="Arial" panose="020B0604020202020204"/>
                  </a:rPr>
                  <a:t>后</a:t>
                </a:r>
                <a:endParaRPr lang="zh-CN" altLang="en-US" sz="1200" kern="0" dirty="0">
                  <a:latin typeface="+mn-ea"/>
                  <a:sym typeface="Arial" panose="020B0604020202020204"/>
                </a:endParaRPr>
              </a:p>
            </p:txBody>
          </p:sp>
        </p:grpSp>
        <p:sp>
          <p:nvSpPr>
            <p:cNvPr id="50" name="矩形: 圆角 1"/>
            <p:cNvSpPr/>
            <p:nvPr/>
          </p:nvSpPr>
          <p:spPr>
            <a:xfrm>
              <a:off x="5401703" y="947331"/>
              <a:ext cx="870857" cy="493486"/>
            </a:xfrm>
            <a:prstGeom prst="roundRect">
              <a:avLst/>
            </a:prstGeom>
            <a:solidFill>
              <a:srgbClr val="C00000"/>
            </a:solidFill>
            <a:ln>
              <a:noFill/>
            </a:ln>
            <a:effectLst>
              <a:outerShdw blurRad="63500" algn="ctr" rotWithShape="0">
                <a:prstClr val="black">
                  <a:alpha val="40000"/>
                </a:prstClr>
              </a:outerShdw>
            </a:effectLst>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latin typeface="+mn-ea"/>
                <a:sym typeface="Arial" panose="020B0604020202020204"/>
              </a:endParaRPr>
            </a:p>
          </p:txBody>
        </p:sp>
        <p:sp>
          <p:nvSpPr>
            <p:cNvPr id="51" name="文本框 17"/>
            <p:cNvSpPr txBox="1"/>
            <p:nvPr/>
          </p:nvSpPr>
          <p:spPr>
            <a:xfrm>
              <a:off x="5578029" y="961610"/>
              <a:ext cx="546945"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a:solidFill>
                    <a:schemeClr val="bg1"/>
                  </a:solidFill>
                  <a:latin typeface="+mn-ea"/>
                  <a:sym typeface="Arial" panose="020B0604020202020204"/>
                </a:rPr>
                <a:t>01</a:t>
              </a:r>
              <a:endParaRPr lang="zh-CN" altLang="en-US" sz="2400" dirty="0">
                <a:solidFill>
                  <a:schemeClr val="bg1"/>
                </a:solidFill>
                <a:latin typeface="+mn-ea"/>
                <a:sym typeface="Arial" panose="020B0604020202020204"/>
              </a:endParaRPr>
            </a:p>
          </p:txBody>
        </p:sp>
      </p:grpSp>
      <p:sp>
        <p:nvSpPr>
          <p:cNvPr id="54" name="矩形 53"/>
          <p:cNvSpPr/>
          <p:nvPr/>
        </p:nvSpPr>
        <p:spPr>
          <a:xfrm rot="2700000">
            <a:off x="9014284" y="6996479"/>
            <a:ext cx="576064" cy="57606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矩形 54"/>
          <p:cNvSpPr/>
          <p:nvPr/>
        </p:nvSpPr>
        <p:spPr>
          <a:xfrm rot="2700000">
            <a:off x="9828962" y="6999154"/>
            <a:ext cx="576064" cy="57606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矩形 55"/>
          <p:cNvSpPr/>
          <p:nvPr/>
        </p:nvSpPr>
        <p:spPr>
          <a:xfrm rot="2700000">
            <a:off x="10643638" y="6955319"/>
            <a:ext cx="576064" cy="57606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7" name="矩形 56"/>
          <p:cNvSpPr/>
          <p:nvPr/>
        </p:nvSpPr>
        <p:spPr>
          <a:xfrm rot="2700000">
            <a:off x="12183973" y="6890967"/>
            <a:ext cx="576064" cy="576064"/>
          </a:xfrm>
          <a:prstGeom prst="rect">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8" name="矩形 57"/>
          <p:cNvSpPr/>
          <p:nvPr/>
        </p:nvSpPr>
        <p:spPr>
          <a:xfrm rot="2700000">
            <a:off x="11458315" y="6937258"/>
            <a:ext cx="576064" cy="576064"/>
          </a:xfrm>
          <a:prstGeom prst="rect">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9" name="平行四边形 58"/>
          <p:cNvSpPr>
            <a:spLocks noChangeAspect="1"/>
          </p:cNvSpPr>
          <p:nvPr/>
        </p:nvSpPr>
        <p:spPr>
          <a:xfrm>
            <a:off x="10973356" y="-1389957"/>
            <a:ext cx="3285651" cy="2880000"/>
          </a:xfrm>
          <a:prstGeom prst="parallelogram">
            <a:avLst>
              <a:gd name="adj" fmla="val 98271"/>
            </a:avLst>
          </a:prstGeom>
          <a:solidFill>
            <a:srgbClr val="C00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0" name="平行四边形 59"/>
          <p:cNvSpPr>
            <a:spLocks noChangeAspect="1"/>
          </p:cNvSpPr>
          <p:nvPr/>
        </p:nvSpPr>
        <p:spPr>
          <a:xfrm>
            <a:off x="10961830" y="-1409541"/>
            <a:ext cx="2464231" cy="2160000"/>
          </a:xfrm>
          <a:prstGeom prst="parallelogram">
            <a:avLst>
              <a:gd name="adj" fmla="val 98271"/>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1" name="平行四边形 60"/>
          <p:cNvSpPr>
            <a:spLocks noChangeAspect="1"/>
          </p:cNvSpPr>
          <p:nvPr/>
        </p:nvSpPr>
        <p:spPr>
          <a:xfrm>
            <a:off x="12180723" y="-540588"/>
            <a:ext cx="2053532" cy="1800000"/>
          </a:xfrm>
          <a:prstGeom prst="parallelogram">
            <a:avLst>
              <a:gd name="adj" fmla="val 98271"/>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H="1">
            <a:off x="9447630" y="5880523"/>
            <a:ext cx="2582157" cy="1359792"/>
          </a:xfrm>
          <a:prstGeom prst="triangle">
            <a:avLst>
              <a:gd name="adj" fmla="val 5046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3" name="等腰三角形 2"/>
          <p:cNvSpPr/>
          <p:nvPr/>
        </p:nvSpPr>
        <p:spPr>
          <a:xfrm flipH="1" flipV="1">
            <a:off x="2716958" y="-5371"/>
            <a:ext cx="4703910" cy="2422237"/>
          </a:xfrm>
          <a:prstGeom prst="triangle">
            <a:avLst>
              <a:gd name="adj" fmla="val 4827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4" name="等腰三角形 3"/>
          <p:cNvSpPr/>
          <p:nvPr/>
        </p:nvSpPr>
        <p:spPr>
          <a:xfrm rot="9440032" flipH="1" flipV="1">
            <a:off x="9718685" y="398689"/>
            <a:ext cx="1156725" cy="710378"/>
          </a:xfrm>
          <a:prstGeom prst="triangle">
            <a:avLst>
              <a:gd name="adj" fmla="val 5899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a:ea typeface="微软雅黑" panose="020B0503020204020204" charset="-122"/>
              <a:sym typeface="Arial" panose="020B0604020202020204"/>
            </a:endParaRPr>
          </a:p>
        </p:txBody>
      </p:sp>
      <p:grpSp>
        <p:nvGrpSpPr>
          <p:cNvPr id="5" name="组合 4"/>
          <p:cNvGrpSpPr/>
          <p:nvPr/>
        </p:nvGrpSpPr>
        <p:grpSpPr>
          <a:xfrm rot="18894356">
            <a:off x="-1261637" y="-185297"/>
            <a:ext cx="5285416" cy="5283505"/>
            <a:chOff x="827584" y="3190330"/>
            <a:chExt cx="3963144" cy="3963144"/>
          </a:xfrm>
          <a:blipFill dpi="0" rotWithShape="1">
            <a:blip r:embed="rId1">
              <a:extLst>
                <a:ext uri="{28A0092B-C50C-407E-A947-70E740481C1C}">
                  <a14:useLocalDpi xmlns:a14="http://schemas.microsoft.com/office/drawing/2010/main" val="0"/>
                </a:ext>
              </a:extLst>
            </a:blip>
            <a:srcRect/>
            <a:stretch>
              <a:fillRect/>
            </a:stretch>
          </a:blipFill>
        </p:grpSpPr>
        <p:sp>
          <p:nvSpPr>
            <p:cNvPr id="17" name="矩形 16"/>
            <p:cNvSpPr/>
            <p:nvPr/>
          </p:nvSpPr>
          <p:spPr>
            <a:xfrm>
              <a:off x="827584" y="3190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18" name="矩形 17"/>
            <p:cNvSpPr/>
            <p:nvPr/>
          </p:nvSpPr>
          <p:spPr>
            <a:xfrm>
              <a:off x="2161084" y="3190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19" name="矩形 18"/>
            <p:cNvSpPr/>
            <p:nvPr/>
          </p:nvSpPr>
          <p:spPr>
            <a:xfrm>
              <a:off x="3494584" y="3190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0" name="矩形 19"/>
            <p:cNvSpPr/>
            <p:nvPr/>
          </p:nvSpPr>
          <p:spPr>
            <a:xfrm>
              <a:off x="827584" y="45238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1" name="矩形 20"/>
            <p:cNvSpPr/>
            <p:nvPr/>
          </p:nvSpPr>
          <p:spPr>
            <a:xfrm>
              <a:off x="2161084" y="45238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2" name="矩形 21"/>
            <p:cNvSpPr/>
            <p:nvPr/>
          </p:nvSpPr>
          <p:spPr>
            <a:xfrm>
              <a:off x="3494584" y="45238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3" name="矩形 22"/>
            <p:cNvSpPr/>
            <p:nvPr/>
          </p:nvSpPr>
          <p:spPr>
            <a:xfrm>
              <a:off x="827584" y="5857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4" name="矩形 23"/>
            <p:cNvSpPr/>
            <p:nvPr/>
          </p:nvSpPr>
          <p:spPr>
            <a:xfrm>
              <a:off x="2161084" y="5857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5" name="矩形 24"/>
            <p:cNvSpPr/>
            <p:nvPr/>
          </p:nvSpPr>
          <p:spPr>
            <a:xfrm>
              <a:off x="3494584" y="5857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grpSp>
      <p:grpSp>
        <p:nvGrpSpPr>
          <p:cNvPr id="6" name="组合 5"/>
          <p:cNvGrpSpPr/>
          <p:nvPr/>
        </p:nvGrpSpPr>
        <p:grpSpPr>
          <a:xfrm>
            <a:off x="-313462" y="1592728"/>
            <a:ext cx="3364257" cy="1728592"/>
            <a:chOff x="218834" y="1191094"/>
            <a:chExt cx="2523521" cy="1296144"/>
          </a:xfrm>
        </p:grpSpPr>
        <p:sp>
          <p:nvSpPr>
            <p:cNvPr id="15" name="矩形 14"/>
            <p:cNvSpPr/>
            <p:nvPr/>
          </p:nvSpPr>
          <p:spPr>
            <a:xfrm rot="18894356">
              <a:off x="838731" y="1191094"/>
              <a:ext cx="1296144" cy="1296144"/>
            </a:xfrm>
            <a:prstGeom prst="rect">
              <a:avLst/>
            </a:prstGeom>
            <a:solidFill>
              <a:srgbClr val="4A4A4C">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16" name="TextBox 11"/>
            <p:cNvSpPr txBox="1"/>
            <p:nvPr/>
          </p:nvSpPr>
          <p:spPr>
            <a:xfrm flipH="1">
              <a:off x="218834" y="1387064"/>
              <a:ext cx="2523521"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200" b="1" dirty="0" smtClean="0">
                  <a:solidFill>
                    <a:schemeClr val="bg1">
                      <a:alpha val="64000"/>
                    </a:schemeClr>
                  </a:solidFill>
                  <a:latin typeface="Arial" panose="020B0604020202020204"/>
                  <a:ea typeface="微软雅黑" panose="020B0503020204020204" charset="-122"/>
                  <a:sym typeface="Arial" panose="020B0604020202020204"/>
                </a:rPr>
                <a:t>01</a:t>
              </a:r>
              <a:endParaRPr lang="id-ID" sz="7200" b="1" dirty="0">
                <a:solidFill>
                  <a:schemeClr val="bg1">
                    <a:alpha val="64000"/>
                  </a:schemeClr>
                </a:solidFill>
                <a:latin typeface="Arial" panose="020B0604020202020204"/>
                <a:ea typeface="微软雅黑" panose="020B0503020204020204" charset="-122"/>
                <a:sym typeface="Arial" panose="020B0604020202020204"/>
              </a:endParaRPr>
            </a:p>
          </p:txBody>
        </p:sp>
      </p:grpSp>
      <p:grpSp>
        <p:nvGrpSpPr>
          <p:cNvPr id="7" name="组合 6"/>
          <p:cNvGrpSpPr/>
          <p:nvPr/>
        </p:nvGrpSpPr>
        <p:grpSpPr>
          <a:xfrm>
            <a:off x="6056270" y="2883495"/>
            <a:ext cx="3570208" cy="2087556"/>
            <a:chOff x="5868330" y="2221920"/>
            <a:chExt cx="3570208" cy="2087556"/>
          </a:xfrm>
        </p:grpSpPr>
        <p:sp>
          <p:nvSpPr>
            <p:cNvPr id="8" name="矩形 7"/>
            <p:cNvSpPr/>
            <p:nvPr/>
          </p:nvSpPr>
          <p:spPr>
            <a:xfrm>
              <a:off x="5868330" y="2221920"/>
              <a:ext cx="3570208" cy="904863"/>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4400" b="1" dirty="0">
                  <a:solidFill>
                    <a:srgbClr val="C00000"/>
                  </a:solidFill>
                  <a:ea typeface="微软雅黑" panose="020B0503020204020204" charset="-122"/>
                  <a:sym typeface="Arial" panose="020B0604020202020204"/>
                </a:rPr>
                <a:t>公司与团队</a:t>
              </a:r>
              <a:endParaRPr lang="zh-CN" altLang="en-US" sz="4400" b="1" dirty="0">
                <a:solidFill>
                  <a:srgbClr val="C00000"/>
                </a:solidFill>
                <a:ea typeface="微软雅黑" panose="020B0503020204020204" charset="-122"/>
                <a:sym typeface="Arial" panose="020B0604020202020204"/>
              </a:endParaRPr>
            </a:p>
          </p:txBody>
        </p:sp>
        <p:sp>
          <p:nvSpPr>
            <p:cNvPr id="9" name="TextBox 23"/>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添加文字标题一</a:t>
              </a:r>
              <a:endPar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sp>
          <p:nvSpPr>
            <p:cNvPr id="10" name="TextBox 24"/>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添加文字标题二</a:t>
              </a:r>
              <a:endPar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sp>
          <p:nvSpPr>
            <p:cNvPr id="11" name="TextBox 25"/>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添加文字标题三</a:t>
              </a:r>
              <a:endPar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sp>
          <p:nvSpPr>
            <p:cNvPr id="12" name="TextBox 23"/>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dirty="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添加文字标题四</a:t>
              </a:r>
              <a:endParaRPr lang="zh-CN" altLang="en-US" sz="1200" dirty="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sp>
          <p:nvSpPr>
            <p:cNvPr id="13" name="TextBox 24"/>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添加文字标题五</a:t>
              </a:r>
              <a:endPar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sp>
          <p:nvSpPr>
            <p:cNvPr id="14" name="TextBox 25"/>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dirty="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添加文字标题六</a:t>
              </a:r>
              <a:endParaRPr lang="zh-CN" altLang="en-US" sz="1200" dirty="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a:spLocks noChangeArrowheads="1"/>
          </p:cNvSpPr>
          <p:nvPr/>
        </p:nvSpPr>
        <p:spPr bwMode="auto">
          <a:xfrm>
            <a:off x="438423" y="102789"/>
            <a:ext cx="2179704"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spc="300" dirty="0">
                <a:solidFill>
                  <a:srgbClr val="B02434"/>
                </a:solidFill>
                <a:latin typeface="Arial" panose="020B0604020202020204"/>
                <a:ea typeface="微软雅黑" panose="020B0503020204020204" charset="-122"/>
                <a:sym typeface="Arial" panose="020B0604020202020204"/>
              </a:rPr>
              <a:t>市场前景</a:t>
            </a:r>
            <a:endParaRPr lang="zh-CN" altLang="en-US" sz="2400" b="1" spc="300" dirty="0">
              <a:solidFill>
                <a:srgbClr val="B02434"/>
              </a:solidFill>
              <a:latin typeface="Arial" panose="020B0604020202020204"/>
              <a:ea typeface="微软雅黑" panose="020B0503020204020204" charset="-122"/>
              <a:sym typeface="Arial" panose="020B0604020202020204"/>
            </a:endParaRPr>
          </a:p>
        </p:txBody>
      </p:sp>
      <p:cxnSp>
        <p:nvCxnSpPr>
          <p:cNvPr id="3" name="肘形连接符 2"/>
          <p:cNvCxnSpPr/>
          <p:nvPr/>
        </p:nvCxnSpPr>
        <p:spPr>
          <a:xfrm flipV="1">
            <a:off x="3837087" y="2201914"/>
            <a:ext cx="2909448" cy="757210"/>
          </a:xfrm>
          <a:prstGeom prst="bentConnector3">
            <a:avLst>
              <a:gd name="adj1" fmla="val 62381"/>
            </a:avLst>
          </a:prstGeom>
          <a:ln w="9525" cap="rnd">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4" name="肘形连接符 3"/>
          <p:cNvCxnSpPr/>
          <p:nvPr/>
        </p:nvCxnSpPr>
        <p:spPr>
          <a:xfrm>
            <a:off x="3837087" y="3278623"/>
            <a:ext cx="3096344" cy="812358"/>
          </a:xfrm>
          <a:prstGeom prst="bentConnector3">
            <a:avLst>
              <a:gd name="adj1" fmla="val 50000"/>
            </a:avLst>
          </a:prstGeom>
          <a:ln w="9525">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6746535" y="1867592"/>
            <a:ext cx="546935" cy="54693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标题 4"/>
          <p:cNvSpPr txBox="1"/>
          <p:nvPr/>
        </p:nvSpPr>
        <p:spPr>
          <a:xfrm>
            <a:off x="6775664" y="196216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微软雅黑" panose="020B0503020204020204" charset="-122"/>
                <a:ea typeface="微软雅黑" panose="020B0503020204020204" charset="-122"/>
              </a:rPr>
              <a:t>01</a:t>
            </a:r>
            <a:endParaRPr lang="en-US" altLang="zh-CN" sz="1800" b="1" dirty="0" smtClean="0">
              <a:solidFill>
                <a:schemeClr val="bg1"/>
              </a:solidFill>
              <a:latin typeface="微软雅黑" panose="020B0503020204020204" charset="-122"/>
              <a:ea typeface="微软雅黑" panose="020B0503020204020204" charset="-122"/>
            </a:endParaRPr>
          </a:p>
        </p:txBody>
      </p:sp>
      <p:cxnSp>
        <p:nvCxnSpPr>
          <p:cNvPr id="7" name="肘形连接符 6"/>
          <p:cNvCxnSpPr/>
          <p:nvPr/>
        </p:nvCxnSpPr>
        <p:spPr>
          <a:xfrm flipV="1">
            <a:off x="4456031" y="3189713"/>
            <a:ext cx="3010585" cy="777523"/>
          </a:xfrm>
          <a:prstGeom prst="bentConnector3">
            <a:avLst>
              <a:gd name="adj1" fmla="val 50000"/>
            </a:avLst>
          </a:prstGeom>
          <a:ln w="9525">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 name="肘形连接符 7"/>
          <p:cNvCxnSpPr/>
          <p:nvPr/>
        </p:nvCxnSpPr>
        <p:spPr>
          <a:xfrm>
            <a:off x="4413151" y="4266465"/>
            <a:ext cx="3096344" cy="812358"/>
          </a:xfrm>
          <a:prstGeom prst="bentConnector3">
            <a:avLst>
              <a:gd name="adj1" fmla="val 55369"/>
            </a:avLst>
          </a:prstGeom>
          <a:ln w="9525">
            <a:solidFill>
              <a:schemeClr val="tx1">
                <a:lumMod val="50000"/>
                <a:lumOff val="50000"/>
              </a:schemeClr>
            </a:solidFill>
            <a:prstDash val="dashDot"/>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7466616" y="2875704"/>
            <a:ext cx="546935" cy="54693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 name="标题 4"/>
          <p:cNvSpPr txBox="1"/>
          <p:nvPr/>
        </p:nvSpPr>
        <p:spPr>
          <a:xfrm>
            <a:off x="7495745" y="2970277"/>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微软雅黑" panose="020B0503020204020204" charset="-122"/>
                <a:ea typeface="微软雅黑" panose="020B0503020204020204" charset="-122"/>
              </a:rPr>
              <a:t>02</a:t>
            </a:r>
            <a:endParaRPr lang="en-US" altLang="zh-CN" sz="1800" b="1" dirty="0" smtClean="0">
              <a:solidFill>
                <a:schemeClr val="bg1"/>
              </a:solidFill>
              <a:latin typeface="微软雅黑" panose="020B0503020204020204" charset="-122"/>
              <a:ea typeface="微软雅黑" panose="020B0503020204020204" charset="-122"/>
            </a:endParaRPr>
          </a:p>
        </p:txBody>
      </p:sp>
      <p:sp>
        <p:nvSpPr>
          <p:cNvPr id="11" name="椭圆 10"/>
          <p:cNvSpPr/>
          <p:nvPr/>
        </p:nvSpPr>
        <p:spPr>
          <a:xfrm>
            <a:off x="6674528" y="3782679"/>
            <a:ext cx="546935" cy="54693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标题 4"/>
          <p:cNvSpPr txBox="1"/>
          <p:nvPr/>
        </p:nvSpPr>
        <p:spPr>
          <a:xfrm>
            <a:off x="6703657" y="3877252"/>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微软雅黑" panose="020B0503020204020204" charset="-122"/>
                <a:ea typeface="微软雅黑" panose="020B0503020204020204" charset="-122"/>
              </a:rPr>
              <a:t>03</a:t>
            </a:r>
            <a:endParaRPr lang="en-US" altLang="zh-CN" sz="1800" b="1" dirty="0" smtClean="0">
              <a:solidFill>
                <a:schemeClr val="bg1"/>
              </a:solidFill>
              <a:latin typeface="微软雅黑" panose="020B0503020204020204" charset="-122"/>
              <a:ea typeface="微软雅黑" panose="020B0503020204020204" charset="-122"/>
            </a:endParaRPr>
          </a:p>
        </p:txBody>
      </p:sp>
      <p:sp>
        <p:nvSpPr>
          <p:cNvPr id="13" name="椭圆 12"/>
          <p:cNvSpPr/>
          <p:nvPr/>
        </p:nvSpPr>
        <p:spPr>
          <a:xfrm>
            <a:off x="7394608" y="4790791"/>
            <a:ext cx="546935" cy="54693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标题 4"/>
          <p:cNvSpPr txBox="1"/>
          <p:nvPr/>
        </p:nvSpPr>
        <p:spPr>
          <a:xfrm>
            <a:off x="7423737" y="4885364"/>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微软雅黑" panose="020B0503020204020204" charset="-122"/>
                <a:ea typeface="微软雅黑" panose="020B0503020204020204" charset="-122"/>
              </a:rPr>
              <a:t>04</a:t>
            </a:r>
            <a:endParaRPr lang="en-US" altLang="zh-CN" sz="1800" b="1" dirty="0" smtClean="0">
              <a:solidFill>
                <a:schemeClr val="bg1"/>
              </a:solidFill>
              <a:latin typeface="微软雅黑" panose="020B0503020204020204" charset="-122"/>
              <a:ea typeface="微软雅黑" panose="020B0503020204020204" charset="-122"/>
            </a:endParaRPr>
          </a:p>
        </p:txBody>
      </p:sp>
      <p:sp>
        <p:nvSpPr>
          <p:cNvPr id="15" name="Freeform 9"/>
          <p:cNvSpPr/>
          <p:nvPr/>
        </p:nvSpPr>
        <p:spPr bwMode="auto">
          <a:xfrm flipH="1">
            <a:off x="1748855" y="2486535"/>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C00000"/>
          </a:solidFill>
          <a:ln>
            <a:noFill/>
          </a:ln>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16" name="KSO_Shape"/>
          <p:cNvSpPr/>
          <p:nvPr/>
        </p:nvSpPr>
        <p:spPr bwMode="auto">
          <a:xfrm>
            <a:off x="2799023" y="3091158"/>
            <a:ext cx="634342"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2000">
              <a:solidFill>
                <a:schemeClr val="bg1"/>
              </a:solidFill>
              <a:latin typeface="微软雅黑" panose="020B0503020204020204" charset="-122"/>
              <a:ea typeface="微软雅黑" panose="020B0503020204020204" charset="-122"/>
            </a:endParaRPr>
          </a:p>
        </p:txBody>
      </p:sp>
      <p:sp>
        <p:nvSpPr>
          <p:cNvPr id="17" name="矩形 16"/>
          <p:cNvSpPr/>
          <p:nvPr/>
        </p:nvSpPr>
        <p:spPr>
          <a:xfrm>
            <a:off x="2108895" y="3845403"/>
            <a:ext cx="2127831" cy="369324"/>
          </a:xfrm>
          <a:prstGeom prst="rect">
            <a:avLst/>
          </a:prstGeom>
        </p:spPr>
        <p:txBody>
          <a:bodyPr wrap="squar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smtClean="0">
                <a:solidFill>
                  <a:schemeClr val="bg1"/>
                </a:solidFill>
                <a:latin typeface="微软雅黑" panose="020B0503020204020204" charset="-122"/>
                <a:ea typeface="微软雅黑" panose="020B0503020204020204" charset="-122"/>
              </a:rPr>
              <a:t>市场前景</a:t>
            </a:r>
            <a:endParaRPr lang="en-US" altLang="zh-CN" b="1" dirty="0">
              <a:solidFill>
                <a:schemeClr val="bg1"/>
              </a:solidFill>
              <a:latin typeface="微软雅黑" panose="020B0503020204020204" charset="-122"/>
              <a:ea typeface="微软雅黑" panose="020B0503020204020204" charset="-122"/>
            </a:endParaRPr>
          </a:p>
        </p:txBody>
      </p:sp>
      <p:sp>
        <p:nvSpPr>
          <p:cNvPr id="18" name="矩形 17"/>
          <p:cNvSpPr/>
          <p:nvPr/>
        </p:nvSpPr>
        <p:spPr>
          <a:xfrm>
            <a:off x="2613638" y="4458083"/>
            <a:ext cx="1551767" cy="369324"/>
          </a:xfrm>
          <a:prstGeom prst="rect">
            <a:avLst/>
          </a:prstGeom>
        </p:spPr>
        <p:txBody>
          <a:bodyPr wrap="squar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19" name="矩形 18"/>
          <p:cNvSpPr>
            <a:spLocks noChangeArrowheads="1"/>
          </p:cNvSpPr>
          <p:nvPr/>
        </p:nvSpPr>
        <p:spPr bwMode="auto">
          <a:xfrm>
            <a:off x="1964879" y="4831332"/>
            <a:ext cx="2493107"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200" dirty="0" smtClean="0">
                <a:solidFill>
                  <a:schemeClr val="tx1">
                    <a:lumMod val="50000"/>
                    <a:lumOff val="50000"/>
                  </a:schemeClr>
                </a:solidFill>
                <a:sym typeface="微软雅黑" panose="020B0503020204020204" charset="-122"/>
              </a:rPr>
              <a:t>在此</a:t>
            </a:r>
            <a:r>
              <a:rPr lang="zh-CN" altLang="en-US" sz="1200" dirty="0">
                <a:solidFill>
                  <a:schemeClr val="tx1">
                    <a:lumMod val="50000"/>
                    <a:lumOff val="50000"/>
                  </a:schemeClr>
                </a:solidFill>
                <a:sym typeface="微软雅黑" panose="020B0503020204020204" charset="-122"/>
              </a:rPr>
              <a:t>录入上述图表的描述说明，在此录入上述图表的描述说明。</a:t>
            </a:r>
            <a:endParaRPr lang="zh-CN" altLang="en-US" sz="1200" dirty="0">
              <a:solidFill>
                <a:schemeClr val="tx1">
                  <a:lumMod val="50000"/>
                  <a:lumOff val="50000"/>
                </a:schemeClr>
              </a:solidFill>
              <a:sym typeface="微软雅黑" panose="020B0503020204020204" charset="-122"/>
            </a:endParaRPr>
          </a:p>
        </p:txBody>
      </p:sp>
      <p:sp>
        <p:nvSpPr>
          <p:cNvPr id="20" name="矩形 19"/>
          <p:cNvSpPr/>
          <p:nvPr/>
        </p:nvSpPr>
        <p:spPr>
          <a:xfrm>
            <a:off x="7510182" y="1721779"/>
            <a:ext cx="1551767" cy="369324"/>
          </a:xfrm>
          <a:prstGeom prst="rect">
            <a:avLst/>
          </a:prstGeom>
        </p:spPr>
        <p:txBody>
          <a:bodyPr wrap="squar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21" name="矩形 20"/>
          <p:cNvSpPr>
            <a:spLocks noChangeArrowheads="1"/>
          </p:cNvSpPr>
          <p:nvPr/>
        </p:nvSpPr>
        <p:spPr bwMode="auto">
          <a:xfrm>
            <a:off x="7509495" y="2023020"/>
            <a:ext cx="2808312"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200" dirty="0" smtClean="0">
                <a:solidFill>
                  <a:schemeClr val="tx1">
                    <a:lumMod val="50000"/>
                    <a:lumOff val="50000"/>
                  </a:schemeClr>
                </a:solidFill>
                <a:sym typeface="微软雅黑" panose="020B0503020204020204" charset="-122"/>
              </a:rPr>
              <a:t>在此</a:t>
            </a:r>
            <a:r>
              <a:rPr lang="zh-CN" altLang="en-US" sz="1200" dirty="0">
                <a:solidFill>
                  <a:schemeClr val="tx1">
                    <a:lumMod val="50000"/>
                    <a:lumOff val="50000"/>
                  </a:schemeClr>
                </a:solidFill>
                <a:sym typeface="微软雅黑" panose="020B0503020204020204" charset="-122"/>
              </a:rPr>
              <a:t>录入上述图表的描述说明，在此录入上述图表的描述说明。</a:t>
            </a:r>
            <a:endParaRPr lang="zh-CN" altLang="en-US" sz="1200" dirty="0">
              <a:solidFill>
                <a:schemeClr val="tx1">
                  <a:lumMod val="50000"/>
                  <a:lumOff val="50000"/>
                </a:schemeClr>
              </a:solidFill>
              <a:sym typeface="微软雅黑" panose="020B0503020204020204" charset="-122"/>
            </a:endParaRPr>
          </a:p>
        </p:txBody>
      </p:sp>
      <p:sp>
        <p:nvSpPr>
          <p:cNvPr id="22" name="矩形 21"/>
          <p:cNvSpPr/>
          <p:nvPr/>
        </p:nvSpPr>
        <p:spPr>
          <a:xfrm>
            <a:off x="8302270" y="2801899"/>
            <a:ext cx="1551767" cy="369324"/>
          </a:xfrm>
          <a:prstGeom prst="rect">
            <a:avLst/>
          </a:prstGeom>
        </p:spPr>
        <p:txBody>
          <a:bodyPr wrap="squar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23" name="矩形 22"/>
          <p:cNvSpPr>
            <a:spLocks noChangeArrowheads="1"/>
          </p:cNvSpPr>
          <p:nvPr/>
        </p:nvSpPr>
        <p:spPr bwMode="auto">
          <a:xfrm>
            <a:off x="8301583" y="3103140"/>
            <a:ext cx="2808312"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200" dirty="0" smtClean="0">
                <a:solidFill>
                  <a:schemeClr val="tx1">
                    <a:lumMod val="50000"/>
                    <a:lumOff val="50000"/>
                  </a:schemeClr>
                </a:solidFill>
                <a:sym typeface="微软雅黑" panose="020B0503020204020204" charset="-122"/>
              </a:rPr>
              <a:t>在此</a:t>
            </a:r>
            <a:r>
              <a:rPr lang="zh-CN" altLang="en-US" sz="1200" dirty="0">
                <a:solidFill>
                  <a:schemeClr val="tx1">
                    <a:lumMod val="50000"/>
                    <a:lumOff val="50000"/>
                  </a:schemeClr>
                </a:solidFill>
                <a:sym typeface="微软雅黑" panose="020B0503020204020204" charset="-122"/>
              </a:rPr>
              <a:t>录入上述图表的描述说明，在此录入上述图表的描述说明。</a:t>
            </a:r>
            <a:endParaRPr lang="zh-CN" altLang="en-US" sz="1200" dirty="0">
              <a:solidFill>
                <a:schemeClr val="tx1">
                  <a:lumMod val="50000"/>
                  <a:lumOff val="50000"/>
                </a:schemeClr>
              </a:solidFill>
              <a:sym typeface="微软雅黑" panose="020B0503020204020204" charset="-122"/>
            </a:endParaRPr>
          </a:p>
        </p:txBody>
      </p:sp>
      <p:sp>
        <p:nvSpPr>
          <p:cNvPr id="24" name="矩形 23"/>
          <p:cNvSpPr/>
          <p:nvPr/>
        </p:nvSpPr>
        <p:spPr>
          <a:xfrm>
            <a:off x="7510182" y="3665995"/>
            <a:ext cx="1551767" cy="369324"/>
          </a:xfrm>
          <a:prstGeom prst="rect">
            <a:avLst/>
          </a:prstGeom>
        </p:spPr>
        <p:txBody>
          <a:bodyPr wrap="squar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25" name="矩形 24"/>
          <p:cNvSpPr>
            <a:spLocks noChangeArrowheads="1"/>
          </p:cNvSpPr>
          <p:nvPr/>
        </p:nvSpPr>
        <p:spPr bwMode="auto">
          <a:xfrm>
            <a:off x="7509495" y="3967236"/>
            <a:ext cx="2808312"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200" dirty="0" smtClean="0">
                <a:solidFill>
                  <a:schemeClr val="tx1">
                    <a:lumMod val="50000"/>
                    <a:lumOff val="50000"/>
                  </a:schemeClr>
                </a:solidFill>
                <a:sym typeface="微软雅黑" panose="020B0503020204020204" charset="-122"/>
              </a:rPr>
              <a:t>在此</a:t>
            </a:r>
            <a:r>
              <a:rPr lang="zh-CN" altLang="en-US" sz="1200" dirty="0">
                <a:solidFill>
                  <a:schemeClr val="tx1">
                    <a:lumMod val="50000"/>
                    <a:lumOff val="50000"/>
                  </a:schemeClr>
                </a:solidFill>
                <a:sym typeface="微软雅黑" panose="020B0503020204020204" charset="-122"/>
              </a:rPr>
              <a:t>录入上述图表的描述说明，在此录入上述图表的描述说明。</a:t>
            </a:r>
            <a:endParaRPr lang="zh-CN" altLang="en-US" sz="1200" dirty="0">
              <a:solidFill>
                <a:schemeClr val="tx1">
                  <a:lumMod val="50000"/>
                  <a:lumOff val="50000"/>
                </a:schemeClr>
              </a:solidFill>
              <a:sym typeface="微软雅黑" panose="020B0503020204020204" charset="-122"/>
            </a:endParaRPr>
          </a:p>
        </p:txBody>
      </p:sp>
      <p:sp>
        <p:nvSpPr>
          <p:cNvPr id="26" name="矩形 25"/>
          <p:cNvSpPr/>
          <p:nvPr/>
        </p:nvSpPr>
        <p:spPr>
          <a:xfrm>
            <a:off x="8230262" y="4674107"/>
            <a:ext cx="1551767" cy="369324"/>
          </a:xfrm>
          <a:prstGeom prst="rect">
            <a:avLst/>
          </a:prstGeom>
        </p:spPr>
        <p:txBody>
          <a:bodyPr wrap="squar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27" name="矩形 26"/>
          <p:cNvSpPr>
            <a:spLocks noChangeArrowheads="1"/>
          </p:cNvSpPr>
          <p:nvPr/>
        </p:nvSpPr>
        <p:spPr bwMode="auto">
          <a:xfrm>
            <a:off x="8229575" y="4975348"/>
            <a:ext cx="2808312"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200" dirty="0" smtClean="0">
                <a:solidFill>
                  <a:schemeClr val="tx1">
                    <a:lumMod val="50000"/>
                    <a:lumOff val="50000"/>
                  </a:schemeClr>
                </a:solidFill>
                <a:sym typeface="微软雅黑" panose="020B0503020204020204" charset="-122"/>
              </a:rPr>
              <a:t>在此</a:t>
            </a:r>
            <a:r>
              <a:rPr lang="zh-CN" altLang="en-US" sz="1200" dirty="0">
                <a:solidFill>
                  <a:schemeClr val="tx1">
                    <a:lumMod val="50000"/>
                    <a:lumOff val="50000"/>
                  </a:schemeClr>
                </a:solidFill>
                <a:sym typeface="微软雅黑" panose="020B0503020204020204" charset="-122"/>
              </a:rPr>
              <a:t>录入上述图表的描述说明，在此录入上述图表的描述说明。</a:t>
            </a:r>
            <a:endParaRPr lang="zh-CN" altLang="en-US" sz="1200" dirty="0">
              <a:solidFill>
                <a:schemeClr val="tx1">
                  <a:lumMod val="50000"/>
                  <a:lumOff val="50000"/>
                </a:schemeClr>
              </a:solidFill>
              <a:sym typeface="微软雅黑" panose="020B0503020204020204" charset="-122"/>
            </a:endParaRPr>
          </a:p>
        </p:txBody>
      </p:sp>
      <p:sp>
        <p:nvSpPr>
          <p:cNvPr id="28" name="文本框 10"/>
          <p:cNvSpPr txBox="1">
            <a:spLocks noChangeArrowheads="1"/>
          </p:cNvSpPr>
          <p:nvPr/>
        </p:nvSpPr>
        <p:spPr bwMode="auto">
          <a:xfrm>
            <a:off x="447055" y="494906"/>
            <a:ext cx="2179704" cy="2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200" b="1" dirty="0" smtClean="0">
                <a:solidFill>
                  <a:schemeClr val="bg1">
                    <a:lumMod val="50000"/>
                  </a:schemeClr>
                </a:solidFill>
                <a:latin typeface="Arial" panose="020B0604020202020204"/>
                <a:ea typeface="微软雅黑" panose="020B0503020204020204" charset="-122"/>
                <a:sym typeface="Arial" panose="020B0604020202020204"/>
              </a:rPr>
              <a:t>Market </a:t>
            </a:r>
            <a:r>
              <a:rPr lang="en-US" altLang="zh-CN" sz="1200" b="1" dirty="0">
                <a:solidFill>
                  <a:schemeClr val="bg1">
                    <a:lumMod val="50000"/>
                  </a:schemeClr>
                </a:solidFill>
                <a:latin typeface="Arial" panose="020B0604020202020204"/>
                <a:ea typeface="微软雅黑" panose="020B0503020204020204" charset="-122"/>
                <a:sym typeface="Arial" panose="020B0604020202020204"/>
              </a:rPr>
              <a:t>prospect</a:t>
            </a:r>
            <a:endParaRPr lang="zh-CN" altLang="en-US" sz="1200" b="1" dirty="0">
              <a:solidFill>
                <a:schemeClr val="bg1">
                  <a:lumMod val="50000"/>
                </a:schemeClr>
              </a:solidFill>
              <a:latin typeface="Arial" panose="020B0604020202020204"/>
              <a:ea typeface="微软雅黑" panose="020B0503020204020204" charset="-122"/>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a:spLocks noChangeArrowheads="1"/>
          </p:cNvSpPr>
          <p:nvPr/>
        </p:nvSpPr>
        <p:spPr bwMode="auto">
          <a:xfrm>
            <a:off x="438423" y="102789"/>
            <a:ext cx="2534568"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spc="300" dirty="0" smtClean="0">
                <a:solidFill>
                  <a:srgbClr val="B02434"/>
                </a:solidFill>
                <a:latin typeface="Arial" panose="020B0604020202020204"/>
                <a:ea typeface="微软雅黑" panose="020B0503020204020204" charset="-122"/>
                <a:sym typeface="Arial" panose="020B0604020202020204"/>
              </a:rPr>
              <a:t>竞争对手分析</a:t>
            </a:r>
            <a:endParaRPr lang="zh-CN" altLang="en-US" sz="2400" b="1" spc="300" dirty="0">
              <a:solidFill>
                <a:srgbClr val="B02434"/>
              </a:solidFill>
              <a:latin typeface="Arial" panose="020B0604020202020204"/>
              <a:ea typeface="微软雅黑" panose="020B0503020204020204" charset="-122"/>
              <a:sym typeface="Arial" panose="020B0604020202020204"/>
            </a:endParaRPr>
          </a:p>
        </p:txBody>
      </p:sp>
      <p:sp>
        <p:nvSpPr>
          <p:cNvPr id="3" name="文本框 10"/>
          <p:cNvSpPr txBox="1">
            <a:spLocks noChangeArrowheads="1"/>
          </p:cNvSpPr>
          <p:nvPr/>
        </p:nvSpPr>
        <p:spPr bwMode="auto">
          <a:xfrm>
            <a:off x="447055" y="494906"/>
            <a:ext cx="2179704" cy="2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200" b="1" dirty="0" smtClean="0">
                <a:solidFill>
                  <a:schemeClr val="bg1">
                    <a:lumMod val="50000"/>
                  </a:schemeClr>
                </a:solidFill>
                <a:latin typeface="Arial" panose="020B0604020202020204"/>
                <a:ea typeface="微软雅黑" panose="020B0503020204020204" charset="-122"/>
                <a:sym typeface="Arial" panose="020B0604020202020204"/>
              </a:rPr>
              <a:t>Competitor </a:t>
            </a:r>
            <a:r>
              <a:rPr lang="en-US" altLang="zh-CN" sz="1200" b="1" dirty="0">
                <a:solidFill>
                  <a:schemeClr val="bg1">
                    <a:lumMod val="50000"/>
                  </a:schemeClr>
                </a:solidFill>
                <a:latin typeface="Arial" panose="020B0604020202020204"/>
                <a:ea typeface="微软雅黑" panose="020B0503020204020204" charset="-122"/>
                <a:sym typeface="Arial" panose="020B0604020202020204"/>
              </a:rPr>
              <a:t>analysis</a:t>
            </a:r>
            <a:endParaRPr lang="zh-CN" altLang="en-US" sz="1200" b="1" dirty="0">
              <a:solidFill>
                <a:schemeClr val="bg1">
                  <a:lumMod val="50000"/>
                </a:schemeClr>
              </a:solidFill>
              <a:latin typeface="Arial" panose="020B0604020202020204"/>
              <a:ea typeface="微软雅黑" panose="020B0503020204020204" charset="-122"/>
              <a:sym typeface="Arial" panose="020B0604020202020204"/>
            </a:endParaRPr>
          </a:p>
        </p:txBody>
      </p:sp>
      <p:sp>
        <p:nvSpPr>
          <p:cNvPr id="4" name="Oval 90"/>
          <p:cNvSpPr/>
          <p:nvPr/>
        </p:nvSpPr>
        <p:spPr>
          <a:xfrm>
            <a:off x="4601641" y="1096045"/>
            <a:ext cx="2978150" cy="297656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5" name="Oval 91"/>
          <p:cNvSpPr/>
          <p:nvPr/>
        </p:nvSpPr>
        <p:spPr>
          <a:xfrm>
            <a:off x="4784204" y="1278608"/>
            <a:ext cx="2613025" cy="261143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50000"/>
                  <a:lumOff val="50000"/>
                </a:schemeClr>
              </a:solidFill>
              <a:latin typeface="微软雅黑" panose="020B0503020204020204" charset="-122"/>
              <a:ea typeface="微软雅黑" panose="020B0503020204020204" charset="-122"/>
            </a:endParaRPr>
          </a:p>
        </p:txBody>
      </p:sp>
      <p:sp>
        <p:nvSpPr>
          <p:cNvPr id="6" name="Oval 92"/>
          <p:cNvSpPr/>
          <p:nvPr/>
        </p:nvSpPr>
        <p:spPr>
          <a:xfrm>
            <a:off x="4966766" y="1459583"/>
            <a:ext cx="2247900" cy="224948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50000"/>
                  <a:lumOff val="50000"/>
                </a:schemeClr>
              </a:solidFill>
              <a:latin typeface="微软雅黑" panose="020B0503020204020204" charset="-122"/>
              <a:ea typeface="微软雅黑" panose="020B0503020204020204" charset="-122"/>
            </a:endParaRPr>
          </a:p>
        </p:txBody>
      </p:sp>
      <p:sp>
        <p:nvSpPr>
          <p:cNvPr id="7" name="Oval 93"/>
          <p:cNvSpPr/>
          <p:nvPr/>
        </p:nvSpPr>
        <p:spPr>
          <a:xfrm>
            <a:off x="5149329" y="1642145"/>
            <a:ext cx="1882775" cy="1884363"/>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50000"/>
                  <a:lumOff val="50000"/>
                </a:schemeClr>
              </a:solidFill>
              <a:latin typeface="微软雅黑" panose="020B0503020204020204" charset="-122"/>
              <a:ea typeface="微软雅黑" panose="020B0503020204020204" charset="-122"/>
            </a:endParaRPr>
          </a:p>
        </p:txBody>
      </p:sp>
      <p:sp>
        <p:nvSpPr>
          <p:cNvPr id="8" name="Arc 94"/>
          <p:cNvSpPr/>
          <p:nvPr/>
        </p:nvSpPr>
        <p:spPr>
          <a:xfrm>
            <a:off x="4601641" y="1096045"/>
            <a:ext cx="2978150" cy="2976563"/>
          </a:xfrm>
          <a:prstGeom prst="arc">
            <a:avLst>
              <a:gd name="adj1" fmla="val 16200000"/>
              <a:gd name="adj2" fmla="val 20886546"/>
            </a:avLst>
          </a:prstGeom>
          <a:noFill/>
          <a:ln w="127000" cap="rnd">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en-US"/>
          </a:p>
        </p:txBody>
      </p:sp>
      <p:sp>
        <p:nvSpPr>
          <p:cNvPr id="9" name="Arc 95"/>
          <p:cNvSpPr/>
          <p:nvPr/>
        </p:nvSpPr>
        <p:spPr>
          <a:xfrm>
            <a:off x="4784204" y="1278608"/>
            <a:ext cx="2613025" cy="2611437"/>
          </a:xfrm>
          <a:prstGeom prst="arc">
            <a:avLst>
              <a:gd name="adj1" fmla="val 12350273"/>
              <a:gd name="adj2" fmla="val 15240146"/>
            </a:avLst>
          </a:prstGeom>
          <a:noFill/>
          <a:ln w="127000" cap="rnd">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en-US">
              <a:solidFill>
                <a:schemeClr val="tx1">
                  <a:lumMod val="50000"/>
                  <a:lumOff val="50000"/>
                </a:schemeClr>
              </a:solidFill>
              <a:latin typeface="微软雅黑" panose="020B0503020204020204" charset="-122"/>
              <a:ea typeface="微软雅黑" panose="020B0503020204020204" charset="-122"/>
            </a:endParaRPr>
          </a:p>
        </p:txBody>
      </p:sp>
      <p:sp>
        <p:nvSpPr>
          <p:cNvPr id="10" name="Arc 96"/>
          <p:cNvSpPr/>
          <p:nvPr/>
        </p:nvSpPr>
        <p:spPr>
          <a:xfrm>
            <a:off x="4966766" y="1459583"/>
            <a:ext cx="2247900" cy="2249487"/>
          </a:xfrm>
          <a:prstGeom prst="arc">
            <a:avLst>
              <a:gd name="adj1" fmla="val 3842578"/>
              <a:gd name="adj2" fmla="val 9752989"/>
            </a:avLst>
          </a:prstGeom>
          <a:noFill/>
          <a:ln w="127000" cap="rnd">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en-US">
              <a:solidFill>
                <a:schemeClr val="tx1">
                  <a:lumMod val="50000"/>
                  <a:lumOff val="50000"/>
                </a:schemeClr>
              </a:solidFill>
              <a:latin typeface="微软雅黑" panose="020B0503020204020204" charset="-122"/>
              <a:ea typeface="微软雅黑" panose="020B0503020204020204" charset="-122"/>
            </a:endParaRPr>
          </a:p>
        </p:txBody>
      </p:sp>
      <p:sp>
        <p:nvSpPr>
          <p:cNvPr id="11" name="Arc 97"/>
          <p:cNvSpPr/>
          <p:nvPr/>
        </p:nvSpPr>
        <p:spPr>
          <a:xfrm>
            <a:off x="5149329" y="1642145"/>
            <a:ext cx="1882775" cy="1884363"/>
          </a:xfrm>
          <a:prstGeom prst="arc">
            <a:avLst>
              <a:gd name="adj1" fmla="val 21482739"/>
              <a:gd name="adj2" fmla="val 2573572"/>
            </a:avLst>
          </a:prstGeom>
          <a:noFill/>
          <a:ln w="127000" cap="rnd">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en-US">
              <a:solidFill>
                <a:schemeClr val="tx1">
                  <a:lumMod val="50000"/>
                  <a:lumOff val="50000"/>
                </a:schemeClr>
              </a:solidFill>
              <a:latin typeface="微软雅黑" panose="020B0503020204020204" charset="-122"/>
              <a:ea typeface="微软雅黑" panose="020B0503020204020204" charset="-122"/>
            </a:endParaRPr>
          </a:p>
        </p:txBody>
      </p:sp>
      <p:sp>
        <p:nvSpPr>
          <p:cNvPr id="12" name="TextBox 20"/>
          <p:cNvSpPr txBox="1"/>
          <p:nvPr/>
        </p:nvSpPr>
        <p:spPr>
          <a:xfrm>
            <a:off x="5328716" y="2386469"/>
            <a:ext cx="1524000" cy="707886"/>
          </a:xfrm>
          <a:prstGeom prst="rect">
            <a:avLst/>
          </a:prstGeom>
          <a:noFill/>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smtClean="0">
                <a:solidFill>
                  <a:schemeClr val="tx1">
                    <a:lumMod val="65000"/>
                    <a:lumOff val="35000"/>
                  </a:schemeClr>
                </a:solidFill>
                <a:latin typeface="微软雅黑" panose="020B0503020204020204" charset="-122"/>
                <a:ea typeface="微软雅黑" panose="020B0503020204020204" charset="-122"/>
              </a:rPr>
              <a:t>竞争对手</a:t>
            </a:r>
            <a:endParaRPr lang="en-US" altLang="zh-CN" sz="2000" b="1" dirty="0" smtClean="0">
              <a:solidFill>
                <a:schemeClr val="tx1">
                  <a:lumMod val="65000"/>
                  <a:lumOff val="35000"/>
                </a:schemeClr>
              </a:solidFill>
              <a:latin typeface="微软雅黑" panose="020B0503020204020204" charset="-122"/>
              <a:ea typeface="微软雅黑" panose="020B0503020204020204" charset="-122"/>
            </a:endParaRPr>
          </a:p>
          <a:p>
            <a:pPr algn="ctr"/>
            <a:r>
              <a:rPr lang="zh-CN" altLang="en-US" sz="2000" b="1" dirty="0">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rPr>
              <a:t>占</a:t>
            </a:r>
            <a:r>
              <a:rPr lang="zh-CN" altLang="en-US" sz="2000" b="1" dirty="0" smtClean="0">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rPr>
              <a:t>比</a:t>
            </a:r>
            <a:r>
              <a:rPr lang="en-US" sz="2000" dirty="0" smtClean="0">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rPr>
              <a:t> </a:t>
            </a:r>
            <a:endParaRPr lang="en-US" sz="2000" dirty="0">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endParaRPr>
          </a:p>
        </p:txBody>
      </p:sp>
      <p:cxnSp>
        <p:nvCxnSpPr>
          <p:cNvPr id="13" name="Straight Connector 100"/>
          <p:cNvCxnSpPr/>
          <p:nvPr/>
        </p:nvCxnSpPr>
        <p:spPr>
          <a:xfrm>
            <a:off x="7681391" y="2297783"/>
            <a:ext cx="914400" cy="0"/>
          </a:xfrm>
          <a:prstGeom prst="line">
            <a:avLst/>
          </a:prstGeom>
          <a:ln w="3175">
            <a:solidFill>
              <a:srgbClr val="7F8C8D"/>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101"/>
          <p:cNvCxnSpPr/>
          <p:nvPr/>
        </p:nvCxnSpPr>
        <p:spPr>
          <a:xfrm>
            <a:off x="6779691" y="3296320"/>
            <a:ext cx="1371600" cy="0"/>
          </a:xfrm>
          <a:prstGeom prst="line">
            <a:avLst/>
          </a:prstGeom>
          <a:ln w="3175">
            <a:solidFill>
              <a:srgbClr val="7F8C8D"/>
            </a:solidFill>
            <a:prstDash val="dashDot"/>
            <a:tailEnd type="oval"/>
          </a:ln>
        </p:spPr>
        <p:style>
          <a:lnRef idx="1">
            <a:schemeClr val="accent1"/>
          </a:lnRef>
          <a:fillRef idx="0">
            <a:schemeClr val="accent1"/>
          </a:fillRef>
          <a:effectRef idx="0">
            <a:schemeClr val="accent1"/>
          </a:effectRef>
          <a:fontRef idx="minor">
            <a:schemeClr val="tx1"/>
          </a:fontRef>
        </p:style>
      </p:cxnSp>
      <p:sp>
        <p:nvSpPr>
          <p:cNvPr id="15" name="TextBox 23"/>
          <p:cNvSpPr txBox="1"/>
          <p:nvPr/>
        </p:nvSpPr>
        <p:spPr>
          <a:xfrm>
            <a:off x="8698979" y="2097758"/>
            <a:ext cx="740908" cy="400110"/>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r>
              <a:rPr lang="en-US" sz="2000" b="1">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rPr>
              <a:t>55%</a:t>
            </a:r>
            <a:endParaRPr lang="en-US" sz="2000" b="1">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endParaRPr>
          </a:p>
        </p:txBody>
      </p:sp>
      <p:sp>
        <p:nvSpPr>
          <p:cNvPr id="16" name="TextBox 24"/>
          <p:cNvSpPr txBox="1"/>
          <p:nvPr/>
        </p:nvSpPr>
        <p:spPr>
          <a:xfrm>
            <a:off x="9403829" y="2032149"/>
            <a:ext cx="2439182" cy="101566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65000"/>
                    <a:lumOff val="35000"/>
                  </a:schemeClr>
                </a:solidFill>
                <a:latin typeface="微软雅黑" panose="020B0503020204020204" charset="-122"/>
                <a:ea typeface="微软雅黑" panose="020B0503020204020204" charset="-122"/>
              </a:rPr>
              <a:t>输入对手公司</a:t>
            </a:r>
            <a:endParaRPr lang="id-ID" altLang="zh-CN" b="1" dirty="0">
              <a:solidFill>
                <a:schemeClr val="tx1">
                  <a:lumMod val="65000"/>
                  <a:lumOff val="35000"/>
                </a:schemeClr>
              </a:solidFill>
              <a:latin typeface="微软雅黑" panose="020B0503020204020204" charset="-122"/>
              <a:ea typeface="微软雅黑" panose="020B0503020204020204" charset="-122"/>
            </a:endParaRPr>
          </a:p>
          <a:p>
            <a:r>
              <a:rPr lang="zh-CN" altLang="en-US" sz="1400" dirty="0" smtClean="0">
                <a:solidFill>
                  <a:schemeClr val="tx1">
                    <a:lumMod val="50000"/>
                    <a:lumOff val="50000"/>
                  </a:schemeClr>
                </a:solidFill>
                <a:latin typeface="微软雅黑" panose="020B0503020204020204" charset="-122"/>
                <a:ea typeface="微软雅黑" panose="020B0503020204020204" charset="-122"/>
              </a:rPr>
              <a:t>请</a:t>
            </a:r>
            <a:r>
              <a:rPr lang="zh-CN" altLang="en-US" sz="1400" dirty="0">
                <a:solidFill>
                  <a:schemeClr val="tx1">
                    <a:lumMod val="50000"/>
                    <a:lumOff val="50000"/>
                  </a:schemeClr>
                </a:solidFill>
                <a:latin typeface="微软雅黑" panose="020B0503020204020204" charset="-122"/>
                <a:ea typeface="微软雅黑" panose="020B0503020204020204" charset="-122"/>
              </a:rPr>
              <a:t>在此处输入详细的文字介绍信息和介表达图表的含义表达图表的含义</a:t>
            </a:r>
            <a:r>
              <a:rPr lang="en-US" altLang="zh-CN" sz="1400" dirty="0">
                <a:solidFill>
                  <a:schemeClr val="tx1">
                    <a:lumMod val="50000"/>
                    <a:lumOff val="50000"/>
                  </a:schemeClr>
                </a:solidFill>
                <a:latin typeface="微软雅黑" panose="020B0503020204020204" charset="-122"/>
                <a:ea typeface="微软雅黑" panose="020B0503020204020204" charset="-122"/>
              </a:rPr>
              <a:t>.</a:t>
            </a:r>
            <a:endParaRPr lang="zh-CN" altLang="en-US" sz="1400" dirty="0">
              <a:solidFill>
                <a:schemeClr val="tx1">
                  <a:lumMod val="50000"/>
                  <a:lumOff val="50000"/>
                </a:schemeClr>
              </a:solidFill>
              <a:latin typeface="微软雅黑" panose="020B0503020204020204" charset="-122"/>
              <a:ea typeface="微软雅黑" panose="020B0503020204020204" charset="-122"/>
            </a:endParaRPr>
          </a:p>
        </p:txBody>
      </p:sp>
      <p:sp>
        <p:nvSpPr>
          <p:cNvPr id="17" name="TextBox 25"/>
          <p:cNvSpPr txBox="1"/>
          <p:nvPr/>
        </p:nvSpPr>
        <p:spPr>
          <a:xfrm>
            <a:off x="8235429" y="3126458"/>
            <a:ext cx="740908" cy="400110"/>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r>
              <a:rPr lang="en-US" sz="2000" b="1">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rPr>
              <a:t>15%</a:t>
            </a:r>
            <a:endParaRPr lang="en-US" sz="2000" b="1">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endParaRPr>
          </a:p>
        </p:txBody>
      </p:sp>
      <p:sp>
        <p:nvSpPr>
          <p:cNvPr id="18" name="TextBox 26"/>
          <p:cNvSpPr txBox="1"/>
          <p:nvPr/>
        </p:nvSpPr>
        <p:spPr>
          <a:xfrm>
            <a:off x="8943454" y="3051845"/>
            <a:ext cx="2323493" cy="101566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65000"/>
                    <a:lumOff val="35000"/>
                  </a:schemeClr>
                </a:solidFill>
                <a:latin typeface="微软雅黑" panose="020B0503020204020204" charset="-122"/>
                <a:ea typeface="微软雅黑" panose="020B0503020204020204" charset="-122"/>
              </a:rPr>
              <a:t>输入对手公司</a:t>
            </a:r>
            <a:endParaRPr lang="id-ID" altLang="zh-CN" b="1" dirty="0">
              <a:solidFill>
                <a:schemeClr val="tx1">
                  <a:lumMod val="65000"/>
                  <a:lumOff val="35000"/>
                </a:schemeClr>
              </a:solidFill>
              <a:latin typeface="微软雅黑" panose="020B0503020204020204" charset="-122"/>
              <a:ea typeface="微软雅黑" panose="020B0503020204020204" charset="-122"/>
            </a:endParaRPr>
          </a:p>
          <a:p>
            <a:r>
              <a:rPr lang="zh-CN" altLang="en-US" sz="1400" dirty="0" smtClean="0">
                <a:solidFill>
                  <a:schemeClr val="tx1">
                    <a:lumMod val="50000"/>
                    <a:lumOff val="50000"/>
                  </a:schemeClr>
                </a:solidFill>
                <a:latin typeface="微软雅黑" panose="020B0503020204020204" charset="-122"/>
                <a:ea typeface="微软雅黑" panose="020B0503020204020204" charset="-122"/>
              </a:rPr>
              <a:t>请</a:t>
            </a:r>
            <a:r>
              <a:rPr lang="zh-CN" altLang="en-US" sz="1400" dirty="0">
                <a:solidFill>
                  <a:schemeClr val="tx1">
                    <a:lumMod val="50000"/>
                    <a:lumOff val="50000"/>
                  </a:schemeClr>
                </a:solidFill>
                <a:latin typeface="微软雅黑" panose="020B0503020204020204" charset="-122"/>
                <a:ea typeface="微软雅黑" panose="020B0503020204020204" charset="-122"/>
              </a:rPr>
              <a:t>在此处输入详细的文字介绍信息和介表达图表的含义表达图表的含义</a:t>
            </a:r>
            <a:r>
              <a:rPr lang="en-US" altLang="zh-CN" sz="1400" dirty="0">
                <a:solidFill>
                  <a:schemeClr val="tx1">
                    <a:lumMod val="50000"/>
                    <a:lumOff val="50000"/>
                  </a:schemeClr>
                </a:solidFill>
                <a:latin typeface="微软雅黑" panose="020B0503020204020204" charset="-122"/>
                <a:ea typeface="微软雅黑" panose="020B0503020204020204" charset="-122"/>
              </a:rPr>
              <a:t>.</a:t>
            </a:r>
            <a:endParaRPr lang="zh-CN" altLang="en-US" sz="1400" dirty="0">
              <a:solidFill>
                <a:schemeClr val="tx1">
                  <a:lumMod val="50000"/>
                  <a:lumOff val="50000"/>
                </a:schemeClr>
              </a:solidFill>
              <a:latin typeface="微软雅黑" panose="020B0503020204020204" charset="-122"/>
              <a:ea typeface="微软雅黑" panose="020B0503020204020204" charset="-122"/>
            </a:endParaRPr>
          </a:p>
        </p:txBody>
      </p:sp>
      <p:cxnSp>
        <p:nvCxnSpPr>
          <p:cNvPr id="19" name="Straight Connector 107"/>
          <p:cNvCxnSpPr/>
          <p:nvPr/>
        </p:nvCxnSpPr>
        <p:spPr>
          <a:xfrm>
            <a:off x="3955529" y="2097758"/>
            <a:ext cx="914400" cy="0"/>
          </a:xfrm>
          <a:prstGeom prst="line">
            <a:avLst/>
          </a:prstGeom>
          <a:ln w="3175">
            <a:solidFill>
              <a:srgbClr val="7F8C8D"/>
            </a:solidFill>
            <a:prstDash val="dashDot"/>
            <a:headEnd type="oval"/>
            <a:tailEnd type="none"/>
          </a:ln>
        </p:spPr>
        <p:style>
          <a:lnRef idx="1">
            <a:schemeClr val="accent1"/>
          </a:lnRef>
          <a:fillRef idx="0">
            <a:schemeClr val="accent1"/>
          </a:fillRef>
          <a:effectRef idx="0">
            <a:schemeClr val="accent1"/>
          </a:effectRef>
          <a:fontRef idx="minor">
            <a:schemeClr val="tx1"/>
          </a:fontRef>
        </p:style>
      </p:cxnSp>
      <p:sp>
        <p:nvSpPr>
          <p:cNvPr id="20" name="TextBox 28"/>
          <p:cNvSpPr txBox="1"/>
          <p:nvPr/>
        </p:nvSpPr>
        <p:spPr>
          <a:xfrm>
            <a:off x="3155883" y="1897733"/>
            <a:ext cx="740908" cy="400110"/>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eaLnBrk="1" fontAlgn="auto" hangingPunct="1">
              <a:spcBef>
                <a:spcPts val="0"/>
              </a:spcBef>
              <a:spcAft>
                <a:spcPts val="0"/>
              </a:spcAft>
              <a:defRPr/>
            </a:pPr>
            <a:r>
              <a:rPr lang="en-US" sz="2000" b="1" dirty="0">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rPr>
              <a:t>35%</a:t>
            </a:r>
            <a:endParaRPr lang="en-US" sz="2000" b="1" dirty="0">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endParaRPr>
          </a:p>
        </p:txBody>
      </p:sp>
      <p:sp>
        <p:nvSpPr>
          <p:cNvPr id="21" name="TextBox 29"/>
          <p:cNvSpPr txBox="1"/>
          <p:nvPr/>
        </p:nvSpPr>
        <p:spPr>
          <a:xfrm>
            <a:off x="1015739" y="1819945"/>
            <a:ext cx="2174615" cy="101566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smtClean="0">
                <a:solidFill>
                  <a:schemeClr val="tx1">
                    <a:lumMod val="65000"/>
                    <a:lumOff val="35000"/>
                  </a:schemeClr>
                </a:solidFill>
                <a:latin typeface="微软雅黑" panose="020B0503020204020204" charset="-122"/>
                <a:ea typeface="微软雅黑" panose="020B0503020204020204" charset="-122"/>
              </a:rPr>
              <a:t>输入对手公司</a:t>
            </a:r>
            <a:endParaRPr lang="id-ID" altLang="zh-CN" b="1" dirty="0">
              <a:solidFill>
                <a:schemeClr val="tx1">
                  <a:lumMod val="65000"/>
                  <a:lumOff val="35000"/>
                </a:schemeClr>
              </a:solidFill>
              <a:latin typeface="微软雅黑" panose="020B0503020204020204" charset="-122"/>
              <a:ea typeface="微软雅黑" panose="020B0503020204020204" charset="-122"/>
            </a:endParaRPr>
          </a:p>
          <a:p>
            <a:pPr algn="r"/>
            <a:r>
              <a:rPr lang="zh-CN" altLang="en-US" sz="1400" dirty="0">
                <a:solidFill>
                  <a:schemeClr val="tx1">
                    <a:lumMod val="50000"/>
                    <a:lumOff val="50000"/>
                  </a:schemeClr>
                </a:solidFill>
                <a:latin typeface="微软雅黑" panose="020B0503020204020204" charset="-122"/>
                <a:ea typeface="微软雅黑" panose="020B0503020204020204" charset="-122"/>
              </a:rPr>
              <a:t>请在此处输入详细的文字介绍信息和介表达图表的含义表达图表的含义</a:t>
            </a:r>
            <a:r>
              <a:rPr lang="en-US" altLang="zh-CN" sz="1400" dirty="0">
                <a:solidFill>
                  <a:schemeClr val="tx1">
                    <a:lumMod val="50000"/>
                    <a:lumOff val="50000"/>
                  </a:schemeClr>
                </a:solidFill>
                <a:latin typeface="微软雅黑" panose="020B0503020204020204" charset="-122"/>
                <a:ea typeface="微软雅黑" panose="020B0503020204020204" charset="-122"/>
              </a:rPr>
              <a:t>.</a:t>
            </a:r>
            <a:endParaRPr lang="zh-CN" altLang="en-US" sz="1400" dirty="0">
              <a:solidFill>
                <a:schemeClr val="tx1">
                  <a:lumMod val="50000"/>
                  <a:lumOff val="50000"/>
                </a:schemeClr>
              </a:solidFill>
              <a:latin typeface="微软雅黑" panose="020B0503020204020204" charset="-122"/>
              <a:ea typeface="微软雅黑" panose="020B0503020204020204" charset="-122"/>
            </a:endParaRPr>
          </a:p>
        </p:txBody>
      </p:sp>
      <p:cxnSp>
        <p:nvCxnSpPr>
          <p:cNvPr id="22" name="Straight Connector 110"/>
          <p:cNvCxnSpPr/>
          <p:nvPr/>
        </p:nvCxnSpPr>
        <p:spPr>
          <a:xfrm>
            <a:off x="4052366" y="2891508"/>
            <a:ext cx="914400" cy="0"/>
          </a:xfrm>
          <a:prstGeom prst="line">
            <a:avLst/>
          </a:prstGeom>
          <a:ln w="3175">
            <a:solidFill>
              <a:srgbClr val="7F8C8D"/>
            </a:solidFill>
            <a:prstDash val="dashDot"/>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112"/>
          <p:cNvCxnSpPr/>
          <p:nvPr/>
        </p:nvCxnSpPr>
        <p:spPr>
          <a:xfrm>
            <a:off x="4052366" y="2891508"/>
            <a:ext cx="0" cy="327025"/>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4" name="TextBox 32"/>
          <p:cNvSpPr txBox="1"/>
          <p:nvPr/>
        </p:nvSpPr>
        <p:spPr>
          <a:xfrm>
            <a:off x="3643246" y="3337248"/>
            <a:ext cx="740908" cy="400110"/>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eaLnBrk="1" fontAlgn="auto" hangingPunct="1">
              <a:spcBef>
                <a:spcPts val="0"/>
              </a:spcBef>
              <a:spcAft>
                <a:spcPts val="0"/>
              </a:spcAft>
              <a:defRPr/>
            </a:pPr>
            <a:r>
              <a:rPr lang="en-US" sz="2000" b="1">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rPr>
              <a:t>45%</a:t>
            </a:r>
            <a:endParaRPr lang="en-US" sz="2000" b="1">
              <a:solidFill>
                <a:schemeClr val="tx1">
                  <a:lumMod val="65000"/>
                  <a:lumOff val="35000"/>
                </a:schemeClr>
              </a:solidFill>
              <a:latin typeface="微软雅黑" panose="020B0503020204020204" charset="-122"/>
              <a:ea typeface="微软雅黑" panose="020B0503020204020204" charset="-122"/>
              <a:cs typeface="Open Sans" panose="020B0606030504020204" pitchFamily="34" charset="0"/>
            </a:endParaRPr>
          </a:p>
        </p:txBody>
      </p:sp>
      <p:sp>
        <p:nvSpPr>
          <p:cNvPr id="25" name="TextBox 33"/>
          <p:cNvSpPr txBox="1"/>
          <p:nvPr/>
        </p:nvSpPr>
        <p:spPr>
          <a:xfrm>
            <a:off x="1483791" y="3256285"/>
            <a:ext cx="2232025" cy="101566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a:solidFill>
                  <a:schemeClr val="tx1">
                    <a:lumMod val="65000"/>
                    <a:lumOff val="35000"/>
                  </a:schemeClr>
                </a:solidFill>
                <a:latin typeface="微软雅黑" panose="020B0503020204020204" charset="-122"/>
                <a:ea typeface="微软雅黑" panose="020B0503020204020204" charset="-122"/>
              </a:rPr>
              <a:t>输入对手公司</a:t>
            </a:r>
            <a:endParaRPr lang="id-ID" altLang="zh-CN" b="1" dirty="0">
              <a:solidFill>
                <a:schemeClr val="tx1">
                  <a:lumMod val="65000"/>
                  <a:lumOff val="35000"/>
                </a:schemeClr>
              </a:solidFill>
              <a:latin typeface="微软雅黑" panose="020B0503020204020204" charset="-122"/>
              <a:ea typeface="微软雅黑" panose="020B0503020204020204" charset="-122"/>
            </a:endParaRPr>
          </a:p>
          <a:p>
            <a:pPr algn="r"/>
            <a:r>
              <a:rPr lang="zh-CN" altLang="en-US" sz="1400" dirty="0" smtClean="0">
                <a:solidFill>
                  <a:schemeClr val="tx1">
                    <a:lumMod val="50000"/>
                    <a:lumOff val="50000"/>
                  </a:schemeClr>
                </a:solidFill>
                <a:latin typeface="微软雅黑" panose="020B0503020204020204" charset="-122"/>
                <a:ea typeface="微软雅黑" panose="020B0503020204020204" charset="-122"/>
              </a:rPr>
              <a:t>请</a:t>
            </a:r>
            <a:r>
              <a:rPr lang="zh-CN" altLang="en-US" sz="1400" dirty="0">
                <a:solidFill>
                  <a:schemeClr val="tx1">
                    <a:lumMod val="50000"/>
                    <a:lumOff val="50000"/>
                  </a:schemeClr>
                </a:solidFill>
                <a:latin typeface="微软雅黑" panose="020B0503020204020204" charset="-122"/>
                <a:ea typeface="微软雅黑" panose="020B0503020204020204" charset="-122"/>
              </a:rPr>
              <a:t>在此处输入详细的文字介绍信息和介表达图表的含义表达图表的含义</a:t>
            </a:r>
            <a:r>
              <a:rPr lang="en-US" altLang="zh-CN" sz="1400" dirty="0">
                <a:solidFill>
                  <a:schemeClr val="tx1">
                    <a:lumMod val="50000"/>
                    <a:lumOff val="50000"/>
                  </a:schemeClr>
                </a:solidFill>
                <a:latin typeface="微软雅黑" panose="020B0503020204020204" charset="-122"/>
                <a:ea typeface="微软雅黑" panose="020B0503020204020204" charset="-122"/>
              </a:rPr>
              <a:t>.</a:t>
            </a:r>
            <a:endParaRPr lang="zh-CN" altLang="en-US" sz="1400" dirty="0">
              <a:solidFill>
                <a:schemeClr val="tx1">
                  <a:lumMod val="50000"/>
                  <a:lumOff val="50000"/>
                </a:schemeClr>
              </a:solidFill>
              <a:latin typeface="微软雅黑" panose="020B0503020204020204" charset="-122"/>
              <a:ea typeface="微软雅黑" panose="020B0503020204020204" charset="-122"/>
            </a:endParaRPr>
          </a:p>
        </p:txBody>
      </p:sp>
      <p:sp>
        <p:nvSpPr>
          <p:cNvPr id="26" name="Freeform 12"/>
          <p:cNvSpPr/>
          <p:nvPr/>
        </p:nvSpPr>
        <p:spPr bwMode="auto">
          <a:xfrm>
            <a:off x="1603225" y="457209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50000"/>
                  <a:lumOff val="50000"/>
                </a:schemeClr>
              </a:solidFill>
            </a:endParaRPr>
          </a:p>
        </p:txBody>
      </p:sp>
      <p:sp>
        <p:nvSpPr>
          <p:cNvPr id="27" name="Freeform 12"/>
          <p:cNvSpPr/>
          <p:nvPr/>
        </p:nvSpPr>
        <p:spPr bwMode="auto">
          <a:xfrm flipH="1" flipV="1">
            <a:off x="10244185" y="560638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50000"/>
                  <a:lumOff val="50000"/>
                </a:schemeClr>
              </a:solidFill>
            </a:endParaRPr>
          </a:p>
        </p:txBody>
      </p:sp>
      <p:sp>
        <p:nvSpPr>
          <p:cNvPr id="28" name="TextBox 36"/>
          <p:cNvSpPr txBox="1"/>
          <p:nvPr/>
        </p:nvSpPr>
        <p:spPr>
          <a:xfrm>
            <a:off x="1963265" y="4886300"/>
            <a:ext cx="8545239" cy="105259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ct val="0"/>
              </a:spcBef>
            </a:pPr>
            <a:r>
              <a:rPr lang="zh-CN" altLang="en-US" sz="16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6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a:spLocks noChangeArrowheads="1"/>
          </p:cNvSpPr>
          <p:nvPr/>
        </p:nvSpPr>
        <p:spPr bwMode="auto">
          <a:xfrm>
            <a:off x="438423" y="102789"/>
            <a:ext cx="2534568"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spc="300" dirty="0" smtClean="0">
                <a:solidFill>
                  <a:srgbClr val="B02434"/>
                </a:solidFill>
                <a:latin typeface="Arial" panose="020B0604020202020204"/>
                <a:ea typeface="微软雅黑" panose="020B0503020204020204" charset="-122"/>
                <a:sym typeface="Arial" panose="020B0604020202020204"/>
              </a:rPr>
              <a:t>我们的优势</a:t>
            </a:r>
            <a:endParaRPr lang="zh-CN" altLang="en-US" sz="2400" b="1" spc="300" dirty="0">
              <a:solidFill>
                <a:srgbClr val="B02434"/>
              </a:solidFill>
              <a:latin typeface="Arial" panose="020B0604020202020204"/>
              <a:ea typeface="微软雅黑" panose="020B0503020204020204" charset="-122"/>
              <a:sym typeface="Arial" panose="020B0604020202020204"/>
            </a:endParaRPr>
          </a:p>
        </p:txBody>
      </p:sp>
      <p:sp>
        <p:nvSpPr>
          <p:cNvPr id="3" name="文本框 10"/>
          <p:cNvSpPr txBox="1">
            <a:spLocks noChangeArrowheads="1"/>
          </p:cNvSpPr>
          <p:nvPr/>
        </p:nvSpPr>
        <p:spPr bwMode="auto">
          <a:xfrm>
            <a:off x="447055" y="494906"/>
            <a:ext cx="2179704" cy="2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200" b="1" dirty="0">
                <a:solidFill>
                  <a:schemeClr val="bg1">
                    <a:lumMod val="50000"/>
                  </a:schemeClr>
                </a:solidFill>
                <a:latin typeface="Arial" panose="020B0604020202020204"/>
                <a:ea typeface="微软雅黑" panose="020B0503020204020204" charset="-122"/>
                <a:sym typeface="Arial" panose="020B0604020202020204"/>
              </a:rPr>
              <a:t>Our advantages</a:t>
            </a:r>
            <a:endParaRPr lang="zh-CN" altLang="en-US" sz="1200" b="1" dirty="0">
              <a:solidFill>
                <a:schemeClr val="bg1">
                  <a:lumMod val="50000"/>
                </a:schemeClr>
              </a:solidFill>
              <a:latin typeface="Arial" panose="020B0604020202020204"/>
              <a:ea typeface="微软雅黑" panose="020B0503020204020204" charset="-122"/>
              <a:sym typeface="Arial" panose="020B0604020202020204"/>
            </a:endParaRPr>
          </a:p>
        </p:txBody>
      </p:sp>
      <p:grpSp>
        <p:nvGrpSpPr>
          <p:cNvPr id="29" name="Group 6"/>
          <p:cNvGrpSpPr/>
          <p:nvPr/>
        </p:nvGrpSpPr>
        <p:grpSpPr>
          <a:xfrm>
            <a:off x="2293564" y="1563517"/>
            <a:ext cx="3956033" cy="2532184"/>
            <a:chOff x="1721786" y="2532184"/>
            <a:chExt cx="3956033" cy="2532184"/>
          </a:xfrm>
        </p:grpSpPr>
        <p:sp>
          <p:nvSpPr>
            <p:cNvPr id="45" name="Freeform 7"/>
            <p:cNvSpPr/>
            <p:nvPr/>
          </p:nvSpPr>
          <p:spPr>
            <a:xfrm>
              <a:off x="2672025" y="4105936"/>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C00000"/>
            </a:solidFill>
            <a:ln>
              <a:solidFill>
                <a:srgbClr val="C00000"/>
              </a:solid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2506" tIns="181751" rIns="172506" bIns="181751" numCol="1" spcCol="1270" anchor="ctr" anchorCtr="0">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1155700">
                <a:lnSpc>
                  <a:spcPct val="90000"/>
                </a:lnSpc>
                <a:spcBef>
                  <a:spcPct val="0"/>
                </a:spcBef>
                <a:spcAft>
                  <a:spcPct val="35000"/>
                </a:spcAft>
              </a:pPr>
              <a:endParaRPr lang="id-ID" sz="2600" kern="1200">
                <a:latin typeface="微软雅黑" panose="020B0503020204020204" charset="-122"/>
                <a:ea typeface="微软雅黑" panose="020B0503020204020204" charset="-122"/>
              </a:endParaRPr>
            </a:p>
          </p:txBody>
        </p:sp>
        <p:sp>
          <p:nvSpPr>
            <p:cNvPr id="46" name="Hexagon 8"/>
            <p:cNvSpPr/>
            <p:nvPr/>
          </p:nvSpPr>
          <p:spPr>
            <a:xfrm>
              <a:off x="1721786" y="3591143"/>
              <a:ext cx="1111645" cy="958432"/>
            </a:xfrm>
            <a:prstGeom prst="hexagon">
              <a:avLst>
                <a:gd name="adj" fmla="val 25000"/>
                <a:gd name="vf" fmla="val 115470"/>
              </a:avLst>
            </a:prstGeom>
            <a:solidFill>
              <a:schemeClr val="bg1">
                <a:alpha val="90000"/>
              </a:schemeClr>
            </a:solidFill>
            <a:ln w="22225">
              <a:solidFill>
                <a:srgbClr val="C00000"/>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7" name="Freeform 9"/>
            <p:cNvSpPr/>
            <p:nvPr/>
          </p:nvSpPr>
          <p:spPr>
            <a:xfrm>
              <a:off x="3619099" y="3579748"/>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C00000"/>
            </a:solidFill>
            <a:ln>
              <a:solidFill>
                <a:srgbClr val="C00000"/>
              </a:solidFill>
            </a:ln>
          </p:spPr>
          <p:style>
            <a:lnRef idx="2">
              <a:schemeClr val="accent2">
                <a:hueOff val="-716791"/>
                <a:satOff val="-17269"/>
                <a:lumOff val="-10390"/>
                <a:alphaOff val="0"/>
              </a:schemeClr>
            </a:lnRef>
            <a:fillRef idx="1">
              <a:schemeClr val="accent2">
                <a:hueOff val="-716791"/>
                <a:satOff val="-17269"/>
                <a:lumOff val="-10390"/>
                <a:alphaOff val="0"/>
              </a:schemeClr>
            </a:fillRef>
            <a:effectRef idx="0">
              <a:schemeClr val="accent2">
                <a:hueOff val="-716791"/>
                <a:satOff val="-17269"/>
                <a:lumOff val="-10390"/>
                <a:alphaOff val="0"/>
              </a:schemeClr>
            </a:effectRef>
            <a:fontRef idx="minor">
              <a:schemeClr val="lt1"/>
            </a:fontRef>
          </p:style>
          <p:txBody>
            <a:bodyPr spcFirstLastPara="0" vert="horz" wrap="square" lIns="172506" tIns="181751" rIns="172506" bIns="181751" numCol="1" spcCol="1270" anchor="ctr" anchorCtr="0">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1155700">
                <a:lnSpc>
                  <a:spcPct val="90000"/>
                </a:lnSpc>
                <a:spcBef>
                  <a:spcPct val="0"/>
                </a:spcBef>
                <a:spcAft>
                  <a:spcPct val="35000"/>
                </a:spcAft>
              </a:pPr>
              <a:endParaRPr lang="id-ID" sz="2600" kern="1200">
                <a:latin typeface="微软雅黑" panose="020B0503020204020204" charset="-122"/>
                <a:ea typeface="微软雅黑" panose="020B0503020204020204" charset="-122"/>
              </a:endParaRPr>
            </a:p>
          </p:txBody>
        </p:sp>
        <p:sp>
          <p:nvSpPr>
            <p:cNvPr id="48" name="Hexagon 10"/>
            <p:cNvSpPr/>
            <p:nvPr/>
          </p:nvSpPr>
          <p:spPr>
            <a:xfrm>
              <a:off x="4566174" y="4105936"/>
              <a:ext cx="1111645" cy="958432"/>
            </a:xfrm>
            <a:prstGeom prst="hexagon">
              <a:avLst>
                <a:gd name="adj" fmla="val 25000"/>
                <a:gd name="vf" fmla="val 115470"/>
              </a:avLst>
            </a:prstGeom>
            <a:solidFill>
              <a:schemeClr val="bg1">
                <a:alpha val="90000"/>
              </a:schemeClr>
            </a:solidFill>
            <a:ln w="22225">
              <a:solidFill>
                <a:srgbClr val="C00000"/>
              </a:solidFill>
            </a:ln>
          </p:spPr>
          <p:style>
            <a:lnRef idx="2">
              <a:schemeClr val="accent2">
                <a:hueOff val="-716791"/>
                <a:satOff val="-17269"/>
                <a:lumOff val="-1039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9" name="Freeform 11"/>
            <p:cNvSpPr/>
            <p:nvPr/>
          </p:nvSpPr>
          <p:spPr>
            <a:xfrm>
              <a:off x="2672025" y="3055839"/>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rgbClr val="C00000"/>
            </a:solidFill>
            <a:ln>
              <a:solidFill>
                <a:srgbClr val="C00000"/>
              </a:solidFill>
            </a:ln>
          </p:spPr>
          <p:style>
            <a:lnRef idx="2">
              <a:schemeClr val="accent2">
                <a:hueOff val="-1433582"/>
                <a:satOff val="-34541"/>
                <a:lumOff val="-20782"/>
                <a:alphaOff val="0"/>
              </a:schemeClr>
            </a:lnRef>
            <a:fillRef idx="1">
              <a:schemeClr val="accent2">
                <a:hueOff val="-1433582"/>
                <a:satOff val="-34541"/>
                <a:lumOff val="-20782"/>
                <a:alphaOff val="0"/>
              </a:schemeClr>
            </a:fillRef>
            <a:effectRef idx="0">
              <a:schemeClr val="accent2">
                <a:hueOff val="-1433582"/>
                <a:satOff val="-34541"/>
                <a:lumOff val="-20782"/>
                <a:alphaOff val="0"/>
              </a:schemeClr>
            </a:effectRef>
            <a:fontRef idx="minor">
              <a:schemeClr val="lt1"/>
            </a:fontRef>
          </p:style>
          <p:txBody>
            <a:bodyPr spcFirstLastPara="0" vert="horz" wrap="square" lIns="172506" tIns="181751" rIns="172506" bIns="181751" numCol="1" spcCol="1270" anchor="ctr" anchorCtr="0">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1155700">
                <a:lnSpc>
                  <a:spcPct val="90000"/>
                </a:lnSpc>
                <a:spcBef>
                  <a:spcPct val="0"/>
                </a:spcBef>
                <a:spcAft>
                  <a:spcPct val="35000"/>
                </a:spcAft>
              </a:pPr>
              <a:endParaRPr lang="id-ID" sz="2600" kern="1200">
                <a:latin typeface="微软雅黑" panose="020B0503020204020204" charset="-122"/>
                <a:ea typeface="微软雅黑" panose="020B0503020204020204" charset="-122"/>
              </a:endParaRPr>
            </a:p>
          </p:txBody>
        </p:sp>
        <p:sp>
          <p:nvSpPr>
            <p:cNvPr id="50" name="Hexagon 12"/>
            <p:cNvSpPr/>
            <p:nvPr/>
          </p:nvSpPr>
          <p:spPr>
            <a:xfrm>
              <a:off x="3619099" y="2532184"/>
              <a:ext cx="1111645" cy="958432"/>
            </a:xfrm>
            <a:prstGeom prst="hexagon">
              <a:avLst>
                <a:gd name="adj" fmla="val 25000"/>
                <a:gd name="vf" fmla="val 115470"/>
              </a:avLst>
            </a:prstGeom>
            <a:solidFill>
              <a:schemeClr val="bg1">
                <a:alpha val="90000"/>
              </a:schemeClr>
            </a:solidFill>
            <a:ln w="22225">
              <a:solidFill>
                <a:srgbClr val="C00000"/>
              </a:solidFill>
            </a:ln>
          </p:spPr>
          <p:style>
            <a:lnRef idx="2">
              <a:schemeClr val="accent2">
                <a:hueOff val="-1433582"/>
                <a:satOff val="-34541"/>
                <a:lumOff val="-20782"/>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sp>
        <p:nvSpPr>
          <p:cNvPr id="30" name="TextBox 19"/>
          <p:cNvSpPr txBox="1"/>
          <p:nvPr/>
        </p:nvSpPr>
        <p:spPr>
          <a:xfrm>
            <a:off x="3243951" y="2403254"/>
            <a:ext cx="1111347"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dirty="0">
                <a:solidFill>
                  <a:schemeClr val="bg1"/>
                </a:solidFill>
                <a:latin typeface="微软雅黑" panose="020B0503020204020204" charset="-122"/>
                <a:ea typeface="微软雅黑" panose="020B0503020204020204" charset="-122"/>
              </a:rPr>
              <a:t>输入标题</a:t>
            </a:r>
            <a:endParaRPr lang="en-US" altLang="zh-CN" sz="1400" b="1" dirty="0">
              <a:solidFill>
                <a:schemeClr val="bg1"/>
              </a:solidFill>
              <a:latin typeface="微软雅黑" panose="020B0503020204020204" charset="-122"/>
              <a:ea typeface="微软雅黑" panose="020B0503020204020204" charset="-122"/>
            </a:endParaRPr>
          </a:p>
        </p:txBody>
      </p:sp>
      <p:sp>
        <p:nvSpPr>
          <p:cNvPr id="31" name="TextBox 20"/>
          <p:cNvSpPr txBox="1"/>
          <p:nvPr/>
        </p:nvSpPr>
        <p:spPr>
          <a:xfrm>
            <a:off x="3240788" y="3415370"/>
            <a:ext cx="1111347"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dirty="0">
                <a:solidFill>
                  <a:schemeClr val="bg1"/>
                </a:solidFill>
                <a:latin typeface="微软雅黑" panose="020B0503020204020204" charset="-122"/>
                <a:ea typeface="微软雅黑" panose="020B0503020204020204" charset="-122"/>
              </a:rPr>
              <a:t>输入标题</a:t>
            </a:r>
            <a:endParaRPr lang="en-US" altLang="zh-CN" sz="1400" b="1" dirty="0">
              <a:solidFill>
                <a:schemeClr val="bg1"/>
              </a:solidFill>
              <a:latin typeface="微软雅黑" panose="020B0503020204020204" charset="-122"/>
              <a:ea typeface="微软雅黑" panose="020B0503020204020204" charset="-122"/>
            </a:endParaRPr>
          </a:p>
        </p:txBody>
      </p:sp>
      <p:sp>
        <p:nvSpPr>
          <p:cNvPr id="32" name="TextBox 21"/>
          <p:cNvSpPr txBox="1"/>
          <p:nvPr/>
        </p:nvSpPr>
        <p:spPr>
          <a:xfrm>
            <a:off x="4187713" y="2853140"/>
            <a:ext cx="1111347"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dirty="0">
                <a:solidFill>
                  <a:schemeClr val="bg1"/>
                </a:solidFill>
                <a:latin typeface="微软雅黑" panose="020B0503020204020204" charset="-122"/>
                <a:ea typeface="微软雅黑" panose="020B0503020204020204" charset="-122"/>
              </a:rPr>
              <a:t>输入标题</a:t>
            </a:r>
            <a:endParaRPr lang="en-US" altLang="zh-CN" sz="1400" b="1" dirty="0">
              <a:solidFill>
                <a:schemeClr val="bg1"/>
              </a:solidFill>
              <a:latin typeface="微软雅黑" panose="020B0503020204020204" charset="-122"/>
              <a:ea typeface="微软雅黑" panose="020B0503020204020204" charset="-122"/>
            </a:endParaRPr>
          </a:p>
        </p:txBody>
      </p:sp>
      <p:grpSp>
        <p:nvGrpSpPr>
          <p:cNvPr id="33" name="Group 16"/>
          <p:cNvGrpSpPr/>
          <p:nvPr/>
        </p:nvGrpSpPr>
        <p:grpSpPr>
          <a:xfrm>
            <a:off x="2659177" y="1890076"/>
            <a:ext cx="3272560" cy="1859759"/>
            <a:chOff x="1791978" y="2874150"/>
            <a:chExt cx="3272560" cy="1859759"/>
          </a:xfrm>
        </p:grpSpPr>
        <p:sp>
          <p:nvSpPr>
            <p:cNvPr id="42" name="Freeform 49"/>
            <p:cNvSpPr>
              <a:spLocks noEditPoints="1"/>
            </p:cNvSpPr>
            <p:nvPr/>
          </p:nvSpPr>
          <p:spPr bwMode="auto">
            <a:xfrm>
              <a:off x="1791978" y="3890979"/>
              <a:ext cx="383584" cy="326698"/>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微软雅黑" panose="020B0503020204020204" charset="-122"/>
                <a:ea typeface="微软雅黑" panose="020B0503020204020204" charset="-122"/>
              </a:endParaRPr>
            </a:p>
          </p:txBody>
        </p:sp>
        <p:sp>
          <p:nvSpPr>
            <p:cNvPr id="43" name="Freeform 36"/>
            <p:cNvSpPr>
              <a:spLocks noEditPoints="1"/>
            </p:cNvSpPr>
            <p:nvPr/>
          </p:nvSpPr>
          <p:spPr bwMode="auto">
            <a:xfrm>
              <a:off x="4588612" y="4467209"/>
              <a:ext cx="475926" cy="2667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rgbClr val="C00000"/>
            </a:solidFill>
            <a:ln>
              <a:solidFill>
                <a:srgbClr val="C00000"/>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微软雅黑" panose="020B0503020204020204" charset="-122"/>
                <a:ea typeface="微软雅黑" panose="020B0503020204020204" charset="-122"/>
              </a:endParaRPr>
            </a:p>
          </p:txBody>
        </p:sp>
        <p:sp>
          <p:nvSpPr>
            <p:cNvPr id="44" name="Freeform 44"/>
            <p:cNvSpPr>
              <a:spLocks noEditPoints="1"/>
            </p:cNvSpPr>
            <p:nvPr/>
          </p:nvSpPr>
          <p:spPr bwMode="auto">
            <a:xfrm>
              <a:off x="3723326" y="2874150"/>
              <a:ext cx="305722" cy="30531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微软雅黑" panose="020B0503020204020204" charset="-122"/>
                <a:ea typeface="微软雅黑" panose="020B0503020204020204" charset="-122"/>
              </a:endParaRPr>
            </a:p>
          </p:txBody>
        </p:sp>
      </p:grpSp>
      <p:sp>
        <p:nvSpPr>
          <p:cNvPr id="34" name="椭圆 33"/>
          <p:cNvSpPr/>
          <p:nvPr/>
        </p:nvSpPr>
        <p:spPr>
          <a:xfrm>
            <a:off x="6842711" y="1906036"/>
            <a:ext cx="576622" cy="57678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dirty="0" smtClean="0">
                <a:latin typeface="微软雅黑" panose="020B0503020204020204" charset="-122"/>
                <a:ea typeface="微软雅黑" panose="020B0503020204020204" charset="-122"/>
              </a:rPr>
              <a:t>1</a:t>
            </a:r>
            <a:endParaRPr lang="zh-CN" altLang="en-US" dirty="0">
              <a:latin typeface="微软雅黑" panose="020B0503020204020204" charset="-122"/>
              <a:ea typeface="微软雅黑" panose="020B0503020204020204" charset="-122"/>
            </a:endParaRPr>
          </a:p>
        </p:txBody>
      </p:sp>
      <p:sp>
        <p:nvSpPr>
          <p:cNvPr id="35" name="椭圆 34"/>
          <p:cNvSpPr/>
          <p:nvPr/>
        </p:nvSpPr>
        <p:spPr>
          <a:xfrm>
            <a:off x="6842712" y="2626116"/>
            <a:ext cx="576622" cy="57678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dirty="0" smtClean="0">
                <a:latin typeface="微软雅黑" panose="020B0503020204020204" charset="-122"/>
                <a:ea typeface="微软雅黑" panose="020B0503020204020204" charset="-122"/>
              </a:rPr>
              <a:t>2</a:t>
            </a:r>
            <a:endParaRPr lang="zh-CN" altLang="en-US" dirty="0">
              <a:latin typeface="微软雅黑" panose="020B0503020204020204" charset="-122"/>
              <a:ea typeface="微软雅黑" panose="020B0503020204020204" charset="-122"/>
            </a:endParaRPr>
          </a:p>
        </p:txBody>
      </p:sp>
      <p:sp>
        <p:nvSpPr>
          <p:cNvPr id="36" name="椭圆 35"/>
          <p:cNvSpPr/>
          <p:nvPr/>
        </p:nvSpPr>
        <p:spPr>
          <a:xfrm>
            <a:off x="6842712" y="3362996"/>
            <a:ext cx="576622" cy="57678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dirty="0">
                <a:latin typeface="微软雅黑" panose="020B0503020204020204" charset="-122"/>
                <a:ea typeface="微软雅黑" panose="020B0503020204020204" charset="-122"/>
              </a:rPr>
              <a:t>3</a:t>
            </a:r>
            <a:endParaRPr lang="zh-CN" altLang="en-US" dirty="0">
              <a:latin typeface="微软雅黑" panose="020B0503020204020204" charset="-122"/>
              <a:ea typeface="微软雅黑" panose="020B0503020204020204" charset="-122"/>
            </a:endParaRPr>
          </a:p>
        </p:txBody>
      </p:sp>
      <p:sp>
        <p:nvSpPr>
          <p:cNvPr id="37" name="标题 11"/>
          <p:cNvSpPr txBox="1"/>
          <p:nvPr/>
        </p:nvSpPr>
        <p:spPr>
          <a:xfrm>
            <a:off x="7419334" y="1974201"/>
            <a:ext cx="3145851"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smtClean="0">
                <a:solidFill>
                  <a:schemeClr val="bg1">
                    <a:lumMod val="50000"/>
                  </a:schemeClr>
                </a:solidFill>
                <a:latin typeface="微软雅黑" panose="020B0503020204020204" charset="-122"/>
                <a:ea typeface="微软雅黑" panose="020B0503020204020204" charset="-122"/>
              </a:rPr>
              <a:t>请在此处输入详细的文字介绍信息和简介，</a:t>
            </a:r>
            <a:r>
              <a:rPr lang="zh-CN" altLang="en-US" sz="1200" dirty="0">
                <a:solidFill>
                  <a:schemeClr val="bg1">
                    <a:lumMod val="50000"/>
                  </a:schemeClr>
                </a:solidFill>
                <a:latin typeface="微软雅黑" panose="020B0503020204020204" charset="-122"/>
                <a:ea typeface="微软雅黑" panose="020B0503020204020204" charset="-122"/>
              </a:rPr>
              <a:t>表达图表的含义</a:t>
            </a:r>
            <a:r>
              <a:rPr lang="en-US" altLang="zh-CN" sz="1200" dirty="0" smtClean="0">
                <a:solidFill>
                  <a:schemeClr val="bg1">
                    <a:lumMod val="50000"/>
                  </a:schemeClr>
                </a:solidFill>
                <a:latin typeface="微软雅黑" panose="020B0503020204020204" charset="-122"/>
                <a:ea typeface="微软雅黑" panose="020B0503020204020204" charset="-122"/>
              </a:rPr>
              <a:t>.</a:t>
            </a:r>
            <a:r>
              <a:rPr lang="zh-CN" altLang="en-US" sz="1200" dirty="0">
                <a:solidFill>
                  <a:schemeClr val="bg1">
                    <a:lumMod val="50000"/>
                  </a:schemeClr>
                </a:solidFill>
                <a:latin typeface="微软雅黑" panose="020B0503020204020204" charset="-122"/>
                <a:ea typeface="微软雅黑" panose="020B0503020204020204" charset="-122"/>
              </a:rPr>
              <a:t>表达图表的</a:t>
            </a:r>
            <a:r>
              <a:rPr lang="zh-CN" altLang="en-US" sz="1200" dirty="0" smtClean="0">
                <a:solidFill>
                  <a:schemeClr val="bg1">
                    <a:lumMod val="50000"/>
                  </a:schemeClr>
                </a:solidFill>
                <a:latin typeface="微软雅黑" panose="020B0503020204020204" charset="-122"/>
                <a:ea typeface="微软雅黑" panose="020B0503020204020204" charset="-122"/>
              </a:rPr>
              <a:t>含义</a:t>
            </a:r>
            <a:r>
              <a:rPr lang="en-US" altLang="zh-CN" sz="1200" dirty="0" smtClean="0">
                <a:solidFill>
                  <a:schemeClr val="bg1">
                    <a:lumMod val="50000"/>
                  </a:schemeClr>
                </a:solidFill>
                <a:latin typeface="微软雅黑" panose="020B0503020204020204" charset="-122"/>
                <a:ea typeface="微软雅黑" panose="020B0503020204020204" charset="-122"/>
              </a:rPr>
              <a:t>.</a:t>
            </a:r>
            <a:endParaRPr lang="zh-CN" altLang="en-US" sz="1200" dirty="0">
              <a:solidFill>
                <a:schemeClr val="bg1">
                  <a:lumMod val="50000"/>
                </a:schemeClr>
              </a:solidFill>
              <a:latin typeface="微软雅黑" panose="020B0503020204020204" charset="-122"/>
              <a:ea typeface="微软雅黑" panose="020B0503020204020204" charset="-122"/>
            </a:endParaRPr>
          </a:p>
          <a:p>
            <a:pPr algn="l"/>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38" name="标题 11"/>
          <p:cNvSpPr txBox="1"/>
          <p:nvPr/>
        </p:nvSpPr>
        <p:spPr>
          <a:xfrm>
            <a:off x="7419335" y="2694281"/>
            <a:ext cx="3145851"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smtClean="0">
                <a:solidFill>
                  <a:schemeClr val="bg1">
                    <a:lumMod val="50000"/>
                  </a:schemeClr>
                </a:solidFill>
                <a:latin typeface="微软雅黑" panose="020B0503020204020204" charset="-122"/>
                <a:ea typeface="微软雅黑" panose="020B0503020204020204" charset="-122"/>
              </a:rPr>
              <a:t>请在此处输入详细的文字介绍信息和简介，</a:t>
            </a:r>
            <a:r>
              <a:rPr lang="zh-CN" altLang="en-US" sz="1200" dirty="0">
                <a:solidFill>
                  <a:schemeClr val="bg1">
                    <a:lumMod val="50000"/>
                  </a:schemeClr>
                </a:solidFill>
                <a:latin typeface="微软雅黑" panose="020B0503020204020204" charset="-122"/>
                <a:ea typeface="微软雅黑" panose="020B0503020204020204" charset="-122"/>
              </a:rPr>
              <a:t>表达图表的含义</a:t>
            </a:r>
            <a:r>
              <a:rPr lang="en-US" altLang="zh-CN" sz="1200" dirty="0" smtClean="0">
                <a:solidFill>
                  <a:schemeClr val="bg1">
                    <a:lumMod val="50000"/>
                  </a:schemeClr>
                </a:solidFill>
                <a:latin typeface="微软雅黑" panose="020B0503020204020204" charset="-122"/>
                <a:ea typeface="微软雅黑" panose="020B0503020204020204" charset="-122"/>
              </a:rPr>
              <a:t>.</a:t>
            </a:r>
            <a:r>
              <a:rPr lang="zh-CN" altLang="en-US" sz="1200" dirty="0">
                <a:solidFill>
                  <a:schemeClr val="bg1">
                    <a:lumMod val="50000"/>
                  </a:schemeClr>
                </a:solidFill>
                <a:latin typeface="微软雅黑" panose="020B0503020204020204" charset="-122"/>
                <a:ea typeface="微软雅黑" panose="020B0503020204020204" charset="-122"/>
              </a:rPr>
              <a:t>表达图表的</a:t>
            </a:r>
            <a:r>
              <a:rPr lang="zh-CN" altLang="en-US" sz="1200" dirty="0" smtClean="0">
                <a:solidFill>
                  <a:schemeClr val="bg1">
                    <a:lumMod val="50000"/>
                  </a:schemeClr>
                </a:solidFill>
                <a:latin typeface="微软雅黑" panose="020B0503020204020204" charset="-122"/>
                <a:ea typeface="微软雅黑" panose="020B0503020204020204" charset="-122"/>
              </a:rPr>
              <a:t>含义</a:t>
            </a:r>
            <a:r>
              <a:rPr lang="en-US" altLang="zh-CN" sz="1200" dirty="0" smtClean="0">
                <a:solidFill>
                  <a:schemeClr val="bg1">
                    <a:lumMod val="50000"/>
                  </a:schemeClr>
                </a:solidFill>
                <a:latin typeface="微软雅黑" panose="020B0503020204020204" charset="-122"/>
                <a:ea typeface="微软雅黑" panose="020B0503020204020204" charset="-122"/>
              </a:rPr>
              <a:t>.</a:t>
            </a:r>
            <a:endParaRPr lang="zh-CN" altLang="en-US" sz="1200" dirty="0">
              <a:solidFill>
                <a:schemeClr val="bg1">
                  <a:lumMod val="50000"/>
                </a:schemeClr>
              </a:solidFill>
              <a:latin typeface="微软雅黑" panose="020B0503020204020204" charset="-122"/>
              <a:ea typeface="微软雅黑" panose="020B0503020204020204" charset="-122"/>
            </a:endParaRPr>
          </a:p>
          <a:p>
            <a:pPr algn="l"/>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39" name="标题 11"/>
          <p:cNvSpPr txBox="1"/>
          <p:nvPr/>
        </p:nvSpPr>
        <p:spPr>
          <a:xfrm>
            <a:off x="7419335" y="3431161"/>
            <a:ext cx="3145851"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smtClean="0">
                <a:solidFill>
                  <a:schemeClr val="bg1">
                    <a:lumMod val="50000"/>
                  </a:schemeClr>
                </a:solidFill>
                <a:latin typeface="微软雅黑" panose="020B0503020204020204" charset="-122"/>
                <a:ea typeface="微软雅黑" panose="020B0503020204020204" charset="-122"/>
              </a:rPr>
              <a:t>请在此处输入详细的文字介绍信息和简介，</a:t>
            </a:r>
            <a:r>
              <a:rPr lang="zh-CN" altLang="en-US" sz="1200" dirty="0">
                <a:solidFill>
                  <a:schemeClr val="bg1">
                    <a:lumMod val="50000"/>
                  </a:schemeClr>
                </a:solidFill>
                <a:latin typeface="微软雅黑" panose="020B0503020204020204" charset="-122"/>
                <a:ea typeface="微软雅黑" panose="020B0503020204020204" charset="-122"/>
              </a:rPr>
              <a:t>表达图表的含义</a:t>
            </a:r>
            <a:r>
              <a:rPr lang="en-US" altLang="zh-CN" sz="1200" dirty="0" smtClean="0">
                <a:solidFill>
                  <a:schemeClr val="bg1">
                    <a:lumMod val="50000"/>
                  </a:schemeClr>
                </a:solidFill>
                <a:latin typeface="微软雅黑" panose="020B0503020204020204" charset="-122"/>
                <a:ea typeface="微软雅黑" panose="020B0503020204020204" charset="-122"/>
              </a:rPr>
              <a:t>.</a:t>
            </a:r>
            <a:r>
              <a:rPr lang="zh-CN" altLang="en-US" sz="1200" dirty="0">
                <a:solidFill>
                  <a:schemeClr val="bg1">
                    <a:lumMod val="50000"/>
                  </a:schemeClr>
                </a:solidFill>
                <a:latin typeface="微软雅黑" panose="020B0503020204020204" charset="-122"/>
                <a:ea typeface="微软雅黑" panose="020B0503020204020204" charset="-122"/>
              </a:rPr>
              <a:t>表达图表的</a:t>
            </a:r>
            <a:r>
              <a:rPr lang="zh-CN" altLang="en-US" sz="1200" dirty="0" smtClean="0">
                <a:solidFill>
                  <a:schemeClr val="bg1">
                    <a:lumMod val="50000"/>
                  </a:schemeClr>
                </a:solidFill>
                <a:latin typeface="微软雅黑" panose="020B0503020204020204" charset="-122"/>
                <a:ea typeface="微软雅黑" panose="020B0503020204020204" charset="-122"/>
              </a:rPr>
              <a:t>含义</a:t>
            </a:r>
            <a:r>
              <a:rPr lang="en-US" altLang="zh-CN" sz="1200" dirty="0" smtClean="0">
                <a:solidFill>
                  <a:schemeClr val="bg1">
                    <a:lumMod val="50000"/>
                  </a:schemeClr>
                </a:solidFill>
                <a:latin typeface="微软雅黑" panose="020B0503020204020204" charset="-122"/>
                <a:ea typeface="微软雅黑" panose="020B0503020204020204" charset="-122"/>
              </a:rPr>
              <a:t>.</a:t>
            </a:r>
            <a:endParaRPr lang="zh-CN" altLang="en-US" sz="1200" dirty="0">
              <a:solidFill>
                <a:schemeClr val="bg1">
                  <a:lumMod val="50000"/>
                </a:schemeClr>
              </a:solidFill>
              <a:latin typeface="微软雅黑" panose="020B0503020204020204" charset="-122"/>
              <a:ea typeface="微软雅黑" panose="020B0503020204020204" charset="-122"/>
            </a:endParaRPr>
          </a:p>
          <a:p>
            <a:pPr algn="l"/>
            <a:endParaRPr lang="zh-CN" altLang="en-US" sz="1200" dirty="0">
              <a:solidFill>
                <a:schemeClr val="bg1">
                  <a:lumMod val="50000"/>
                </a:schemeClr>
              </a:solidFill>
              <a:latin typeface="微软雅黑" panose="020B0503020204020204" charset="-122"/>
              <a:ea typeface="微软雅黑" panose="020B0503020204020204" charset="-122"/>
            </a:endParaRPr>
          </a:p>
        </p:txBody>
      </p:sp>
      <p:sp>
        <p:nvSpPr>
          <p:cNvPr id="40" name="TextBox 35"/>
          <p:cNvSpPr txBox="1"/>
          <p:nvPr/>
        </p:nvSpPr>
        <p:spPr>
          <a:xfrm>
            <a:off x="2320270" y="5022803"/>
            <a:ext cx="8172908" cy="646331"/>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1400" dirty="0" smtClean="0">
                <a:solidFill>
                  <a:schemeClr val="tx1">
                    <a:lumMod val="50000"/>
                    <a:lumOff val="50000"/>
                  </a:schemeClr>
                </a:solidFill>
                <a:latin typeface="Impact MT Std" pitchFamily="34" charset="0"/>
                <a:ea typeface="微软雅黑" panose="020B050302020402020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endParaRPr lang="zh-CN" altLang="en-US" sz="1400" dirty="0" smtClean="0">
              <a:solidFill>
                <a:schemeClr val="tx1">
                  <a:lumMod val="50000"/>
                  <a:lumOff val="50000"/>
                </a:schemeClr>
              </a:solidFill>
              <a:latin typeface="Impact MT Std" pitchFamily="34" charset="0"/>
              <a:ea typeface="微软雅黑" panose="020B0503020204020204" charset="-122"/>
            </a:endParaRPr>
          </a:p>
        </p:txBody>
      </p:sp>
      <p:sp>
        <p:nvSpPr>
          <p:cNvPr id="41" name="TextBox 36"/>
          <p:cNvSpPr txBox="1"/>
          <p:nvPr/>
        </p:nvSpPr>
        <p:spPr>
          <a:xfrm>
            <a:off x="5409499" y="4587853"/>
            <a:ext cx="2059343" cy="307777"/>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smtClean="0">
                <a:solidFill>
                  <a:schemeClr val="tx1">
                    <a:lumMod val="65000"/>
                    <a:lumOff val="35000"/>
                  </a:schemeClr>
                </a:solidFill>
                <a:latin typeface="Impact MT Std" pitchFamily="34" charset="0"/>
                <a:ea typeface="微软雅黑" panose="020B0503020204020204" charset="-122"/>
              </a:rPr>
              <a:t>点击输入标题文本</a:t>
            </a:r>
            <a:endParaRPr lang="zh-CN" altLang="en-US" sz="2000" b="1" dirty="0">
              <a:solidFill>
                <a:schemeClr val="tx1">
                  <a:lumMod val="65000"/>
                  <a:lumOff val="35000"/>
                </a:schemeClr>
              </a:solidFill>
              <a:latin typeface="Impact MT Std" pitchFamily="34" charset="0"/>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a:spLocks noChangeArrowheads="1"/>
          </p:cNvSpPr>
          <p:nvPr/>
        </p:nvSpPr>
        <p:spPr bwMode="auto">
          <a:xfrm>
            <a:off x="438423" y="102789"/>
            <a:ext cx="2534568"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spc="300" dirty="0" smtClean="0">
                <a:solidFill>
                  <a:srgbClr val="B02434"/>
                </a:solidFill>
                <a:latin typeface="Arial" panose="020B0604020202020204"/>
                <a:ea typeface="微软雅黑" panose="020B0503020204020204" charset="-122"/>
                <a:sym typeface="Arial" panose="020B0604020202020204"/>
              </a:rPr>
              <a:t>可行性分析</a:t>
            </a:r>
            <a:endParaRPr lang="zh-CN" altLang="en-US" sz="2400" b="1" spc="300" dirty="0">
              <a:solidFill>
                <a:srgbClr val="B02434"/>
              </a:solidFill>
              <a:latin typeface="Arial" panose="020B0604020202020204"/>
              <a:ea typeface="微软雅黑" panose="020B0503020204020204" charset="-122"/>
              <a:sym typeface="Arial" panose="020B0604020202020204"/>
            </a:endParaRPr>
          </a:p>
        </p:txBody>
      </p:sp>
      <p:sp>
        <p:nvSpPr>
          <p:cNvPr id="3" name="文本框 10"/>
          <p:cNvSpPr txBox="1">
            <a:spLocks noChangeArrowheads="1"/>
          </p:cNvSpPr>
          <p:nvPr/>
        </p:nvSpPr>
        <p:spPr bwMode="auto">
          <a:xfrm>
            <a:off x="447055" y="494906"/>
            <a:ext cx="2179704" cy="2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200" b="1" dirty="0" smtClean="0">
                <a:solidFill>
                  <a:schemeClr val="bg1">
                    <a:lumMod val="50000"/>
                  </a:schemeClr>
                </a:solidFill>
                <a:latin typeface="Arial" panose="020B0604020202020204"/>
                <a:ea typeface="微软雅黑" panose="020B0503020204020204" charset="-122"/>
                <a:sym typeface="Arial" panose="020B0604020202020204"/>
              </a:rPr>
              <a:t>Feasibility </a:t>
            </a:r>
            <a:r>
              <a:rPr lang="en-US" altLang="zh-CN" sz="1200" b="1" dirty="0">
                <a:solidFill>
                  <a:schemeClr val="bg1">
                    <a:lumMod val="50000"/>
                  </a:schemeClr>
                </a:solidFill>
                <a:latin typeface="Arial" panose="020B0604020202020204"/>
                <a:ea typeface="微软雅黑" panose="020B0503020204020204" charset="-122"/>
                <a:sym typeface="Arial" panose="020B0604020202020204"/>
              </a:rPr>
              <a:t>analysis</a:t>
            </a:r>
            <a:endParaRPr lang="zh-CN" altLang="en-US" sz="1200" b="1" dirty="0">
              <a:solidFill>
                <a:schemeClr val="bg1">
                  <a:lumMod val="50000"/>
                </a:schemeClr>
              </a:solidFill>
              <a:latin typeface="Arial" panose="020B0604020202020204"/>
              <a:ea typeface="微软雅黑" panose="020B0503020204020204" charset="-122"/>
              <a:sym typeface="Arial" panose="020B0604020202020204"/>
            </a:endParaRPr>
          </a:p>
        </p:txBody>
      </p:sp>
      <p:sp>
        <p:nvSpPr>
          <p:cNvPr id="29" name="圆角矩形 28"/>
          <p:cNvSpPr/>
          <p:nvPr/>
        </p:nvSpPr>
        <p:spPr>
          <a:xfrm>
            <a:off x="6124306" y="4090610"/>
            <a:ext cx="5315962"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solidFill>
                <a:schemeClr val="tx2">
                  <a:lumMod val="50000"/>
                </a:schemeClr>
              </a:solidFill>
              <a:latin typeface="微软雅黑" panose="020B0503020204020204" charset="-122"/>
              <a:ea typeface="微软雅黑" panose="020B0503020204020204" charset="-122"/>
            </a:endParaRPr>
          </a:p>
        </p:txBody>
      </p:sp>
      <p:sp>
        <p:nvSpPr>
          <p:cNvPr id="30" name="圆角矩形 29"/>
          <p:cNvSpPr/>
          <p:nvPr/>
        </p:nvSpPr>
        <p:spPr>
          <a:xfrm>
            <a:off x="3500026" y="2495044"/>
            <a:ext cx="5513168"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solidFill>
                <a:schemeClr val="tx2">
                  <a:lumMod val="50000"/>
                </a:schemeClr>
              </a:solidFill>
              <a:latin typeface="微软雅黑" panose="020B0503020204020204" charset="-122"/>
              <a:ea typeface="微软雅黑" panose="020B0503020204020204" charset="-122"/>
            </a:endParaRPr>
          </a:p>
        </p:txBody>
      </p:sp>
      <p:grpSp>
        <p:nvGrpSpPr>
          <p:cNvPr id="31" name="组合 30"/>
          <p:cNvGrpSpPr/>
          <p:nvPr/>
        </p:nvGrpSpPr>
        <p:grpSpPr>
          <a:xfrm>
            <a:off x="1418481" y="2045648"/>
            <a:ext cx="1230525" cy="1688231"/>
            <a:chOff x="1032992" y="2432634"/>
            <a:chExt cx="1230525" cy="1688231"/>
          </a:xfrm>
        </p:grpSpPr>
        <p:sp>
          <p:nvSpPr>
            <p:cNvPr id="55" name="任意多边形 54"/>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charset="-122"/>
                <a:ea typeface="微软雅黑" panose="020B0503020204020204" charset="-122"/>
              </a:endParaRPr>
            </a:p>
          </p:txBody>
        </p:sp>
        <p:sp>
          <p:nvSpPr>
            <p:cNvPr id="56" name="KSO_Shape"/>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rgbClr val="FFFFFF"/>
                </a:solidFill>
                <a:latin typeface="微软雅黑" panose="020B0503020204020204" charset="-122"/>
                <a:ea typeface="微软雅黑" panose="020B0503020204020204" charset="-122"/>
              </a:endParaRPr>
            </a:p>
          </p:txBody>
        </p:sp>
        <p:sp>
          <p:nvSpPr>
            <p:cNvPr id="57" name="文本框 6"/>
            <p:cNvSpPr txBox="1"/>
            <p:nvPr/>
          </p:nvSpPr>
          <p:spPr>
            <a:xfrm>
              <a:off x="1032992" y="3398149"/>
              <a:ext cx="1193800" cy="37198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smtClean="0">
                  <a:solidFill>
                    <a:schemeClr val="bg1"/>
                  </a:solidFill>
                  <a:latin typeface="微软雅黑" panose="020B0503020204020204" charset="-122"/>
                  <a:ea typeface="微软雅黑" panose="020B0503020204020204" charset="-122"/>
                </a:rPr>
                <a:t> 输入标题</a:t>
              </a:r>
              <a:endParaRPr lang="zh-CN" altLang="en-US" dirty="0">
                <a:solidFill>
                  <a:schemeClr val="bg1"/>
                </a:solidFill>
                <a:latin typeface="微软雅黑" panose="020B0503020204020204" charset="-122"/>
                <a:ea typeface="微软雅黑" panose="020B0503020204020204" charset="-122"/>
              </a:endParaRPr>
            </a:p>
          </p:txBody>
        </p:sp>
      </p:grpSp>
      <p:grpSp>
        <p:nvGrpSpPr>
          <p:cNvPr id="32" name="组合 31"/>
          <p:cNvGrpSpPr/>
          <p:nvPr/>
        </p:nvGrpSpPr>
        <p:grpSpPr>
          <a:xfrm>
            <a:off x="2640725" y="2617672"/>
            <a:ext cx="1238805" cy="1688231"/>
            <a:chOff x="2255236" y="3004658"/>
            <a:chExt cx="1238805" cy="1688231"/>
          </a:xfrm>
        </p:grpSpPr>
        <p:sp>
          <p:nvSpPr>
            <p:cNvPr id="52" name="任意多边形 51"/>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微软雅黑" panose="020B0503020204020204" charset="-122"/>
                <a:ea typeface="微软雅黑" panose="020B0503020204020204" charset="-122"/>
              </a:endParaRPr>
            </a:p>
          </p:txBody>
        </p:sp>
        <p:sp>
          <p:nvSpPr>
            <p:cNvPr id="53" name="KSO_Shape"/>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b="1">
                <a:solidFill>
                  <a:srgbClr val="FFFFFF"/>
                </a:solidFill>
                <a:latin typeface="微软雅黑" panose="020B0503020204020204" charset="-122"/>
                <a:ea typeface="微软雅黑" panose="020B0503020204020204" charset="-122"/>
              </a:endParaRPr>
            </a:p>
          </p:txBody>
        </p:sp>
        <p:sp>
          <p:nvSpPr>
            <p:cNvPr id="54" name="文本框 85"/>
            <p:cNvSpPr txBox="1"/>
            <p:nvPr/>
          </p:nvSpPr>
          <p:spPr>
            <a:xfrm>
              <a:off x="2255236" y="3965724"/>
              <a:ext cx="1193800" cy="37198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smtClean="0">
                  <a:solidFill>
                    <a:schemeClr val="bg1"/>
                  </a:solidFill>
                  <a:latin typeface="微软雅黑" panose="020B0503020204020204" charset="-122"/>
                  <a:ea typeface="微软雅黑" panose="020B0503020204020204" charset="-122"/>
                </a:rPr>
                <a:t> 输入</a:t>
              </a:r>
              <a:r>
                <a:rPr lang="zh-CN" altLang="en-US" dirty="0">
                  <a:solidFill>
                    <a:schemeClr val="bg1"/>
                  </a:solidFill>
                  <a:latin typeface="微软雅黑" panose="020B0503020204020204" charset="-122"/>
                  <a:ea typeface="微软雅黑" panose="020B0503020204020204" charset="-122"/>
                </a:rPr>
                <a:t>标题</a:t>
              </a:r>
              <a:endParaRPr lang="zh-CN" altLang="en-US" dirty="0">
                <a:solidFill>
                  <a:schemeClr val="bg1"/>
                </a:solidFill>
                <a:latin typeface="微软雅黑" panose="020B0503020204020204" charset="-122"/>
                <a:ea typeface="微软雅黑" panose="020B0503020204020204" charset="-122"/>
              </a:endParaRPr>
            </a:p>
          </p:txBody>
        </p:sp>
      </p:grpSp>
      <p:cxnSp>
        <p:nvCxnSpPr>
          <p:cNvPr id="33" name="直接连接符 32"/>
          <p:cNvCxnSpPr/>
          <p:nvPr/>
        </p:nvCxnSpPr>
        <p:spPr>
          <a:xfrm>
            <a:off x="2769878" y="2064898"/>
            <a:ext cx="973171" cy="0"/>
          </a:xfrm>
          <a:prstGeom prst="line">
            <a:avLst/>
          </a:prstGeom>
          <a:ln>
            <a:solidFill>
              <a:srgbClr val="C00000"/>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3914324" y="2856022"/>
            <a:ext cx="973171" cy="0"/>
          </a:xfrm>
          <a:prstGeom prst="line">
            <a:avLst/>
          </a:prstGeom>
          <a:ln>
            <a:solidFill>
              <a:srgbClr val="C00000"/>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5164494" y="3578738"/>
            <a:ext cx="973171" cy="0"/>
          </a:xfrm>
          <a:prstGeom prst="line">
            <a:avLst/>
          </a:prstGeom>
          <a:ln>
            <a:solidFill>
              <a:srgbClr val="C00000"/>
            </a:solidFill>
            <a:prstDash val="dashDot"/>
            <a:tailEnd type="oval"/>
          </a:ln>
        </p:spPr>
        <p:style>
          <a:lnRef idx="1">
            <a:schemeClr val="accent1"/>
          </a:lnRef>
          <a:fillRef idx="0">
            <a:schemeClr val="accent1"/>
          </a:fillRef>
          <a:effectRef idx="0">
            <a:schemeClr val="accent1"/>
          </a:effectRef>
          <a:fontRef idx="minor">
            <a:schemeClr val="tx1"/>
          </a:fontRef>
        </p:style>
      </p:cxnSp>
      <p:sp>
        <p:nvSpPr>
          <p:cNvPr id="36" name="圆角矩形 35"/>
          <p:cNvSpPr/>
          <p:nvPr/>
        </p:nvSpPr>
        <p:spPr>
          <a:xfrm>
            <a:off x="4887495" y="3286056"/>
            <a:ext cx="5315962"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solidFill>
                <a:schemeClr val="tx2">
                  <a:lumMod val="50000"/>
                </a:schemeClr>
              </a:solidFill>
              <a:latin typeface="微软雅黑" panose="020B0503020204020204" charset="-122"/>
              <a:ea typeface="微软雅黑" panose="020B0503020204020204" charset="-122"/>
            </a:endParaRPr>
          </a:p>
        </p:txBody>
      </p:sp>
      <p:sp>
        <p:nvSpPr>
          <p:cNvPr id="37" name="圆角矩形 36"/>
          <p:cNvSpPr/>
          <p:nvPr/>
        </p:nvSpPr>
        <p:spPr>
          <a:xfrm>
            <a:off x="2957932" y="1701880"/>
            <a:ext cx="5157145"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solidFill>
                <a:schemeClr val="tx2">
                  <a:lumMod val="50000"/>
                </a:schemeClr>
              </a:solidFill>
              <a:latin typeface="微软雅黑" panose="020B0503020204020204" charset="-122"/>
              <a:ea typeface="微软雅黑" panose="020B0503020204020204" charset="-122"/>
            </a:endParaRPr>
          </a:p>
        </p:txBody>
      </p:sp>
      <p:sp>
        <p:nvSpPr>
          <p:cNvPr id="38" name="文本框 13"/>
          <p:cNvSpPr txBox="1"/>
          <p:nvPr/>
        </p:nvSpPr>
        <p:spPr>
          <a:xfrm>
            <a:off x="3926954" y="1869394"/>
            <a:ext cx="3770583" cy="6093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smtClean="0">
                <a:solidFill>
                  <a:schemeClr val="tx1">
                    <a:lumMod val="50000"/>
                    <a:lumOff val="50000"/>
                  </a:schemeClr>
                </a:solidFill>
                <a:latin typeface="微软雅黑" panose="020B0503020204020204" charset="-122"/>
                <a:ea typeface="微软雅黑" panose="020B0503020204020204" charset="-122"/>
              </a:rPr>
              <a:t>请在这里输入文字信息和简介，表达图表的含义，更好的理解。</a:t>
            </a:r>
            <a:endParaRPr lang="zh-CN" altLang="en-US" sz="1400" dirty="0">
              <a:solidFill>
                <a:schemeClr val="tx1">
                  <a:lumMod val="50000"/>
                  <a:lumOff val="50000"/>
                </a:schemeClr>
              </a:solidFill>
              <a:latin typeface="微软雅黑" panose="020B0503020204020204" charset="-122"/>
              <a:ea typeface="微软雅黑" panose="020B0503020204020204" charset="-122"/>
            </a:endParaRPr>
          </a:p>
        </p:txBody>
      </p:sp>
      <p:sp>
        <p:nvSpPr>
          <p:cNvPr id="39" name="文本框 89"/>
          <p:cNvSpPr txBox="1"/>
          <p:nvPr/>
        </p:nvSpPr>
        <p:spPr>
          <a:xfrm>
            <a:off x="5019793" y="2620175"/>
            <a:ext cx="3770583" cy="609398"/>
          </a:xfrm>
          <a:prstGeom prst="rect">
            <a:avLst/>
          </a:prstGeom>
          <a:noFill/>
        </p:spPr>
        <p:txBody>
          <a:bodyPr wrap="square"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r>
              <a:rPr lang="zh-CN" altLang="en-US" sz="1400" dirty="0">
                <a:solidFill>
                  <a:schemeClr val="tx1">
                    <a:lumMod val="50000"/>
                    <a:lumOff val="50000"/>
                  </a:schemeClr>
                </a:solidFill>
                <a:latin typeface="微软雅黑" panose="020B0503020204020204" charset="-122"/>
                <a:ea typeface="微软雅黑" panose="020B0503020204020204" charset="-122"/>
              </a:rPr>
              <a:t>请在这里输入文字信息和简介，表达图表的含义，更好的理解。</a:t>
            </a:r>
            <a:endParaRPr lang="zh-CN" altLang="en-US" sz="1400" dirty="0">
              <a:solidFill>
                <a:schemeClr val="tx1">
                  <a:lumMod val="50000"/>
                  <a:lumOff val="50000"/>
                </a:schemeClr>
              </a:solidFill>
              <a:latin typeface="微软雅黑" panose="020B0503020204020204" charset="-122"/>
              <a:ea typeface="微软雅黑" panose="020B0503020204020204" charset="-122"/>
            </a:endParaRPr>
          </a:p>
        </p:txBody>
      </p:sp>
      <p:sp>
        <p:nvSpPr>
          <p:cNvPr id="40" name="文本框 91"/>
          <p:cNvSpPr txBox="1"/>
          <p:nvPr/>
        </p:nvSpPr>
        <p:spPr>
          <a:xfrm>
            <a:off x="6256610" y="3330046"/>
            <a:ext cx="3770583" cy="8679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chemeClr val="tx1">
                    <a:lumMod val="50000"/>
                    <a:lumOff val="50000"/>
                  </a:schemeClr>
                </a:solidFill>
                <a:latin typeface="微软雅黑" panose="020B0503020204020204" charset="-122"/>
                <a:ea typeface="微软雅黑" panose="020B0503020204020204" charset="-122"/>
              </a:rPr>
              <a:t>请在这里输入文字信息和简介，表达图表的含义，更好的理解。</a:t>
            </a:r>
            <a:endParaRPr lang="zh-CN" altLang="en-US" sz="1400" dirty="0">
              <a:solidFill>
                <a:schemeClr val="tx1">
                  <a:lumMod val="50000"/>
                  <a:lumOff val="50000"/>
                </a:schemeClr>
              </a:solidFill>
              <a:latin typeface="微软雅黑" panose="020B0503020204020204" charset="-122"/>
              <a:ea typeface="微软雅黑" panose="020B0503020204020204" charset="-122"/>
            </a:endParaRPr>
          </a:p>
          <a:p>
            <a:pPr>
              <a:lnSpc>
                <a:spcPct val="120000"/>
              </a:lnSpc>
            </a:pPr>
            <a:endParaRPr lang="zh-CN" altLang="en-US" sz="1400" dirty="0">
              <a:solidFill>
                <a:schemeClr val="tx1">
                  <a:lumMod val="50000"/>
                  <a:lumOff val="50000"/>
                </a:schemeClr>
              </a:solidFill>
              <a:latin typeface="微软雅黑" panose="020B0503020204020204" charset="-122"/>
              <a:ea typeface="微软雅黑" panose="020B0503020204020204" charset="-122"/>
            </a:endParaRPr>
          </a:p>
        </p:txBody>
      </p:sp>
      <p:grpSp>
        <p:nvGrpSpPr>
          <p:cNvPr id="41" name="组合 40"/>
          <p:cNvGrpSpPr/>
          <p:nvPr/>
        </p:nvGrpSpPr>
        <p:grpSpPr>
          <a:xfrm>
            <a:off x="5103564" y="3842539"/>
            <a:ext cx="1230525" cy="1688231"/>
            <a:chOff x="3494041" y="3716886"/>
            <a:chExt cx="1230525" cy="1688231"/>
          </a:xfrm>
        </p:grpSpPr>
        <p:sp>
          <p:nvSpPr>
            <p:cNvPr id="49" name="任意多边形 48"/>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微软雅黑" panose="020B0503020204020204" charset="-122"/>
                <a:ea typeface="微软雅黑" panose="020B0503020204020204" charset="-122"/>
              </a:endParaRPr>
            </a:p>
          </p:txBody>
        </p:sp>
        <p:sp>
          <p:nvSpPr>
            <p:cNvPr id="50" name="KSO_Shape"/>
            <p:cNvSpPr/>
            <p:nvPr/>
          </p:nvSpPr>
          <p:spPr bwMode="auto">
            <a:xfrm>
              <a:off x="3899886" y="4107374"/>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b="1">
                <a:solidFill>
                  <a:srgbClr val="FFFFFF"/>
                </a:solidFill>
                <a:latin typeface="微软雅黑" panose="020B0503020204020204" charset="-122"/>
                <a:ea typeface="微软雅黑" panose="020B0503020204020204" charset="-122"/>
              </a:endParaRPr>
            </a:p>
          </p:txBody>
        </p:sp>
        <p:sp>
          <p:nvSpPr>
            <p:cNvPr id="51" name="文本框 86"/>
            <p:cNvSpPr txBox="1"/>
            <p:nvPr/>
          </p:nvSpPr>
          <p:spPr>
            <a:xfrm>
              <a:off x="3494041" y="4712872"/>
              <a:ext cx="1193800" cy="37198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smtClean="0">
                  <a:solidFill>
                    <a:schemeClr val="bg1"/>
                  </a:solidFill>
                  <a:latin typeface="微软雅黑" panose="020B0503020204020204" charset="-122"/>
                  <a:ea typeface="微软雅黑" panose="020B0503020204020204" charset="-122"/>
                </a:rPr>
                <a:t> 输入</a:t>
              </a:r>
              <a:r>
                <a:rPr lang="zh-CN" altLang="en-US" dirty="0">
                  <a:solidFill>
                    <a:schemeClr val="bg1"/>
                  </a:solidFill>
                  <a:latin typeface="微软雅黑" panose="020B0503020204020204" charset="-122"/>
                  <a:ea typeface="微软雅黑" panose="020B0503020204020204" charset="-122"/>
                </a:rPr>
                <a:t>标题</a:t>
              </a:r>
              <a:endParaRPr lang="zh-CN" altLang="en-US" dirty="0">
                <a:solidFill>
                  <a:schemeClr val="bg1"/>
                </a:solidFill>
                <a:latin typeface="微软雅黑" panose="020B0503020204020204" charset="-122"/>
                <a:ea typeface="微软雅黑" panose="020B0503020204020204" charset="-122"/>
              </a:endParaRPr>
            </a:p>
          </p:txBody>
        </p:sp>
      </p:grpSp>
      <p:cxnSp>
        <p:nvCxnSpPr>
          <p:cNvPr id="42" name="直接连接符 41"/>
          <p:cNvCxnSpPr/>
          <p:nvPr/>
        </p:nvCxnSpPr>
        <p:spPr>
          <a:xfrm>
            <a:off x="6362641" y="4378642"/>
            <a:ext cx="973171" cy="0"/>
          </a:xfrm>
          <a:prstGeom prst="line">
            <a:avLst/>
          </a:prstGeom>
          <a:ln>
            <a:solidFill>
              <a:srgbClr val="C00000"/>
            </a:solidFill>
            <a:prstDash val="dashDot"/>
            <a:tailEnd type="oval"/>
          </a:ln>
        </p:spPr>
        <p:style>
          <a:lnRef idx="1">
            <a:schemeClr val="accent1"/>
          </a:lnRef>
          <a:fillRef idx="0">
            <a:schemeClr val="accent1"/>
          </a:fillRef>
          <a:effectRef idx="0">
            <a:schemeClr val="accent1"/>
          </a:effectRef>
          <a:fontRef idx="minor">
            <a:schemeClr val="tx1"/>
          </a:fontRef>
        </p:style>
      </p:cxnSp>
      <p:sp>
        <p:nvSpPr>
          <p:cNvPr id="43" name="文本框 91"/>
          <p:cNvSpPr txBox="1"/>
          <p:nvPr/>
        </p:nvSpPr>
        <p:spPr>
          <a:xfrm>
            <a:off x="7525669" y="4134600"/>
            <a:ext cx="3770583" cy="84600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solidFill>
                  <a:schemeClr val="tx1">
                    <a:lumMod val="50000"/>
                    <a:lumOff val="50000"/>
                  </a:schemeClr>
                </a:solidFill>
                <a:latin typeface="微软雅黑" panose="020B0503020204020204" charset="-122"/>
                <a:ea typeface="微软雅黑" panose="020B0503020204020204" charset="-122"/>
              </a:rPr>
              <a:t>请在这里输入文字信息和简介，表达图表的含义，更好的理解</a:t>
            </a:r>
            <a:r>
              <a:rPr lang="zh-CN" altLang="en-US" sz="1400" dirty="0" smtClean="0">
                <a:solidFill>
                  <a:schemeClr val="tx1">
                    <a:lumMod val="50000"/>
                    <a:lumOff val="50000"/>
                  </a:schemeClr>
                </a:solidFill>
                <a:latin typeface="微软雅黑" panose="020B0503020204020204" charset="-122"/>
                <a:ea typeface="微软雅黑" panose="020B0503020204020204" charset="-122"/>
              </a:rPr>
              <a:t>。。</a:t>
            </a:r>
            <a:endParaRPr lang="zh-CN" altLang="en-US" sz="1400" dirty="0">
              <a:solidFill>
                <a:schemeClr val="tx1">
                  <a:lumMod val="50000"/>
                  <a:lumOff val="50000"/>
                </a:schemeClr>
              </a:solidFill>
              <a:latin typeface="微软雅黑" panose="020B0503020204020204" charset="-122"/>
              <a:ea typeface="微软雅黑" panose="020B0503020204020204" charset="-122"/>
            </a:endParaRPr>
          </a:p>
          <a:p>
            <a:pPr>
              <a:lnSpc>
                <a:spcPct val="120000"/>
              </a:lnSpc>
            </a:pPr>
            <a:endParaRPr lang="zh-CN" altLang="en-US" sz="1400" dirty="0">
              <a:solidFill>
                <a:schemeClr val="tx1">
                  <a:lumMod val="50000"/>
                  <a:lumOff val="50000"/>
                </a:schemeClr>
              </a:solidFill>
              <a:latin typeface="微软雅黑" panose="020B0503020204020204" charset="-122"/>
              <a:ea typeface="微软雅黑" panose="020B0503020204020204" charset="-122"/>
            </a:endParaRPr>
          </a:p>
        </p:txBody>
      </p:sp>
      <p:grpSp>
        <p:nvGrpSpPr>
          <p:cNvPr id="44" name="组合 43"/>
          <p:cNvGrpSpPr/>
          <p:nvPr/>
        </p:nvGrpSpPr>
        <p:grpSpPr>
          <a:xfrm>
            <a:off x="3879530" y="3329900"/>
            <a:ext cx="1230525" cy="1688231"/>
            <a:chOff x="3937449" y="3388370"/>
            <a:chExt cx="1230525" cy="1688231"/>
          </a:xfrm>
        </p:grpSpPr>
        <p:grpSp>
          <p:nvGrpSpPr>
            <p:cNvPr id="45" name="组合 44"/>
            <p:cNvGrpSpPr/>
            <p:nvPr/>
          </p:nvGrpSpPr>
          <p:grpSpPr>
            <a:xfrm>
              <a:off x="3937449" y="3388370"/>
              <a:ext cx="1230525" cy="1688231"/>
              <a:chOff x="3494041" y="3716886"/>
              <a:chExt cx="1230525" cy="1688231"/>
            </a:xfrm>
            <a:solidFill>
              <a:srgbClr val="FC4B41"/>
            </a:solidFill>
          </p:grpSpPr>
          <p:sp>
            <p:nvSpPr>
              <p:cNvPr id="47" name="任意多边形 46"/>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b="1">
                  <a:latin typeface="微软雅黑" panose="020B0503020204020204" charset="-122"/>
                  <a:ea typeface="微软雅黑" panose="020B0503020204020204" charset="-122"/>
                </a:endParaRPr>
              </a:p>
            </p:txBody>
          </p:sp>
          <p:sp>
            <p:nvSpPr>
              <p:cNvPr id="48" name="文本框 86"/>
              <p:cNvSpPr txBox="1"/>
              <p:nvPr/>
            </p:nvSpPr>
            <p:spPr>
              <a:xfrm>
                <a:off x="3494041" y="4712872"/>
                <a:ext cx="1193800" cy="37198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smtClean="0">
                    <a:solidFill>
                      <a:schemeClr val="bg1"/>
                    </a:solidFill>
                    <a:latin typeface="微软雅黑" panose="020B0503020204020204" charset="-122"/>
                    <a:ea typeface="微软雅黑" panose="020B0503020204020204" charset="-122"/>
                  </a:rPr>
                  <a:t> 输入标题 </a:t>
                </a:r>
                <a:endParaRPr lang="zh-CN" altLang="en-US" dirty="0">
                  <a:solidFill>
                    <a:schemeClr val="bg1"/>
                  </a:solidFill>
                  <a:latin typeface="微软雅黑" panose="020B0503020204020204" charset="-122"/>
                  <a:ea typeface="微软雅黑" panose="020B0503020204020204" charset="-122"/>
                </a:endParaRPr>
              </a:p>
            </p:txBody>
          </p:sp>
        </p:grpSp>
        <p:sp>
          <p:nvSpPr>
            <p:cNvPr id="46" name="Freeform 126"/>
            <p:cNvSpPr>
              <a:spLocks noChangeAspect="1" noEditPoints="1"/>
            </p:cNvSpPr>
            <p:nvPr/>
          </p:nvSpPr>
          <p:spPr bwMode="auto">
            <a:xfrm>
              <a:off x="4385843" y="3856787"/>
              <a:ext cx="297012" cy="371653"/>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600">
                <a:solidFill>
                  <a:srgbClr val="0EDEBA"/>
                </a:solidFill>
                <a:latin typeface="微软雅黑" panose="020B0503020204020204" charset="-122"/>
                <a:ea typeface="微软雅黑" panose="020B0503020204020204" charset="-122"/>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a:spLocks noChangeArrowheads="1"/>
          </p:cNvSpPr>
          <p:nvPr/>
        </p:nvSpPr>
        <p:spPr bwMode="auto">
          <a:xfrm>
            <a:off x="438423" y="102789"/>
            <a:ext cx="2534568"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spc="300" dirty="0" smtClean="0">
                <a:solidFill>
                  <a:srgbClr val="B02434"/>
                </a:solidFill>
                <a:latin typeface="Arial" panose="020B0604020202020204"/>
                <a:ea typeface="微软雅黑" panose="020B0503020204020204" charset="-122"/>
                <a:sym typeface="Arial" panose="020B0604020202020204"/>
              </a:rPr>
              <a:t>产品形式</a:t>
            </a:r>
            <a:endParaRPr lang="zh-CN" altLang="en-US" sz="2400" b="1" spc="300" dirty="0">
              <a:solidFill>
                <a:srgbClr val="B02434"/>
              </a:solidFill>
              <a:latin typeface="Arial" panose="020B0604020202020204"/>
              <a:ea typeface="微软雅黑" panose="020B0503020204020204" charset="-122"/>
              <a:sym typeface="Arial" panose="020B0604020202020204"/>
            </a:endParaRPr>
          </a:p>
        </p:txBody>
      </p:sp>
      <p:sp>
        <p:nvSpPr>
          <p:cNvPr id="3" name="文本框 10"/>
          <p:cNvSpPr txBox="1">
            <a:spLocks noChangeArrowheads="1"/>
          </p:cNvSpPr>
          <p:nvPr/>
        </p:nvSpPr>
        <p:spPr bwMode="auto">
          <a:xfrm>
            <a:off x="447055" y="494906"/>
            <a:ext cx="2179704" cy="2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200" b="1" dirty="0">
                <a:solidFill>
                  <a:schemeClr val="bg1">
                    <a:lumMod val="50000"/>
                  </a:schemeClr>
                </a:solidFill>
                <a:latin typeface="Arial" panose="020B0604020202020204"/>
                <a:ea typeface="微软雅黑" panose="020B0503020204020204" charset="-122"/>
                <a:sym typeface="Arial" panose="020B0604020202020204"/>
              </a:rPr>
              <a:t>Product form</a:t>
            </a:r>
            <a:endParaRPr lang="zh-CN" altLang="en-US" sz="1200" b="1" dirty="0">
              <a:solidFill>
                <a:schemeClr val="bg1">
                  <a:lumMod val="50000"/>
                </a:schemeClr>
              </a:solidFill>
              <a:latin typeface="Arial" panose="020B0604020202020204"/>
              <a:ea typeface="微软雅黑" panose="020B0503020204020204" charset="-122"/>
              <a:sym typeface="Arial" panose="020B0604020202020204"/>
            </a:endParaRPr>
          </a:p>
        </p:txBody>
      </p:sp>
      <p:sp>
        <p:nvSpPr>
          <p:cNvPr id="58" name="椭圆 57"/>
          <p:cNvSpPr/>
          <p:nvPr/>
        </p:nvSpPr>
        <p:spPr>
          <a:xfrm>
            <a:off x="2661246" y="1592563"/>
            <a:ext cx="2016224" cy="20162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endParaRPr>
          </a:p>
        </p:txBody>
      </p:sp>
      <p:sp>
        <p:nvSpPr>
          <p:cNvPr id="59" name="椭圆 58"/>
          <p:cNvSpPr/>
          <p:nvPr/>
        </p:nvSpPr>
        <p:spPr>
          <a:xfrm>
            <a:off x="5217682" y="1592563"/>
            <a:ext cx="2016224" cy="20162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endParaRPr>
          </a:p>
        </p:txBody>
      </p:sp>
      <p:sp>
        <p:nvSpPr>
          <p:cNvPr id="60" name="椭圆 59"/>
          <p:cNvSpPr/>
          <p:nvPr/>
        </p:nvSpPr>
        <p:spPr>
          <a:xfrm>
            <a:off x="7774118" y="1592563"/>
            <a:ext cx="2016224" cy="20162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endParaRPr>
          </a:p>
        </p:txBody>
      </p:sp>
      <p:sp>
        <p:nvSpPr>
          <p:cNvPr id="61" name="TextBox 15"/>
          <p:cNvSpPr txBox="1"/>
          <p:nvPr/>
        </p:nvSpPr>
        <p:spPr>
          <a:xfrm>
            <a:off x="3111597" y="2692438"/>
            <a:ext cx="1036867" cy="307777"/>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smtClean="0">
                <a:solidFill>
                  <a:schemeClr val="bg1"/>
                </a:solidFill>
                <a:latin typeface="+mn-ea"/>
              </a:rPr>
              <a:t>线下门店</a:t>
            </a:r>
            <a:endParaRPr lang="zh-CN" altLang="en-US" sz="2000" b="1" dirty="0">
              <a:solidFill>
                <a:schemeClr val="bg1"/>
              </a:solidFill>
              <a:latin typeface="+mn-ea"/>
            </a:endParaRPr>
          </a:p>
        </p:txBody>
      </p:sp>
      <p:sp>
        <p:nvSpPr>
          <p:cNvPr id="62" name="TextBox 16"/>
          <p:cNvSpPr txBox="1"/>
          <p:nvPr/>
        </p:nvSpPr>
        <p:spPr>
          <a:xfrm>
            <a:off x="5560135" y="2692438"/>
            <a:ext cx="1331318" cy="307777"/>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smtClean="0">
                <a:solidFill>
                  <a:schemeClr val="bg1"/>
                </a:solidFill>
                <a:latin typeface="+mn-ea"/>
              </a:rPr>
              <a:t>电脑客户端</a:t>
            </a:r>
            <a:endParaRPr lang="zh-CN" altLang="en-US" sz="2000" b="1" dirty="0">
              <a:solidFill>
                <a:schemeClr val="bg1"/>
              </a:solidFill>
              <a:latin typeface="+mn-ea"/>
            </a:endParaRPr>
          </a:p>
        </p:txBody>
      </p:sp>
      <p:sp>
        <p:nvSpPr>
          <p:cNvPr id="63" name="TextBox 17"/>
          <p:cNvSpPr txBox="1"/>
          <p:nvPr/>
        </p:nvSpPr>
        <p:spPr>
          <a:xfrm>
            <a:off x="8198977" y="2692438"/>
            <a:ext cx="1166506" cy="307777"/>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smtClean="0">
                <a:solidFill>
                  <a:schemeClr val="bg1"/>
                </a:solidFill>
                <a:latin typeface="+mn-ea"/>
              </a:rPr>
              <a:t>手机</a:t>
            </a:r>
            <a:r>
              <a:rPr lang="en-US" altLang="zh-CN" sz="2000" b="1" dirty="0" smtClean="0">
                <a:solidFill>
                  <a:schemeClr val="bg1"/>
                </a:solidFill>
                <a:latin typeface="+mn-ea"/>
              </a:rPr>
              <a:t>APP</a:t>
            </a:r>
            <a:endParaRPr lang="zh-CN" altLang="en-US" sz="2000" b="1" dirty="0">
              <a:solidFill>
                <a:schemeClr val="bg1"/>
              </a:solidFill>
              <a:latin typeface="+mn-ea"/>
            </a:endParaRPr>
          </a:p>
        </p:txBody>
      </p:sp>
      <p:sp>
        <p:nvSpPr>
          <p:cNvPr id="64" name="KSO_Shape"/>
          <p:cNvSpPr/>
          <p:nvPr/>
        </p:nvSpPr>
        <p:spPr bwMode="auto">
          <a:xfrm>
            <a:off x="5870274" y="1919162"/>
            <a:ext cx="711040" cy="53209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dirty="0">
              <a:solidFill>
                <a:srgbClr val="FFFFFF"/>
              </a:solidFill>
              <a:latin typeface="+mn-ea"/>
            </a:endParaRPr>
          </a:p>
        </p:txBody>
      </p:sp>
      <p:sp>
        <p:nvSpPr>
          <p:cNvPr id="65" name="KSO_Shape"/>
          <p:cNvSpPr/>
          <p:nvPr/>
        </p:nvSpPr>
        <p:spPr bwMode="auto">
          <a:xfrm>
            <a:off x="8507109" y="1944577"/>
            <a:ext cx="570670" cy="48126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rgbClr val="FFFFFF"/>
              </a:solidFill>
              <a:latin typeface="+mn-ea"/>
            </a:endParaRPr>
          </a:p>
        </p:txBody>
      </p:sp>
      <p:sp>
        <p:nvSpPr>
          <p:cNvPr id="66" name="KSO_Shape"/>
          <p:cNvSpPr/>
          <p:nvPr/>
        </p:nvSpPr>
        <p:spPr bwMode="auto">
          <a:xfrm>
            <a:off x="3346190" y="1873485"/>
            <a:ext cx="536164" cy="623448"/>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a:solidFill>
                <a:srgbClr val="FFFFFF"/>
              </a:solidFill>
              <a:latin typeface="+mn-ea"/>
            </a:endParaRPr>
          </a:p>
        </p:txBody>
      </p:sp>
      <p:grpSp>
        <p:nvGrpSpPr>
          <p:cNvPr id="67" name="组合 66"/>
          <p:cNvGrpSpPr/>
          <p:nvPr/>
        </p:nvGrpSpPr>
        <p:grpSpPr>
          <a:xfrm>
            <a:off x="4792373" y="2445482"/>
            <a:ext cx="310406" cy="310408"/>
            <a:chOff x="3264324" y="1749600"/>
            <a:chExt cx="348156" cy="348156"/>
          </a:xfrm>
        </p:grpSpPr>
        <p:sp>
          <p:nvSpPr>
            <p:cNvPr id="77" name="矩形 76"/>
            <p:cNvSpPr/>
            <p:nvPr/>
          </p:nvSpPr>
          <p:spPr>
            <a:xfrm>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endParaRPr>
            </a:p>
          </p:txBody>
        </p:sp>
        <p:sp>
          <p:nvSpPr>
            <p:cNvPr id="78" name="矩形 77"/>
            <p:cNvSpPr/>
            <p:nvPr/>
          </p:nvSpPr>
          <p:spPr>
            <a:xfrm rot="5400000">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endParaRPr>
            </a:p>
          </p:txBody>
        </p:sp>
      </p:grpSp>
      <p:grpSp>
        <p:nvGrpSpPr>
          <p:cNvPr id="68" name="组合 67"/>
          <p:cNvGrpSpPr/>
          <p:nvPr/>
        </p:nvGrpSpPr>
        <p:grpSpPr>
          <a:xfrm>
            <a:off x="7348809" y="2445482"/>
            <a:ext cx="310406" cy="310408"/>
            <a:chOff x="3264324" y="1749600"/>
            <a:chExt cx="348156" cy="348156"/>
          </a:xfrm>
        </p:grpSpPr>
        <p:sp>
          <p:nvSpPr>
            <p:cNvPr id="75" name="矩形 74"/>
            <p:cNvSpPr/>
            <p:nvPr/>
          </p:nvSpPr>
          <p:spPr>
            <a:xfrm>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endParaRPr>
            </a:p>
          </p:txBody>
        </p:sp>
        <p:sp>
          <p:nvSpPr>
            <p:cNvPr id="76" name="矩形 75"/>
            <p:cNvSpPr/>
            <p:nvPr/>
          </p:nvSpPr>
          <p:spPr>
            <a:xfrm rot="5400000">
              <a:off x="3264324" y="1900818"/>
              <a:ext cx="348156" cy="45719"/>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mn-ea"/>
              </a:endParaRPr>
            </a:p>
          </p:txBody>
        </p:sp>
      </p:grpSp>
      <p:sp>
        <p:nvSpPr>
          <p:cNvPr id="69" name="TextBox 27"/>
          <p:cNvSpPr txBox="1"/>
          <p:nvPr/>
        </p:nvSpPr>
        <p:spPr>
          <a:xfrm>
            <a:off x="3111597" y="3022851"/>
            <a:ext cx="1036867" cy="153888"/>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b="1" dirty="0" smtClean="0">
                <a:solidFill>
                  <a:schemeClr val="bg1"/>
                </a:solidFill>
                <a:latin typeface="+mn-ea"/>
              </a:rPr>
              <a:t>点击输入说明文字</a:t>
            </a:r>
            <a:endParaRPr lang="zh-CN" altLang="en-US" sz="1000" b="1" dirty="0">
              <a:solidFill>
                <a:schemeClr val="bg1"/>
              </a:solidFill>
              <a:latin typeface="+mn-ea"/>
            </a:endParaRPr>
          </a:p>
        </p:txBody>
      </p:sp>
      <p:sp>
        <p:nvSpPr>
          <p:cNvPr id="70" name="TextBox 28"/>
          <p:cNvSpPr txBox="1"/>
          <p:nvPr/>
        </p:nvSpPr>
        <p:spPr>
          <a:xfrm>
            <a:off x="5642541" y="3022851"/>
            <a:ext cx="1166506" cy="153888"/>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b="1" dirty="0">
                <a:solidFill>
                  <a:schemeClr val="bg1"/>
                </a:solidFill>
                <a:latin typeface="+mn-ea"/>
              </a:rPr>
              <a:t>点击输入说明文字</a:t>
            </a:r>
            <a:endParaRPr lang="zh-CN" altLang="en-US" sz="1000" b="1" dirty="0">
              <a:solidFill>
                <a:schemeClr val="bg1"/>
              </a:solidFill>
              <a:latin typeface="+mn-ea"/>
            </a:endParaRPr>
          </a:p>
        </p:txBody>
      </p:sp>
      <p:sp>
        <p:nvSpPr>
          <p:cNvPr id="71" name="TextBox 29"/>
          <p:cNvSpPr txBox="1"/>
          <p:nvPr/>
        </p:nvSpPr>
        <p:spPr>
          <a:xfrm>
            <a:off x="8198977" y="3022851"/>
            <a:ext cx="1166506" cy="153888"/>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000" b="1" dirty="0">
                <a:solidFill>
                  <a:schemeClr val="bg1"/>
                </a:solidFill>
                <a:latin typeface="+mn-ea"/>
              </a:rPr>
              <a:t>点击输入说明文字</a:t>
            </a:r>
            <a:endParaRPr lang="zh-CN" altLang="en-US" sz="1000" b="1" dirty="0">
              <a:solidFill>
                <a:schemeClr val="bg1"/>
              </a:solidFill>
              <a:latin typeface="+mn-ea"/>
            </a:endParaRPr>
          </a:p>
        </p:txBody>
      </p:sp>
      <p:sp>
        <p:nvSpPr>
          <p:cNvPr id="72" name="Freeform 12"/>
          <p:cNvSpPr/>
          <p:nvPr/>
        </p:nvSpPr>
        <p:spPr bwMode="auto">
          <a:xfrm>
            <a:off x="1844576" y="407558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50000"/>
                  <a:lumOff val="50000"/>
                </a:schemeClr>
              </a:solidFill>
              <a:latin typeface="+mn-ea"/>
            </a:endParaRPr>
          </a:p>
        </p:txBody>
      </p:sp>
      <p:sp>
        <p:nvSpPr>
          <p:cNvPr id="73" name="Freeform 12"/>
          <p:cNvSpPr/>
          <p:nvPr/>
        </p:nvSpPr>
        <p:spPr bwMode="auto">
          <a:xfrm flipH="1" flipV="1">
            <a:off x="10485536" y="510986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50000"/>
                  <a:lumOff val="50000"/>
                </a:schemeClr>
              </a:solidFill>
              <a:latin typeface="+mn-ea"/>
            </a:endParaRPr>
          </a:p>
        </p:txBody>
      </p:sp>
      <p:sp>
        <p:nvSpPr>
          <p:cNvPr id="74" name="TextBox 32"/>
          <p:cNvSpPr txBox="1"/>
          <p:nvPr/>
        </p:nvSpPr>
        <p:spPr>
          <a:xfrm>
            <a:off x="2204616" y="4389782"/>
            <a:ext cx="8545239" cy="105259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ct val="0"/>
              </a:spcBef>
            </a:pPr>
            <a:r>
              <a:rPr lang="zh-CN" altLang="en-US" sz="1600" dirty="0">
                <a:solidFill>
                  <a:schemeClr val="tx1">
                    <a:lumMod val="50000"/>
                    <a:lumOff val="50000"/>
                  </a:schemeClr>
                </a:solidFill>
                <a:latin typeface="+mn-ea"/>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600" dirty="0">
              <a:solidFill>
                <a:schemeClr val="tx1">
                  <a:lumMod val="50000"/>
                  <a:lumOff val="50000"/>
                </a:schemeClr>
              </a:solidFill>
              <a:latin typeface="+mn-ea"/>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H="1">
            <a:off x="9447630" y="5880523"/>
            <a:ext cx="2582157" cy="1359792"/>
          </a:xfrm>
          <a:prstGeom prst="triangle">
            <a:avLst>
              <a:gd name="adj" fmla="val 5046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3" name="等腰三角形 2"/>
          <p:cNvSpPr/>
          <p:nvPr/>
        </p:nvSpPr>
        <p:spPr>
          <a:xfrm flipH="1" flipV="1">
            <a:off x="2716958" y="-5371"/>
            <a:ext cx="4703910" cy="2422237"/>
          </a:xfrm>
          <a:prstGeom prst="triangle">
            <a:avLst>
              <a:gd name="adj" fmla="val 4827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4" name="等腰三角形 3"/>
          <p:cNvSpPr/>
          <p:nvPr/>
        </p:nvSpPr>
        <p:spPr>
          <a:xfrm rot="9440032" flipH="1" flipV="1">
            <a:off x="9718685" y="398689"/>
            <a:ext cx="1156725" cy="710378"/>
          </a:xfrm>
          <a:prstGeom prst="triangle">
            <a:avLst>
              <a:gd name="adj" fmla="val 5899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a:ea typeface="微软雅黑" panose="020B0503020204020204" charset="-122"/>
              <a:sym typeface="Arial" panose="020B0604020202020204"/>
            </a:endParaRPr>
          </a:p>
        </p:txBody>
      </p:sp>
      <p:grpSp>
        <p:nvGrpSpPr>
          <p:cNvPr id="5" name="组合 4"/>
          <p:cNvGrpSpPr/>
          <p:nvPr/>
        </p:nvGrpSpPr>
        <p:grpSpPr>
          <a:xfrm rot="18894356">
            <a:off x="-1261637" y="-185297"/>
            <a:ext cx="5285416" cy="5283505"/>
            <a:chOff x="827584" y="3190330"/>
            <a:chExt cx="3963144" cy="3963144"/>
          </a:xfrm>
          <a:blipFill dpi="0" rotWithShape="1">
            <a:blip r:embed="rId1">
              <a:extLst>
                <a:ext uri="{28A0092B-C50C-407E-A947-70E740481C1C}">
                  <a14:useLocalDpi xmlns:a14="http://schemas.microsoft.com/office/drawing/2010/main" val="0"/>
                </a:ext>
              </a:extLst>
            </a:blip>
            <a:srcRect/>
            <a:stretch>
              <a:fillRect/>
            </a:stretch>
          </a:blipFill>
        </p:grpSpPr>
        <p:sp>
          <p:nvSpPr>
            <p:cNvPr id="17" name="矩形 16"/>
            <p:cNvSpPr/>
            <p:nvPr/>
          </p:nvSpPr>
          <p:spPr>
            <a:xfrm>
              <a:off x="827584" y="3190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18" name="矩形 17"/>
            <p:cNvSpPr/>
            <p:nvPr/>
          </p:nvSpPr>
          <p:spPr>
            <a:xfrm>
              <a:off x="2161084" y="3190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19" name="矩形 18"/>
            <p:cNvSpPr/>
            <p:nvPr/>
          </p:nvSpPr>
          <p:spPr>
            <a:xfrm>
              <a:off x="3494584" y="3190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0" name="矩形 19"/>
            <p:cNvSpPr/>
            <p:nvPr/>
          </p:nvSpPr>
          <p:spPr>
            <a:xfrm>
              <a:off x="827584" y="45238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1" name="矩形 20"/>
            <p:cNvSpPr/>
            <p:nvPr/>
          </p:nvSpPr>
          <p:spPr>
            <a:xfrm>
              <a:off x="2161084" y="45238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2" name="矩形 21"/>
            <p:cNvSpPr/>
            <p:nvPr/>
          </p:nvSpPr>
          <p:spPr>
            <a:xfrm>
              <a:off x="3494584" y="45238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3" name="矩形 22"/>
            <p:cNvSpPr/>
            <p:nvPr/>
          </p:nvSpPr>
          <p:spPr>
            <a:xfrm>
              <a:off x="827584" y="5857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4" name="矩形 23"/>
            <p:cNvSpPr/>
            <p:nvPr/>
          </p:nvSpPr>
          <p:spPr>
            <a:xfrm>
              <a:off x="2161084" y="5857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5" name="矩形 24"/>
            <p:cNvSpPr/>
            <p:nvPr/>
          </p:nvSpPr>
          <p:spPr>
            <a:xfrm>
              <a:off x="3494584" y="5857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grpSp>
      <p:grpSp>
        <p:nvGrpSpPr>
          <p:cNvPr id="6" name="组合 5"/>
          <p:cNvGrpSpPr/>
          <p:nvPr/>
        </p:nvGrpSpPr>
        <p:grpSpPr>
          <a:xfrm>
            <a:off x="-313462" y="1592728"/>
            <a:ext cx="3364257" cy="1728592"/>
            <a:chOff x="218834" y="1191094"/>
            <a:chExt cx="2523521" cy="1296144"/>
          </a:xfrm>
        </p:grpSpPr>
        <p:sp>
          <p:nvSpPr>
            <p:cNvPr id="15" name="矩形 14"/>
            <p:cNvSpPr/>
            <p:nvPr/>
          </p:nvSpPr>
          <p:spPr>
            <a:xfrm rot="18894356">
              <a:off x="838731" y="1191094"/>
              <a:ext cx="1296144" cy="1296144"/>
            </a:xfrm>
            <a:prstGeom prst="rect">
              <a:avLst/>
            </a:prstGeom>
            <a:solidFill>
              <a:srgbClr val="4A4A4C">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16" name="TextBox 11"/>
            <p:cNvSpPr txBox="1"/>
            <p:nvPr/>
          </p:nvSpPr>
          <p:spPr>
            <a:xfrm flipH="1">
              <a:off x="218834" y="1387064"/>
              <a:ext cx="2523521"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200" b="1" dirty="0" smtClean="0">
                  <a:solidFill>
                    <a:schemeClr val="bg1">
                      <a:alpha val="64000"/>
                    </a:schemeClr>
                  </a:solidFill>
                  <a:latin typeface="Arial" panose="020B0604020202020204"/>
                  <a:ea typeface="微软雅黑" panose="020B0503020204020204" charset="-122"/>
                  <a:sym typeface="Arial" panose="020B0604020202020204"/>
                </a:rPr>
                <a:t>02</a:t>
              </a:r>
              <a:endParaRPr lang="id-ID" sz="7200" b="1" dirty="0">
                <a:solidFill>
                  <a:schemeClr val="bg1">
                    <a:alpha val="64000"/>
                  </a:schemeClr>
                </a:solidFill>
                <a:latin typeface="Arial" panose="020B0604020202020204"/>
                <a:ea typeface="微软雅黑" panose="020B0503020204020204" charset="-122"/>
                <a:sym typeface="Arial" panose="020B0604020202020204"/>
              </a:endParaRPr>
            </a:p>
          </p:txBody>
        </p:sp>
      </p:grpSp>
      <p:grpSp>
        <p:nvGrpSpPr>
          <p:cNvPr id="7" name="组合 6"/>
          <p:cNvGrpSpPr/>
          <p:nvPr/>
        </p:nvGrpSpPr>
        <p:grpSpPr>
          <a:xfrm>
            <a:off x="6056270" y="2883495"/>
            <a:ext cx="3570208" cy="2087556"/>
            <a:chOff x="5868330" y="2221920"/>
            <a:chExt cx="3570208" cy="2087556"/>
          </a:xfrm>
        </p:grpSpPr>
        <p:sp>
          <p:nvSpPr>
            <p:cNvPr id="8" name="矩形 7"/>
            <p:cNvSpPr/>
            <p:nvPr/>
          </p:nvSpPr>
          <p:spPr>
            <a:xfrm>
              <a:off x="5868330" y="2221920"/>
              <a:ext cx="3570208" cy="834844"/>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4400" b="1" dirty="0">
                  <a:solidFill>
                    <a:srgbClr val="C00000"/>
                  </a:solidFill>
                  <a:ea typeface="微软雅黑" panose="020B0503020204020204" charset="-122"/>
                  <a:sym typeface="Arial" panose="020B0604020202020204"/>
                </a:rPr>
                <a:t>项目的介绍</a:t>
              </a:r>
              <a:endParaRPr lang="zh-CN" altLang="en-US" sz="4400" b="1" dirty="0">
                <a:solidFill>
                  <a:srgbClr val="C00000"/>
                </a:solidFill>
                <a:ea typeface="微软雅黑" panose="020B0503020204020204" charset="-122"/>
                <a:sym typeface="Arial" panose="020B0604020202020204"/>
              </a:endParaRPr>
            </a:p>
          </p:txBody>
        </p:sp>
        <p:sp>
          <p:nvSpPr>
            <p:cNvPr id="9" name="TextBox 23"/>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添加文字标题一</a:t>
              </a:r>
              <a:endPar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sp>
          <p:nvSpPr>
            <p:cNvPr id="10" name="TextBox 24"/>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添加文字标题二</a:t>
              </a:r>
              <a:endPar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sp>
          <p:nvSpPr>
            <p:cNvPr id="11" name="TextBox 25"/>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添加文字标题三</a:t>
              </a:r>
              <a:endPar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sp>
          <p:nvSpPr>
            <p:cNvPr id="12" name="TextBox 23"/>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dirty="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添加文字标题四</a:t>
              </a:r>
              <a:endParaRPr lang="zh-CN" altLang="en-US" sz="1200" dirty="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sp>
          <p:nvSpPr>
            <p:cNvPr id="13" name="TextBox 24"/>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添加文字标题五</a:t>
              </a:r>
              <a:endPar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sp>
          <p:nvSpPr>
            <p:cNvPr id="14" name="TextBox 25"/>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dirty="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添加文字标题六</a:t>
              </a:r>
              <a:endParaRPr lang="zh-CN" altLang="en-US" sz="1200" dirty="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a:spLocks noChangeArrowheads="1"/>
          </p:cNvSpPr>
          <p:nvPr/>
        </p:nvSpPr>
        <p:spPr bwMode="auto">
          <a:xfrm>
            <a:off x="438423" y="102789"/>
            <a:ext cx="2534568"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spc="300" dirty="0" smtClean="0">
                <a:solidFill>
                  <a:srgbClr val="B02434"/>
                </a:solidFill>
                <a:latin typeface="Arial" panose="020B0604020202020204"/>
                <a:ea typeface="微软雅黑" panose="020B0503020204020204" charset="-122"/>
                <a:sym typeface="Arial" panose="020B0604020202020204"/>
              </a:rPr>
              <a:t>产品功能</a:t>
            </a:r>
            <a:endParaRPr lang="zh-CN" altLang="en-US" sz="2400" b="1" spc="300" dirty="0">
              <a:solidFill>
                <a:srgbClr val="B02434"/>
              </a:solidFill>
              <a:latin typeface="Arial" panose="020B0604020202020204"/>
              <a:ea typeface="微软雅黑" panose="020B0503020204020204" charset="-122"/>
              <a:sym typeface="Arial" panose="020B0604020202020204"/>
            </a:endParaRPr>
          </a:p>
        </p:txBody>
      </p:sp>
      <p:sp>
        <p:nvSpPr>
          <p:cNvPr id="3" name="文本框 10"/>
          <p:cNvSpPr txBox="1">
            <a:spLocks noChangeArrowheads="1"/>
          </p:cNvSpPr>
          <p:nvPr/>
        </p:nvSpPr>
        <p:spPr bwMode="auto">
          <a:xfrm>
            <a:off x="447055" y="494906"/>
            <a:ext cx="2179704" cy="2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200" b="1" dirty="0">
                <a:solidFill>
                  <a:schemeClr val="bg1">
                    <a:lumMod val="50000"/>
                  </a:schemeClr>
                </a:solidFill>
                <a:latin typeface="Arial" panose="020B0604020202020204"/>
                <a:ea typeface="微软雅黑" panose="020B0503020204020204" charset="-122"/>
                <a:sym typeface="Arial" panose="020B0604020202020204"/>
              </a:rPr>
              <a:t>Product function</a:t>
            </a:r>
            <a:endParaRPr lang="zh-CN" altLang="en-US" sz="1200" b="1" dirty="0">
              <a:solidFill>
                <a:schemeClr val="bg1">
                  <a:lumMod val="50000"/>
                </a:schemeClr>
              </a:solidFill>
              <a:latin typeface="Arial" panose="020B0604020202020204"/>
              <a:ea typeface="微软雅黑" panose="020B0503020204020204" charset="-122"/>
              <a:sym typeface="Arial" panose="020B0604020202020204"/>
            </a:endParaRPr>
          </a:p>
        </p:txBody>
      </p:sp>
      <p:sp>
        <p:nvSpPr>
          <p:cNvPr id="26" name="Freeform 95"/>
          <p:cNvSpPr>
            <a:spLocks noEditPoints="1"/>
          </p:cNvSpPr>
          <p:nvPr/>
        </p:nvSpPr>
        <p:spPr bwMode="auto">
          <a:xfrm>
            <a:off x="1137537" y="2142147"/>
            <a:ext cx="442093" cy="439622"/>
          </a:xfrm>
          <a:custGeom>
            <a:avLst/>
            <a:gdLst>
              <a:gd name="T0" fmla="*/ 128 w 197"/>
              <a:gd name="T1" fmla="*/ 100 h 196"/>
              <a:gd name="T2" fmla="*/ 147 w 197"/>
              <a:gd name="T3" fmla="*/ 104 h 196"/>
              <a:gd name="T4" fmla="*/ 197 w 197"/>
              <a:gd name="T5" fmla="*/ 54 h 196"/>
              <a:gd name="T6" fmla="*/ 196 w 197"/>
              <a:gd name="T7" fmla="*/ 45 h 196"/>
              <a:gd name="T8" fmla="*/ 161 w 197"/>
              <a:gd name="T9" fmla="*/ 83 h 196"/>
              <a:gd name="T10" fmla="*/ 127 w 197"/>
              <a:gd name="T11" fmla="*/ 77 h 196"/>
              <a:gd name="T12" fmla="*/ 115 w 197"/>
              <a:gd name="T13" fmla="*/ 45 h 196"/>
              <a:gd name="T14" fmla="*/ 154 w 197"/>
              <a:gd name="T15" fmla="*/ 4 h 196"/>
              <a:gd name="T16" fmla="*/ 147 w 197"/>
              <a:gd name="T17" fmla="*/ 3 h 196"/>
              <a:gd name="T18" fmla="*/ 96 w 197"/>
              <a:gd name="T19" fmla="*/ 54 h 196"/>
              <a:gd name="T20" fmla="*/ 101 w 197"/>
              <a:gd name="T21" fmla="*/ 74 h 196"/>
              <a:gd name="T22" fmla="*/ 53 w 197"/>
              <a:gd name="T23" fmla="*/ 133 h 196"/>
              <a:gd name="T24" fmla="*/ 44 w 197"/>
              <a:gd name="T25" fmla="*/ 131 h 196"/>
              <a:gd name="T26" fmla="*/ 12 w 197"/>
              <a:gd name="T27" fmla="*/ 162 h 196"/>
              <a:gd name="T28" fmla="*/ 44 w 197"/>
              <a:gd name="T29" fmla="*/ 194 h 196"/>
              <a:gd name="T30" fmla="*/ 75 w 197"/>
              <a:gd name="T31" fmla="*/ 162 h 196"/>
              <a:gd name="T32" fmla="*/ 72 w 197"/>
              <a:gd name="T33" fmla="*/ 151 h 196"/>
              <a:gd name="T34" fmla="*/ 128 w 197"/>
              <a:gd name="T35" fmla="*/ 100 h 196"/>
              <a:gd name="T36" fmla="*/ 44 w 197"/>
              <a:gd name="T37" fmla="*/ 179 h 196"/>
              <a:gd name="T38" fmla="*/ 27 w 197"/>
              <a:gd name="T39" fmla="*/ 162 h 196"/>
              <a:gd name="T40" fmla="*/ 44 w 197"/>
              <a:gd name="T41" fmla="*/ 146 h 196"/>
              <a:gd name="T42" fmla="*/ 60 w 197"/>
              <a:gd name="T43" fmla="*/ 162 h 196"/>
              <a:gd name="T44" fmla="*/ 44 w 197"/>
              <a:gd name="T45" fmla="*/ 179 h 196"/>
              <a:gd name="T46" fmla="*/ 47 w 197"/>
              <a:gd name="T47" fmla="*/ 61 h 196"/>
              <a:gd name="T48" fmla="*/ 76 w 197"/>
              <a:gd name="T49" fmla="*/ 92 h 196"/>
              <a:gd name="T50" fmla="*/ 90 w 197"/>
              <a:gd name="T51" fmla="*/ 77 h 196"/>
              <a:gd name="T52" fmla="*/ 61 w 197"/>
              <a:gd name="T53" fmla="*/ 47 h 196"/>
              <a:gd name="T54" fmla="*/ 68 w 197"/>
              <a:gd name="T55" fmla="*/ 40 h 196"/>
              <a:gd name="T56" fmla="*/ 28 w 197"/>
              <a:gd name="T57" fmla="*/ 0 h 196"/>
              <a:gd name="T58" fmla="*/ 0 w 197"/>
              <a:gd name="T59" fmla="*/ 29 h 196"/>
              <a:gd name="T60" fmla="*/ 39 w 197"/>
              <a:gd name="T61" fmla="*/ 68 h 196"/>
              <a:gd name="T62" fmla="*/ 47 w 197"/>
              <a:gd name="T63" fmla="*/ 61 h 196"/>
              <a:gd name="T64" fmla="*/ 138 w 197"/>
              <a:gd name="T65" fmla="*/ 107 h 196"/>
              <a:gd name="T66" fmla="*/ 97 w 197"/>
              <a:gd name="T67" fmla="*/ 143 h 196"/>
              <a:gd name="T68" fmla="*/ 142 w 197"/>
              <a:gd name="T69" fmla="*/ 188 h 196"/>
              <a:gd name="T70" fmla="*/ 170 w 197"/>
              <a:gd name="T71" fmla="*/ 188 h 196"/>
              <a:gd name="T72" fmla="*/ 182 w 197"/>
              <a:gd name="T73" fmla="*/ 177 h 196"/>
              <a:gd name="T74" fmla="*/ 182 w 197"/>
              <a:gd name="T75" fmla="*/ 149 h 196"/>
              <a:gd name="T76" fmla="*/ 138 w 197"/>
              <a:gd name="T77" fmla="*/ 107 h 196"/>
              <a:gd name="T78" fmla="*/ 158 w 197"/>
              <a:gd name="T79" fmla="*/ 180 h 196"/>
              <a:gd name="T80" fmla="*/ 151 w 197"/>
              <a:gd name="T81" fmla="*/ 180 h 196"/>
              <a:gd name="T82" fmla="*/ 114 w 197"/>
              <a:gd name="T83" fmla="*/ 144 h 196"/>
              <a:gd name="T84" fmla="*/ 114 w 197"/>
              <a:gd name="T85" fmla="*/ 137 h 196"/>
              <a:gd name="T86" fmla="*/ 121 w 197"/>
              <a:gd name="T87" fmla="*/ 137 h 196"/>
              <a:gd name="T88" fmla="*/ 158 w 197"/>
              <a:gd name="T89" fmla="*/ 173 h 196"/>
              <a:gd name="T90" fmla="*/ 158 w 197"/>
              <a:gd name="T91" fmla="*/ 180 h 196"/>
              <a:gd name="T92" fmla="*/ 174 w 197"/>
              <a:gd name="T93" fmla="*/ 164 h 196"/>
              <a:gd name="T94" fmla="*/ 167 w 197"/>
              <a:gd name="T95" fmla="*/ 164 h 196"/>
              <a:gd name="T96" fmla="*/ 130 w 197"/>
              <a:gd name="T97" fmla="*/ 128 h 196"/>
              <a:gd name="T98" fmla="*/ 130 w 197"/>
              <a:gd name="T99" fmla="*/ 121 h 196"/>
              <a:gd name="T100" fmla="*/ 137 w 197"/>
              <a:gd name="T101" fmla="*/ 121 h 196"/>
              <a:gd name="T102" fmla="*/ 174 w 197"/>
              <a:gd name="T103" fmla="*/ 157 h 196"/>
              <a:gd name="T104" fmla="*/ 174 w 197"/>
              <a:gd name="T105" fmla="*/ 16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7" h="196">
                <a:moveTo>
                  <a:pt x="128" y="100"/>
                </a:moveTo>
                <a:cubicBezTo>
                  <a:pt x="134" y="103"/>
                  <a:pt x="140" y="104"/>
                  <a:pt x="147" y="104"/>
                </a:cubicBezTo>
                <a:cubicBezTo>
                  <a:pt x="175" y="104"/>
                  <a:pt x="197" y="82"/>
                  <a:pt x="197" y="54"/>
                </a:cubicBezTo>
                <a:cubicBezTo>
                  <a:pt x="197" y="51"/>
                  <a:pt x="197" y="48"/>
                  <a:pt x="196" y="45"/>
                </a:cubicBezTo>
                <a:cubicBezTo>
                  <a:pt x="161" y="83"/>
                  <a:pt x="161" y="83"/>
                  <a:pt x="161" y="83"/>
                </a:cubicBezTo>
                <a:cubicBezTo>
                  <a:pt x="127" y="77"/>
                  <a:pt x="127" y="77"/>
                  <a:pt x="127" y="77"/>
                </a:cubicBezTo>
                <a:cubicBezTo>
                  <a:pt x="115" y="45"/>
                  <a:pt x="115" y="45"/>
                  <a:pt x="115" y="45"/>
                </a:cubicBezTo>
                <a:cubicBezTo>
                  <a:pt x="154" y="4"/>
                  <a:pt x="154" y="4"/>
                  <a:pt x="154" y="4"/>
                </a:cubicBezTo>
                <a:cubicBezTo>
                  <a:pt x="152" y="3"/>
                  <a:pt x="149" y="3"/>
                  <a:pt x="147" y="3"/>
                </a:cubicBezTo>
                <a:cubicBezTo>
                  <a:pt x="119" y="3"/>
                  <a:pt x="96" y="26"/>
                  <a:pt x="96" y="54"/>
                </a:cubicBezTo>
                <a:cubicBezTo>
                  <a:pt x="96" y="61"/>
                  <a:pt x="98" y="68"/>
                  <a:pt x="101" y="74"/>
                </a:cubicBezTo>
                <a:cubicBezTo>
                  <a:pt x="85" y="101"/>
                  <a:pt x="62" y="124"/>
                  <a:pt x="53" y="133"/>
                </a:cubicBezTo>
                <a:cubicBezTo>
                  <a:pt x="50" y="132"/>
                  <a:pt x="47" y="131"/>
                  <a:pt x="44" y="131"/>
                </a:cubicBezTo>
                <a:cubicBezTo>
                  <a:pt x="26" y="131"/>
                  <a:pt x="12" y="145"/>
                  <a:pt x="12" y="162"/>
                </a:cubicBezTo>
                <a:cubicBezTo>
                  <a:pt x="12" y="180"/>
                  <a:pt x="26" y="194"/>
                  <a:pt x="44" y="194"/>
                </a:cubicBezTo>
                <a:cubicBezTo>
                  <a:pt x="61" y="194"/>
                  <a:pt x="75" y="180"/>
                  <a:pt x="75" y="162"/>
                </a:cubicBezTo>
                <a:cubicBezTo>
                  <a:pt x="75" y="158"/>
                  <a:pt x="74" y="154"/>
                  <a:pt x="72" y="151"/>
                </a:cubicBezTo>
                <a:cubicBezTo>
                  <a:pt x="79" y="141"/>
                  <a:pt x="98" y="119"/>
                  <a:pt x="128" y="100"/>
                </a:cubicBezTo>
                <a:close/>
                <a:moveTo>
                  <a:pt x="44" y="179"/>
                </a:moveTo>
                <a:cubicBezTo>
                  <a:pt x="34" y="179"/>
                  <a:pt x="27" y="172"/>
                  <a:pt x="27" y="162"/>
                </a:cubicBezTo>
                <a:cubicBezTo>
                  <a:pt x="27" y="153"/>
                  <a:pt x="34" y="146"/>
                  <a:pt x="44" y="146"/>
                </a:cubicBezTo>
                <a:cubicBezTo>
                  <a:pt x="53" y="146"/>
                  <a:pt x="60" y="153"/>
                  <a:pt x="60" y="162"/>
                </a:cubicBezTo>
                <a:cubicBezTo>
                  <a:pt x="60" y="172"/>
                  <a:pt x="53" y="179"/>
                  <a:pt x="44" y="179"/>
                </a:cubicBezTo>
                <a:close/>
                <a:moveTo>
                  <a:pt x="47" y="61"/>
                </a:moveTo>
                <a:cubicBezTo>
                  <a:pt x="76" y="92"/>
                  <a:pt x="76" y="92"/>
                  <a:pt x="76" y="92"/>
                </a:cubicBezTo>
                <a:cubicBezTo>
                  <a:pt x="90" y="77"/>
                  <a:pt x="90" y="77"/>
                  <a:pt x="90" y="77"/>
                </a:cubicBezTo>
                <a:cubicBezTo>
                  <a:pt x="61" y="47"/>
                  <a:pt x="61" y="47"/>
                  <a:pt x="61" y="47"/>
                </a:cubicBezTo>
                <a:cubicBezTo>
                  <a:pt x="68" y="40"/>
                  <a:pt x="68" y="40"/>
                  <a:pt x="68" y="40"/>
                </a:cubicBezTo>
                <a:cubicBezTo>
                  <a:pt x="28" y="0"/>
                  <a:pt x="28" y="0"/>
                  <a:pt x="28" y="0"/>
                </a:cubicBezTo>
                <a:cubicBezTo>
                  <a:pt x="0" y="29"/>
                  <a:pt x="0" y="29"/>
                  <a:pt x="0" y="29"/>
                </a:cubicBezTo>
                <a:cubicBezTo>
                  <a:pt x="39" y="68"/>
                  <a:pt x="39" y="68"/>
                  <a:pt x="39" y="68"/>
                </a:cubicBezTo>
                <a:lnTo>
                  <a:pt x="47" y="61"/>
                </a:lnTo>
                <a:close/>
                <a:moveTo>
                  <a:pt x="138" y="107"/>
                </a:moveTo>
                <a:cubicBezTo>
                  <a:pt x="138" y="107"/>
                  <a:pt x="114" y="114"/>
                  <a:pt x="97" y="143"/>
                </a:cubicBezTo>
                <a:cubicBezTo>
                  <a:pt x="97" y="141"/>
                  <a:pt x="142" y="188"/>
                  <a:pt x="142" y="188"/>
                </a:cubicBezTo>
                <a:cubicBezTo>
                  <a:pt x="150" y="196"/>
                  <a:pt x="163" y="196"/>
                  <a:pt x="170" y="188"/>
                </a:cubicBezTo>
                <a:cubicBezTo>
                  <a:pt x="182" y="177"/>
                  <a:pt x="182" y="177"/>
                  <a:pt x="182" y="177"/>
                </a:cubicBezTo>
                <a:cubicBezTo>
                  <a:pt x="189" y="169"/>
                  <a:pt x="189" y="156"/>
                  <a:pt x="182" y="149"/>
                </a:cubicBezTo>
                <a:lnTo>
                  <a:pt x="138" y="107"/>
                </a:lnTo>
                <a:close/>
                <a:moveTo>
                  <a:pt x="158" y="180"/>
                </a:moveTo>
                <a:cubicBezTo>
                  <a:pt x="156" y="182"/>
                  <a:pt x="153" y="182"/>
                  <a:pt x="151" y="180"/>
                </a:cubicBezTo>
                <a:cubicBezTo>
                  <a:pt x="114" y="144"/>
                  <a:pt x="114" y="144"/>
                  <a:pt x="114" y="144"/>
                </a:cubicBezTo>
                <a:cubicBezTo>
                  <a:pt x="112" y="142"/>
                  <a:pt x="112" y="139"/>
                  <a:pt x="114" y="137"/>
                </a:cubicBezTo>
                <a:cubicBezTo>
                  <a:pt x="116" y="135"/>
                  <a:pt x="120" y="135"/>
                  <a:pt x="121" y="137"/>
                </a:cubicBezTo>
                <a:cubicBezTo>
                  <a:pt x="158" y="173"/>
                  <a:pt x="158" y="173"/>
                  <a:pt x="158" y="173"/>
                </a:cubicBezTo>
                <a:cubicBezTo>
                  <a:pt x="160" y="175"/>
                  <a:pt x="160" y="178"/>
                  <a:pt x="158" y="180"/>
                </a:cubicBezTo>
                <a:close/>
                <a:moveTo>
                  <a:pt x="174" y="164"/>
                </a:moveTo>
                <a:cubicBezTo>
                  <a:pt x="172" y="166"/>
                  <a:pt x="169" y="166"/>
                  <a:pt x="167" y="164"/>
                </a:cubicBezTo>
                <a:cubicBezTo>
                  <a:pt x="130" y="128"/>
                  <a:pt x="130" y="128"/>
                  <a:pt x="130" y="128"/>
                </a:cubicBezTo>
                <a:cubicBezTo>
                  <a:pt x="128" y="126"/>
                  <a:pt x="128" y="123"/>
                  <a:pt x="130" y="121"/>
                </a:cubicBezTo>
                <a:cubicBezTo>
                  <a:pt x="132" y="119"/>
                  <a:pt x="136" y="119"/>
                  <a:pt x="137" y="121"/>
                </a:cubicBezTo>
                <a:cubicBezTo>
                  <a:pt x="174" y="157"/>
                  <a:pt x="174" y="157"/>
                  <a:pt x="174" y="157"/>
                </a:cubicBezTo>
                <a:cubicBezTo>
                  <a:pt x="176" y="159"/>
                  <a:pt x="176" y="162"/>
                  <a:pt x="174" y="164"/>
                </a:cubicBez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矩形 26"/>
          <p:cNvSpPr/>
          <p:nvPr/>
        </p:nvSpPr>
        <p:spPr>
          <a:xfrm>
            <a:off x="1820863" y="2466459"/>
            <a:ext cx="1338810" cy="369324"/>
          </a:xfrm>
          <a:prstGeom prst="rect">
            <a:avLst/>
          </a:prstGeom>
        </p:spPr>
        <p:txBody>
          <a:bodyPr wrap="non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smtClean="0">
                <a:solidFill>
                  <a:schemeClr val="tx1">
                    <a:lumMod val="65000"/>
                    <a:lumOff val="35000"/>
                  </a:schemeClr>
                </a:solidFill>
                <a:latin typeface="微软雅黑" panose="020B0503020204020204" charset="-122"/>
                <a:ea typeface="微软雅黑" panose="020B0503020204020204" charset="-122"/>
              </a:rPr>
              <a:t>自定义设置</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28" name="弧形 27"/>
          <p:cNvSpPr/>
          <p:nvPr/>
        </p:nvSpPr>
        <p:spPr>
          <a:xfrm>
            <a:off x="1028775" y="2032149"/>
            <a:ext cx="659618" cy="659618"/>
          </a:xfrm>
          <a:prstGeom prst="arc">
            <a:avLst>
              <a:gd name="adj1" fmla="val 16200000"/>
              <a:gd name="adj2" fmla="val 12730794"/>
            </a:avLst>
          </a:prstGeom>
          <a:ln>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cxnSp>
        <p:nvCxnSpPr>
          <p:cNvPr id="29" name="直接连接符 28"/>
          <p:cNvCxnSpPr/>
          <p:nvPr/>
        </p:nvCxnSpPr>
        <p:spPr>
          <a:xfrm>
            <a:off x="1064779" y="2831174"/>
            <a:ext cx="27003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956767" y="2968253"/>
            <a:ext cx="1107977" cy="369324"/>
          </a:xfrm>
          <a:prstGeom prst="rect">
            <a:avLst/>
          </a:prstGeom>
        </p:spPr>
        <p:txBody>
          <a:bodyPr wrap="non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31" name="矩形 30"/>
          <p:cNvSpPr>
            <a:spLocks noChangeArrowheads="1"/>
          </p:cNvSpPr>
          <p:nvPr/>
        </p:nvSpPr>
        <p:spPr bwMode="auto">
          <a:xfrm>
            <a:off x="956768" y="3291251"/>
            <a:ext cx="2933360"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charset="-122"/>
              </a:rPr>
              <a:t>在此录入上述图表的综合描述说明，在此录入上述图表的综合描述说明，在此录入上述图表的综合描述说明。</a:t>
            </a:r>
            <a:endParaRPr lang="zh-CN" altLang="en-US" sz="1200" dirty="0">
              <a:solidFill>
                <a:schemeClr val="tx1">
                  <a:lumMod val="50000"/>
                  <a:lumOff val="50000"/>
                </a:schemeClr>
              </a:solidFill>
              <a:sym typeface="微软雅黑" panose="020B0503020204020204" charset="-122"/>
            </a:endParaRPr>
          </a:p>
        </p:txBody>
      </p:sp>
      <p:sp>
        <p:nvSpPr>
          <p:cNvPr id="32" name="矩形 31"/>
          <p:cNvSpPr/>
          <p:nvPr/>
        </p:nvSpPr>
        <p:spPr>
          <a:xfrm>
            <a:off x="3441043" y="2511874"/>
            <a:ext cx="324036" cy="324036"/>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sp>
        <p:nvSpPr>
          <p:cNvPr id="33" name="矩形 32"/>
          <p:cNvSpPr/>
          <p:nvPr/>
        </p:nvSpPr>
        <p:spPr>
          <a:xfrm>
            <a:off x="3367105" y="2479612"/>
            <a:ext cx="469982" cy="369324"/>
          </a:xfrm>
          <a:prstGeom prst="rect">
            <a:avLst/>
          </a:prstGeom>
          <a:solidFill>
            <a:srgbClr val="C00000"/>
          </a:solidFill>
        </p:spPr>
        <p:txBody>
          <a:bodyPr wrap="non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smtClean="0">
                <a:solidFill>
                  <a:schemeClr val="bg1"/>
                </a:solidFill>
                <a:latin typeface="微软雅黑" panose="020B0503020204020204" charset="-122"/>
                <a:ea typeface="微软雅黑" panose="020B0503020204020204" charset="-122"/>
              </a:rPr>
              <a:t>01</a:t>
            </a:r>
            <a:endParaRPr lang="en-US" altLang="zh-CN" b="1" dirty="0">
              <a:solidFill>
                <a:schemeClr val="bg1"/>
              </a:solidFill>
              <a:latin typeface="微软雅黑" panose="020B0503020204020204" charset="-122"/>
              <a:ea typeface="微软雅黑" panose="020B0503020204020204" charset="-122"/>
            </a:endParaRPr>
          </a:p>
        </p:txBody>
      </p:sp>
      <p:sp>
        <p:nvSpPr>
          <p:cNvPr id="34" name="矩形 33"/>
          <p:cNvSpPr/>
          <p:nvPr/>
        </p:nvSpPr>
        <p:spPr>
          <a:xfrm>
            <a:off x="5008182" y="2466459"/>
            <a:ext cx="1107977" cy="369324"/>
          </a:xfrm>
          <a:prstGeom prst="rect">
            <a:avLst/>
          </a:prstGeom>
        </p:spPr>
        <p:txBody>
          <a:bodyPr wrap="non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smtClean="0">
                <a:solidFill>
                  <a:schemeClr val="tx1">
                    <a:lumMod val="65000"/>
                    <a:lumOff val="35000"/>
                  </a:schemeClr>
                </a:solidFill>
                <a:latin typeface="微软雅黑" panose="020B0503020204020204" charset="-122"/>
                <a:ea typeface="微软雅黑" panose="020B0503020204020204" charset="-122"/>
              </a:rPr>
              <a:t>喇叭功能</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35" name="弧形 34"/>
          <p:cNvSpPr/>
          <p:nvPr/>
        </p:nvSpPr>
        <p:spPr>
          <a:xfrm>
            <a:off x="4216094" y="2032149"/>
            <a:ext cx="659618" cy="659618"/>
          </a:xfrm>
          <a:prstGeom prst="arc">
            <a:avLst>
              <a:gd name="adj1" fmla="val 16200000"/>
              <a:gd name="adj2" fmla="val 12730794"/>
            </a:avLst>
          </a:prstGeom>
          <a:ln>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cxnSp>
        <p:nvCxnSpPr>
          <p:cNvPr id="36" name="直接连接符 35"/>
          <p:cNvCxnSpPr/>
          <p:nvPr/>
        </p:nvCxnSpPr>
        <p:spPr>
          <a:xfrm>
            <a:off x="4252098" y="2831174"/>
            <a:ext cx="27003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4144086" y="2968253"/>
            <a:ext cx="1107977" cy="369324"/>
          </a:xfrm>
          <a:prstGeom prst="rect">
            <a:avLst/>
          </a:prstGeom>
        </p:spPr>
        <p:txBody>
          <a:bodyPr wrap="non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38" name="矩形 37"/>
          <p:cNvSpPr>
            <a:spLocks noChangeArrowheads="1"/>
          </p:cNvSpPr>
          <p:nvPr/>
        </p:nvSpPr>
        <p:spPr bwMode="auto">
          <a:xfrm>
            <a:off x="4144087" y="3291251"/>
            <a:ext cx="2933360"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charset="-122"/>
              </a:rPr>
              <a:t>在此录入上述图表的综合描述说明，在此录入上述图表的综合描述说明，在此录入上述图表的综合描述说明。</a:t>
            </a:r>
            <a:endParaRPr lang="zh-CN" altLang="en-US" sz="1200" dirty="0">
              <a:solidFill>
                <a:schemeClr val="tx1">
                  <a:lumMod val="50000"/>
                  <a:lumOff val="50000"/>
                </a:schemeClr>
              </a:solidFill>
              <a:sym typeface="微软雅黑" panose="020B0503020204020204" charset="-122"/>
            </a:endParaRPr>
          </a:p>
        </p:txBody>
      </p:sp>
      <p:sp>
        <p:nvSpPr>
          <p:cNvPr id="39" name="矩形 38"/>
          <p:cNvSpPr/>
          <p:nvPr/>
        </p:nvSpPr>
        <p:spPr>
          <a:xfrm>
            <a:off x="6628362" y="2511874"/>
            <a:ext cx="324036" cy="324036"/>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sp>
        <p:nvSpPr>
          <p:cNvPr id="40" name="矩形 39"/>
          <p:cNvSpPr/>
          <p:nvPr/>
        </p:nvSpPr>
        <p:spPr>
          <a:xfrm>
            <a:off x="6554424" y="2479612"/>
            <a:ext cx="469982" cy="369324"/>
          </a:xfrm>
          <a:prstGeom prst="rect">
            <a:avLst/>
          </a:prstGeom>
          <a:solidFill>
            <a:srgbClr val="C00000"/>
          </a:solidFill>
        </p:spPr>
        <p:txBody>
          <a:bodyPr wrap="non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smtClean="0">
                <a:solidFill>
                  <a:schemeClr val="bg1"/>
                </a:solidFill>
                <a:latin typeface="微软雅黑" panose="020B0503020204020204" charset="-122"/>
                <a:ea typeface="微软雅黑" panose="020B0503020204020204" charset="-122"/>
              </a:rPr>
              <a:t>02</a:t>
            </a:r>
            <a:endParaRPr lang="en-US" altLang="zh-CN" b="1" dirty="0">
              <a:solidFill>
                <a:schemeClr val="bg1"/>
              </a:solidFill>
              <a:latin typeface="微软雅黑" panose="020B0503020204020204" charset="-122"/>
              <a:ea typeface="微软雅黑" panose="020B0503020204020204" charset="-122"/>
            </a:endParaRPr>
          </a:p>
        </p:txBody>
      </p:sp>
      <p:sp>
        <p:nvSpPr>
          <p:cNvPr id="41" name="矩形 40"/>
          <p:cNvSpPr/>
          <p:nvPr/>
        </p:nvSpPr>
        <p:spPr>
          <a:xfrm>
            <a:off x="8248542" y="2466459"/>
            <a:ext cx="1107977" cy="369324"/>
          </a:xfrm>
          <a:prstGeom prst="rect">
            <a:avLst/>
          </a:prstGeom>
        </p:spPr>
        <p:txBody>
          <a:bodyPr wrap="non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smtClean="0">
                <a:solidFill>
                  <a:schemeClr val="tx1">
                    <a:lumMod val="65000"/>
                    <a:lumOff val="35000"/>
                  </a:schemeClr>
                </a:solidFill>
                <a:latin typeface="微软雅黑" panose="020B0503020204020204" charset="-122"/>
                <a:ea typeface="微软雅黑" panose="020B0503020204020204" charset="-122"/>
              </a:rPr>
              <a:t>游戏玩家</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42" name="弧形 41"/>
          <p:cNvSpPr/>
          <p:nvPr/>
        </p:nvSpPr>
        <p:spPr>
          <a:xfrm>
            <a:off x="7456454" y="2032149"/>
            <a:ext cx="659618" cy="659618"/>
          </a:xfrm>
          <a:prstGeom prst="arc">
            <a:avLst>
              <a:gd name="adj1" fmla="val 16200000"/>
              <a:gd name="adj2" fmla="val 12730794"/>
            </a:avLst>
          </a:prstGeom>
          <a:ln>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p>
        </p:txBody>
      </p:sp>
      <p:cxnSp>
        <p:nvCxnSpPr>
          <p:cNvPr id="43" name="直接连接符 42"/>
          <p:cNvCxnSpPr/>
          <p:nvPr/>
        </p:nvCxnSpPr>
        <p:spPr>
          <a:xfrm>
            <a:off x="7492458" y="2831174"/>
            <a:ext cx="27003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7384446" y="2968253"/>
            <a:ext cx="1107977" cy="369324"/>
          </a:xfrm>
          <a:prstGeom prst="rect">
            <a:avLst/>
          </a:prstGeom>
        </p:spPr>
        <p:txBody>
          <a:bodyPr wrap="non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65000"/>
                    <a:lumOff val="35000"/>
                  </a:schemeClr>
                </a:solidFill>
                <a:latin typeface="微软雅黑" panose="020B0503020204020204" charset="-122"/>
                <a:ea typeface="微软雅黑" panose="020B0503020204020204" charset="-122"/>
              </a:rPr>
              <a:t>添加标题</a:t>
            </a:r>
            <a:endParaRPr lang="en-US" altLang="zh-CN" b="1" dirty="0">
              <a:solidFill>
                <a:schemeClr val="tx1">
                  <a:lumMod val="65000"/>
                  <a:lumOff val="35000"/>
                </a:schemeClr>
              </a:solidFill>
              <a:latin typeface="微软雅黑" panose="020B0503020204020204" charset="-122"/>
              <a:ea typeface="微软雅黑" panose="020B0503020204020204" charset="-122"/>
            </a:endParaRPr>
          </a:p>
        </p:txBody>
      </p:sp>
      <p:sp>
        <p:nvSpPr>
          <p:cNvPr id="45" name="矩形 44"/>
          <p:cNvSpPr>
            <a:spLocks noChangeArrowheads="1"/>
          </p:cNvSpPr>
          <p:nvPr/>
        </p:nvSpPr>
        <p:spPr bwMode="auto">
          <a:xfrm>
            <a:off x="7384447" y="3291251"/>
            <a:ext cx="2933360"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charset="-122"/>
              </a:rPr>
              <a:t>在此录入上述图表的综合描述说明，在此录入上述图表的综合描述说明，在此录入上述图表的综合描述说明。</a:t>
            </a:r>
            <a:endParaRPr lang="zh-CN" altLang="en-US" sz="1200" dirty="0">
              <a:solidFill>
                <a:schemeClr val="tx1">
                  <a:lumMod val="50000"/>
                  <a:lumOff val="50000"/>
                </a:schemeClr>
              </a:solidFill>
              <a:sym typeface="微软雅黑" panose="020B0503020204020204" charset="-122"/>
            </a:endParaRPr>
          </a:p>
        </p:txBody>
      </p:sp>
      <p:sp>
        <p:nvSpPr>
          <p:cNvPr id="46" name="矩形 45"/>
          <p:cNvSpPr/>
          <p:nvPr/>
        </p:nvSpPr>
        <p:spPr>
          <a:xfrm>
            <a:off x="9868722" y="2511874"/>
            <a:ext cx="324036" cy="324036"/>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sp>
        <p:nvSpPr>
          <p:cNvPr id="47" name="矩形 46"/>
          <p:cNvSpPr/>
          <p:nvPr/>
        </p:nvSpPr>
        <p:spPr>
          <a:xfrm>
            <a:off x="9794784" y="2479612"/>
            <a:ext cx="469982" cy="369324"/>
          </a:xfrm>
          <a:prstGeom prst="rect">
            <a:avLst/>
          </a:prstGeom>
          <a:solidFill>
            <a:srgbClr val="C00000"/>
          </a:solidFill>
        </p:spPr>
        <p:txBody>
          <a:bodyPr wrap="non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smtClean="0">
                <a:solidFill>
                  <a:schemeClr val="bg1"/>
                </a:solidFill>
                <a:latin typeface="微软雅黑" panose="020B0503020204020204" charset="-122"/>
                <a:ea typeface="微软雅黑" panose="020B0503020204020204" charset="-122"/>
              </a:rPr>
              <a:t>03</a:t>
            </a:r>
            <a:endParaRPr lang="en-US" altLang="zh-CN" b="1" dirty="0">
              <a:solidFill>
                <a:schemeClr val="bg1"/>
              </a:solidFill>
              <a:latin typeface="微软雅黑" panose="020B0503020204020204" charset="-122"/>
              <a:ea typeface="微软雅黑" panose="020B0503020204020204" charset="-122"/>
            </a:endParaRPr>
          </a:p>
        </p:txBody>
      </p:sp>
      <p:sp>
        <p:nvSpPr>
          <p:cNvPr id="48" name="Freeform 63"/>
          <p:cNvSpPr>
            <a:spLocks noEditPoints="1"/>
          </p:cNvSpPr>
          <p:nvPr/>
        </p:nvSpPr>
        <p:spPr bwMode="auto">
          <a:xfrm>
            <a:off x="4359407" y="2191920"/>
            <a:ext cx="372991" cy="389849"/>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9" name="Freeform 236"/>
          <p:cNvSpPr>
            <a:spLocks noEditPoints="1"/>
          </p:cNvSpPr>
          <p:nvPr/>
        </p:nvSpPr>
        <p:spPr bwMode="auto">
          <a:xfrm>
            <a:off x="7594557" y="2160740"/>
            <a:ext cx="491963" cy="452208"/>
          </a:xfrm>
          <a:custGeom>
            <a:avLst/>
            <a:gdLst>
              <a:gd name="T0" fmla="*/ 164 w 219"/>
              <a:gd name="T1" fmla="*/ 42 h 201"/>
              <a:gd name="T2" fmla="*/ 93 w 219"/>
              <a:gd name="T3" fmla="*/ 22 h 201"/>
              <a:gd name="T4" fmla="*/ 66 w 219"/>
              <a:gd name="T5" fmla="*/ 49 h 201"/>
              <a:gd name="T6" fmla="*/ 32 w 219"/>
              <a:gd name="T7" fmla="*/ 57 h 201"/>
              <a:gd name="T8" fmla="*/ 8 w 219"/>
              <a:gd name="T9" fmla="*/ 118 h 201"/>
              <a:gd name="T10" fmla="*/ 50 w 219"/>
              <a:gd name="T11" fmla="*/ 198 h 201"/>
              <a:gd name="T12" fmla="*/ 85 w 219"/>
              <a:gd name="T13" fmla="*/ 142 h 201"/>
              <a:gd name="T14" fmla="*/ 133 w 219"/>
              <a:gd name="T15" fmla="*/ 114 h 201"/>
              <a:gd name="T16" fmla="*/ 198 w 219"/>
              <a:gd name="T17" fmla="*/ 117 h 201"/>
              <a:gd name="T18" fmla="*/ 164 w 219"/>
              <a:gd name="T19" fmla="*/ 42 h 201"/>
              <a:gd name="T20" fmla="*/ 65 w 219"/>
              <a:gd name="T21" fmla="*/ 128 h 201"/>
              <a:gd name="T22" fmla="*/ 28 w 219"/>
              <a:gd name="T23" fmla="*/ 118 h 201"/>
              <a:gd name="T24" fmla="*/ 38 w 219"/>
              <a:gd name="T25" fmla="*/ 82 h 201"/>
              <a:gd name="T26" fmla="*/ 74 w 219"/>
              <a:gd name="T27" fmla="*/ 91 h 201"/>
              <a:gd name="T28" fmla="*/ 65 w 219"/>
              <a:gd name="T29" fmla="*/ 128 h 201"/>
              <a:gd name="T30" fmla="*/ 112 w 219"/>
              <a:gd name="T31" fmla="*/ 44 h 201"/>
              <a:gd name="T32" fmla="*/ 122 w 219"/>
              <a:gd name="T33" fmla="*/ 38 h 201"/>
              <a:gd name="T34" fmla="*/ 128 w 219"/>
              <a:gd name="T35" fmla="*/ 48 h 201"/>
              <a:gd name="T36" fmla="*/ 118 w 219"/>
              <a:gd name="T37" fmla="*/ 53 h 201"/>
              <a:gd name="T38" fmla="*/ 112 w 219"/>
              <a:gd name="T39" fmla="*/ 44 h 201"/>
              <a:gd name="T40" fmla="*/ 113 w 219"/>
              <a:gd name="T41" fmla="*/ 74 h 201"/>
              <a:gd name="T42" fmla="*/ 107 w 219"/>
              <a:gd name="T43" fmla="*/ 64 h 201"/>
              <a:gd name="T44" fmla="*/ 117 w 219"/>
              <a:gd name="T45" fmla="*/ 59 h 201"/>
              <a:gd name="T46" fmla="*/ 122 w 219"/>
              <a:gd name="T47" fmla="*/ 68 h 201"/>
              <a:gd name="T48" fmla="*/ 113 w 219"/>
              <a:gd name="T49" fmla="*/ 74 h 201"/>
              <a:gd name="T50" fmla="*/ 142 w 219"/>
              <a:gd name="T51" fmla="*/ 73 h 201"/>
              <a:gd name="T52" fmla="*/ 132 w 219"/>
              <a:gd name="T53" fmla="*/ 79 h 201"/>
              <a:gd name="T54" fmla="*/ 127 w 219"/>
              <a:gd name="T55" fmla="*/ 69 h 201"/>
              <a:gd name="T56" fmla="*/ 136 w 219"/>
              <a:gd name="T57" fmla="*/ 64 h 201"/>
              <a:gd name="T58" fmla="*/ 142 w 219"/>
              <a:gd name="T59" fmla="*/ 73 h 201"/>
              <a:gd name="T60" fmla="*/ 147 w 219"/>
              <a:gd name="T61" fmla="*/ 53 h 201"/>
              <a:gd name="T62" fmla="*/ 138 w 219"/>
              <a:gd name="T63" fmla="*/ 59 h 201"/>
              <a:gd name="T64" fmla="*/ 132 w 219"/>
              <a:gd name="T65" fmla="*/ 49 h 201"/>
              <a:gd name="T66" fmla="*/ 142 w 219"/>
              <a:gd name="T67" fmla="*/ 43 h 201"/>
              <a:gd name="T68" fmla="*/ 147 w 219"/>
              <a:gd name="T69" fmla="*/ 53 h 201"/>
              <a:gd name="T70" fmla="*/ 43 w 219"/>
              <a:gd name="T71" fmla="*/ 91 h 201"/>
              <a:gd name="T72" fmla="*/ 38 w 219"/>
              <a:gd name="T73" fmla="*/ 113 h 201"/>
              <a:gd name="T74" fmla="*/ 59 w 219"/>
              <a:gd name="T75" fmla="*/ 118 h 201"/>
              <a:gd name="T76" fmla="*/ 65 w 219"/>
              <a:gd name="T77" fmla="*/ 97 h 201"/>
              <a:gd name="T78" fmla="*/ 43 w 219"/>
              <a:gd name="T79" fmla="*/ 91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01">
                <a:moveTo>
                  <a:pt x="164" y="42"/>
                </a:moveTo>
                <a:cubicBezTo>
                  <a:pt x="143" y="21"/>
                  <a:pt x="121" y="0"/>
                  <a:pt x="93" y="22"/>
                </a:cubicBezTo>
                <a:cubicBezTo>
                  <a:pt x="83" y="30"/>
                  <a:pt x="78" y="41"/>
                  <a:pt x="66" y="49"/>
                </a:cubicBezTo>
                <a:cubicBezTo>
                  <a:pt x="55" y="55"/>
                  <a:pt x="43" y="53"/>
                  <a:pt x="32" y="57"/>
                </a:cubicBezTo>
                <a:cubicBezTo>
                  <a:pt x="0" y="69"/>
                  <a:pt x="1" y="87"/>
                  <a:pt x="8" y="118"/>
                </a:cubicBezTo>
                <a:cubicBezTo>
                  <a:pt x="11" y="136"/>
                  <a:pt x="25" y="196"/>
                  <a:pt x="50" y="198"/>
                </a:cubicBezTo>
                <a:cubicBezTo>
                  <a:pt x="75" y="201"/>
                  <a:pt x="75" y="155"/>
                  <a:pt x="85" y="142"/>
                </a:cubicBezTo>
                <a:cubicBezTo>
                  <a:pt x="94" y="131"/>
                  <a:pt x="119" y="117"/>
                  <a:pt x="133" y="114"/>
                </a:cubicBezTo>
                <a:cubicBezTo>
                  <a:pt x="151" y="110"/>
                  <a:pt x="183" y="130"/>
                  <a:pt x="198" y="117"/>
                </a:cubicBezTo>
                <a:cubicBezTo>
                  <a:pt x="219" y="97"/>
                  <a:pt x="176" y="55"/>
                  <a:pt x="164" y="42"/>
                </a:cubicBezTo>
                <a:close/>
                <a:moveTo>
                  <a:pt x="65" y="128"/>
                </a:moveTo>
                <a:cubicBezTo>
                  <a:pt x="52" y="135"/>
                  <a:pt x="35" y="131"/>
                  <a:pt x="28" y="118"/>
                </a:cubicBezTo>
                <a:cubicBezTo>
                  <a:pt x="21" y="105"/>
                  <a:pt x="25" y="89"/>
                  <a:pt x="38" y="82"/>
                </a:cubicBezTo>
                <a:cubicBezTo>
                  <a:pt x="51" y="74"/>
                  <a:pt x="67" y="79"/>
                  <a:pt x="74" y="91"/>
                </a:cubicBezTo>
                <a:cubicBezTo>
                  <a:pt x="82" y="104"/>
                  <a:pt x="77" y="121"/>
                  <a:pt x="65" y="128"/>
                </a:cubicBezTo>
                <a:close/>
                <a:moveTo>
                  <a:pt x="112" y="44"/>
                </a:moveTo>
                <a:cubicBezTo>
                  <a:pt x="114" y="40"/>
                  <a:pt x="118" y="37"/>
                  <a:pt x="122" y="38"/>
                </a:cubicBezTo>
                <a:cubicBezTo>
                  <a:pt x="126" y="39"/>
                  <a:pt x="129" y="44"/>
                  <a:pt x="128" y="48"/>
                </a:cubicBezTo>
                <a:cubicBezTo>
                  <a:pt x="127" y="52"/>
                  <a:pt x="122" y="54"/>
                  <a:pt x="118" y="53"/>
                </a:cubicBezTo>
                <a:cubicBezTo>
                  <a:pt x="114" y="52"/>
                  <a:pt x="111" y="48"/>
                  <a:pt x="112" y="44"/>
                </a:cubicBezTo>
                <a:close/>
                <a:moveTo>
                  <a:pt x="113" y="74"/>
                </a:moveTo>
                <a:cubicBezTo>
                  <a:pt x="108" y="73"/>
                  <a:pt x="106" y="68"/>
                  <a:pt x="107" y="64"/>
                </a:cubicBezTo>
                <a:cubicBezTo>
                  <a:pt x="108" y="60"/>
                  <a:pt x="112" y="57"/>
                  <a:pt x="117" y="59"/>
                </a:cubicBezTo>
                <a:cubicBezTo>
                  <a:pt x="121" y="60"/>
                  <a:pt x="123" y="64"/>
                  <a:pt x="122" y="68"/>
                </a:cubicBezTo>
                <a:cubicBezTo>
                  <a:pt x="121" y="72"/>
                  <a:pt x="117" y="75"/>
                  <a:pt x="113" y="74"/>
                </a:cubicBezTo>
                <a:close/>
                <a:moveTo>
                  <a:pt x="142" y="73"/>
                </a:moveTo>
                <a:cubicBezTo>
                  <a:pt x="141" y="78"/>
                  <a:pt x="136" y="80"/>
                  <a:pt x="132" y="79"/>
                </a:cubicBezTo>
                <a:cubicBezTo>
                  <a:pt x="128" y="78"/>
                  <a:pt x="126" y="74"/>
                  <a:pt x="127" y="69"/>
                </a:cubicBezTo>
                <a:cubicBezTo>
                  <a:pt x="128" y="65"/>
                  <a:pt x="132" y="63"/>
                  <a:pt x="136" y="64"/>
                </a:cubicBezTo>
                <a:cubicBezTo>
                  <a:pt x="140" y="65"/>
                  <a:pt x="143" y="69"/>
                  <a:pt x="142" y="73"/>
                </a:cubicBezTo>
                <a:close/>
                <a:moveTo>
                  <a:pt x="147" y="53"/>
                </a:moveTo>
                <a:cubicBezTo>
                  <a:pt x="146" y="57"/>
                  <a:pt x="142" y="60"/>
                  <a:pt x="138" y="59"/>
                </a:cubicBezTo>
                <a:cubicBezTo>
                  <a:pt x="134" y="57"/>
                  <a:pt x="131" y="53"/>
                  <a:pt x="132" y="49"/>
                </a:cubicBezTo>
                <a:cubicBezTo>
                  <a:pt x="133" y="45"/>
                  <a:pt x="138" y="42"/>
                  <a:pt x="142" y="43"/>
                </a:cubicBezTo>
                <a:cubicBezTo>
                  <a:pt x="146" y="45"/>
                  <a:pt x="148" y="49"/>
                  <a:pt x="147" y="53"/>
                </a:cubicBezTo>
                <a:close/>
                <a:moveTo>
                  <a:pt x="43" y="91"/>
                </a:moveTo>
                <a:cubicBezTo>
                  <a:pt x="36" y="96"/>
                  <a:pt x="33" y="105"/>
                  <a:pt x="38" y="113"/>
                </a:cubicBezTo>
                <a:cubicBezTo>
                  <a:pt x="42" y="120"/>
                  <a:pt x="52" y="123"/>
                  <a:pt x="59" y="118"/>
                </a:cubicBezTo>
                <a:cubicBezTo>
                  <a:pt x="67" y="114"/>
                  <a:pt x="69" y="104"/>
                  <a:pt x="65" y="97"/>
                </a:cubicBezTo>
                <a:cubicBezTo>
                  <a:pt x="61" y="89"/>
                  <a:pt x="51" y="87"/>
                  <a:pt x="43" y="91"/>
                </a:cubicBez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0" name="矩形 49"/>
          <p:cNvSpPr/>
          <p:nvPr/>
        </p:nvSpPr>
        <p:spPr>
          <a:xfrm>
            <a:off x="1028775" y="1384077"/>
            <a:ext cx="1296144" cy="28803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1" name="矩形 50"/>
          <p:cNvSpPr/>
          <p:nvPr/>
        </p:nvSpPr>
        <p:spPr>
          <a:xfrm>
            <a:off x="1023303" y="1384077"/>
            <a:ext cx="1293417" cy="307768"/>
          </a:xfrm>
          <a:prstGeom prst="rect">
            <a:avLst/>
          </a:prstGeom>
        </p:spPr>
        <p:txBody>
          <a:bodyPr wrap="squar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400" b="1" dirty="0">
                <a:solidFill>
                  <a:schemeClr val="bg1"/>
                </a:solidFill>
                <a:latin typeface="微软雅黑" panose="020B0503020204020204" charset="-122"/>
                <a:ea typeface="微软雅黑" panose="020B0503020204020204" charset="-122"/>
              </a:rPr>
              <a:t>三</a:t>
            </a:r>
            <a:r>
              <a:rPr lang="zh-CN" altLang="en-US" sz="1400" b="1" dirty="0" smtClean="0">
                <a:solidFill>
                  <a:schemeClr val="bg1"/>
                </a:solidFill>
                <a:latin typeface="微软雅黑" panose="020B0503020204020204" charset="-122"/>
                <a:ea typeface="微软雅黑" panose="020B0503020204020204" charset="-122"/>
              </a:rPr>
              <a:t>大功能</a:t>
            </a:r>
            <a:endParaRPr lang="en-US" altLang="zh-CN" sz="1400" b="1" dirty="0">
              <a:solidFill>
                <a:schemeClr val="bg1"/>
              </a:solidFill>
              <a:latin typeface="微软雅黑" panose="020B0503020204020204" charset="-122"/>
              <a:ea typeface="微软雅黑" panose="020B0503020204020204" charset="-122"/>
            </a:endParaRPr>
          </a:p>
        </p:txBody>
      </p:sp>
      <p:sp>
        <p:nvSpPr>
          <p:cNvPr id="52" name="矩形 51"/>
          <p:cNvSpPr/>
          <p:nvPr/>
        </p:nvSpPr>
        <p:spPr>
          <a:xfrm>
            <a:off x="10885672" y="3832349"/>
            <a:ext cx="576064" cy="57606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Freeform 41"/>
          <p:cNvSpPr>
            <a:spLocks noEditPoints="1"/>
          </p:cNvSpPr>
          <p:nvPr/>
        </p:nvSpPr>
        <p:spPr bwMode="auto">
          <a:xfrm>
            <a:off x="11016920" y="3975918"/>
            <a:ext cx="285750" cy="288925"/>
          </a:xfrm>
          <a:custGeom>
            <a:avLst/>
            <a:gdLst>
              <a:gd name="T0" fmla="*/ 186 w 199"/>
              <a:gd name="T1" fmla="*/ 80 h 200"/>
              <a:gd name="T2" fmla="*/ 170 w 199"/>
              <a:gd name="T3" fmla="*/ 80 h 200"/>
              <a:gd name="T4" fmla="*/ 163 w 199"/>
              <a:gd name="T5" fmla="*/ 64 h 200"/>
              <a:gd name="T6" fmla="*/ 175 w 199"/>
              <a:gd name="T7" fmla="*/ 52 h 200"/>
              <a:gd name="T8" fmla="*/ 175 w 199"/>
              <a:gd name="T9" fmla="*/ 33 h 200"/>
              <a:gd name="T10" fmla="*/ 165 w 199"/>
              <a:gd name="T11" fmla="*/ 24 h 200"/>
              <a:gd name="T12" fmla="*/ 146 w 199"/>
              <a:gd name="T13" fmla="*/ 24 h 200"/>
              <a:gd name="T14" fmla="*/ 135 w 199"/>
              <a:gd name="T15" fmla="*/ 36 h 200"/>
              <a:gd name="T16" fmla="*/ 120 w 199"/>
              <a:gd name="T17" fmla="*/ 30 h 200"/>
              <a:gd name="T18" fmla="*/ 120 w 199"/>
              <a:gd name="T19" fmla="*/ 13 h 200"/>
              <a:gd name="T20" fmla="*/ 106 w 199"/>
              <a:gd name="T21" fmla="*/ 0 h 200"/>
              <a:gd name="T22" fmla="*/ 93 w 199"/>
              <a:gd name="T23" fmla="*/ 0 h 200"/>
              <a:gd name="T24" fmla="*/ 80 w 199"/>
              <a:gd name="T25" fmla="*/ 13 h 200"/>
              <a:gd name="T26" fmla="*/ 80 w 199"/>
              <a:gd name="T27" fmla="*/ 30 h 200"/>
              <a:gd name="T28" fmla="*/ 64 w 199"/>
              <a:gd name="T29" fmla="*/ 36 h 200"/>
              <a:gd name="T30" fmla="*/ 52 w 199"/>
              <a:gd name="T31" fmla="*/ 24 h 200"/>
              <a:gd name="T32" fmla="*/ 33 w 199"/>
              <a:gd name="T33" fmla="*/ 24 h 200"/>
              <a:gd name="T34" fmla="*/ 24 w 199"/>
              <a:gd name="T35" fmla="*/ 33 h 200"/>
              <a:gd name="T36" fmla="*/ 24 w 199"/>
              <a:gd name="T37" fmla="*/ 52 h 200"/>
              <a:gd name="T38" fmla="*/ 36 w 199"/>
              <a:gd name="T39" fmla="*/ 64 h 200"/>
              <a:gd name="T40" fmla="*/ 29 w 199"/>
              <a:gd name="T41" fmla="*/ 80 h 200"/>
              <a:gd name="T42" fmla="*/ 13 w 199"/>
              <a:gd name="T43" fmla="*/ 80 h 200"/>
              <a:gd name="T44" fmla="*/ 0 w 199"/>
              <a:gd name="T45" fmla="*/ 93 h 200"/>
              <a:gd name="T46" fmla="*/ 0 w 199"/>
              <a:gd name="T47" fmla="*/ 107 h 200"/>
              <a:gd name="T48" fmla="*/ 13 w 199"/>
              <a:gd name="T49" fmla="*/ 120 h 200"/>
              <a:gd name="T50" fmla="*/ 29 w 199"/>
              <a:gd name="T51" fmla="*/ 120 h 200"/>
              <a:gd name="T52" fmla="*/ 35 w 199"/>
              <a:gd name="T53" fmla="*/ 135 h 200"/>
              <a:gd name="T54" fmla="*/ 24 w 199"/>
              <a:gd name="T55" fmla="*/ 147 h 200"/>
              <a:gd name="T56" fmla="*/ 24 w 199"/>
              <a:gd name="T57" fmla="*/ 166 h 200"/>
              <a:gd name="T58" fmla="*/ 33 w 199"/>
              <a:gd name="T59" fmla="*/ 175 h 200"/>
              <a:gd name="T60" fmla="*/ 52 w 199"/>
              <a:gd name="T61" fmla="*/ 175 h 200"/>
              <a:gd name="T62" fmla="*/ 63 w 199"/>
              <a:gd name="T63" fmla="*/ 163 h 200"/>
              <a:gd name="T64" fmla="*/ 80 w 199"/>
              <a:gd name="T65" fmla="*/ 170 h 200"/>
              <a:gd name="T66" fmla="*/ 80 w 199"/>
              <a:gd name="T67" fmla="*/ 186 h 200"/>
              <a:gd name="T68" fmla="*/ 93 w 199"/>
              <a:gd name="T69" fmla="*/ 200 h 200"/>
              <a:gd name="T70" fmla="*/ 106 w 199"/>
              <a:gd name="T71" fmla="*/ 200 h 200"/>
              <a:gd name="T72" fmla="*/ 120 w 199"/>
              <a:gd name="T73" fmla="*/ 186 h 200"/>
              <a:gd name="T74" fmla="*/ 120 w 199"/>
              <a:gd name="T75" fmla="*/ 170 h 200"/>
              <a:gd name="T76" fmla="*/ 135 w 199"/>
              <a:gd name="T77" fmla="*/ 164 h 200"/>
              <a:gd name="T78" fmla="*/ 146 w 199"/>
              <a:gd name="T79" fmla="*/ 175 h 200"/>
              <a:gd name="T80" fmla="*/ 165 w 199"/>
              <a:gd name="T81" fmla="*/ 175 h 200"/>
              <a:gd name="T82" fmla="*/ 175 w 199"/>
              <a:gd name="T83" fmla="*/ 166 h 200"/>
              <a:gd name="T84" fmla="*/ 175 w 199"/>
              <a:gd name="T85" fmla="*/ 147 h 200"/>
              <a:gd name="T86" fmla="*/ 163 w 199"/>
              <a:gd name="T87" fmla="*/ 135 h 200"/>
              <a:gd name="T88" fmla="*/ 170 w 199"/>
              <a:gd name="T89" fmla="*/ 120 h 200"/>
              <a:gd name="T90" fmla="*/ 186 w 199"/>
              <a:gd name="T91" fmla="*/ 120 h 200"/>
              <a:gd name="T92" fmla="*/ 199 w 199"/>
              <a:gd name="T93" fmla="*/ 107 h 200"/>
              <a:gd name="T94" fmla="*/ 199 w 199"/>
              <a:gd name="T95" fmla="*/ 93 h 200"/>
              <a:gd name="T96" fmla="*/ 186 w 199"/>
              <a:gd name="T97" fmla="*/ 80 h 200"/>
              <a:gd name="T98" fmla="*/ 100 w 199"/>
              <a:gd name="T99" fmla="*/ 140 h 200"/>
              <a:gd name="T100" fmla="*/ 60 w 199"/>
              <a:gd name="T101" fmla="*/ 100 h 200"/>
              <a:gd name="T102" fmla="*/ 100 w 199"/>
              <a:gd name="T103" fmla="*/ 60 h 200"/>
              <a:gd name="T104" fmla="*/ 139 w 199"/>
              <a:gd name="T105" fmla="*/ 100 h 200"/>
              <a:gd name="T106" fmla="*/ 100 w 199"/>
              <a:gd name="T107" fmla="*/ 140 h 200"/>
              <a:gd name="T108" fmla="*/ 100 w 199"/>
              <a:gd name="T109" fmla="*/ 80 h 200"/>
              <a:gd name="T110" fmla="*/ 80 w 199"/>
              <a:gd name="T111" fmla="*/ 100 h 200"/>
              <a:gd name="T112" fmla="*/ 100 w 199"/>
              <a:gd name="T113" fmla="*/ 120 h 200"/>
              <a:gd name="T114" fmla="*/ 120 w 199"/>
              <a:gd name="T115" fmla="*/ 100 h 200"/>
              <a:gd name="T116" fmla="*/ 100 w 199"/>
              <a:gd name="T117" fmla="*/ 8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4" name="文本框 61"/>
          <p:cNvSpPr txBox="1"/>
          <p:nvPr/>
        </p:nvSpPr>
        <p:spPr>
          <a:xfrm>
            <a:off x="2063539" y="4650518"/>
            <a:ext cx="1723549"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smtClean="0">
                <a:solidFill>
                  <a:schemeClr val="tx1">
                    <a:lumMod val="65000"/>
                    <a:lumOff val="35000"/>
                  </a:schemeClr>
                </a:solidFill>
                <a:latin typeface="微软雅黑" panose="020B0503020204020204" charset="-122"/>
                <a:ea typeface="微软雅黑" panose="020B0503020204020204" charset="-122"/>
              </a:rPr>
              <a:t>此处添加标题</a:t>
            </a:r>
            <a:endParaRPr lang="zh-CN" altLang="en-US" sz="2000" b="1" dirty="0">
              <a:solidFill>
                <a:schemeClr val="tx1">
                  <a:lumMod val="65000"/>
                  <a:lumOff val="35000"/>
                </a:schemeClr>
              </a:solidFill>
              <a:latin typeface="微软雅黑" panose="020B0503020204020204" charset="-122"/>
              <a:ea typeface="微软雅黑" panose="020B0503020204020204" charset="-122"/>
            </a:endParaRPr>
          </a:p>
        </p:txBody>
      </p:sp>
      <p:sp>
        <p:nvSpPr>
          <p:cNvPr id="55" name="矩形 54"/>
          <p:cNvSpPr/>
          <p:nvPr/>
        </p:nvSpPr>
        <p:spPr>
          <a:xfrm>
            <a:off x="1604839" y="4980063"/>
            <a:ext cx="2490025" cy="54906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1200" dirty="0" smtClean="0">
                <a:solidFill>
                  <a:schemeClr val="tx1">
                    <a:lumMod val="50000"/>
                    <a:lumOff val="50000"/>
                  </a:schemeClr>
                </a:solidFill>
                <a:latin typeface="微软雅黑" panose="020B0503020204020204" charset="-122"/>
                <a:ea typeface="微软雅黑" panose="020B0503020204020204" charset="-122"/>
              </a:rPr>
              <a:t>请在此输入您的详细文本信息和文字介绍信息。</a:t>
            </a:r>
            <a:endParaRPr lang="zh-CN" altLang="en-US" sz="1200" dirty="0">
              <a:solidFill>
                <a:schemeClr val="tx1">
                  <a:lumMod val="50000"/>
                  <a:lumOff val="50000"/>
                </a:schemeClr>
              </a:solidFill>
              <a:latin typeface="微软雅黑" panose="020B0503020204020204" charset="-122"/>
              <a:ea typeface="微软雅黑" panose="020B0503020204020204" charset="-122"/>
            </a:endParaRPr>
          </a:p>
        </p:txBody>
      </p:sp>
      <p:sp>
        <p:nvSpPr>
          <p:cNvPr id="56" name="文本框 64"/>
          <p:cNvSpPr txBox="1"/>
          <p:nvPr/>
        </p:nvSpPr>
        <p:spPr>
          <a:xfrm>
            <a:off x="1750518" y="4662378"/>
            <a:ext cx="272832" cy="369332"/>
          </a:xfrm>
          <a:prstGeom prst="rect">
            <a:avLst/>
          </a:prstGeom>
          <a:solidFill>
            <a:srgbClr val="C00000"/>
          </a:solid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latin typeface="Impact MT Std" pitchFamily="34" charset="0"/>
                <a:ea typeface="方正超粗黑简体" panose="03000509000000000000" pitchFamily="65" charset="-122"/>
                <a:cs typeface="Segoe UI Black" panose="020B0A02040204020203" pitchFamily="34" charset="0"/>
              </a:rPr>
              <a:t>1</a:t>
            </a:r>
            <a:endParaRPr lang="zh-CN" altLang="en-US"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57" name="文本框 61"/>
          <p:cNvSpPr txBox="1"/>
          <p:nvPr/>
        </p:nvSpPr>
        <p:spPr>
          <a:xfrm>
            <a:off x="4871851" y="4624437"/>
            <a:ext cx="1723549"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smtClean="0">
                <a:solidFill>
                  <a:schemeClr val="tx1">
                    <a:lumMod val="65000"/>
                    <a:lumOff val="35000"/>
                  </a:schemeClr>
                </a:solidFill>
                <a:latin typeface="微软雅黑" panose="020B0503020204020204" charset="-122"/>
                <a:ea typeface="微软雅黑" panose="020B0503020204020204" charset="-122"/>
              </a:rPr>
              <a:t>此处添加标题</a:t>
            </a:r>
            <a:endParaRPr lang="zh-CN" altLang="en-US" sz="2000" b="1" dirty="0">
              <a:solidFill>
                <a:schemeClr val="tx1">
                  <a:lumMod val="65000"/>
                  <a:lumOff val="35000"/>
                </a:schemeClr>
              </a:solidFill>
              <a:latin typeface="微软雅黑" panose="020B0503020204020204" charset="-122"/>
              <a:ea typeface="微软雅黑" panose="020B0503020204020204" charset="-122"/>
            </a:endParaRPr>
          </a:p>
        </p:txBody>
      </p:sp>
      <p:sp>
        <p:nvSpPr>
          <p:cNvPr id="79" name="矩形 78"/>
          <p:cNvSpPr/>
          <p:nvPr/>
        </p:nvSpPr>
        <p:spPr>
          <a:xfrm>
            <a:off x="4413151" y="4953982"/>
            <a:ext cx="2490025" cy="54906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1200" dirty="0" smtClean="0">
                <a:solidFill>
                  <a:schemeClr val="tx1">
                    <a:lumMod val="50000"/>
                    <a:lumOff val="50000"/>
                  </a:schemeClr>
                </a:solidFill>
                <a:latin typeface="微软雅黑" panose="020B0503020204020204" charset="-122"/>
                <a:ea typeface="微软雅黑" panose="020B0503020204020204" charset="-122"/>
              </a:rPr>
              <a:t>请在此输入您的详细文本信息和文字介绍信息。</a:t>
            </a:r>
            <a:endParaRPr lang="zh-CN" altLang="en-US" sz="1200" dirty="0">
              <a:solidFill>
                <a:schemeClr val="tx1">
                  <a:lumMod val="50000"/>
                  <a:lumOff val="50000"/>
                </a:schemeClr>
              </a:solidFill>
              <a:latin typeface="微软雅黑" panose="020B0503020204020204" charset="-122"/>
              <a:ea typeface="微软雅黑" panose="020B0503020204020204" charset="-122"/>
            </a:endParaRPr>
          </a:p>
        </p:txBody>
      </p:sp>
      <p:sp>
        <p:nvSpPr>
          <p:cNvPr id="80" name="文本框 64"/>
          <p:cNvSpPr txBox="1"/>
          <p:nvPr/>
        </p:nvSpPr>
        <p:spPr>
          <a:xfrm>
            <a:off x="4558830" y="4636297"/>
            <a:ext cx="300082" cy="369332"/>
          </a:xfrm>
          <a:prstGeom prst="rect">
            <a:avLst/>
          </a:prstGeom>
          <a:solidFill>
            <a:srgbClr val="C00000"/>
          </a:solid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latin typeface="Impact MT Std" pitchFamily="34" charset="0"/>
                <a:ea typeface="方正超粗黑简体" panose="03000509000000000000" pitchFamily="65" charset="-122"/>
                <a:cs typeface="Segoe UI Black" panose="020B0A02040204020203" pitchFamily="34" charset="0"/>
              </a:rPr>
              <a:t>2</a:t>
            </a:r>
            <a:endParaRPr lang="zh-CN" altLang="en-US"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81" name="文本框 61"/>
          <p:cNvSpPr txBox="1"/>
          <p:nvPr/>
        </p:nvSpPr>
        <p:spPr>
          <a:xfrm>
            <a:off x="7710418" y="4624437"/>
            <a:ext cx="1723549"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smtClean="0">
                <a:solidFill>
                  <a:schemeClr val="tx1">
                    <a:lumMod val="65000"/>
                    <a:lumOff val="35000"/>
                  </a:schemeClr>
                </a:solidFill>
                <a:latin typeface="微软雅黑" panose="020B0503020204020204" charset="-122"/>
                <a:ea typeface="微软雅黑" panose="020B0503020204020204" charset="-122"/>
              </a:rPr>
              <a:t>此处添加标题</a:t>
            </a:r>
            <a:endParaRPr lang="zh-CN" altLang="en-US" sz="2000" b="1" dirty="0">
              <a:solidFill>
                <a:schemeClr val="tx1">
                  <a:lumMod val="65000"/>
                  <a:lumOff val="35000"/>
                </a:schemeClr>
              </a:solidFill>
              <a:latin typeface="微软雅黑" panose="020B0503020204020204" charset="-122"/>
              <a:ea typeface="微软雅黑" panose="020B0503020204020204" charset="-122"/>
            </a:endParaRPr>
          </a:p>
        </p:txBody>
      </p:sp>
      <p:sp>
        <p:nvSpPr>
          <p:cNvPr id="82" name="矩形 81"/>
          <p:cNvSpPr/>
          <p:nvPr/>
        </p:nvSpPr>
        <p:spPr>
          <a:xfrm>
            <a:off x="7251718" y="4953982"/>
            <a:ext cx="2490025" cy="54906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1200" dirty="0" smtClean="0">
                <a:solidFill>
                  <a:schemeClr val="tx1">
                    <a:lumMod val="50000"/>
                    <a:lumOff val="50000"/>
                  </a:schemeClr>
                </a:solidFill>
                <a:latin typeface="微软雅黑" panose="020B0503020204020204" charset="-122"/>
                <a:ea typeface="微软雅黑" panose="020B0503020204020204" charset="-122"/>
              </a:rPr>
              <a:t>请在此输入您的详细文本信息和文字介绍信息。</a:t>
            </a:r>
            <a:endParaRPr lang="zh-CN" altLang="en-US" sz="1200" dirty="0">
              <a:solidFill>
                <a:schemeClr val="tx1">
                  <a:lumMod val="50000"/>
                  <a:lumOff val="50000"/>
                </a:schemeClr>
              </a:solidFill>
              <a:latin typeface="微软雅黑" panose="020B0503020204020204" charset="-122"/>
              <a:ea typeface="微软雅黑" panose="020B0503020204020204" charset="-122"/>
            </a:endParaRPr>
          </a:p>
        </p:txBody>
      </p:sp>
      <p:sp>
        <p:nvSpPr>
          <p:cNvPr id="83" name="文本框 64"/>
          <p:cNvSpPr txBox="1"/>
          <p:nvPr/>
        </p:nvSpPr>
        <p:spPr>
          <a:xfrm>
            <a:off x="7397397" y="4636297"/>
            <a:ext cx="306494" cy="369332"/>
          </a:xfrm>
          <a:prstGeom prst="rect">
            <a:avLst/>
          </a:prstGeom>
          <a:solidFill>
            <a:srgbClr val="C00000"/>
          </a:solid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dirty="0">
                <a:solidFill>
                  <a:schemeClr val="bg1"/>
                </a:solidFill>
                <a:latin typeface="Impact MT Std" pitchFamily="34" charset="0"/>
                <a:ea typeface="方正超粗黑简体" panose="03000509000000000000" pitchFamily="65" charset="-122"/>
                <a:cs typeface="Segoe UI Black" panose="020B0A02040204020203" pitchFamily="34" charset="0"/>
              </a:rPr>
              <a:t>3</a:t>
            </a:r>
            <a:endParaRPr lang="zh-CN" altLang="en-US"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a:spLocks noChangeArrowheads="1"/>
          </p:cNvSpPr>
          <p:nvPr/>
        </p:nvSpPr>
        <p:spPr bwMode="auto">
          <a:xfrm>
            <a:off x="438423" y="102789"/>
            <a:ext cx="2534568"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spc="300" dirty="0" smtClean="0">
                <a:solidFill>
                  <a:srgbClr val="B02434"/>
                </a:solidFill>
                <a:latin typeface="Arial" panose="020B0604020202020204"/>
                <a:ea typeface="微软雅黑" panose="020B0503020204020204" charset="-122"/>
                <a:sym typeface="Arial" panose="020B0604020202020204"/>
              </a:rPr>
              <a:t>网络营销方案</a:t>
            </a:r>
            <a:endParaRPr lang="zh-CN" altLang="en-US" sz="2400" b="1" spc="300" dirty="0">
              <a:solidFill>
                <a:srgbClr val="B02434"/>
              </a:solidFill>
              <a:latin typeface="Arial" panose="020B0604020202020204"/>
              <a:ea typeface="微软雅黑" panose="020B0503020204020204" charset="-122"/>
              <a:sym typeface="Arial" panose="020B0604020202020204"/>
            </a:endParaRPr>
          </a:p>
        </p:txBody>
      </p:sp>
      <p:sp>
        <p:nvSpPr>
          <p:cNvPr id="3" name="文本框 10"/>
          <p:cNvSpPr txBox="1">
            <a:spLocks noChangeArrowheads="1"/>
          </p:cNvSpPr>
          <p:nvPr/>
        </p:nvSpPr>
        <p:spPr bwMode="auto">
          <a:xfrm>
            <a:off x="447055" y="494906"/>
            <a:ext cx="2179704" cy="2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200" b="1" dirty="0">
                <a:solidFill>
                  <a:schemeClr val="bg1">
                    <a:lumMod val="50000"/>
                  </a:schemeClr>
                </a:solidFill>
                <a:latin typeface="Arial" panose="020B0604020202020204"/>
                <a:ea typeface="微软雅黑" panose="020B0503020204020204" charset="-122"/>
                <a:sym typeface="Arial" panose="020B0604020202020204"/>
              </a:rPr>
              <a:t>Network marketing scheme</a:t>
            </a:r>
            <a:endParaRPr lang="zh-CN" altLang="en-US" sz="1200" b="1" dirty="0">
              <a:solidFill>
                <a:schemeClr val="bg1">
                  <a:lumMod val="50000"/>
                </a:schemeClr>
              </a:solidFill>
              <a:latin typeface="Arial" panose="020B0604020202020204"/>
              <a:ea typeface="微软雅黑" panose="020B0503020204020204" charset="-122"/>
              <a:sym typeface="Arial" panose="020B0604020202020204"/>
            </a:endParaRPr>
          </a:p>
        </p:txBody>
      </p:sp>
      <p:grpSp>
        <p:nvGrpSpPr>
          <p:cNvPr id="58" name="组合 57"/>
          <p:cNvGrpSpPr/>
          <p:nvPr/>
        </p:nvGrpSpPr>
        <p:grpSpPr>
          <a:xfrm>
            <a:off x="3405191" y="2686807"/>
            <a:ext cx="831850" cy="830262"/>
            <a:chOff x="3241675" y="2678113"/>
            <a:chExt cx="831850" cy="830262"/>
          </a:xfrm>
        </p:grpSpPr>
        <p:sp>
          <p:nvSpPr>
            <p:cNvPr id="88" name="Oval 7"/>
            <p:cNvSpPr>
              <a:spLocks noChangeArrowheads="1"/>
            </p:cNvSpPr>
            <p:nvPr/>
          </p:nvSpPr>
          <p:spPr bwMode="auto">
            <a:xfrm>
              <a:off x="3241675" y="2678113"/>
              <a:ext cx="831850" cy="830262"/>
            </a:xfrm>
            <a:prstGeom prst="ellipse">
              <a:avLst/>
            </a:pr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sp>
          <p:nvSpPr>
            <p:cNvPr id="89"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sp>
          <p:nvSpPr>
            <p:cNvPr id="90"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grpSp>
      <p:grpSp>
        <p:nvGrpSpPr>
          <p:cNvPr id="59" name="组合 58"/>
          <p:cNvGrpSpPr/>
          <p:nvPr/>
        </p:nvGrpSpPr>
        <p:grpSpPr>
          <a:xfrm>
            <a:off x="2889254" y="1644168"/>
            <a:ext cx="831850" cy="831850"/>
            <a:chOff x="2725738" y="1484313"/>
            <a:chExt cx="831850" cy="831850"/>
          </a:xfrm>
        </p:grpSpPr>
        <p:sp>
          <p:nvSpPr>
            <p:cNvPr id="85" name="Oval 6"/>
            <p:cNvSpPr>
              <a:spLocks noChangeArrowheads="1"/>
            </p:cNvSpPr>
            <p:nvPr/>
          </p:nvSpPr>
          <p:spPr bwMode="auto">
            <a:xfrm>
              <a:off x="2725738" y="1484313"/>
              <a:ext cx="831850" cy="831850"/>
            </a:xfrm>
            <a:prstGeom prst="ellipse">
              <a:avLst/>
            </a:pr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sp>
          <p:nvSpPr>
            <p:cNvPr id="86" name="Freeform 12"/>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sp>
          <p:nvSpPr>
            <p:cNvPr id="87" name="Freeform 13"/>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grpSp>
      <p:grpSp>
        <p:nvGrpSpPr>
          <p:cNvPr id="60" name="组合 59"/>
          <p:cNvGrpSpPr/>
          <p:nvPr/>
        </p:nvGrpSpPr>
        <p:grpSpPr>
          <a:xfrm>
            <a:off x="3405191" y="3842990"/>
            <a:ext cx="831850" cy="831850"/>
            <a:chOff x="3241675" y="4133850"/>
            <a:chExt cx="831850" cy="831850"/>
          </a:xfrm>
        </p:grpSpPr>
        <p:sp>
          <p:nvSpPr>
            <p:cNvPr id="75" name="Oval 9"/>
            <p:cNvSpPr>
              <a:spLocks noChangeArrowheads="1"/>
            </p:cNvSpPr>
            <p:nvPr/>
          </p:nvSpPr>
          <p:spPr bwMode="auto">
            <a:xfrm>
              <a:off x="3241675" y="4133850"/>
              <a:ext cx="831850" cy="831850"/>
            </a:xfrm>
            <a:prstGeom prst="ellipse">
              <a:avLst/>
            </a:pr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sp>
          <p:nvSpPr>
            <p:cNvPr id="76"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sp>
          <p:nvSpPr>
            <p:cNvPr id="77"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sp>
          <p:nvSpPr>
            <p:cNvPr id="78"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sp>
          <p:nvSpPr>
            <p:cNvPr id="84"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grpSp>
      <p:grpSp>
        <p:nvGrpSpPr>
          <p:cNvPr id="61" name="组合 60"/>
          <p:cNvGrpSpPr/>
          <p:nvPr/>
        </p:nvGrpSpPr>
        <p:grpSpPr>
          <a:xfrm>
            <a:off x="2889254" y="4884999"/>
            <a:ext cx="831850" cy="830262"/>
            <a:chOff x="2725738" y="5327650"/>
            <a:chExt cx="831850" cy="830262"/>
          </a:xfrm>
        </p:grpSpPr>
        <p:sp>
          <p:nvSpPr>
            <p:cNvPr id="73" name="Oval 8"/>
            <p:cNvSpPr>
              <a:spLocks noChangeArrowheads="1"/>
            </p:cNvSpPr>
            <p:nvPr/>
          </p:nvSpPr>
          <p:spPr bwMode="auto">
            <a:xfrm>
              <a:off x="2725738" y="5327650"/>
              <a:ext cx="831850" cy="830262"/>
            </a:xfrm>
            <a:prstGeom prst="ellipse">
              <a:avLst/>
            </a:pr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sp>
          <p:nvSpPr>
            <p:cNvPr id="74"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grpSp>
      <p:grpSp>
        <p:nvGrpSpPr>
          <p:cNvPr id="62" name="组合 61"/>
          <p:cNvGrpSpPr/>
          <p:nvPr/>
        </p:nvGrpSpPr>
        <p:grpSpPr>
          <a:xfrm>
            <a:off x="1197947" y="2738440"/>
            <a:ext cx="1939925" cy="1939925"/>
            <a:chOff x="877888" y="2946400"/>
            <a:chExt cx="1939925" cy="1939925"/>
          </a:xfrm>
        </p:grpSpPr>
        <p:sp>
          <p:nvSpPr>
            <p:cNvPr id="71" name="Oval 5"/>
            <p:cNvSpPr>
              <a:spLocks noChangeArrowheads="1"/>
            </p:cNvSpPr>
            <p:nvPr/>
          </p:nvSpPr>
          <p:spPr bwMode="auto">
            <a:xfrm>
              <a:off x="877888" y="2946400"/>
              <a:ext cx="1939925" cy="1939925"/>
            </a:xfrm>
            <a:prstGeom prst="ellipse">
              <a:avLst/>
            </a:pr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sp>
          <p:nvSpPr>
            <p:cNvPr id="72" name="TextBox 60"/>
            <p:cNvSpPr txBox="1"/>
            <p:nvPr/>
          </p:nvSpPr>
          <p:spPr>
            <a:xfrm>
              <a:off x="1078684" y="3193087"/>
              <a:ext cx="1538332" cy="14465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400" b="1" dirty="0" smtClean="0">
                  <a:solidFill>
                    <a:schemeClr val="bg1"/>
                  </a:solidFill>
                  <a:latin typeface="微软雅黑" panose="020B0503020204020204" charset="-122"/>
                  <a:ea typeface="微软雅黑" panose="020B0503020204020204" charset="-122"/>
                </a:rPr>
                <a:t>网络营销</a:t>
              </a:r>
              <a:endParaRPr lang="zh-CN" altLang="en-US" sz="4400" b="1" dirty="0">
                <a:solidFill>
                  <a:schemeClr val="bg1"/>
                </a:solidFill>
                <a:latin typeface="微软雅黑" panose="020B0503020204020204" charset="-122"/>
                <a:ea typeface="微软雅黑" panose="020B0503020204020204" charset="-122"/>
              </a:endParaRPr>
            </a:p>
          </p:txBody>
        </p:sp>
      </p:grpSp>
      <p:sp>
        <p:nvSpPr>
          <p:cNvPr id="63" name="TextBox 68"/>
          <p:cNvSpPr txBox="1"/>
          <p:nvPr/>
        </p:nvSpPr>
        <p:spPr>
          <a:xfrm>
            <a:off x="3741617" y="1419323"/>
            <a:ext cx="1997346"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b="1" dirty="0" smtClean="0">
                <a:solidFill>
                  <a:schemeClr val="tx1">
                    <a:lumMod val="50000"/>
                    <a:lumOff val="50000"/>
                  </a:schemeClr>
                </a:solidFill>
                <a:latin typeface="微软雅黑" panose="020B0503020204020204" charset="-122"/>
                <a:ea typeface="微软雅黑" panose="020B0503020204020204" charset="-122"/>
              </a:rPr>
              <a:t>QQ</a:t>
            </a:r>
            <a:r>
              <a:rPr lang="zh-CN" altLang="en-US" b="1" dirty="0" smtClean="0">
                <a:solidFill>
                  <a:schemeClr val="tx1">
                    <a:lumMod val="50000"/>
                    <a:lumOff val="50000"/>
                  </a:schemeClr>
                </a:solidFill>
                <a:latin typeface="微软雅黑" panose="020B0503020204020204" charset="-122"/>
                <a:ea typeface="微软雅黑" panose="020B0503020204020204" charset="-122"/>
              </a:rPr>
              <a:t>空间</a:t>
            </a:r>
            <a:endParaRPr lang="zh-CN" altLang="en-US" b="1" dirty="0">
              <a:solidFill>
                <a:schemeClr val="tx1">
                  <a:lumMod val="50000"/>
                  <a:lumOff val="50000"/>
                </a:schemeClr>
              </a:solidFill>
              <a:latin typeface="微软雅黑" panose="020B0503020204020204" charset="-122"/>
              <a:ea typeface="微软雅黑" panose="020B0503020204020204" charset="-122"/>
            </a:endParaRPr>
          </a:p>
        </p:txBody>
      </p:sp>
      <p:sp>
        <p:nvSpPr>
          <p:cNvPr id="64" name="TextBox 69"/>
          <p:cNvSpPr txBox="1"/>
          <p:nvPr/>
        </p:nvSpPr>
        <p:spPr>
          <a:xfrm>
            <a:off x="3804022" y="1777674"/>
            <a:ext cx="7351814"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smtClean="0">
                <a:solidFill>
                  <a:schemeClr val="tx1">
                    <a:lumMod val="50000"/>
                    <a:lumOff val="50000"/>
                  </a:schemeClr>
                </a:solidFill>
                <a:latin typeface="微软雅黑" panose="020B0503020204020204" charset="-122"/>
                <a:ea typeface="微软雅黑" panose="020B0503020204020204" charset="-122"/>
              </a:rPr>
              <a:t>利用</a:t>
            </a:r>
            <a:r>
              <a:rPr lang="en-US" altLang="zh-CN" sz="1600" dirty="0" smtClean="0">
                <a:solidFill>
                  <a:schemeClr val="tx1">
                    <a:lumMod val="50000"/>
                    <a:lumOff val="50000"/>
                  </a:schemeClr>
                </a:solidFill>
                <a:latin typeface="微软雅黑" panose="020B0503020204020204" charset="-122"/>
                <a:ea typeface="微软雅黑" panose="020B0503020204020204" charset="-122"/>
              </a:rPr>
              <a:t>QQ</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空间来进行朋友圈间的传播，达到广告目的。</a:t>
            </a:r>
            <a:r>
              <a:rPr lang="zh-CN" altLang="en-US" sz="1600" dirty="0">
                <a:solidFill>
                  <a:schemeClr val="tx1">
                    <a:lumMod val="50000"/>
                    <a:lumOff val="50000"/>
                  </a:schemeClr>
                </a:solidFill>
                <a:latin typeface="微软雅黑" panose="020B0503020204020204" charset="-122"/>
                <a:ea typeface="微软雅黑" panose="020B0503020204020204" charset="-122"/>
              </a:rPr>
              <a:t>利用</a:t>
            </a:r>
            <a:r>
              <a:rPr lang="en-US" altLang="zh-CN" sz="1600" dirty="0">
                <a:solidFill>
                  <a:schemeClr val="tx1">
                    <a:lumMod val="50000"/>
                    <a:lumOff val="50000"/>
                  </a:schemeClr>
                </a:solidFill>
                <a:latin typeface="微软雅黑" panose="020B0503020204020204" charset="-122"/>
                <a:ea typeface="微软雅黑" panose="020B0503020204020204" charset="-122"/>
              </a:rPr>
              <a:t>QQ</a:t>
            </a:r>
            <a:r>
              <a:rPr lang="zh-CN" altLang="en-US" sz="1600" dirty="0">
                <a:solidFill>
                  <a:schemeClr val="tx1">
                    <a:lumMod val="50000"/>
                    <a:lumOff val="50000"/>
                  </a:schemeClr>
                </a:solidFill>
                <a:latin typeface="微软雅黑" panose="020B0503020204020204" charset="-122"/>
                <a:ea typeface="微软雅黑" panose="020B0503020204020204" charset="-122"/>
              </a:rPr>
              <a:t>空间来进行朋友圈间的传播，达到广告目的</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a:t>
            </a:r>
            <a:r>
              <a:rPr lang="zh-CN" altLang="en-US" sz="1600" dirty="0">
                <a:solidFill>
                  <a:schemeClr val="tx1">
                    <a:lumMod val="50000"/>
                    <a:lumOff val="50000"/>
                  </a:schemeClr>
                </a:solidFill>
                <a:latin typeface="微软雅黑" panose="020B0503020204020204" charset="-122"/>
                <a:ea typeface="微软雅黑" panose="020B0503020204020204" charset="-122"/>
              </a:rPr>
              <a:t>利用</a:t>
            </a:r>
            <a:r>
              <a:rPr lang="en-US" altLang="zh-CN" sz="1600" dirty="0">
                <a:solidFill>
                  <a:schemeClr val="tx1">
                    <a:lumMod val="50000"/>
                    <a:lumOff val="50000"/>
                  </a:schemeClr>
                </a:solidFill>
                <a:latin typeface="微软雅黑" panose="020B0503020204020204" charset="-122"/>
                <a:ea typeface="微软雅黑" panose="020B0503020204020204" charset="-122"/>
              </a:rPr>
              <a:t>QQ</a:t>
            </a:r>
            <a:r>
              <a:rPr lang="zh-CN" altLang="en-US" sz="1600" dirty="0">
                <a:solidFill>
                  <a:schemeClr val="tx1">
                    <a:lumMod val="50000"/>
                    <a:lumOff val="50000"/>
                  </a:schemeClr>
                </a:solidFill>
                <a:latin typeface="微软雅黑" panose="020B0503020204020204" charset="-122"/>
                <a:ea typeface="微软雅黑" panose="020B0503020204020204" charset="-122"/>
              </a:rPr>
              <a:t>空间来进行朋友圈间的传播，达到广告目的</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sp>
        <p:nvSpPr>
          <p:cNvPr id="65" name="TextBox 70"/>
          <p:cNvSpPr txBox="1"/>
          <p:nvPr/>
        </p:nvSpPr>
        <p:spPr>
          <a:xfrm>
            <a:off x="3741617" y="4921273"/>
            <a:ext cx="1997346"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smtClean="0">
                <a:solidFill>
                  <a:schemeClr val="tx1">
                    <a:lumMod val="50000"/>
                    <a:lumOff val="50000"/>
                  </a:schemeClr>
                </a:solidFill>
                <a:latin typeface="微软雅黑" panose="020B0503020204020204" charset="-122"/>
                <a:ea typeface="微软雅黑" panose="020B0503020204020204" charset="-122"/>
              </a:rPr>
              <a:t>本地论坛社区</a:t>
            </a:r>
            <a:endParaRPr lang="zh-CN" altLang="en-US" b="1" dirty="0">
              <a:solidFill>
                <a:schemeClr val="tx1">
                  <a:lumMod val="50000"/>
                  <a:lumOff val="50000"/>
                </a:schemeClr>
              </a:solidFill>
              <a:latin typeface="微软雅黑" panose="020B0503020204020204" charset="-122"/>
              <a:ea typeface="微软雅黑" panose="020B0503020204020204" charset="-122"/>
            </a:endParaRPr>
          </a:p>
        </p:txBody>
      </p:sp>
      <p:sp>
        <p:nvSpPr>
          <p:cNvPr id="66" name="TextBox 71"/>
          <p:cNvSpPr txBox="1"/>
          <p:nvPr/>
        </p:nvSpPr>
        <p:spPr>
          <a:xfrm>
            <a:off x="3804022" y="5228553"/>
            <a:ext cx="7351814"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smtClean="0">
                <a:solidFill>
                  <a:schemeClr val="tx1">
                    <a:lumMod val="50000"/>
                    <a:lumOff val="50000"/>
                  </a:schemeClr>
                </a:solidFill>
                <a:latin typeface="微软雅黑" panose="020B0503020204020204" charset="-122"/>
                <a:ea typeface="微软雅黑" panose="020B0503020204020204" charset="-122"/>
              </a:rPr>
              <a:t>利用</a:t>
            </a:r>
            <a:r>
              <a:rPr lang="en-US" altLang="zh-CN" sz="1600" dirty="0" smtClean="0">
                <a:solidFill>
                  <a:schemeClr val="tx1">
                    <a:lumMod val="50000"/>
                    <a:lumOff val="50000"/>
                  </a:schemeClr>
                </a:solidFill>
                <a:latin typeface="微软雅黑" panose="020B0503020204020204" charset="-122"/>
                <a:ea typeface="微软雅黑" panose="020B0503020204020204" charset="-122"/>
              </a:rPr>
              <a:t>QQ</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空间来进行朋友圈间的传播，达到广告目的。</a:t>
            </a:r>
            <a:r>
              <a:rPr lang="zh-CN" altLang="en-US" sz="1600" dirty="0">
                <a:solidFill>
                  <a:schemeClr val="tx1">
                    <a:lumMod val="50000"/>
                    <a:lumOff val="50000"/>
                  </a:schemeClr>
                </a:solidFill>
                <a:latin typeface="微软雅黑" panose="020B0503020204020204" charset="-122"/>
                <a:ea typeface="微软雅黑" panose="020B0503020204020204" charset="-122"/>
              </a:rPr>
              <a:t>利用</a:t>
            </a:r>
            <a:r>
              <a:rPr lang="en-US" altLang="zh-CN" sz="1600" dirty="0">
                <a:solidFill>
                  <a:schemeClr val="tx1">
                    <a:lumMod val="50000"/>
                    <a:lumOff val="50000"/>
                  </a:schemeClr>
                </a:solidFill>
                <a:latin typeface="微软雅黑" panose="020B0503020204020204" charset="-122"/>
                <a:ea typeface="微软雅黑" panose="020B0503020204020204" charset="-122"/>
              </a:rPr>
              <a:t>QQ</a:t>
            </a:r>
            <a:r>
              <a:rPr lang="zh-CN" altLang="en-US" sz="1600" dirty="0">
                <a:solidFill>
                  <a:schemeClr val="tx1">
                    <a:lumMod val="50000"/>
                    <a:lumOff val="50000"/>
                  </a:schemeClr>
                </a:solidFill>
                <a:latin typeface="微软雅黑" panose="020B0503020204020204" charset="-122"/>
                <a:ea typeface="微软雅黑" panose="020B0503020204020204" charset="-122"/>
              </a:rPr>
              <a:t>空间来进行朋友圈间的传播，达到广告目的</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a:t>
            </a:r>
            <a:r>
              <a:rPr lang="zh-CN" altLang="en-US" sz="1600" dirty="0">
                <a:solidFill>
                  <a:schemeClr val="tx1">
                    <a:lumMod val="50000"/>
                    <a:lumOff val="50000"/>
                  </a:schemeClr>
                </a:solidFill>
                <a:latin typeface="微软雅黑" panose="020B0503020204020204" charset="-122"/>
                <a:ea typeface="微软雅黑" panose="020B0503020204020204" charset="-122"/>
              </a:rPr>
              <a:t>利用</a:t>
            </a:r>
            <a:r>
              <a:rPr lang="en-US" altLang="zh-CN" sz="1600" dirty="0">
                <a:solidFill>
                  <a:schemeClr val="tx1">
                    <a:lumMod val="50000"/>
                    <a:lumOff val="50000"/>
                  </a:schemeClr>
                </a:solidFill>
                <a:latin typeface="微软雅黑" panose="020B0503020204020204" charset="-122"/>
                <a:ea typeface="微软雅黑" panose="020B0503020204020204" charset="-122"/>
              </a:rPr>
              <a:t>QQ</a:t>
            </a:r>
            <a:r>
              <a:rPr lang="zh-CN" altLang="en-US" sz="1600" dirty="0">
                <a:solidFill>
                  <a:schemeClr val="tx1">
                    <a:lumMod val="50000"/>
                    <a:lumOff val="50000"/>
                  </a:schemeClr>
                </a:solidFill>
                <a:latin typeface="微软雅黑" panose="020B0503020204020204" charset="-122"/>
                <a:ea typeface="微软雅黑" panose="020B0503020204020204" charset="-122"/>
              </a:rPr>
              <a:t>空间来进行朋友圈间的传播，达到广告目的</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sp>
        <p:nvSpPr>
          <p:cNvPr id="67" name="TextBox 72"/>
          <p:cNvSpPr txBox="1"/>
          <p:nvPr/>
        </p:nvSpPr>
        <p:spPr>
          <a:xfrm>
            <a:off x="4246584" y="3642196"/>
            <a:ext cx="1997346"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smtClean="0">
                <a:solidFill>
                  <a:schemeClr val="tx1">
                    <a:lumMod val="50000"/>
                    <a:lumOff val="50000"/>
                  </a:schemeClr>
                </a:solidFill>
                <a:latin typeface="微软雅黑" panose="020B0503020204020204" charset="-122"/>
                <a:ea typeface="微软雅黑" panose="020B0503020204020204" charset="-122"/>
              </a:rPr>
              <a:t>微博营销</a:t>
            </a:r>
            <a:endParaRPr lang="zh-CN" altLang="en-US" b="1" dirty="0">
              <a:solidFill>
                <a:schemeClr val="tx1">
                  <a:lumMod val="50000"/>
                  <a:lumOff val="50000"/>
                </a:schemeClr>
              </a:solidFill>
              <a:latin typeface="微软雅黑" panose="020B0503020204020204" charset="-122"/>
              <a:ea typeface="微软雅黑" panose="020B0503020204020204" charset="-122"/>
            </a:endParaRPr>
          </a:p>
        </p:txBody>
      </p:sp>
      <p:sp>
        <p:nvSpPr>
          <p:cNvPr id="68" name="TextBox 73"/>
          <p:cNvSpPr txBox="1"/>
          <p:nvPr/>
        </p:nvSpPr>
        <p:spPr>
          <a:xfrm>
            <a:off x="4308989" y="3949476"/>
            <a:ext cx="7351814"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smtClean="0">
                <a:solidFill>
                  <a:schemeClr val="tx1">
                    <a:lumMod val="50000"/>
                    <a:lumOff val="50000"/>
                  </a:schemeClr>
                </a:solidFill>
                <a:latin typeface="微软雅黑" panose="020B0503020204020204" charset="-122"/>
                <a:ea typeface="微软雅黑" panose="020B0503020204020204" charset="-122"/>
              </a:rPr>
              <a:t>利用新浪微博来进行传播</a:t>
            </a:r>
            <a:r>
              <a:rPr lang="zh-CN" altLang="en-US" sz="1600" dirty="0">
                <a:solidFill>
                  <a:schemeClr val="tx1">
                    <a:lumMod val="50000"/>
                    <a:lumOff val="50000"/>
                  </a:schemeClr>
                </a:solidFill>
                <a:latin typeface="微软雅黑" panose="020B0503020204020204" charset="-122"/>
                <a:ea typeface="微软雅黑" panose="020B0503020204020204" charset="-122"/>
              </a:rPr>
              <a:t>利用新浪微博来进行</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传播</a:t>
            </a:r>
            <a:r>
              <a:rPr lang="zh-CN" altLang="en-US" sz="1600" dirty="0">
                <a:solidFill>
                  <a:schemeClr val="tx1">
                    <a:lumMod val="50000"/>
                    <a:lumOff val="50000"/>
                  </a:schemeClr>
                </a:solidFill>
                <a:latin typeface="微软雅黑" panose="020B0503020204020204" charset="-122"/>
                <a:ea typeface="微软雅黑" panose="020B0503020204020204" charset="-122"/>
              </a:rPr>
              <a:t>利用新浪微博来进行</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传播，</a:t>
            </a:r>
            <a:r>
              <a:rPr lang="zh-CN" altLang="en-US" sz="1600" dirty="0">
                <a:solidFill>
                  <a:schemeClr val="tx1">
                    <a:lumMod val="50000"/>
                    <a:lumOff val="50000"/>
                  </a:schemeClr>
                </a:solidFill>
                <a:latin typeface="微软雅黑" panose="020B0503020204020204" charset="-122"/>
                <a:ea typeface="微软雅黑" panose="020B0503020204020204" charset="-122"/>
              </a:rPr>
              <a:t>利用新浪微博来进行传播利用新浪微博来进行传播利用新浪微博来进行传播</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a:t>
            </a:r>
            <a:r>
              <a:rPr lang="zh-CN" altLang="en-US" sz="1600" dirty="0">
                <a:solidFill>
                  <a:schemeClr val="tx1">
                    <a:lumMod val="50000"/>
                    <a:lumOff val="50000"/>
                  </a:schemeClr>
                </a:solidFill>
                <a:latin typeface="微软雅黑" panose="020B0503020204020204" charset="-122"/>
                <a:ea typeface="微软雅黑" panose="020B0503020204020204" charset="-122"/>
              </a:rPr>
              <a:t>利用新浪微博来进行传播利用新浪微博来进行传播利用新浪微博来进行</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传播。</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sp>
        <p:nvSpPr>
          <p:cNvPr id="69" name="TextBox 74"/>
          <p:cNvSpPr txBox="1"/>
          <p:nvPr/>
        </p:nvSpPr>
        <p:spPr>
          <a:xfrm>
            <a:off x="4246584" y="2508735"/>
            <a:ext cx="1997346"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smtClean="0">
                <a:solidFill>
                  <a:schemeClr val="tx1">
                    <a:lumMod val="50000"/>
                    <a:lumOff val="50000"/>
                  </a:schemeClr>
                </a:solidFill>
                <a:latin typeface="微软雅黑" panose="020B0503020204020204" charset="-122"/>
                <a:ea typeface="微软雅黑" panose="020B0503020204020204" charset="-122"/>
              </a:rPr>
              <a:t>微信营销</a:t>
            </a:r>
            <a:endParaRPr lang="zh-CN" altLang="en-US" b="1" dirty="0">
              <a:solidFill>
                <a:schemeClr val="tx1">
                  <a:lumMod val="50000"/>
                  <a:lumOff val="50000"/>
                </a:schemeClr>
              </a:solidFill>
              <a:latin typeface="微软雅黑" panose="020B0503020204020204" charset="-122"/>
              <a:ea typeface="微软雅黑" panose="020B0503020204020204" charset="-122"/>
            </a:endParaRPr>
          </a:p>
        </p:txBody>
      </p:sp>
      <p:sp>
        <p:nvSpPr>
          <p:cNvPr id="70" name="TextBox 75"/>
          <p:cNvSpPr txBox="1"/>
          <p:nvPr/>
        </p:nvSpPr>
        <p:spPr>
          <a:xfrm>
            <a:off x="4308989" y="2816015"/>
            <a:ext cx="7351814" cy="5847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smtClean="0">
                <a:solidFill>
                  <a:schemeClr val="tx1">
                    <a:lumMod val="50000"/>
                    <a:lumOff val="50000"/>
                  </a:schemeClr>
                </a:solidFill>
                <a:latin typeface="微软雅黑" panose="020B0503020204020204" charset="-122"/>
                <a:ea typeface="微软雅黑" panose="020B0503020204020204" charset="-122"/>
              </a:rPr>
              <a:t>利用微信朋友</a:t>
            </a:r>
            <a:r>
              <a:rPr lang="zh-CN" altLang="en-US" sz="1600" dirty="0">
                <a:solidFill>
                  <a:schemeClr val="tx1">
                    <a:lumMod val="50000"/>
                    <a:lumOff val="50000"/>
                  </a:schemeClr>
                </a:solidFill>
                <a:latin typeface="微软雅黑" panose="020B0503020204020204" charset="-122"/>
                <a:ea typeface="微软雅黑" panose="020B0503020204020204" charset="-122"/>
              </a:rPr>
              <a:t>圈间的传播，达到广告目的</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a:t>
            </a:r>
            <a:r>
              <a:rPr lang="zh-CN" altLang="en-US" sz="1600" dirty="0">
                <a:solidFill>
                  <a:schemeClr val="tx1">
                    <a:lumMod val="50000"/>
                    <a:lumOff val="50000"/>
                  </a:schemeClr>
                </a:solidFill>
                <a:latin typeface="微软雅黑" panose="020B0503020204020204" charset="-122"/>
                <a:ea typeface="微软雅黑" panose="020B0503020204020204" charset="-122"/>
              </a:rPr>
              <a:t>利用微信朋友圈间的传播，达到广告</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目的，</a:t>
            </a:r>
            <a:r>
              <a:rPr lang="zh-CN" altLang="en-US" sz="1600" dirty="0">
                <a:solidFill>
                  <a:schemeClr val="tx1">
                    <a:lumMod val="50000"/>
                    <a:lumOff val="50000"/>
                  </a:schemeClr>
                </a:solidFill>
                <a:latin typeface="微软雅黑" panose="020B0503020204020204" charset="-122"/>
                <a:ea typeface="微软雅黑" panose="020B0503020204020204" charset="-122"/>
              </a:rPr>
              <a:t>利用微信朋友圈间的传播，达到广告</a:t>
            </a:r>
            <a:r>
              <a:rPr lang="zh-CN" altLang="en-US" sz="1600" dirty="0" smtClean="0">
                <a:solidFill>
                  <a:schemeClr val="tx1">
                    <a:lumMod val="50000"/>
                    <a:lumOff val="50000"/>
                  </a:schemeClr>
                </a:solidFill>
                <a:latin typeface="微软雅黑" panose="020B0503020204020204" charset="-122"/>
                <a:ea typeface="微软雅黑" panose="020B0503020204020204" charset="-122"/>
              </a:rPr>
              <a:t>目。</a:t>
            </a:r>
            <a:endParaRPr lang="zh-CN" altLang="en-US" sz="1600" dirty="0">
              <a:solidFill>
                <a:schemeClr val="tx1">
                  <a:lumMod val="50000"/>
                  <a:lumOff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a:spLocks noChangeArrowheads="1"/>
          </p:cNvSpPr>
          <p:nvPr/>
        </p:nvSpPr>
        <p:spPr bwMode="auto">
          <a:xfrm>
            <a:off x="438423" y="102789"/>
            <a:ext cx="2534568"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spc="300" dirty="0" smtClean="0">
                <a:solidFill>
                  <a:srgbClr val="B02434"/>
                </a:solidFill>
                <a:latin typeface="Arial" panose="020B0604020202020204"/>
                <a:ea typeface="微软雅黑" panose="020B0503020204020204" charset="-122"/>
                <a:sym typeface="Arial" panose="020B0604020202020204"/>
              </a:rPr>
              <a:t>执行方式</a:t>
            </a:r>
            <a:endParaRPr lang="zh-CN" altLang="en-US" sz="2400" b="1" spc="300" dirty="0">
              <a:solidFill>
                <a:srgbClr val="B02434"/>
              </a:solidFill>
              <a:latin typeface="Arial" panose="020B0604020202020204"/>
              <a:ea typeface="微软雅黑" panose="020B0503020204020204" charset="-122"/>
              <a:sym typeface="Arial" panose="020B0604020202020204"/>
            </a:endParaRPr>
          </a:p>
        </p:txBody>
      </p:sp>
      <p:sp>
        <p:nvSpPr>
          <p:cNvPr id="3" name="文本框 10"/>
          <p:cNvSpPr txBox="1">
            <a:spLocks noChangeArrowheads="1"/>
          </p:cNvSpPr>
          <p:nvPr/>
        </p:nvSpPr>
        <p:spPr bwMode="auto">
          <a:xfrm>
            <a:off x="447055" y="494906"/>
            <a:ext cx="2179704" cy="2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200" b="1" dirty="0">
                <a:solidFill>
                  <a:schemeClr val="bg1">
                    <a:lumMod val="50000"/>
                  </a:schemeClr>
                </a:solidFill>
                <a:latin typeface="Arial" panose="020B0604020202020204"/>
                <a:ea typeface="微软雅黑" panose="020B0503020204020204" charset="-122"/>
                <a:sym typeface="Arial" panose="020B0604020202020204"/>
              </a:rPr>
              <a:t>Execution mode</a:t>
            </a:r>
            <a:endParaRPr lang="zh-CN" altLang="en-US" sz="1200" b="1" dirty="0">
              <a:solidFill>
                <a:schemeClr val="bg1">
                  <a:lumMod val="50000"/>
                </a:schemeClr>
              </a:solidFill>
              <a:latin typeface="Arial" panose="020B0604020202020204"/>
              <a:ea typeface="微软雅黑" panose="020B0503020204020204" charset="-122"/>
              <a:sym typeface="Arial" panose="020B0604020202020204"/>
            </a:endParaRPr>
          </a:p>
        </p:txBody>
      </p:sp>
      <p:grpSp>
        <p:nvGrpSpPr>
          <p:cNvPr id="32" name="Group 5"/>
          <p:cNvGrpSpPr/>
          <p:nvPr/>
        </p:nvGrpSpPr>
        <p:grpSpPr bwMode="auto">
          <a:xfrm>
            <a:off x="2062432" y="3657440"/>
            <a:ext cx="1269412" cy="1271501"/>
            <a:chOff x="0" y="0"/>
            <a:chExt cx="1080120" cy="1080120"/>
          </a:xfrm>
        </p:grpSpPr>
        <p:grpSp>
          <p:nvGrpSpPr>
            <p:cNvPr id="91" name="Group 6"/>
            <p:cNvGrpSpPr/>
            <p:nvPr/>
          </p:nvGrpSpPr>
          <p:grpSpPr bwMode="auto">
            <a:xfrm>
              <a:off x="0" y="0"/>
              <a:ext cx="1080120" cy="1080120"/>
              <a:chOff x="0" y="0"/>
              <a:chExt cx="1080120" cy="1080120"/>
            </a:xfrm>
          </p:grpSpPr>
          <p:sp>
            <p:nvSpPr>
              <p:cNvPr id="93" name="椭圆 92"/>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sp>
            <p:nvSpPr>
              <p:cNvPr id="94" name="椭圆 93"/>
              <p:cNvSpPr>
                <a:spLocks noChangeArrowheads="1"/>
              </p:cNvSpPr>
              <p:nvPr/>
            </p:nvSpPr>
            <p:spPr bwMode="auto">
              <a:xfrm>
                <a:off x="72008" y="72008"/>
                <a:ext cx="936104" cy="936104"/>
              </a:xfrm>
              <a:prstGeom prst="ellipse">
                <a:avLst/>
              </a:prstGeom>
              <a:solidFill>
                <a:srgbClr val="C00000"/>
              </a:solidFill>
              <a:ln w="19050">
                <a:solidFill>
                  <a:srgbClr val="C00000"/>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grpSp>
        <p:sp>
          <p:nvSpPr>
            <p:cNvPr id="92" name="文本框 10"/>
            <p:cNvSpPr>
              <a:spLocks noChangeArrowheads="1"/>
            </p:cNvSpPr>
            <p:nvPr/>
          </p:nvSpPr>
          <p:spPr bwMode="auto">
            <a:xfrm>
              <a:off x="153829" y="365759"/>
              <a:ext cx="766822" cy="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865" b="1" dirty="0">
                  <a:solidFill>
                    <a:schemeClr val="bg1">
                      <a:lumMod val="95000"/>
                    </a:schemeClr>
                  </a:solidFill>
                  <a:sym typeface="微软雅黑" panose="020B0503020204020204" charset="-122"/>
                </a:rPr>
                <a:t>关键词</a:t>
              </a:r>
              <a:endParaRPr lang="zh-CN" altLang="en-US" sz="1865" b="1" dirty="0">
                <a:solidFill>
                  <a:schemeClr val="bg1">
                    <a:lumMod val="95000"/>
                  </a:schemeClr>
                </a:solidFill>
                <a:sym typeface="微软雅黑" panose="020B0503020204020204" charset="-122"/>
              </a:endParaRPr>
            </a:p>
          </p:txBody>
        </p:sp>
      </p:grpSp>
      <p:grpSp>
        <p:nvGrpSpPr>
          <p:cNvPr id="33" name="Group 10"/>
          <p:cNvGrpSpPr/>
          <p:nvPr/>
        </p:nvGrpSpPr>
        <p:grpSpPr bwMode="auto">
          <a:xfrm>
            <a:off x="3372915" y="1965839"/>
            <a:ext cx="1741708" cy="1742012"/>
            <a:chOff x="0" y="0"/>
            <a:chExt cx="1080120" cy="1080120"/>
          </a:xfrm>
        </p:grpSpPr>
        <p:grpSp>
          <p:nvGrpSpPr>
            <p:cNvPr id="80" name="Group 11"/>
            <p:cNvGrpSpPr/>
            <p:nvPr/>
          </p:nvGrpSpPr>
          <p:grpSpPr bwMode="auto">
            <a:xfrm>
              <a:off x="0" y="0"/>
              <a:ext cx="1080120" cy="1080120"/>
              <a:chOff x="0" y="0"/>
              <a:chExt cx="1080120" cy="1080120"/>
            </a:xfrm>
          </p:grpSpPr>
          <p:sp>
            <p:nvSpPr>
              <p:cNvPr id="82" name="椭圆 81"/>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sp>
            <p:nvSpPr>
              <p:cNvPr id="83" name="椭圆 82"/>
              <p:cNvSpPr>
                <a:spLocks noChangeArrowheads="1"/>
              </p:cNvSpPr>
              <p:nvPr/>
            </p:nvSpPr>
            <p:spPr bwMode="auto">
              <a:xfrm>
                <a:off x="72008" y="72008"/>
                <a:ext cx="936104" cy="936104"/>
              </a:xfrm>
              <a:prstGeom prst="ellipse">
                <a:avLst/>
              </a:prstGeom>
              <a:solidFill>
                <a:srgbClr val="C00000"/>
              </a:solidFill>
              <a:ln w="19050">
                <a:solidFill>
                  <a:srgbClr val="C00000"/>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grpSp>
        <p:sp>
          <p:nvSpPr>
            <p:cNvPr id="81" name="文本框 26"/>
            <p:cNvSpPr>
              <a:spLocks noChangeArrowheads="1"/>
            </p:cNvSpPr>
            <p:nvPr/>
          </p:nvSpPr>
          <p:spPr bwMode="auto">
            <a:xfrm>
              <a:off x="227815" y="400115"/>
              <a:ext cx="624495" cy="26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135" b="1" dirty="0">
                  <a:solidFill>
                    <a:schemeClr val="bg1">
                      <a:lumMod val="95000"/>
                    </a:schemeClr>
                  </a:solidFill>
                  <a:sym typeface="微软雅黑" panose="020B0503020204020204" charset="-122"/>
                </a:rPr>
                <a:t>关键词</a:t>
              </a:r>
              <a:endParaRPr lang="zh-CN" altLang="en-US" sz="2135" b="1" dirty="0">
                <a:solidFill>
                  <a:schemeClr val="bg1">
                    <a:lumMod val="95000"/>
                  </a:schemeClr>
                </a:solidFill>
                <a:sym typeface="微软雅黑" panose="020B0503020204020204" charset="-122"/>
              </a:endParaRPr>
            </a:p>
          </p:txBody>
        </p:sp>
      </p:grpSp>
      <p:grpSp>
        <p:nvGrpSpPr>
          <p:cNvPr id="34" name="Group 15"/>
          <p:cNvGrpSpPr/>
          <p:nvPr/>
        </p:nvGrpSpPr>
        <p:grpSpPr bwMode="auto">
          <a:xfrm>
            <a:off x="5678390" y="3657440"/>
            <a:ext cx="1560631" cy="1560903"/>
            <a:chOff x="0" y="0"/>
            <a:chExt cx="1080120" cy="1080120"/>
          </a:xfrm>
        </p:grpSpPr>
        <p:grpSp>
          <p:nvGrpSpPr>
            <p:cNvPr id="55" name="Group 16"/>
            <p:cNvGrpSpPr/>
            <p:nvPr/>
          </p:nvGrpSpPr>
          <p:grpSpPr bwMode="auto">
            <a:xfrm>
              <a:off x="0" y="0"/>
              <a:ext cx="1080120" cy="1080120"/>
              <a:chOff x="0" y="0"/>
              <a:chExt cx="1080120" cy="1080120"/>
            </a:xfrm>
          </p:grpSpPr>
          <p:sp>
            <p:nvSpPr>
              <p:cNvPr id="57" name="椭圆 56"/>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sp>
            <p:nvSpPr>
              <p:cNvPr id="79" name="椭圆 78"/>
              <p:cNvSpPr>
                <a:spLocks noChangeArrowheads="1"/>
              </p:cNvSpPr>
              <p:nvPr/>
            </p:nvSpPr>
            <p:spPr bwMode="auto">
              <a:xfrm>
                <a:off x="72008" y="72008"/>
                <a:ext cx="936104" cy="936104"/>
              </a:xfrm>
              <a:prstGeom prst="ellipse">
                <a:avLst/>
              </a:prstGeom>
              <a:solidFill>
                <a:srgbClr val="C00000"/>
              </a:solidFill>
              <a:ln w="19050">
                <a:solidFill>
                  <a:srgbClr val="C00000"/>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grpSp>
        <p:sp>
          <p:nvSpPr>
            <p:cNvPr id="56" name="文本框 31"/>
            <p:cNvSpPr>
              <a:spLocks noChangeArrowheads="1"/>
            </p:cNvSpPr>
            <p:nvPr/>
          </p:nvSpPr>
          <p:spPr bwMode="auto">
            <a:xfrm>
              <a:off x="191584" y="398075"/>
              <a:ext cx="696954" cy="29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135" b="1" dirty="0">
                  <a:solidFill>
                    <a:schemeClr val="bg1"/>
                  </a:solidFill>
                  <a:sym typeface="微软雅黑" panose="020B0503020204020204" charset="-122"/>
                </a:rPr>
                <a:t>关键词</a:t>
              </a:r>
              <a:endParaRPr lang="zh-CN" altLang="en-US" sz="2135" b="1" dirty="0">
                <a:solidFill>
                  <a:schemeClr val="bg1"/>
                </a:solidFill>
                <a:sym typeface="微软雅黑" panose="020B0503020204020204" charset="-122"/>
              </a:endParaRPr>
            </a:p>
          </p:txBody>
        </p:sp>
      </p:grpSp>
      <p:grpSp>
        <p:nvGrpSpPr>
          <p:cNvPr id="35" name="Group 20"/>
          <p:cNvGrpSpPr/>
          <p:nvPr/>
        </p:nvGrpSpPr>
        <p:grpSpPr bwMode="auto">
          <a:xfrm>
            <a:off x="7533806" y="1204057"/>
            <a:ext cx="2286808" cy="2287208"/>
            <a:chOff x="0" y="0"/>
            <a:chExt cx="1080120" cy="1080120"/>
          </a:xfrm>
        </p:grpSpPr>
        <p:grpSp>
          <p:nvGrpSpPr>
            <p:cNvPr id="51" name="Group 21"/>
            <p:cNvGrpSpPr/>
            <p:nvPr/>
          </p:nvGrpSpPr>
          <p:grpSpPr bwMode="auto">
            <a:xfrm>
              <a:off x="0" y="0"/>
              <a:ext cx="1080120" cy="1080120"/>
              <a:chOff x="0" y="0"/>
              <a:chExt cx="1080120" cy="1080120"/>
            </a:xfrm>
          </p:grpSpPr>
          <p:sp>
            <p:nvSpPr>
              <p:cNvPr id="53" name="椭圆 52"/>
              <p:cNvSpPr>
                <a:spLocks noChangeArrowheads="1"/>
              </p:cNvSpPr>
              <p:nvPr/>
            </p:nvSpPr>
            <p:spPr bwMode="auto">
              <a:xfrm>
                <a:off x="0" y="0"/>
                <a:ext cx="1080120" cy="1080120"/>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sp>
            <p:nvSpPr>
              <p:cNvPr id="54" name="椭圆 53"/>
              <p:cNvSpPr>
                <a:spLocks noChangeArrowheads="1"/>
              </p:cNvSpPr>
              <p:nvPr/>
            </p:nvSpPr>
            <p:spPr bwMode="auto">
              <a:xfrm>
                <a:off x="72008" y="72008"/>
                <a:ext cx="936104" cy="936104"/>
              </a:xfrm>
              <a:prstGeom prst="ellipse">
                <a:avLst/>
              </a:prstGeom>
              <a:solidFill>
                <a:srgbClr val="C00000"/>
              </a:solidFill>
              <a:ln w="19050">
                <a:solidFill>
                  <a:srgbClr val="C00000"/>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grpSp>
        <p:sp>
          <p:nvSpPr>
            <p:cNvPr id="52" name="文本框 37"/>
            <p:cNvSpPr>
              <a:spLocks noChangeArrowheads="1"/>
            </p:cNvSpPr>
            <p:nvPr/>
          </p:nvSpPr>
          <p:spPr bwMode="auto">
            <a:xfrm>
              <a:off x="254541" y="414093"/>
              <a:ext cx="571036" cy="237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665" b="1" dirty="0">
                  <a:solidFill>
                    <a:schemeClr val="bg1">
                      <a:lumMod val="95000"/>
                    </a:schemeClr>
                  </a:solidFill>
                  <a:sym typeface="微软雅黑" panose="020B0503020204020204" charset="-122"/>
                </a:rPr>
                <a:t>关键词</a:t>
              </a:r>
              <a:endParaRPr lang="zh-CN" altLang="en-US" sz="2665" b="1" dirty="0">
                <a:solidFill>
                  <a:schemeClr val="bg1">
                    <a:lumMod val="95000"/>
                  </a:schemeClr>
                </a:solidFill>
                <a:sym typeface="微软雅黑" panose="020B0503020204020204" charset="-122"/>
              </a:endParaRPr>
            </a:p>
          </p:txBody>
        </p:sp>
      </p:grpSp>
      <p:cxnSp>
        <p:nvCxnSpPr>
          <p:cNvPr id="36" name="直接连接符 35"/>
          <p:cNvCxnSpPr>
            <a:cxnSpLocks noChangeShapeType="1"/>
            <a:stCxn id="93" idx="7"/>
            <a:endCxn id="82" idx="3"/>
          </p:cNvCxnSpPr>
          <p:nvPr/>
        </p:nvCxnSpPr>
        <p:spPr bwMode="auto">
          <a:xfrm flipV="1">
            <a:off x="3145943" y="3452738"/>
            <a:ext cx="482037" cy="390907"/>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37" name="直接连接符 36"/>
          <p:cNvCxnSpPr>
            <a:cxnSpLocks noChangeShapeType="1"/>
            <a:endCxn id="57" idx="1"/>
          </p:cNvCxnSpPr>
          <p:nvPr/>
        </p:nvCxnSpPr>
        <p:spPr bwMode="auto">
          <a:xfrm>
            <a:off x="4998508" y="3231740"/>
            <a:ext cx="908431" cy="654289"/>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38" name="直接连接符 37"/>
          <p:cNvCxnSpPr>
            <a:cxnSpLocks noChangeShapeType="1"/>
            <a:stCxn id="57" idx="7"/>
            <a:endCxn id="53" idx="3"/>
          </p:cNvCxnSpPr>
          <p:nvPr/>
        </p:nvCxnSpPr>
        <p:spPr bwMode="auto">
          <a:xfrm flipV="1">
            <a:off x="7010472" y="3156311"/>
            <a:ext cx="858229" cy="729718"/>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39" name="直接连接符 38"/>
          <p:cNvCxnSpPr>
            <a:cxnSpLocks noChangeShapeType="1"/>
            <a:stCxn id="48" idx="5"/>
            <a:endCxn id="93" idx="1"/>
          </p:cNvCxnSpPr>
          <p:nvPr/>
        </p:nvCxnSpPr>
        <p:spPr bwMode="auto">
          <a:xfrm>
            <a:off x="1848911" y="3558868"/>
            <a:ext cx="399422" cy="284779"/>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40" name="直接连接符 39"/>
          <p:cNvCxnSpPr>
            <a:cxnSpLocks noChangeShapeType="1"/>
            <a:stCxn id="49" idx="7"/>
            <a:endCxn id="57" idx="3"/>
          </p:cNvCxnSpPr>
          <p:nvPr/>
        </p:nvCxnSpPr>
        <p:spPr bwMode="auto">
          <a:xfrm flipV="1">
            <a:off x="5504911" y="4989754"/>
            <a:ext cx="402028" cy="370724"/>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cxnSp>
        <p:nvCxnSpPr>
          <p:cNvPr id="41" name="直接连接符 40"/>
          <p:cNvCxnSpPr>
            <a:cxnSpLocks noChangeShapeType="1"/>
            <a:stCxn id="53" idx="6"/>
            <a:endCxn id="50" idx="1"/>
          </p:cNvCxnSpPr>
          <p:nvPr/>
        </p:nvCxnSpPr>
        <p:spPr bwMode="auto">
          <a:xfrm>
            <a:off x="9820614" y="2347661"/>
            <a:ext cx="530538" cy="374768"/>
          </a:xfrm>
          <a:prstGeom prst="line">
            <a:avLst/>
          </a:prstGeom>
          <a:noFill/>
          <a:ln w="28575">
            <a:solidFill>
              <a:schemeClr val="bg1">
                <a:lumMod val="75000"/>
              </a:schemeClr>
            </a:solidFill>
            <a:miter lim="800000"/>
          </a:ln>
          <a:extLst>
            <a:ext uri="{909E8E84-426E-40DD-AFC4-6F175D3DCCD1}">
              <a14:hiddenFill xmlns:a14="http://schemas.microsoft.com/office/drawing/2010/main">
                <a:noFill/>
              </a14:hiddenFill>
            </a:ext>
          </a:extLst>
        </p:spPr>
      </p:cxnSp>
      <p:sp>
        <p:nvSpPr>
          <p:cNvPr id="42" name="矩形 41"/>
          <p:cNvSpPr>
            <a:spLocks noChangeArrowheads="1"/>
          </p:cNvSpPr>
          <p:nvPr/>
        </p:nvSpPr>
        <p:spPr bwMode="auto">
          <a:xfrm>
            <a:off x="1734647" y="4940143"/>
            <a:ext cx="1821980"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charset="-122"/>
              </a:rPr>
              <a:t>点击添加描述总结</a:t>
            </a:r>
            <a:r>
              <a:rPr lang="en-US" altLang="zh-CN" sz="1335" dirty="0">
                <a:solidFill>
                  <a:schemeClr val="tx1">
                    <a:lumMod val="65000"/>
                    <a:lumOff val="35000"/>
                  </a:schemeClr>
                </a:solidFill>
                <a:sym typeface="微软雅黑" panose="020B0503020204020204" charset="-122"/>
              </a:rPr>
              <a:t> </a:t>
            </a:r>
            <a:endParaRPr lang="zh-CN" altLang="en-US" sz="1335" dirty="0">
              <a:solidFill>
                <a:schemeClr val="tx1">
                  <a:lumMod val="65000"/>
                  <a:lumOff val="35000"/>
                </a:schemeClr>
              </a:solidFill>
              <a:sym typeface="微软雅黑" panose="020B0503020204020204" charset="-122"/>
            </a:endParaRPr>
          </a:p>
        </p:txBody>
      </p:sp>
      <p:sp>
        <p:nvSpPr>
          <p:cNvPr id="43" name="矩形 42"/>
          <p:cNvSpPr>
            <a:spLocks noChangeArrowheads="1"/>
          </p:cNvSpPr>
          <p:nvPr/>
        </p:nvSpPr>
        <p:spPr bwMode="auto">
          <a:xfrm>
            <a:off x="3315810" y="3743326"/>
            <a:ext cx="1821980" cy="3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charset="-122"/>
              </a:rPr>
              <a:t>点击添加描述总结</a:t>
            </a:r>
            <a:r>
              <a:rPr lang="en-US" altLang="zh-CN" sz="1335" dirty="0">
                <a:solidFill>
                  <a:schemeClr val="tx1">
                    <a:lumMod val="65000"/>
                    <a:lumOff val="35000"/>
                  </a:schemeClr>
                </a:solidFill>
                <a:sym typeface="微软雅黑" panose="020B0503020204020204" charset="-122"/>
              </a:rPr>
              <a:t> </a:t>
            </a:r>
            <a:endParaRPr lang="zh-CN" altLang="en-US" sz="1335" dirty="0">
              <a:solidFill>
                <a:schemeClr val="tx1">
                  <a:lumMod val="65000"/>
                  <a:lumOff val="35000"/>
                </a:schemeClr>
              </a:solidFill>
              <a:sym typeface="微软雅黑" panose="020B0503020204020204" charset="-122"/>
            </a:endParaRPr>
          </a:p>
        </p:txBody>
      </p:sp>
      <p:sp>
        <p:nvSpPr>
          <p:cNvPr id="44" name="矩形 43"/>
          <p:cNvSpPr>
            <a:spLocks noChangeArrowheads="1"/>
          </p:cNvSpPr>
          <p:nvPr/>
        </p:nvSpPr>
        <p:spPr bwMode="auto">
          <a:xfrm>
            <a:off x="5587686" y="5265019"/>
            <a:ext cx="1821980" cy="3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charset="-122"/>
              </a:rPr>
              <a:t>点击添加描述总结</a:t>
            </a:r>
            <a:r>
              <a:rPr lang="en-US" altLang="zh-CN" sz="1335" dirty="0">
                <a:solidFill>
                  <a:schemeClr val="tx1">
                    <a:lumMod val="65000"/>
                    <a:lumOff val="35000"/>
                  </a:schemeClr>
                </a:solidFill>
                <a:sym typeface="微软雅黑" panose="020B0503020204020204" charset="-122"/>
              </a:rPr>
              <a:t> </a:t>
            </a:r>
            <a:endParaRPr lang="zh-CN" altLang="en-US" sz="1335" dirty="0">
              <a:solidFill>
                <a:schemeClr val="tx1">
                  <a:lumMod val="65000"/>
                  <a:lumOff val="35000"/>
                </a:schemeClr>
              </a:solidFill>
              <a:sym typeface="微软雅黑" panose="020B0503020204020204" charset="-122"/>
            </a:endParaRPr>
          </a:p>
        </p:txBody>
      </p:sp>
      <p:sp>
        <p:nvSpPr>
          <p:cNvPr id="45" name="矩形 44"/>
          <p:cNvSpPr>
            <a:spLocks noChangeArrowheads="1"/>
          </p:cNvSpPr>
          <p:nvPr/>
        </p:nvSpPr>
        <p:spPr bwMode="auto">
          <a:xfrm>
            <a:off x="7766220" y="3521141"/>
            <a:ext cx="1821980" cy="35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7527" tIns="53764" rIns="107527" bIns="53764">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ts val="1880"/>
              </a:lnSpc>
              <a:spcBef>
                <a:spcPct val="0"/>
              </a:spcBef>
              <a:buNone/>
            </a:pPr>
            <a:r>
              <a:rPr lang="zh-CN" altLang="en-US" sz="1335" dirty="0">
                <a:solidFill>
                  <a:schemeClr val="tx1">
                    <a:lumMod val="65000"/>
                    <a:lumOff val="35000"/>
                  </a:schemeClr>
                </a:solidFill>
                <a:sym typeface="微软雅黑" panose="020B0503020204020204" charset="-122"/>
              </a:rPr>
              <a:t>点击添加描述总结</a:t>
            </a:r>
            <a:endParaRPr lang="zh-CN" altLang="en-US" sz="1335" dirty="0">
              <a:solidFill>
                <a:schemeClr val="tx1">
                  <a:lumMod val="65000"/>
                  <a:lumOff val="35000"/>
                </a:schemeClr>
              </a:solidFill>
              <a:sym typeface="微软雅黑" panose="020B0503020204020204" charset="-122"/>
            </a:endParaRPr>
          </a:p>
        </p:txBody>
      </p:sp>
      <p:sp>
        <p:nvSpPr>
          <p:cNvPr id="46" name="矩形 45"/>
          <p:cNvSpPr>
            <a:spLocks noChangeArrowheads="1"/>
          </p:cNvSpPr>
          <p:nvPr/>
        </p:nvSpPr>
        <p:spPr bwMode="auto">
          <a:xfrm>
            <a:off x="8328424" y="4160617"/>
            <a:ext cx="3097721"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2200" b="1" dirty="0">
                <a:solidFill>
                  <a:schemeClr val="bg1">
                    <a:lumMod val="50000"/>
                  </a:schemeClr>
                </a:solidFill>
                <a:sym typeface="微软雅黑" panose="020B0503020204020204" charset="-122"/>
              </a:rPr>
              <a:t>添加主要观点</a:t>
            </a:r>
            <a:endParaRPr lang="zh-CN" altLang="en-US" sz="2200" dirty="0">
              <a:solidFill>
                <a:schemeClr val="bg1">
                  <a:lumMod val="50000"/>
                </a:schemeClr>
              </a:solidFill>
              <a:latin typeface="Arial" panose="020B0604020202020204" pitchFamily="34" charset="0"/>
              <a:ea typeface="宋体" panose="02010600030101010101" pitchFamily="2" charset="-122"/>
            </a:endParaRPr>
          </a:p>
        </p:txBody>
      </p:sp>
      <p:sp>
        <p:nvSpPr>
          <p:cNvPr id="47" name="文本框 13"/>
          <p:cNvSpPr txBox="1"/>
          <p:nvPr/>
        </p:nvSpPr>
        <p:spPr>
          <a:xfrm>
            <a:off x="7820103" y="4643607"/>
            <a:ext cx="3654168" cy="1384986"/>
          </a:xfrm>
          <a:prstGeom prst="rect">
            <a:avLst/>
          </a:prstGeom>
          <a:noFill/>
        </p:spPr>
        <p:txBody>
          <a:bodyPr wrap="square" lIns="91435" tIns="45716" rIns="91435" bIns="4571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ct val="0"/>
              </a:spcBef>
              <a:buNone/>
            </a:pP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在此录入上述图表</a:t>
            </a:r>
            <a:r>
              <a:rPr lang="zh-CN" altLang="en-US" sz="1400" dirty="0" smtClean="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的综合描述</a:t>
            </a: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说明，在此录入上述图表</a:t>
            </a:r>
            <a:r>
              <a:rPr lang="zh-CN" altLang="en-US" sz="1400" dirty="0" smtClean="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的综合描述</a:t>
            </a: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说明，在此录入上述图表</a:t>
            </a:r>
            <a:r>
              <a:rPr lang="zh-CN" altLang="en-US" sz="1400" dirty="0" smtClean="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的综合描述</a:t>
            </a: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说明，在此录入上述图表</a:t>
            </a:r>
            <a:r>
              <a:rPr lang="zh-CN" altLang="en-US" sz="1400" dirty="0" smtClean="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的综合描述</a:t>
            </a: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说明，在此录入上述图表</a:t>
            </a:r>
            <a:r>
              <a:rPr lang="zh-CN" altLang="en-US" sz="1400" dirty="0" smtClean="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的综合描述</a:t>
            </a:r>
            <a:r>
              <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rPr>
              <a:t>说明。</a:t>
            </a:r>
            <a:endParaRPr lang="zh-CN" altLang="en-US" sz="1400" dirty="0">
              <a:solidFill>
                <a:schemeClr val="tx1">
                  <a:lumMod val="65000"/>
                  <a:lumOff val="35000"/>
                </a:schemeClr>
              </a:solidFill>
              <a:latin typeface="微软雅黑" panose="020B0503020204020204" charset="-122"/>
              <a:ea typeface="微软雅黑" panose="020B0503020204020204" charset="-122"/>
              <a:sym typeface="微软雅黑" panose="020B0503020204020204" charset="-122"/>
            </a:endParaRPr>
          </a:p>
        </p:txBody>
      </p:sp>
      <p:sp>
        <p:nvSpPr>
          <p:cNvPr id="48" name="椭圆 47"/>
          <p:cNvSpPr>
            <a:spLocks noChangeArrowheads="1"/>
          </p:cNvSpPr>
          <p:nvPr/>
        </p:nvSpPr>
        <p:spPr bwMode="auto">
          <a:xfrm rot="21019161">
            <a:off x="1384479" y="3155185"/>
            <a:ext cx="511499" cy="511588"/>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sp>
        <p:nvSpPr>
          <p:cNvPr id="49" name="椭圆 48"/>
          <p:cNvSpPr>
            <a:spLocks noChangeArrowheads="1"/>
          </p:cNvSpPr>
          <p:nvPr/>
        </p:nvSpPr>
        <p:spPr bwMode="auto">
          <a:xfrm>
            <a:off x="4944034" y="5263956"/>
            <a:ext cx="657108" cy="659091"/>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sp>
        <p:nvSpPr>
          <p:cNvPr id="50" name="椭圆 49"/>
          <p:cNvSpPr>
            <a:spLocks noChangeArrowheads="1"/>
          </p:cNvSpPr>
          <p:nvPr/>
        </p:nvSpPr>
        <p:spPr bwMode="auto">
          <a:xfrm>
            <a:off x="10239885" y="2611142"/>
            <a:ext cx="759781" cy="759913"/>
          </a:xfrm>
          <a:prstGeom prst="ellipse">
            <a:avLst/>
          </a:prstGeom>
          <a:solidFill>
            <a:schemeClr val="bg1">
              <a:lumMod val="75000"/>
            </a:schemeClr>
          </a:solidFill>
          <a:ln>
            <a:noFill/>
          </a:ln>
        </p:spPr>
        <p:txBody>
          <a:bodyPr lIns="107527" tIns="53764" rIns="107527" bIns="53764"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135">
              <a:solidFill>
                <a:srgbClr val="FFFFFF"/>
              </a:solidFill>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a:spLocks noChangeArrowheads="1"/>
          </p:cNvSpPr>
          <p:nvPr/>
        </p:nvSpPr>
        <p:spPr bwMode="auto">
          <a:xfrm>
            <a:off x="438423" y="102789"/>
            <a:ext cx="2534568"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spc="300" dirty="0" smtClean="0">
                <a:solidFill>
                  <a:srgbClr val="B02434"/>
                </a:solidFill>
                <a:latin typeface="Arial" panose="020B0604020202020204"/>
                <a:ea typeface="微软雅黑" panose="020B0503020204020204" charset="-122"/>
                <a:sym typeface="Arial" panose="020B0604020202020204"/>
              </a:rPr>
              <a:t>可行性分析</a:t>
            </a:r>
            <a:endParaRPr lang="zh-CN" altLang="en-US" sz="2400" b="1" spc="300" dirty="0">
              <a:solidFill>
                <a:srgbClr val="B02434"/>
              </a:solidFill>
              <a:latin typeface="Arial" panose="020B0604020202020204"/>
              <a:ea typeface="微软雅黑" panose="020B0503020204020204" charset="-122"/>
              <a:sym typeface="Arial" panose="020B0604020202020204"/>
            </a:endParaRPr>
          </a:p>
        </p:txBody>
      </p:sp>
      <p:sp>
        <p:nvSpPr>
          <p:cNvPr id="3" name="文本框 10"/>
          <p:cNvSpPr txBox="1">
            <a:spLocks noChangeArrowheads="1"/>
          </p:cNvSpPr>
          <p:nvPr/>
        </p:nvSpPr>
        <p:spPr bwMode="auto">
          <a:xfrm>
            <a:off x="447055" y="494906"/>
            <a:ext cx="2179704" cy="2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200" b="1" dirty="0" smtClean="0">
                <a:solidFill>
                  <a:schemeClr val="bg1">
                    <a:lumMod val="50000"/>
                  </a:schemeClr>
                </a:solidFill>
                <a:latin typeface="Arial" panose="020B0604020202020204"/>
                <a:ea typeface="微软雅黑" panose="020B0503020204020204" charset="-122"/>
                <a:sym typeface="Arial" panose="020B0604020202020204"/>
              </a:rPr>
              <a:t>Feasibility </a:t>
            </a:r>
            <a:r>
              <a:rPr lang="en-US" altLang="zh-CN" sz="1200" b="1" dirty="0">
                <a:solidFill>
                  <a:schemeClr val="bg1">
                    <a:lumMod val="50000"/>
                  </a:schemeClr>
                </a:solidFill>
                <a:latin typeface="Arial" panose="020B0604020202020204"/>
                <a:ea typeface="微软雅黑" panose="020B0503020204020204" charset="-122"/>
                <a:sym typeface="Arial" panose="020B0604020202020204"/>
              </a:rPr>
              <a:t>analysis</a:t>
            </a:r>
            <a:endParaRPr lang="zh-CN" altLang="en-US" sz="1200" b="1" dirty="0">
              <a:solidFill>
                <a:schemeClr val="bg1">
                  <a:lumMod val="50000"/>
                </a:schemeClr>
              </a:solidFill>
              <a:latin typeface="Arial" panose="020B0604020202020204"/>
              <a:ea typeface="微软雅黑" panose="020B0503020204020204" charset="-122"/>
              <a:sym typeface="Arial" panose="020B0604020202020204"/>
            </a:endParaRPr>
          </a:p>
        </p:txBody>
      </p:sp>
      <p:sp>
        <p:nvSpPr>
          <p:cNvPr id="58" name="Freeform 6"/>
          <p:cNvSpPr/>
          <p:nvPr/>
        </p:nvSpPr>
        <p:spPr bwMode="auto">
          <a:xfrm flipH="1">
            <a:off x="8196396" y="5681060"/>
            <a:ext cx="893867"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1350">
              <a:latin typeface="+mn-ea"/>
            </a:endParaRPr>
          </a:p>
        </p:txBody>
      </p:sp>
      <p:sp>
        <p:nvSpPr>
          <p:cNvPr id="59" name="Freeform 24"/>
          <p:cNvSpPr/>
          <p:nvPr/>
        </p:nvSpPr>
        <p:spPr>
          <a:xfrm flipH="1">
            <a:off x="7962109" y="5283884"/>
            <a:ext cx="1362439"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latin typeface="+mn-ea"/>
            </a:endParaRPr>
          </a:p>
        </p:txBody>
      </p:sp>
      <p:sp>
        <p:nvSpPr>
          <p:cNvPr id="60" name="Freeform 25"/>
          <p:cNvSpPr/>
          <p:nvPr/>
        </p:nvSpPr>
        <p:spPr>
          <a:xfrm flipH="1">
            <a:off x="8339447" y="5953528"/>
            <a:ext cx="607766" cy="12974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d-ID">
              <a:latin typeface="+mn-ea"/>
            </a:endParaRPr>
          </a:p>
        </p:txBody>
      </p:sp>
      <p:sp>
        <p:nvSpPr>
          <p:cNvPr id="61" name="Freeform 5"/>
          <p:cNvSpPr/>
          <p:nvPr/>
        </p:nvSpPr>
        <p:spPr bwMode="auto">
          <a:xfrm>
            <a:off x="8533996" y="4516468"/>
            <a:ext cx="177800"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62" name="Freeform 6"/>
          <p:cNvSpPr/>
          <p:nvPr/>
        </p:nvSpPr>
        <p:spPr bwMode="auto">
          <a:xfrm>
            <a:off x="8584796" y="4422805"/>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63" name="Freeform 7"/>
          <p:cNvSpPr/>
          <p:nvPr/>
        </p:nvSpPr>
        <p:spPr bwMode="auto">
          <a:xfrm>
            <a:off x="8568921" y="4481543"/>
            <a:ext cx="152400" cy="14763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64" name="Freeform 8"/>
          <p:cNvSpPr/>
          <p:nvPr/>
        </p:nvSpPr>
        <p:spPr bwMode="auto">
          <a:xfrm>
            <a:off x="8557809" y="5022880"/>
            <a:ext cx="46038"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65" name="Freeform 9"/>
          <p:cNvSpPr/>
          <p:nvPr/>
        </p:nvSpPr>
        <p:spPr bwMode="auto">
          <a:xfrm>
            <a:off x="8718146" y="4514880"/>
            <a:ext cx="176213"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66" name="Freeform 10"/>
          <p:cNvSpPr/>
          <p:nvPr/>
        </p:nvSpPr>
        <p:spPr bwMode="auto">
          <a:xfrm>
            <a:off x="8767359" y="4418043"/>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67" name="Freeform 11"/>
          <p:cNvSpPr/>
          <p:nvPr/>
        </p:nvSpPr>
        <p:spPr bwMode="auto">
          <a:xfrm>
            <a:off x="8753071" y="4479955"/>
            <a:ext cx="152400" cy="1460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68" name="Freeform 12"/>
          <p:cNvSpPr/>
          <p:nvPr/>
        </p:nvSpPr>
        <p:spPr bwMode="auto">
          <a:xfrm>
            <a:off x="8741959" y="5018118"/>
            <a:ext cx="46038"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69" name="Freeform 13"/>
          <p:cNvSpPr/>
          <p:nvPr/>
        </p:nvSpPr>
        <p:spPr bwMode="auto">
          <a:xfrm>
            <a:off x="8878484" y="4518055"/>
            <a:ext cx="41275"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grpSp>
        <p:nvGrpSpPr>
          <p:cNvPr id="70" name="Group 123"/>
          <p:cNvGrpSpPr/>
          <p:nvPr/>
        </p:nvGrpSpPr>
        <p:grpSpPr>
          <a:xfrm>
            <a:off x="7643409" y="4395423"/>
            <a:ext cx="817563" cy="620713"/>
            <a:chOff x="7170738" y="4168775"/>
            <a:chExt cx="817563" cy="620713"/>
          </a:xfrm>
          <a:solidFill>
            <a:srgbClr val="C00000"/>
          </a:solidFill>
        </p:grpSpPr>
        <p:sp>
          <p:nvSpPr>
            <p:cNvPr id="173"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74"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75"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76"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77"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78"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grpSp>
      <p:sp>
        <p:nvSpPr>
          <p:cNvPr id="71" name="Freeform 20"/>
          <p:cNvSpPr>
            <a:spLocks noEditPoints="1"/>
          </p:cNvSpPr>
          <p:nvPr/>
        </p:nvSpPr>
        <p:spPr bwMode="auto">
          <a:xfrm>
            <a:off x="6978246" y="2276505"/>
            <a:ext cx="477838" cy="50323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72" name="Oval 21"/>
          <p:cNvSpPr>
            <a:spLocks noChangeArrowheads="1"/>
          </p:cNvSpPr>
          <p:nvPr/>
        </p:nvSpPr>
        <p:spPr bwMode="auto">
          <a:xfrm>
            <a:off x="10027834" y="2159030"/>
            <a:ext cx="141288" cy="141288"/>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73" name="Freeform 22"/>
          <p:cNvSpPr/>
          <p:nvPr/>
        </p:nvSpPr>
        <p:spPr bwMode="auto">
          <a:xfrm>
            <a:off x="10078634" y="2263805"/>
            <a:ext cx="222250" cy="46355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74" name="Freeform 23"/>
          <p:cNvSpPr/>
          <p:nvPr/>
        </p:nvSpPr>
        <p:spPr bwMode="auto">
          <a:xfrm>
            <a:off x="9883371" y="2263805"/>
            <a:ext cx="238125"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75" name="Freeform 24"/>
          <p:cNvSpPr/>
          <p:nvPr/>
        </p:nvSpPr>
        <p:spPr bwMode="auto">
          <a:xfrm>
            <a:off x="10091334" y="2108230"/>
            <a:ext cx="25400"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76" name="Freeform 25"/>
          <p:cNvSpPr>
            <a:spLocks noEditPoints="1"/>
          </p:cNvSpPr>
          <p:nvPr/>
        </p:nvSpPr>
        <p:spPr bwMode="auto">
          <a:xfrm>
            <a:off x="8954684" y="1766918"/>
            <a:ext cx="225425"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77" name="Freeform 26"/>
          <p:cNvSpPr>
            <a:spLocks noEditPoints="1"/>
          </p:cNvSpPr>
          <p:nvPr/>
        </p:nvSpPr>
        <p:spPr bwMode="auto">
          <a:xfrm>
            <a:off x="8761009" y="1959005"/>
            <a:ext cx="611188" cy="22383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78" name="Freeform 27"/>
          <p:cNvSpPr>
            <a:spLocks noEditPoints="1"/>
          </p:cNvSpPr>
          <p:nvPr/>
        </p:nvSpPr>
        <p:spPr bwMode="auto">
          <a:xfrm>
            <a:off x="8807046" y="1820893"/>
            <a:ext cx="519113"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84" name="Freeform 28"/>
          <p:cNvSpPr>
            <a:spLocks noEditPoints="1"/>
          </p:cNvSpPr>
          <p:nvPr/>
        </p:nvSpPr>
        <p:spPr bwMode="auto">
          <a:xfrm>
            <a:off x="8807046" y="1820893"/>
            <a:ext cx="519113"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85" name="Oval 29"/>
          <p:cNvSpPr>
            <a:spLocks noChangeArrowheads="1"/>
          </p:cNvSpPr>
          <p:nvPr/>
        </p:nvSpPr>
        <p:spPr bwMode="auto">
          <a:xfrm>
            <a:off x="9021359" y="2024093"/>
            <a:ext cx="93663" cy="93663"/>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86" name="Freeform 30"/>
          <p:cNvSpPr>
            <a:spLocks noEditPoints="1"/>
          </p:cNvSpPr>
          <p:nvPr/>
        </p:nvSpPr>
        <p:spPr bwMode="auto">
          <a:xfrm>
            <a:off x="9740496" y="1593880"/>
            <a:ext cx="257175"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87" name="Rectangle 31"/>
          <p:cNvSpPr>
            <a:spLocks noChangeArrowheads="1"/>
          </p:cNvSpPr>
          <p:nvPr/>
        </p:nvSpPr>
        <p:spPr bwMode="auto">
          <a:xfrm>
            <a:off x="9611909" y="1592293"/>
            <a:ext cx="65088" cy="47466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88" name="Freeform 32"/>
          <p:cNvSpPr>
            <a:spLocks noEditPoints="1"/>
          </p:cNvSpPr>
          <p:nvPr/>
        </p:nvSpPr>
        <p:spPr bwMode="auto">
          <a:xfrm>
            <a:off x="7503709" y="3983068"/>
            <a:ext cx="561975"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grpSp>
        <p:nvGrpSpPr>
          <p:cNvPr id="89" name="Group 127"/>
          <p:cNvGrpSpPr/>
          <p:nvPr/>
        </p:nvGrpSpPr>
        <p:grpSpPr>
          <a:xfrm>
            <a:off x="9083271" y="4394230"/>
            <a:ext cx="508001" cy="654050"/>
            <a:chOff x="8610600" y="4127500"/>
            <a:chExt cx="508001" cy="654050"/>
          </a:xfrm>
          <a:solidFill>
            <a:srgbClr val="C00000"/>
          </a:solidFill>
        </p:grpSpPr>
        <p:sp>
          <p:nvSpPr>
            <p:cNvPr id="165"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66"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67"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68"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69"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70"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71"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72"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grpSp>
      <p:sp>
        <p:nvSpPr>
          <p:cNvPr id="90" name="Freeform 41"/>
          <p:cNvSpPr>
            <a:spLocks noEditPoints="1"/>
          </p:cNvSpPr>
          <p:nvPr/>
        </p:nvSpPr>
        <p:spPr bwMode="auto">
          <a:xfrm>
            <a:off x="9503959" y="3733830"/>
            <a:ext cx="428625"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95" name="Freeform 42"/>
          <p:cNvSpPr/>
          <p:nvPr/>
        </p:nvSpPr>
        <p:spPr bwMode="auto">
          <a:xfrm>
            <a:off x="9615084" y="4094193"/>
            <a:ext cx="92075" cy="198438"/>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96" name="Freeform 43"/>
          <p:cNvSpPr/>
          <p:nvPr/>
        </p:nvSpPr>
        <p:spPr bwMode="auto">
          <a:xfrm>
            <a:off x="9576984" y="4154518"/>
            <a:ext cx="130175"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97" name="Freeform 44"/>
          <p:cNvSpPr/>
          <p:nvPr/>
        </p:nvSpPr>
        <p:spPr bwMode="auto">
          <a:xfrm>
            <a:off x="8387946" y="1149380"/>
            <a:ext cx="523875"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98" name="Freeform 45"/>
          <p:cNvSpPr>
            <a:spLocks noEditPoints="1"/>
          </p:cNvSpPr>
          <p:nvPr/>
        </p:nvSpPr>
        <p:spPr bwMode="auto">
          <a:xfrm>
            <a:off x="8232371" y="3810030"/>
            <a:ext cx="638175" cy="52863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99" name="Freeform 46"/>
          <p:cNvSpPr>
            <a:spLocks noEditPoints="1"/>
          </p:cNvSpPr>
          <p:nvPr/>
        </p:nvSpPr>
        <p:spPr bwMode="auto">
          <a:xfrm>
            <a:off x="9361084" y="2757518"/>
            <a:ext cx="819150"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00" name="Freeform 47"/>
          <p:cNvSpPr>
            <a:spLocks noEditPoints="1"/>
          </p:cNvSpPr>
          <p:nvPr/>
        </p:nvSpPr>
        <p:spPr bwMode="auto">
          <a:xfrm>
            <a:off x="9981796" y="3036918"/>
            <a:ext cx="354013"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01" name="Freeform 48"/>
          <p:cNvSpPr>
            <a:spLocks noEditPoints="1"/>
          </p:cNvSpPr>
          <p:nvPr/>
        </p:nvSpPr>
        <p:spPr bwMode="auto">
          <a:xfrm>
            <a:off x="8746721" y="3125818"/>
            <a:ext cx="579438" cy="579438"/>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02" name="Freeform 49"/>
          <p:cNvSpPr/>
          <p:nvPr/>
        </p:nvSpPr>
        <p:spPr bwMode="auto">
          <a:xfrm>
            <a:off x="8853084" y="3309968"/>
            <a:ext cx="288925"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grpSp>
        <p:nvGrpSpPr>
          <p:cNvPr id="103" name="Group 126"/>
          <p:cNvGrpSpPr/>
          <p:nvPr/>
        </p:nvGrpSpPr>
        <p:grpSpPr>
          <a:xfrm>
            <a:off x="8978496" y="3871943"/>
            <a:ext cx="454025" cy="431800"/>
            <a:chOff x="8505825" y="3605213"/>
            <a:chExt cx="454025" cy="431800"/>
          </a:xfrm>
        </p:grpSpPr>
        <p:sp>
          <p:nvSpPr>
            <p:cNvPr id="163"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64"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grpSp>
      <p:sp>
        <p:nvSpPr>
          <p:cNvPr id="104" name="Freeform 52"/>
          <p:cNvSpPr/>
          <p:nvPr/>
        </p:nvSpPr>
        <p:spPr bwMode="auto">
          <a:xfrm>
            <a:off x="7578321" y="1301780"/>
            <a:ext cx="679450" cy="55245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05" name="Freeform 53"/>
          <p:cNvSpPr/>
          <p:nvPr/>
        </p:nvSpPr>
        <p:spPr bwMode="auto">
          <a:xfrm>
            <a:off x="8094259" y="1271618"/>
            <a:ext cx="187325"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06" name="Freeform 54"/>
          <p:cNvSpPr/>
          <p:nvPr/>
        </p:nvSpPr>
        <p:spPr bwMode="auto">
          <a:xfrm>
            <a:off x="7667221" y="1447830"/>
            <a:ext cx="514350" cy="33655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07" name="Freeform 55"/>
          <p:cNvSpPr>
            <a:spLocks noEditPoints="1"/>
          </p:cNvSpPr>
          <p:nvPr/>
        </p:nvSpPr>
        <p:spPr bwMode="auto">
          <a:xfrm>
            <a:off x="7248121" y="1743105"/>
            <a:ext cx="296863"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08" name="Freeform 56"/>
          <p:cNvSpPr>
            <a:spLocks noEditPoints="1"/>
          </p:cNvSpPr>
          <p:nvPr/>
        </p:nvSpPr>
        <p:spPr bwMode="auto">
          <a:xfrm>
            <a:off x="6978246" y="2833718"/>
            <a:ext cx="555625" cy="60483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09" name="Freeform 57"/>
          <p:cNvSpPr>
            <a:spLocks noEditPoints="1"/>
          </p:cNvSpPr>
          <p:nvPr/>
        </p:nvSpPr>
        <p:spPr bwMode="auto">
          <a:xfrm>
            <a:off x="9027709" y="1270030"/>
            <a:ext cx="528638"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10" name="Freeform 58"/>
          <p:cNvSpPr>
            <a:spLocks noEditPoints="1"/>
          </p:cNvSpPr>
          <p:nvPr/>
        </p:nvSpPr>
        <p:spPr bwMode="auto">
          <a:xfrm>
            <a:off x="7160301" y="3435654"/>
            <a:ext cx="514350"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11" name="Rectangle 59"/>
          <p:cNvSpPr>
            <a:spLocks noChangeArrowheads="1"/>
          </p:cNvSpPr>
          <p:nvPr/>
        </p:nvSpPr>
        <p:spPr bwMode="auto">
          <a:xfrm>
            <a:off x="9156296" y="2941668"/>
            <a:ext cx="627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12" name="Rectangle 60"/>
          <p:cNvSpPr>
            <a:spLocks noChangeArrowheads="1"/>
          </p:cNvSpPr>
          <p:nvPr/>
        </p:nvSpPr>
        <p:spPr bwMode="auto">
          <a:xfrm>
            <a:off x="9181696" y="2878168"/>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13" name="Rectangle 61"/>
          <p:cNvSpPr>
            <a:spLocks noChangeArrowheads="1"/>
          </p:cNvSpPr>
          <p:nvPr/>
        </p:nvSpPr>
        <p:spPr bwMode="auto">
          <a:xfrm>
            <a:off x="9408709" y="2813080"/>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14" name="Rectangle 62"/>
          <p:cNvSpPr>
            <a:spLocks noChangeArrowheads="1"/>
          </p:cNvSpPr>
          <p:nvPr/>
        </p:nvSpPr>
        <p:spPr bwMode="auto">
          <a:xfrm>
            <a:off x="9430934" y="2579718"/>
            <a:ext cx="77788"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15" name="Rectangle 63"/>
          <p:cNvSpPr>
            <a:spLocks noChangeArrowheads="1"/>
          </p:cNvSpPr>
          <p:nvPr/>
        </p:nvSpPr>
        <p:spPr bwMode="auto">
          <a:xfrm>
            <a:off x="9408709" y="2567018"/>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16" name="Rectangle 64"/>
          <p:cNvSpPr>
            <a:spLocks noChangeArrowheads="1"/>
          </p:cNvSpPr>
          <p:nvPr/>
        </p:nvSpPr>
        <p:spPr bwMode="auto">
          <a:xfrm>
            <a:off x="9594446" y="2813080"/>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17" name="Rectangle 65"/>
          <p:cNvSpPr>
            <a:spLocks noChangeArrowheads="1"/>
          </p:cNvSpPr>
          <p:nvPr/>
        </p:nvSpPr>
        <p:spPr bwMode="auto">
          <a:xfrm>
            <a:off x="9615084" y="2579718"/>
            <a:ext cx="76200"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18" name="Rectangle 66"/>
          <p:cNvSpPr>
            <a:spLocks noChangeArrowheads="1"/>
          </p:cNvSpPr>
          <p:nvPr/>
        </p:nvSpPr>
        <p:spPr bwMode="auto">
          <a:xfrm>
            <a:off x="9594446" y="2567018"/>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19" name="Rectangle 67"/>
          <p:cNvSpPr>
            <a:spLocks noChangeArrowheads="1"/>
          </p:cNvSpPr>
          <p:nvPr/>
        </p:nvSpPr>
        <p:spPr bwMode="auto">
          <a:xfrm>
            <a:off x="9226146" y="2813080"/>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20" name="Rectangle 68"/>
          <p:cNvSpPr>
            <a:spLocks noChangeArrowheads="1"/>
          </p:cNvSpPr>
          <p:nvPr/>
        </p:nvSpPr>
        <p:spPr bwMode="auto">
          <a:xfrm>
            <a:off x="9246784" y="2579718"/>
            <a:ext cx="79375"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21" name="Rectangle 69"/>
          <p:cNvSpPr>
            <a:spLocks noChangeArrowheads="1"/>
          </p:cNvSpPr>
          <p:nvPr/>
        </p:nvSpPr>
        <p:spPr bwMode="auto">
          <a:xfrm>
            <a:off x="9226146" y="2567018"/>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22" name="Rectangle 70"/>
          <p:cNvSpPr>
            <a:spLocks noChangeArrowheads="1"/>
          </p:cNvSpPr>
          <p:nvPr/>
        </p:nvSpPr>
        <p:spPr bwMode="auto">
          <a:xfrm>
            <a:off x="9181696" y="2497168"/>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23" name="Freeform 71"/>
          <p:cNvSpPr/>
          <p:nvPr/>
        </p:nvSpPr>
        <p:spPr bwMode="auto">
          <a:xfrm>
            <a:off x="9181696" y="2313018"/>
            <a:ext cx="576263" cy="18415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24" name="Freeform 72"/>
          <p:cNvSpPr>
            <a:spLocks noEditPoints="1"/>
          </p:cNvSpPr>
          <p:nvPr/>
        </p:nvSpPr>
        <p:spPr bwMode="auto">
          <a:xfrm>
            <a:off x="7597371" y="2479705"/>
            <a:ext cx="800100"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25" name="Freeform 73"/>
          <p:cNvSpPr>
            <a:spLocks noEditPoints="1"/>
          </p:cNvSpPr>
          <p:nvPr/>
        </p:nvSpPr>
        <p:spPr bwMode="auto">
          <a:xfrm>
            <a:off x="9362671" y="3052793"/>
            <a:ext cx="187325"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26" name="Freeform 74"/>
          <p:cNvSpPr>
            <a:spLocks noEditPoints="1"/>
          </p:cNvSpPr>
          <p:nvPr/>
        </p:nvSpPr>
        <p:spPr bwMode="auto">
          <a:xfrm>
            <a:off x="7727546" y="1932018"/>
            <a:ext cx="376238"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27" name="Freeform 75"/>
          <p:cNvSpPr>
            <a:spLocks noEditPoints="1"/>
          </p:cNvSpPr>
          <p:nvPr/>
        </p:nvSpPr>
        <p:spPr bwMode="auto">
          <a:xfrm>
            <a:off x="8451446" y="2416205"/>
            <a:ext cx="569913"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28" name="Freeform 76"/>
          <p:cNvSpPr>
            <a:spLocks noEditPoints="1"/>
          </p:cNvSpPr>
          <p:nvPr/>
        </p:nvSpPr>
        <p:spPr bwMode="auto">
          <a:xfrm>
            <a:off x="7883121" y="3152805"/>
            <a:ext cx="642938"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C00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29" name="Freeform 77"/>
          <p:cNvSpPr/>
          <p:nvPr/>
        </p:nvSpPr>
        <p:spPr bwMode="auto">
          <a:xfrm>
            <a:off x="8164109" y="2438430"/>
            <a:ext cx="214313" cy="160338"/>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30" name="Freeform 78"/>
          <p:cNvSpPr/>
          <p:nvPr/>
        </p:nvSpPr>
        <p:spPr bwMode="auto">
          <a:xfrm>
            <a:off x="8259359" y="2397155"/>
            <a:ext cx="58738"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31" name="Freeform 79"/>
          <p:cNvSpPr>
            <a:spLocks noEditPoints="1"/>
          </p:cNvSpPr>
          <p:nvPr/>
        </p:nvSpPr>
        <p:spPr bwMode="auto">
          <a:xfrm>
            <a:off x="7925984" y="3733830"/>
            <a:ext cx="225425" cy="31273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32" name="Freeform 80"/>
          <p:cNvSpPr>
            <a:spLocks noEditPoints="1"/>
          </p:cNvSpPr>
          <p:nvPr/>
        </p:nvSpPr>
        <p:spPr bwMode="auto">
          <a:xfrm>
            <a:off x="9657946" y="2130455"/>
            <a:ext cx="282575"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33" name="Freeform 81"/>
          <p:cNvSpPr>
            <a:spLocks noEditPoints="1"/>
          </p:cNvSpPr>
          <p:nvPr/>
        </p:nvSpPr>
        <p:spPr bwMode="auto">
          <a:xfrm>
            <a:off x="8245071" y="1714530"/>
            <a:ext cx="427038"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34" name="Freeform 82"/>
          <p:cNvSpPr>
            <a:spLocks noEditPoints="1"/>
          </p:cNvSpPr>
          <p:nvPr/>
        </p:nvSpPr>
        <p:spPr bwMode="auto">
          <a:xfrm>
            <a:off x="8092671" y="1627218"/>
            <a:ext cx="246063"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35" name="Freeform 83"/>
          <p:cNvSpPr/>
          <p:nvPr/>
        </p:nvSpPr>
        <p:spPr bwMode="auto">
          <a:xfrm>
            <a:off x="8022821" y="1757393"/>
            <a:ext cx="107950"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36" name="Freeform 84"/>
          <p:cNvSpPr/>
          <p:nvPr/>
        </p:nvSpPr>
        <p:spPr bwMode="auto">
          <a:xfrm>
            <a:off x="7954559" y="1766918"/>
            <a:ext cx="146050"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37" name="Freeform 85"/>
          <p:cNvSpPr>
            <a:spLocks noEditPoints="1"/>
          </p:cNvSpPr>
          <p:nvPr/>
        </p:nvSpPr>
        <p:spPr bwMode="auto">
          <a:xfrm>
            <a:off x="7870421" y="2925793"/>
            <a:ext cx="446088" cy="15875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38" name="Freeform 86"/>
          <p:cNvSpPr/>
          <p:nvPr/>
        </p:nvSpPr>
        <p:spPr bwMode="auto">
          <a:xfrm>
            <a:off x="9718271" y="3335368"/>
            <a:ext cx="246063"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39" name="Freeform 87"/>
          <p:cNvSpPr/>
          <p:nvPr/>
        </p:nvSpPr>
        <p:spPr bwMode="auto">
          <a:xfrm>
            <a:off x="9857971" y="3324255"/>
            <a:ext cx="119063" cy="8255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40" name="Freeform 88"/>
          <p:cNvSpPr/>
          <p:nvPr/>
        </p:nvSpPr>
        <p:spPr bwMode="auto">
          <a:xfrm>
            <a:off x="9765896" y="3389343"/>
            <a:ext cx="163513"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41" name="Freeform 89"/>
          <p:cNvSpPr>
            <a:spLocks noEditPoints="1"/>
          </p:cNvSpPr>
          <p:nvPr/>
        </p:nvSpPr>
        <p:spPr bwMode="auto">
          <a:xfrm>
            <a:off x="9384896" y="2097118"/>
            <a:ext cx="222250"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42" name="Freeform 90"/>
          <p:cNvSpPr/>
          <p:nvPr/>
        </p:nvSpPr>
        <p:spPr bwMode="auto">
          <a:xfrm>
            <a:off x="7532284" y="3157568"/>
            <a:ext cx="206375"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43" name="Freeform 91"/>
          <p:cNvSpPr/>
          <p:nvPr/>
        </p:nvSpPr>
        <p:spPr bwMode="auto">
          <a:xfrm>
            <a:off x="7519584" y="3148043"/>
            <a:ext cx="101600" cy="6985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44" name="Freeform 92"/>
          <p:cNvSpPr/>
          <p:nvPr/>
        </p:nvSpPr>
        <p:spPr bwMode="auto">
          <a:xfrm>
            <a:off x="7560859" y="3205193"/>
            <a:ext cx="139700"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45" name="Freeform 93"/>
          <p:cNvSpPr>
            <a:spLocks noEditPoints="1"/>
          </p:cNvSpPr>
          <p:nvPr/>
        </p:nvSpPr>
        <p:spPr bwMode="auto">
          <a:xfrm>
            <a:off x="8892771" y="4808568"/>
            <a:ext cx="219075"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46" name="Freeform 94"/>
          <p:cNvSpPr/>
          <p:nvPr/>
        </p:nvSpPr>
        <p:spPr bwMode="auto">
          <a:xfrm>
            <a:off x="8627659" y="3229005"/>
            <a:ext cx="63500"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47" name="Freeform 95"/>
          <p:cNvSpPr/>
          <p:nvPr/>
        </p:nvSpPr>
        <p:spPr bwMode="auto">
          <a:xfrm>
            <a:off x="8613371" y="3046443"/>
            <a:ext cx="58738" cy="196850"/>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48" name="Freeform 96"/>
          <p:cNvSpPr/>
          <p:nvPr/>
        </p:nvSpPr>
        <p:spPr bwMode="auto">
          <a:xfrm>
            <a:off x="8654646" y="3078193"/>
            <a:ext cx="127000"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49" name="Freeform 97"/>
          <p:cNvSpPr/>
          <p:nvPr/>
        </p:nvSpPr>
        <p:spPr bwMode="auto">
          <a:xfrm>
            <a:off x="8643534" y="3275043"/>
            <a:ext cx="15875" cy="31750"/>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50" name="Freeform 98"/>
          <p:cNvSpPr>
            <a:spLocks noEditPoints="1"/>
          </p:cNvSpPr>
          <p:nvPr/>
        </p:nvSpPr>
        <p:spPr bwMode="auto">
          <a:xfrm>
            <a:off x="8592734" y="1666905"/>
            <a:ext cx="220663" cy="23653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latin typeface="+mn-ea"/>
            </a:endParaRPr>
          </a:p>
        </p:txBody>
      </p:sp>
      <p:sp>
        <p:nvSpPr>
          <p:cNvPr id="151" name="燕尾形 150"/>
          <p:cNvSpPr/>
          <p:nvPr/>
        </p:nvSpPr>
        <p:spPr>
          <a:xfrm rot="5400000">
            <a:off x="2522941" y="2157492"/>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mn-ea"/>
            </a:endParaRPr>
          </a:p>
        </p:txBody>
      </p:sp>
      <p:cxnSp>
        <p:nvCxnSpPr>
          <p:cNvPr id="152" name="直接连接符 151"/>
          <p:cNvCxnSpPr/>
          <p:nvPr/>
        </p:nvCxnSpPr>
        <p:spPr>
          <a:xfrm>
            <a:off x="2702961" y="2733556"/>
            <a:ext cx="3636404"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3" name="矩形 152"/>
          <p:cNvSpPr/>
          <p:nvPr/>
        </p:nvSpPr>
        <p:spPr>
          <a:xfrm>
            <a:off x="3039959" y="1637420"/>
            <a:ext cx="1313162" cy="430879"/>
          </a:xfrm>
          <a:prstGeom prst="rect">
            <a:avLst/>
          </a:prstGeom>
        </p:spPr>
        <p:txBody>
          <a:bodyPr wrap="non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b="1" dirty="0">
                <a:solidFill>
                  <a:schemeClr val="tx1">
                    <a:lumMod val="75000"/>
                    <a:lumOff val="25000"/>
                  </a:schemeClr>
                </a:solidFill>
                <a:latin typeface="+mn-ea"/>
              </a:rPr>
              <a:t>添加标题</a:t>
            </a:r>
            <a:endParaRPr lang="en-US" altLang="zh-CN" sz="2200" b="1" dirty="0">
              <a:solidFill>
                <a:schemeClr val="tx1">
                  <a:lumMod val="75000"/>
                  <a:lumOff val="25000"/>
                </a:schemeClr>
              </a:solidFill>
              <a:latin typeface="+mn-ea"/>
            </a:endParaRPr>
          </a:p>
        </p:txBody>
      </p:sp>
      <p:sp>
        <p:nvSpPr>
          <p:cNvPr id="154" name="矩形 153"/>
          <p:cNvSpPr>
            <a:spLocks noChangeArrowheads="1"/>
          </p:cNvSpPr>
          <p:nvPr/>
        </p:nvSpPr>
        <p:spPr bwMode="auto">
          <a:xfrm>
            <a:off x="3026997" y="2052158"/>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rgbClr val="333333"/>
                </a:solidFill>
                <a:latin typeface="+mn-ea"/>
                <a:ea typeface="+mn-ea"/>
                <a:sym typeface="微软雅黑" panose="020B0503020204020204" charset="-122"/>
              </a:rPr>
              <a:t>在此录入上述图表</a:t>
            </a:r>
            <a:r>
              <a:rPr lang="zh-CN" altLang="en-US" sz="1400" dirty="0" smtClean="0">
                <a:solidFill>
                  <a:srgbClr val="333333"/>
                </a:solidFill>
                <a:latin typeface="+mn-ea"/>
                <a:ea typeface="+mn-ea"/>
                <a:sym typeface="微软雅黑" panose="020B0503020204020204" charset="-122"/>
              </a:rPr>
              <a:t>的</a:t>
            </a:r>
            <a:r>
              <a:rPr lang="zh-CN" altLang="en-US" sz="1400" dirty="0">
                <a:solidFill>
                  <a:srgbClr val="333333"/>
                </a:solidFill>
                <a:latin typeface="+mn-ea"/>
                <a:ea typeface="+mn-ea"/>
                <a:sym typeface="微软雅黑" panose="020B0503020204020204" charset="-122"/>
              </a:rPr>
              <a:t>综合</a:t>
            </a:r>
            <a:r>
              <a:rPr lang="zh-CN" altLang="en-US" sz="1400" dirty="0" smtClean="0">
                <a:solidFill>
                  <a:srgbClr val="333333"/>
                </a:solidFill>
                <a:latin typeface="+mn-ea"/>
                <a:ea typeface="+mn-ea"/>
                <a:sym typeface="微软雅黑" panose="020B0503020204020204" charset="-122"/>
              </a:rPr>
              <a:t>描述</a:t>
            </a:r>
            <a:r>
              <a:rPr lang="zh-CN" altLang="en-US" sz="1400" dirty="0">
                <a:solidFill>
                  <a:srgbClr val="333333"/>
                </a:solidFill>
                <a:latin typeface="+mn-ea"/>
                <a:ea typeface="+mn-ea"/>
                <a:sym typeface="微软雅黑" panose="020B0503020204020204" charset="-122"/>
              </a:rPr>
              <a:t>说明，在此录入上述图表</a:t>
            </a:r>
            <a:r>
              <a:rPr lang="zh-CN" altLang="en-US" sz="1400" dirty="0" smtClean="0">
                <a:solidFill>
                  <a:srgbClr val="333333"/>
                </a:solidFill>
                <a:latin typeface="+mn-ea"/>
                <a:ea typeface="+mn-ea"/>
                <a:sym typeface="微软雅黑" panose="020B0503020204020204" charset="-122"/>
              </a:rPr>
              <a:t>的</a:t>
            </a:r>
            <a:r>
              <a:rPr lang="zh-CN" altLang="en-US" sz="1400" dirty="0">
                <a:solidFill>
                  <a:srgbClr val="333333"/>
                </a:solidFill>
                <a:latin typeface="+mn-ea"/>
                <a:ea typeface="+mn-ea"/>
                <a:sym typeface="微软雅黑" panose="020B0503020204020204" charset="-122"/>
              </a:rPr>
              <a:t>综合</a:t>
            </a:r>
            <a:r>
              <a:rPr lang="zh-CN" altLang="en-US" sz="1400" dirty="0" smtClean="0">
                <a:solidFill>
                  <a:srgbClr val="333333"/>
                </a:solidFill>
                <a:latin typeface="+mn-ea"/>
                <a:ea typeface="+mn-ea"/>
                <a:sym typeface="微软雅黑" panose="020B0503020204020204" charset="-122"/>
              </a:rPr>
              <a:t>描述说明。</a:t>
            </a:r>
            <a:endParaRPr lang="zh-CN" altLang="en-US" sz="1400" dirty="0">
              <a:solidFill>
                <a:srgbClr val="333333"/>
              </a:solidFill>
              <a:latin typeface="+mn-ea"/>
              <a:ea typeface="+mn-ea"/>
              <a:sym typeface="微软雅黑" panose="020B0503020204020204" charset="-122"/>
            </a:endParaRPr>
          </a:p>
        </p:txBody>
      </p:sp>
      <p:sp>
        <p:nvSpPr>
          <p:cNvPr id="155" name="燕尾形 154"/>
          <p:cNvSpPr/>
          <p:nvPr/>
        </p:nvSpPr>
        <p:spPr>
          <a:xfrm rot="5400000">
            <a:off x="2522941" y="3525644"/>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mn-ea"/>
            </a:endParaRPr>
          </a:p>
        </p:txBody>
      </p:sp>
      <p:cxnSp>
        <p:nvCxnSpPr>
          <p:cNvPr id="156" name="直接连接符 155"/>
          <p:cNvCxnSpPr/>
          <p:nvPr/>
        </p:nvCxnSpPr>
        <p:spPr>
          <a:xfrm>
            <a:off x="2702961" y="4101708"/>
            <a:ext cx="3636404"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7" name="矩形 156"/>
          <p:cNvSpPr/>
          <p:nvPr/>
        </p:nvSpPr>
        <p:spPr>
          <a:xfrm>
            <a:off x="3039959" y="3005572"/>
            <a:ext cx="1313162" cy="430879"/>
          </a:xfrm>
          <a:prstGeom prst="rect">
            <a:avLst/>
          </a:prstGeom>
        </p:spPr>
        <p:txBody>
          <a:bodyPr wrap="non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b="1" dirty="0">
                <a:solidFill>
                  <a:schemeClr val="tx1">
                    <a:lumMod val="75000"/>
                    <a:lumOff val="25000"/>
                  </a:schemeClr>
                </a:solidFill>
                <a:latin typeface="+mn-ea"/>
              </a:rPr>
              <a:t>添加标题</a:t>
            </a:r>
            <a:endParaRPr lang="en-US" altLang="zh-CN" sz="2200" b="1" dirty="0">
              <a:solidFill>
                <a:schemeClr val="tx1">
                  <a:lumMod val="75000"/>
                  <a:lumOff val="25000"/>
                </a:schemeClr>
              </a:solidFill>
              <a:latin typeface="+mn-ea"/>
            </a:endParaRPr>
          </a:p>
        </p:txBody>
      </p:sp>
      <p:sp>
        <p:nvSpPr>
          <p:cNvPr id="158" name="矩形 157"/>
          <p:cNvSpPr>
            <a:spLocks noChangeArrowheads="1"/>
          </p:cNvSpPr>
          <p:nvPr/>
        </p:nvSpPr>
        <p:spPr bwMode="auto">
          <a:xfrm>
            <a:off x="3026997" y="342031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rgbClr val="333333"/>
                </a:solidFill>
                <a:latin typeface="+mn-ea"/>
                <a:ea typeface="+mn-ea"/>
                <a:sym typeface="微软雅黑" panose="020B0503020204020204" charset="-122"/>
              </a:rPr>
              <a:t>在此录入上述图表</a:t>
            </a:r>
            <a:r>
              <a:rPr lang="zh-CN" altLang="en-US" sz="1400" dirty="0" smtClean="0">
                <a:solidFill>
                  <a:srgbClr val="333333"/>
                </a:solidFill>
                <a:latin typeface="+mn-ea"/>
                <a:ea typeface="+mn-ea"/>
                <a:sym typeface="微软雅黑" panose="020B0503020204020204" charset="-122"/>
              </a:rPr>
              <a:t>的</a:t>
            </a:r>
            <a:r>
              <a:rPr lang="zh-CN" altLang="en-US" sz="1400" dirty="0">
                <a:solidFill>
                  <a:srgbClr val="333333"/>
                </a:solidFill>
                <a:latin typeface="+mn-ea"/>
                <a:ea typeface="+mn-ea"/>
                <a:sym typeface="微软雅黑" panose="020B0503020204020204" charset="-122"/>
              </a:rPr>
              <a:t>综合</a:t>
            </a:r>
            <a:r>
              <a:rPr lang="zh-CN" altLang="en-US" sz="1400" dirty="0" smtClean="0">
                <a:solidFill>
                  <a:srgbClr val="333333"/>
                </a:solidFill>
                <a:latin typeface="+mn-ea"/>
                <a:ea typeface="+mn-ea"/>
                <a:sym typeface="微软雅黑" panose="020B0503020204020204" charset="-122"/>
              </a:rPr>
              <a:t>描述</a:t>
            </a:r>
            <a:r>
              <a:rPr lang="zh-CN" altLang="en-US" sz="1400" dirty="0">
                <a:solidFill>
                  <a:srgbClr val="333333"/>
                </a:solidFill>
                <a:latin typeface="+mn-ea"/>
                <a:ea typeface="+mn-ea"/>
                <a:sym typeface="微软雅黑" panose="020B0503020204020204" charset="-122"/>
              </a:rPr>
              <a:t>说明，在此录入上述图表</a:t>
            </a:r>
            <a:r>
              <a:rPr lang="zh-CN" altLang="en-US" sz="1400" dirty="0" smtClean="0">
                <a:solidFill>
                  <a:srgbClr val="333333"/>
                </a:solidFill>
                <a:latin typeface="+mn-ea"/>
                <a:ea typeface="+mn-ea"/>
                <a:sym typeface="微软雅黑" panose="020B0503020204020204" charset="-122"/>
              </a:rPr>
              <a:t>的</a:t>
            </a:r>
            <a:r>
              <a:rPr lang="zh-CN" altLang="en-US" sz="1400" dirty="0">
                <a:solidFill>
                  <a:srgbClr val="333333"/>
                </a:solidFill>
                <a:latin typeface="+mn-ea"/>
                <a:ea typeface="+mn-ea"/>
                <a:sym typeface="微软雅黑" panose="020B0503020204020204" charset="-122"/>
              </a:rPr>
              <a:t>综合</a:t>
            </a:r>
            <a:r>
              <a:rPr lang="zh-CN" altLang="en-US" sz="1400" dirty="0" smtClean="0">
                <a:solidFill>
                  <a:srgbClr val="333333"/>
                </a:solidFill>
                <a:latin typeface="+mn-ea"/>
                <a:ea typeface="+mn-ea"/>
                <a:sym typeface="微软雅黑" panose="020B0503020204020204" charset="-122"/>
              </a:rPr>
              <a:t>描述说明。</a:t>
            </a:r>
            <a:endParaRPr lang="zh-CN" altLang="en-US" sz="1400" dirty="0">
              <a:solidFill>
                <a:srgbClr val="333333"/>
              </a:solidFill>
              <a:latin typeface="+mn-ea"/>
              <a:ea typeface="+mn-ea"/>
              <a:sym typeface="微软雅黑" panose="020B0503020204020204" charset="-122"/>
            </a:endParaRPr>
          </a:p>
        </p:txBody>
      </p:sp>
      <p:sp>
        <p:nvSpPr>
          <p:cNvPr id="159" name="燕尾形 158"/>
          <p:cNvSpPr/>
          <p:nvPr/>
        </p:nvSpPr>
        <p:spPr>
          <a:xfrm rot="5400000">
            <a:off x="2522941" y="4965804"/>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mn-ea"/>
            </a:endParaRPr>
          </a:p>
        </p:txBody>
      </p:sp>
      <p:cxnSp>
        <p:nvCxnSpPr>
          <p:cNvPr id="160" name="直接连接符 159"/>
          <p:cNvCxnSpPr/>
          <p:nvPr/>
        </p:nvCxnSpPr>
        <p:spPr>
          <a:xfrm>
            <a:off x="2702961" y="5541868"/>
            <a:ext cx="3636404"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1" name="矩形 160"/>
          <p:cNvSpPr/>
          <p:nvPr/>
        </p:nvSpPr>
        <p:spPr>
          <a:xfrm>
            <a:off x="3039959" y="4445732"/>
            <a:ext cx="1313162" cy="430879"/>
          </a:xfrm>
          <a:prstGeom prst="rect">
            <a:avLst/>
          </a:prstGeom>
        </p:spPr>
        <p:txBody>
          <a:bodyPr wrap="non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200" b="1" dirty="0">
                <a:solidFill>
                  <a:schemeClr val="tx1">
                    <a:lumMod val="75000"/>
                    <a:lumOff val="25000"/>
                  </a:schemeClr>
                </a:solidFill>
                <a:latin typeface="+mn-ea"/>
              </a:rPr>
              <a:t>添加标题</a:t>
            </a:r>
            <a:endParaRPr lang="en-US" altLang="zh-CN" sz="2200" b="1" dirty="0">
              <a:solidFill>
                <a:schemeClr val="tx1">
                  <a:lumMod val="75000"/>
                  <a:lumOff val="25000"/>
                </a:schemeClr>
              </a:solidFill>
              <a:latin typeface="+mn-ea"/>
            </a:endParaRPr>
          </a:p>
        </p:txBody>
      </p:sp>
      <p:sp>
        <p:nvSpPr>
          <p:cNvPr id="162" name="矩形 161"/>
          <p:cNvSpPr>
            <a:spLocks noChangeArrowheads="1"/>
          </p:cNvSpPr>
          <p:nvPr/>
        </p:nvSpPr>
        <p:spPr bwMode="auto">
          <a:xfrm>
            <a:off x="3026997" y="486047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20000"/>
              </a:lnSpc>
              <a:spcBef>
                <a:spcPct val="0"/>
              </a:spcBef>
              <a:buNone/>
            </a:pPr>
            <a:r>
              <a:rPr lang="zh-CN" altLang="en-US" sz="1400" dirty="0">
                <a:solidFill>
                  <a:srgbClr val="333333"/>
                </a:solidFill>
                <a:latin typeface="+mn-ea"/>
                <a:ea typeface="+mn-ea"/>
                <a:sym typeface="微软雅黑" panose="020B0503020204020204" charset="-122"/>
              </a:rPr>
              <a:t>在此录入上述图表</a:t>
            </a:r>
            <a:r>
              <a:rPr lang="zh-CN" altLang="en-US" sz="1400" dirty="0" smtClean="0">
                <a:solidFill>
                  <a:srgbClr val="333333"/>
                </a:solidFill>
                <a:latin typeface="+mn-ea"/>
                <a:ea typeface="+mn-ea"/>
                <a:sym typeface="微软雅黑" panose="020B0503020204020204" charset="-122"/>
              </a:rPr>
              <a:t>的</a:t>
            </a:r>
            <a:r>
              <a:rPr lang="zh-CN" altLang="en-US" sz="1400" dirty="0">
                <a:solidFill>
                  <a:srgbClr val="333333"/>
                </a:solidFill>
                <a:latin typeface="+mn-ea"/>
                <a:ea typeface="+mn-ea"/>
                <a:sym typeface="微软雅黑" panose="020B0503020204020204" charset="-122"/>
              </a:rPr>
              <a:t>综合</a:t>
            </a:r>
            <a:r>
              <a:rPr lang="zh-CN" altLang="en-US" sz="1400" dirty="0" smtClean="0">
                <a:solidFill>
                  <a:srgbClr val="333333"/>
                </a:solidFill>
                <a:latin typeface="+mn-ea"/>
                <a:ea typeface="+mn-ea"/>
                <a:sym typeface="微软雅黑" panose="020B0503020204020204" charset="-122"/>
              </a:rPr>
              <a:t>描述</a:t>
            </a:r>
            <a:r>
              <a:rPr lang="zh-CN" altLang="en-US" sz="1400" dirty="0">
                <a:solidFill>
                  <a:srgbClr val="333333"/>
                </a:solidFill>
                <a:latin typeface="+mn-ea"/>
                <a:ea typeface="+mn-ea"/>
                <a:sym typeface="微软雅黑" panose="020B0503020204020204" charset="-122"/>
              </a:rPr>
              <a:t>说明，在此录入上述图表</a:t>
            </a:r>
            <a:r>
              <a:rPr lang="zh-CN" altLang="en-US" sz="1400" dirty="0" smtClean="0">
                <a:solidFill>
                  <a:srgbClr val="333333"/>
                </a:solidFill>
                <a:latin typeface="+mn-ea"/>
                <a:ea typeface="+mn-ea"/>
                <a:sym typeface="微软雅黑" panose="020B0503020204020204" charset="-122"/>
              </a:rPr>
              <a:t>的</a:t>
            </a:r>
            <a:r>
              <a:rPr lang="zh-CN" altLang="en-US" sz="1400" dirty="0">
                <a:solidFill>
                  <a:srgbClr val="333333"/>
                </a:solidFill>
                <a:latin typeface="+mn-ea"/>
                <a:ea typeface="+mn-ea"/>
                <a:sym typeface="微软雅黑" panose="020B0503020204020204" charset="-122"/>
              </a:rPr>
              <a:t>综合</a:t>
            </a:r>
            <a:r>
              <a:rPr lang="zh-CN" altLang="en-US" sz="1400" dirty="0" smtClean="0">
                <a:solidFill>
                  <a:srgbClr val="333333"/>
                </a:solidFill>
                <a:latin typeface="+mn-ea"/>
                <a:ea typeface="+mn-ea"/>
                <a:sym typeface="微软雅黑" panose="020B0503020204020204" charset="-122"/>
              </a:rPr>
              <a:t>描述说明。</a:t>
            </a:r>
            <a:endParaRPr lang="zh-CN" altLang="en-US" sz="1400" dirty="0">
              <a:solidFill>
                <a:srgbClr val="333333"/>
              </a:solidFill>
              <a:latin typeface="+mn-ea"/>
              <a:ea typeface="+mn-ea"/>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a:spLocks noChangeArrowheads="1"/>
          </p:cNvSpPr>
          <p:nvPr/>
        </p:nvSpPr>
        <p:spPr bwMode="auto">
          <a:xfrm>
            <a:off x="438423" y="102789"/>
            <a:ext cx="2534568"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spc="300" dirty="0" smtClean="0">
                <a:solidFill>
                  <a:srgbClr val="B02434"/>
                </a:solidFill>
                <a:latin typeface="Arial" panose="020B0604020202020204"/>
                <a:ea typeface="微软雅黑" panose="020B0503020204020204" charset="-122"/>
                <a:sym typeface="Arial" panose="020B0604020202020204"/>
              </a:rPr>
              <a:t>市场开拓计划</a:t>
            </a:r>
            <a:endParaRPr lang="zh-CN" altLang="en-US" sz="2400" b="1" spc="300" dirty="0">
              <a:solidFill>
                <a:srgbClr val="B02434"/>
              </a:solidFill>
              <a:latin typeface="Arial" panose="020B0604020202020204"/>
              <a:ea typeface="微软雅黑" panose="020B0503020204020204" charset="-122"/>
              <a:sym typeface="Arial" panose="020B0604020202020204"/>
            </a:endParaRPr>
          </a:p>
        </p:txBody>
      </p:sp>
      <p:sp>
        <p:nvSpPr>
          <p:cNvPr id="3" name="文本框 10"/>
          <p:cNvSpPr txBox="1">
            <a:spLocks noChangeArrowheads="1"/>
          </p:cNvSpPr>
          <p:nvPr/>
        </p:nvSpPr>
        <p:spPr bwMode="auto">
          <a:xfrm>
            <a:off x="447055" y="494906"/>
            <a:ext cx="2179704" cy="2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200" b="1" dirty="0" smtClean="0">
                <a:solidFill>
                  <a:schemeClr val="bg1">
                    <a:lumMod val="50000"/>
                  </a:schemeClr>
                </a:solidFill>
                <a:latin typeface="Arial" panose="020B0604020202020204"/>
                <a:ea typeface="微软雅黑" panose="020B0503020204020204" charset="-122"/>
                <a:sym typeface="Arial" panose="020B0604020202020204"/>
              </a:rPr>
              <a:t>Market </a:t>
            </a:r>
            <a:r>
              <a:rPr lang="en-US" altLang="zh-CN" sz="1200" b="1" dirty="0">
                <a:solidFill>
                  <a:schemeClr val="bg1">
                    <a:lumMod val="50000"/>
                  </a:schemeClr>
                </a:solidFill>
                <a:latin typeface="Arial" panose="020B0604020202020204"/>
                <a:ea typeface="微软雅黑" panose="020B0503020204020204" charset="-122"/>
                <a:sym typeface="Arial" panose="020B0604020202020204"/>
              </a:rPr>
              <a:t>development plan</a:t>
            </a:r>
            <a:endParaRPr lang="zh-CN" altLang="en-US" sz="1200" b="1" dirty="0">
              <a:solidFill>
                <a:schemeClr val="bg1">
                  <a:lumMod val="50000"/>
                </a:schemeClr>
              </a:solidFill>
              <a:latin typeface="Arial" panose="020B0604020202020204"/>
              <a:ea typeface="微软雅黑" panose="020B0503020204020204" charset="-122"/>
              <a:sym typeface="Arial" panose="020B0604020202020204"/>
            </a:endParaRPr>
          </a:p>
        </p:txBody>
      </p:sp>
      <p:grpSp>
        <p:nvGrpSpPr>
          <p:cNvPr id="179" name="组合 178"/>
          <p:cNvGrpSpPr/>
          <p:nvPr/>
        </p:nvGrpSpPr>
        <p:grpSpPr>
          <a:xfrm>
            <a:off x="4031389" y="1276065"/>
            <a:ext cx="2557424" cy="907751"/>
            <a:chOff x="3666731" y="1984470"/>
            <a:chExt cx="2636520" cy="1447800"/>
          </a:xfrm>
        </p:grpSpPr>
        <p:sp>
          <p:nvSpPr>
            <p:cNvPr id="200" name="任意多边形 199"/>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90" b="1">
                <a:solidFill>
                  <a:schemeClr val="tx2">
                    <a:lumMod val="75000"/>
                  </a:schemeClr>
                </a:solidFill>
                <a:latin typeface="+mn-ea"/>
                <a:cs typeface="Arial" panose="020B0604020202020204" pitchFamily="34" charset="0"/>
              </a:endParaRPr>
            </a:p>
          </p:txBody>
        </p:sp>
        <p:sp>
          <p:nvSpPr>
            <p:cNvPr id="201" name="文本框 35"/>
            <p:cNvSpPr txBox="1"/>
            <p:nvPr/>
          </p:nvSpPr>
          <p:spPr>
            <a:xfrm>
              <a:off x="3971726" y="2389297"/>
              <a:ext cx="2230360" cy="63814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bg1">
                      <a:lumMod val="95000"/>
                    </a:schemeClr>
                  </a:solidFill>
                  <a:latin typeface="+mn-ea"/>
                  <a:cs typeface="Arial" panose="020B0604020202020204" pitchFamily="34" charset="0"/>
                </a:rPr>
                <a:t>输入内容</a:t>
              </a:r>
              <a:endParaRPr lang="zh-CN" altLang="en-US" sz="2000" b="1" baseline="-3000" dirty="0">
                <a:solidFill>
                  <a:schemeClr val="bg1">
                    <a:lumMod val="95000"/>
                  </a:schemeClr>
                </a:solidFill>
                <a:latin typeface="+mn-ea"/>
                <a:cs typeface="Arial" panose="020B0604020202020204" pitchFamily="34" charset="0"/>
              </a:endParaRPr>
            </a:p>
          </p:txBody>
        </p:sp>
      </p:grpSp>
      <p:grpSp>
        <p:nvGrpSpPr>
          <p:cNvPr id="180" name="组合 179"/>
          <p:cNvGrpSpPr/>
          <p:nvPr/>
        </p:nvGrpSpPr>
        <p:grpSpPr>
          <a:xfrm>
            <a:off x="1893868" y="1276065"/>
            <a:ext cx="2557424" cy="907751"/>
            <a:chOff x="1436370" y="1984470"/>
            <a:chExt cx="2636520" cy="1447800"/>
          </a:xfrm>
        </p:grpSpPr>
        <p:sp>
          <p:nvSpPr>
            <p:cNvPr id="198" name="任意多边形 197"/>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90" b="1">
                <a:solidFill>
                  <a:schemeClr val="tx2">
                    <a:lumMod val="75000"/>
                  </a:schemeClr>
                </a:solidFill>
                <a:latin typeface="+mn-ea"/>
                <a:cs typeface="Arial" panose="020B0604020202020204" pitchFamily="34" charset="0"/>
              </a:endParaRPr>
            </a:p>
          </p:txBody>
        </p:sp>
        <p:sp>
          <p:nvSpPr>
            <p:cNvPr id="199" name="文本框 43"/>
            <p:cNvSpPr txBox="1"/>
            <p:nvPr/>
          </p:nvSpPr>
          <p:spPr>
            <a:xfrm>
              <a:off x="1709209" y="2340208"/>
              <a:ext cx="2293960" cy="736324"/>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dirty="0">
                  <a:solidFill>
                    <a:schemeClr val="bg1">
                      <a:lumMod val="95000"/>
                    </a:schemeClr>
                  </a:solidFill>
                  <a:latin typeface="+mn-ea"/>
                  <a:cs typeface="Arial" panose="020B0604020202020204" pitchFamily="34" charset="0"/>
                </a:rPr>
                <a:t>输入内容</a:t>
              </a:r>
              <a:endParaRPr lang="zh-CN" altLang="en-US" sz="2000" b="1" baseline="-3000" dirty="0">
                <a:solidFill>
                  <a:schemeClr val="bg1">
                    <a:lumMod val="95000"/>
                  </a:schemeClr>
                </a:solidFill>
                <a:latin typeface="+mn-ea"/>
                <a:cs typeface="Arial" panose="020B0604020202020204" pitchFamily="34" charset="0"/>
              </a:endParaRPr>
            </a:p>
          </p:txBody>
        </p:sp>
      </p:grpSp>
      <p:grpSp>
        <p:nvGrpSpPr>
          <p:cNvPr id="181" name="组合 180"/>
          <p:cNvGrpSpPr/>
          <p:nvPr/>
        </p:nvGrpSpPr>
        <p:grpSpPr>
          <a:xfrm>
            <a:off x="8306430" y="1276065"/>
            <a:ext cx="2557424" cy="907751"/>
            <a:chOff x="8127453" y="1984470"/>
            <a:chExt cx="2636520" cy="1447800"/>
          </a:xfrm>
        </p:grpSpPr>
        <p:sp>
          <p:nvSpPr>
            <p:cNvPr id="196" name="任意多边形 195"/>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90" b="1">
                <a:solidFill>
                  <a:schemeClr val="tx2">
                    <a:lumMod val="75000"/>
                  </a:schemeClr>
                </a:solidFill>
                <a:latin typeface="+mn-ea"/>
                <a:cs typeface="Arial" panose="020B0604020202020204" pitchFamily="34" charset="0"/>
              </a:endParaRPr>
            </a:p>
          </p:txBody>
        </p:sp>
        <p:sp>
          <p:nvSpPr>
            <p:cNvPr id="197" name="文本框 46"/>
            <p:cNvSpPr txBox="1"/>
            <p:nvPr/>
          </p:nvSpPr>
          <p:spPr>
            <a:xfrm>
              <a:off x="8439016" y="2389297"/>
              <a:ext cx="2230360" cy="638148"/>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bg1">
                      <a:lumMod val="95000"/>
                    </a:schemeClr>
                  </a:solidFill>
                  <a:latin typeface="+mn-ea"/>
                  <a:cs typeface="Arial" panose="020B0604020202020204" pitchFamily="34" charset="0"/>
                </a:rPr>
                <a:t>输入内容</a:t>
              </a:r>
              <a:endParaRPr lang="zh-CN" altLang="en-US" sz="2000" b="1" baseline="-3000" dirty="0">
                <a:solidFill>
                  <a:schemeClr val="bg1">
                    <a:lumMod val="95000"/>
                  </a:schemeClr>
                </a:solidFill>
                <a:latin typeface="+mn-ea"/>
                <a:cs typeface="Arial" panose="020B0604020202020204" pitchFamily="34" charset="0"/>
              </a:endParaRPr>
            </a:p>
          </p:txBody>
        </p:sp>
      </p:grpSp>
      <p:grpSp>
        <p:nvGrpSpPr>
          <p:cNvPr id="182" name="组合 181"/>
          <p:cNvGrpSpPr/>
          <p:nvPr/>
        </p:nvGrpSpPr>
        <p:grpSpPr>
          <a:xfrm>
            <a:off x="6168909" y="1276065"/>
            <a:ext cx="2557424" cy="907751"/>
            <a:chOff x="5897092" y="1984470"/>
            <a:chExt cx="2636520" cy="1447800"/>
          </a:xfrm>
        </p:grpSpPr>
        <p:sp>
          <p:nvSpPr>
            <p:cNvPr id="194" name="任意多边形 19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90" b="1">
                <a:solidFill>
                  <a:schemeClr val="tx2">
                    <a:lumMod val="75000"/>
                  </a:schemeClr>
                </a:solidFill>
                <a:latin typeface="+mn-ea"/>
                <a:cs typeface="Arial" panose="020B0604020202020204" pitchFamily="34" charset="0"/>
              </a:endParaRPr>
            </a:p>
          </p:txBody>
        </p:sp>
        <p:sp>
          <p:nvSpPr>
            <p:cNvPr id="195" name="文本框 49"/>
            <p:cNvSpPr txBox="1"/>
            <p:nvPr/>
          </p:nvSpPr>
          <p:spPr>
            <a:xfrm>
              <a:off x="6227711" y="2340213"/>
              <a:ext cx="2205655" cy="736324"/>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dirty="0">
                  <a:solidFill>
                    <a:schemeClr val="bg1">
                      <a:lumMod val="95000"/>
                    </a:schemeClr>
                  </a:solidFill>
                  <a:latin typeface="+mn-ea"/>
                  <a:cs typeface="Arial" panose="020B0604020202020204" pitchFamily="34" charset="0"/>
                </a:rPr>
                <a:t>输入内容</a:t>
              </a:r>
              <a:endParaRPr lang="zh-CN" altLang="en-US" sz="2000" b="1" baseline="-3000" dirty="0">
                <a:solidFill>
                  <a:schemeClr val="bg1">
                    <a:lumMod val="95000"/>
                  </a:schemeClr>
                </a:solidFill>
                <a:latin typeface="+mn-ea"/>
                <a:cs typeface="Arial" panose="020B0604020202020204" pitchFamily="34" charset="0"/>
              </a:endParaRPr>
            </a:p>
          </p:txBody>
        </p:sp>
      </p:grpSp>
      <p:sp>
        <p:nvSpPr>
          <p:cNvPr id="183" name="矩形 182"/>
          <p:cNvSpPr/>
          <p:nvPr/>
        </p:nvSpPr>
        <p:spPr>
          <a:xfrm>
            <a:off x="2447146" y="2461818"/>
            <a:ext cx="1313162" cy="430879"/>
          </a:xfrm>
          <a:prstGeom prst="rect">
            <a:avLst/>
          </a:prstGeom>
        </p:spPr>
        <p:txBody>
          <a:bodyPr wrap="non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200" b="1" dirty="0">
                <a:solidFill>
                  <a:schemeClr val="tx1">
                    <a:lumMod val="75000"/>
                    <a:lumOff val="25000"/>
                  </a:schemeClr>
                </a:solidFill>
                <a:latin typeface="+mn-ea"/>
              </a:rPr>
              <a:t>添加标题</a:t>
            </a:r>
            <a:endParaRPr lang="en-US" altLang="zh-CN" sz="2200" b="1" dirty="0">
              <a:solidFill>
                <a:schemeClr val="tx1">
                  <a:lumMod val="75000"/>
                  <a:lumOff val="25000"/>
                </a:schemeClr>
              </a:solidFill>
              <a:latin typeface="+mn-ea"/>
            </a:endParaRPr>
          </a:p>
        </p:txBody>
      </p:sp>
      <p:sp>
        <p:nvSpPr>
          <p:cNvPr id="184" name="矩形 183"/>
          <p:cNvSpPr>
            <a:spLocks noChangeArrowheads="1"/>
          </p:cNvSpPr>
          <p:nvPr/>
        </p:nvSpPr>
        <p:spPr bwMode="auto">
          <a:xfrm>
            <a:off x="2152757" y="2940939"/>
            <a:ext cx="1907885"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mn-ea"/>
                <a:ea typeface="+mn-ea"/>
                <a:sym typeface="微软雅黑" panose="020B0503020204020204" charset="-122"/>
              </a:rPr>
              <a:t>在此录入上述图表的描述说明，在此录入上述图表的描述说明，在此录入上述图表的描述说明。</a:t>
            </a:r>
            <a:endParaRPr lang="zh-CN" altLang="en-US" sz="1400" dirty="0">
              <a:solidFill>
                <a:schemeClr val="tx1">
                  <a:lumMod val="75000"/>
                  <a:lumOff val="25000"/>
                </a:schemeClr>
              </a:solidFill>
              <a:latin typeface="+mn-ea"/>
              <a:ea typeface="+mn-ea"/>
              <a:sym typeface="微软雅黑" panose="020B0503020204020204" charset="-122"/>
            </a:endParaRPr>
          </a:p>
        </p:txBody>
      </p:sp>
      <p:sp>
        <p:nvSpPr>
          <p:cNvPr id="185" name="矩形 184"/>
          <p:cNvSpPr/>
          <p:nvPr/>
        </p:nvSpPr>
        <p:spPr>
          <a:xfrm>
            <a:off x="4614451" y="2461818"/>
            <a:ext cx="1313162" cy="430879"/>
          </a:xfrm>
          <a:prstGeom prst="rect">
            <a:avLst/>
          </a:prstGeom>
        </p:spPr>
        <p:txBody>
          <a:bodyPr wrap="non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200" b="1" dirty="0">
                <a:solidFill>
                  <a:schemeClr val="tx1">
                    <a:lumMod val="75000"/>
                    <a:lumOff val="25000"/>
                  </a:schemeClr>
                </a:solidFill>
                <a:latin typeface="+mn-ea"/>
              </a:rPr>
              <a:t>添加标题</a:t>
            </a:r>
            <a:endParaRPr lang="en-US" altLang="zh-CN" sz="2200" b="1" dirty="0">
              <a:solidFill>
                <a:schemeClr val="tx1">
                  <a:lumMod val="75000"/>
                  <a:lumOff val="25000"/>
                </a:schemeClr>
              </a:solidFill>
              <a:latin typeface="+mn-ea"/>
            </a:endParaRPr>
          </a:p>
        </p:txBody>
      </p:sp>
      <p:sp>
        <p:nvSpPr>
          <p:cNvPr id="186" name="矩形 185"/>
          <p:cNvSpPr>
            <a:spLocks noChangeArrowheads="1"/>
          </p:cNvSpPr>
          <p:nvPr/>
        </p:nvSpPr>
        <p:spPr bwMode="auto">
          <a:xfrm>
            <a:off x="4362733" y="2940939"/>
            <a:ext cx="18753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mn-ea"/>
                <a:ea typeface="+mn-ea"/>
                <a:sym typeface="微软雅黑" panose="020B0503020204020204" charset="-122"/>
              </a:rPr>
              <a:t>在此录入上述图表的描述说明，在此录入上述图表的描述说明，在此录入上述图表的描述说明。</a:t>
            </a:r>
            <a:endParaRPr lang="zh-CN" altLang="en-US" sz="1400" dirty="0">
              <a:solidFill>
                <a:schemeClr val="tx1">
                  <a:lumMod val="75000"/>
                  <a:lumOff val="25000"/>
                </a:schemeClr>
              </a:solidFill>
              <a:latin typeface="+mn-ea"/>
              <a:ea typeface="+mn-ea"/>
              <a:sym typeface="微软雅黑" panose="020B0503020204020204" charset="-122"/>
            </a:endParaRPr>
          </a:p>
        </p:txBody>
      </p:sp>
      <p:sp>
        <p:nvSpPr>
          <p:cNvPr id="187" name="矩形 186"/>
          <p:cNvSpPr/>
          <p:nvPr/>
        </p:nvSpPr>
        <p:spPr>
          <a:xfrm>
            <a:off x="6781756" y="2461818"/>
            <a:ext cx="1313162" cy="430879"/>
          </a:xfrm>
          <a:prstGeom prst="rect">
            <a:avLst/>
          </a:prstGeom>
        </p:spPr>
        <p:txBody>
          <a:bodyPr wrap="non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200" b="1" dirty="0">
                <a:solidFill>
                  <a:schemeClr val="tx1">
                    <a:lumMod val="75000"/>
                    <a:lumOff val="25000"/>
                  </a:schemeClr>
                </a:solidFill>
                <a:latin typeface="+mn-ea"/>
              </a:rPr>
              <a:t>添加标题</a:t>
            </a:r>
            <a:endParaRPr lang="en-US" altLang="zh-CN" sz="2200" b="1" dirty="0">
              <a:solidFill>
                <a:schemeClr val="tx1">
                  <a:lumMod val="75000"/>
                  <a:lumOff val="25000"/>
                </a:schemeClr>
              </a:solidFill>
              <a:latin typeface="+mn-ea"/>
            </a:endParaRPr>
          </a:p>
        </p:txBody>
      </p:sp>
      <p:sp>
        <p:nvSpPr>
          <p:cNvPr id="188" name="矩形 187"/>
          <p:cNvSpPr>
            <a:spLocks noChangeArrowheads="1"/>
          </p:cNvSpPr>
          <p:nvPr/>
        </p:nvSpPr>
        <p:spPr bwMode="auto">
          <a:xfrm>
            <a:off x="6540185" y="2940939"/>
            <a:ext cx="1892607"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mn-ea"/>
                <a:ea typeface="+mn-ea"/>
                <a:sym typeface="微软雅黑" panose="020B0503020204020204" charset="-122"/>
              </a:rPr>
              <a:t>在此录入上述图表的描述说明，在此录入上述图表的描述说明，在此录入上述图表的描述说明。</a:t>
            </a:r>
            <a:endParaRPr lang="zh-CN" altLang="en-US" sz="1400" dirty="0">
              <a:solidFill>
                <a:schemeClr val="tx1">
                  <a:lumMod val="75000"/>
                  <a:lumOff val="25000"/>
                </a:schemeClr>
              </a:solidFill>
              <a:latin typeface="+mn-ea"/>
              <a:ea typeface="+mn-ea"/>
              <a:sym typeface="微软雅黑" panose="020B0503020204020204" charset="-122"/>
            </a:endParaRPr>
          </a:p>
        </p:txBody>
      </p:sp>
      <p:sp>
        <p:nvSpPr>
          <p:cNvPr id="189" name="矩形 188"/>
          <p:cNvSpPr/>
          <p:nvPr/>
        </p:nvSpPr>
        <p:spPr>
          <a:xfrm>
            <a:off x="8949060" y="2461818"/>
            <a:ext cx="1313162" cy="430879"/>
          </a:xfrm>
          <a:prstGeom prst="rect">
            <a:avLst/>
          </a:prstGeom>
        </p:spPr>
        <p:txBody>
          <a:bodyPr wrap="none" lIns="91431" tIns="45716" rIns="91431" bIns="45716">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200" b="1" dirty="0">
                <a:solidFill>
                  <a:schemeClr val="tx1">
                    <a:lumMod val="75000"/>
                    <a:lumOff val="25000"/>
                  </a:schemeClr>
                </a:solidFill>
                <a:latin typeface="+mn-ea"/>
              </a:rPr>
              <a:t>添加标题</a:t>
            </a:r>
            <a:endParaRPr lang="en-US" altLang="zh-CN" sz="2200" b="1" dirty="0">
              <a:solidFill>
                <a:schemeClr val="tx1">
                  <a:lumMod val="75000"/>
                  <a:lumOff val="25000"/>
                </a:schemeClr>
              </a:solidFill>
              <a:latin typeface="+mn-ea"/>
            </a:endParaRPr>
          </a:p>
        </p:txBody>
      </p:sp>
      <p:sp>
        <p:nvSpPr>
          <p:cNvPr id="190" name="矩形 189"/>
          <p:cNvSpPr>
            <a:spLocks noChangeArrowheads="1"/>
          </p:cNvSpPr>
          <p:nvPr/>
        </p:nvSpPr>
        <p:spPr bwMode="auto">
          <a:xfrm>
            <a:off x="8734883" y="2940939"/>
            <a:ext cx="187499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75000"/>
                    <a:lumOff val="25000"/>
                  </a:schemeClr>
                </a:solidFill>
                <a:latin typeface="+mn-ea"/>
                <a:ea typeface="+mn-ea"/>
                <a:sym typeface="微软雅黑" panose="020B0503020204020204" charset="-122"/>
              </a:rPr>
              <a:t>在此录入上述图表的描述说明，在此录入上述图表的描述说明，在此录入上述图表的描述说明。</a:t>
            </a:r>
            <a:endParaRPr lang="zh-CN" altLang="en-US" sz="1400" dirty="0">
              <a:solidFill>
                <a:schemeClr val="tx1">
                  <a:lumMod val="75000"/>
                  <a:lumOff val="25000"/>
                </a:schemeClr>
              </a:solidFill>
              <a:latin typeface="+mn-ea"/>
              <a:ea typeface="+mn-ea"/>
              <a:sym typeface="微软雅黑" panose="020B0503020204020204" charset="-122"/>
            </a:endParaRPr>
          </a:p>
        </p:txBody>
      </p:sp>
      <p:sp>
        <p:nvSpPr>
          <p:cNvPr id="191" name="Freeform 12"/>
          <p:cNvSpPr/>
          <p:nvPr/>
        </p:nvSpPr>
        <p:spPr bwMode="auto">
          <a:xfrm>
            <a:off x="1844576" y="439207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50000"/>
                  <a:lumOff val="50000"/>
                </a:schemeClr>
              </a:solidFill>
              <a:latin typeface="+mn-ea"/>
            </a:endParaRPr>
          </a:p>
        </p:txBody>
      </p:sp>
      <p:sp>
        <p:nvSpPr>
          <p:cNvPr id="192" name="Freeform 12"/>
          <p:cNvSpPr/>
          <p:nvPr/>
        </p:nvSpPr>
        <p:spPr bwMode="auto">
          <a:xfrm flipH="1" flipV="1">
            <a:off x="10485536" y="542636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50000"/>
                  <a:lumOff val="50000"/>
                </a:schemeClr>
              </a:solidFill>
              <a:latin typeface="+mn-ea"/>
            </a:endParaRPr>
          </a:p>
        </p:txBody>
      </p:sp>
      <p:sp>
        <p:nvSpPr>
          <p:cNvPr id="193" name="TextBox 35"/>
          <p:cNvSpPr txBox="1"/>
          <p:nvPr/>
        </p:nvSpPr>
        <p:spPr>
          <a:xfrm>
            <a:off x="2204616" y="4706280"/>
            <a:ext cx="8545239" cy="105259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ct val="0"/>
              </a:spcBef>
            </a:pPr>
            <a:r>
              <a:rPr lang="zh-CN" altLang="en-US" sz="1600" dirty="0">
                <a:solidFill>
                  <a:schemeClr val="tx1">
                    <a:lumMod val="50000"/>
                    <a:lumOff val="50000"/>
                  </a:schemeClr>
                </a:solidFill>
                <a:latin typeface="+mn-ea"/>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600" dirty="0">
              <a:solidFill>
                <a:schemeClr val="tx1">
                  <a:lumMod val="50000"/>
                  <a:lumOff val="50000"/>
                </a:schemeClr>
              </a:solidFill>
              <a:latin typeface="+mn-ea"/>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1"/>
          <p:cNvSpPr/>
          <p:nvPr/>
        </p:nvSpPr>
        <p:spPr>
          <a:xfrm flipH="1">
            <a:off x="9447630" y="5880523"/>
            <a:ext cx="2582157" cy="1359792"/>
          </a:xfrm>
          <a:prstGeom prst="triangle">
            <a:avLst>
              <a:gd name="adj" fmla="val 5046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3" name="等腰三角形 2"/>
          <p:cNvSpPr/>
          <p:nvPr/>
        </p:nvSpPr>
        <p:spPr>
          <a:xfrm flipH="1" flipV="1">
            <a:off x="2716958" y="-5371"/>
            <a:ext cx="4703910" cy="2422237"/>
          </a:xfrm>
          <a:prstGeom prst="triangle">
            <a:avLst>
              <a:gd name="adj" fmla="val 4827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4" name="等腰三角形 3"/>
          <p:cNvSpPr/>
          <p:nvPr/>
        </p:nvSpPr>
        <p:spPr>
          <a:xfrm rot="9440032" flipH="1" flipV="1">
            <a:off x="9718685" y="398689"/>
            <a:ext cx="1156725" cy="710378"/>
          </a:xfrm>
          <a:prstGeom prst="triangle">
            <a:avLst>
              <a:gd name="adj" fmla="val 5899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latin typeface="Arial" panose="020B0604020202020204"/>
              <a:ea typeface="微软雅黑" panose="020B0503020204020204" charset="-122"/>
              <a:sym typeface="Arial" panose="020B0604020202020204"/>
            </a:endParaRPr>
          </a:p>
        </p:txBody>
      </p:sp>
      <p:grpSp>
        <p:nvGrpSpPr>
          <p:cNvPr id="5" name="组合 4"/>
          <p:cNvGrpSpPr/>
          <p:nvPr/>
        </p:nvGrpSpPr>
        <p:grpSpPr>
          <a:xfrm rot="18894356">
            <a:off x="-1261637" y="-185297"/>
            <a:ext cx="5285416" cy="5283505"/>
            <a:chOff x="827584" y="3190330"/>
            <a:chExt cx="3963144" cy="3963144"/>
          </a:xfrm>
          <a:blipFill dpi="0" rotWithShape="1">
            <a:blip r:embed="rId1">
              <a:extLst>
                <a:ext uri="{28A0092B-C50C-407E-A947-70E740481C1C}">
                  <a14:useLocalDpi xmlns:a14="http://schemas.microsoft.com/office/drawing/2010/main" val="0"/>
                </a:ext>
              </a:extLst>
            </a:blip>
            <a:srcRect/>
            <a:stretch>
              <a:fillRect/>
            </a:stretch>
          </a:blipFill>
        </p:grpSpPr>
        <p:sp>
          <p:nvSpPr>
            <p:cNvPr id="17" name="矩形 16"/>
            <p:cNvSpPr/>
            <p:nvPr/>
          </p:nvSpPr>
          <p:spPr>
            <a:xfrm>
              <a:off x="827584" y="3190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18" name="矩形 17"/>
            <p:cNvSpPr/>
            <p:nvPr/>
          </p:nvSpPr>
          <p:spPr>
            <a:xfrm>
              <a:off x="2161084" y="3190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19" name="矩形 18"/>
            <p:cNvSpPr/>
            <p:nvPr/>
          </p:nvSpPr>
          <p:spPr>
            <a:xfrm>
              <a:off x="3494584" y="3190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0" name="矩形 19"/>
            <p:cNvSpPr/>
            <p:nvPr/>
          </p:nvSpPr>
          <p:spPr>
            <a:xfrm>
              <a:off x="827584" y="45238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1" name="矩形 20"/>
            <p:cNvSpPr/>
            <p:nvPr/>
          </p:nvSpPr>
          <p:spPr>
            <a:xfrm>
              <a:off x="2161084" y="45238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2" name="矩形 21"/>
            <p:cNvSpPr/>
            <p:nvPr/>
          </p:nvSpPr>
          <p:spPr>
            <a:xfrm>
              <a:off x="3494584" y="45238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3" name="矩形 22"/>
            <p:cNvSpPr/>
            <p:nvPr/>
          </p:nvSpPr>
          <p:spPr>
            <a:xfrm>
              <a:off x="827584" y="5857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4" name="矩形 23"/>
            <p:cNvSpPr/>
            <p:nvPr/>
          </p:nvSpPr>
          <p:spPr>
            <a:xfrm>
              <a:off x="2161084" y="5857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25" name="矩形 24"/>
            <p:cNvSpPr/>
            <p:nvPr/>
          </p:nvSpPr>
          <p:spPr>
            <a:xfrm>
              <a:off x="3494584" y="5857330"/>
              <a:ext cx="1296144" cy="129614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grpSp>
      <p:grpSp>
        <p:nvGrpSpPr>
          <p:cNvPr id="6" name="组合 5"/>
          <p:cNvGrpSpPr/>
          <p:nvPr/>
        </p:nvGrpSpPr>
        <p:grpSpPr>
          <a:xfrm>
            <a:off x="-313462" y="1592728"/>
            <a:ext cx="3364257" cy="1728592"/>
            <a:chOff x="218834" y="1191094"/>
            <a:chExt cx="2523521" cy="1296144"/>
          </a:xfrm>
        </p:grpSpPr>
        <p:sp>
          <p:nvSpPr>
            <p:cNvPr id="15" name="矩形 14"/>
            <p:cNvSpPr/>
            <p:nvPr/>
          </p:nvSpPr>
          <p:spPr>
            <a:xfrm rot="18894356">
              <a:off x="838731" y="1191094"/>
              <a:ext cx="1296144" cy="1296144"/>
            </a:xfrm>
            <a:prstGeom prst="rect">
              <a:avLst/>
            </a:prstGeom>
            <a:solidFill>
              <a:srgbClr val="4A4A4C">
                <a:alpha val="2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Arial" panose="020B0604020202020204"/>
                <a:ea typeface="微软雅黑" panose="020B0503020204020204" charset="-122"/>
                <a:sym typeface="Arial" panose="020B0604020202020204"/>
              </a:endParaRPr>
            </a:p>
          </p:txBody>
        </p:sp>
        <p:sp>
          <p:nvSpPr>
            <p:cNvPr id="16" name="TextBox 11"/>
            <p:cNvSpPr txBox="1"/>
            <p:nvPr/>
          </p:nvSpPr>
          <p:spPr>
            <a:xfrm flipH="1">
              <a:off x="218834" y="1387064"/>
              <a:ext cx="2523521" cy="9233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7200" b="1" dirty="0" smtClean="0">
                  <a:solidFill>
                    <a:schemeClr val="bg1">
                      <a:alpha val="64000"/>
                    </a:schemeClr>
                  </a:solidFill>
                  <a:latin typeface="Arial" panose="020B0604020202020204"/>
                  <a:ea typeface="微软雅黑" panose="020B0503020204020204" charset="-122"/>
                  <a:sym typeface="Arial" panose="020B0604020202020204"/>
                </a:rPr>
                <a:t>02</a:t>
              </a:r>
              <a:endParaRPr lang="id-ID" sz="7200" b="1" dirty="0">
                <a:solidFill>
                  <a:schemeClr val="bg1">
                    <a:alpha val="64000"/>
                  </a:schemeClr>
                </a:solidFill>
                <a:latin typeface="Arial" panose="020B0604020202020204"/>
                <a:ea typeface="微软雅黑" panose="020B0503020204020204" charset="-122"/>
                <a:sym typeface="Arial" panose="020B0604020202020204"/>
              </a:endParaRPr>
            </a:p>
          </p:txBody>
        </p:sp>
      </p:grpSp>
      <p:grpSp>
        <p:nvGrpSpPr>
          <p:cNvPr id="7" name="组合 6"/>
          <p:cNvGrpSpPr/>
          <p:nvPr/>
        </p:nvGrpSpPr>
        <p:grpSpPr>
          <a:xfrm>
            <a:off x="6056270" y="2883495"/>
            <a:ext cx="3570208" cy="2087556"/>
            <a:chOff x="5868330" y="2221920"/>
            <a:chExt cx="3570208" cy="2087556"/>
          </a:xfrm>
        </p:grpSpPr>
        <p:sp>
          <p:nvSpPr>
            <p:cNvPr id="8" name="矩形 7"/>
            <p:cNvSpPr/>
            <p:nvPr/>
          </p:nvSpPr>
          <p:spPr>
            <a:xfrm>
              <a:off x="5868330" y="2221920"/>
              <a:ext cx="3570208" cy="834844"/>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4400" b="1" dirty="0">
                  <a:solidFill>
                    <a:srgbClr val="C00000"/>
                  </a:solidFill>
                  <a:ea typeface="微软雅黑" panose="020B0503020204020204" charset="-122"/>
                  <a:sym typeface="Arial" panose="020B0604020202020204"/>
                </a:rPr>
                <a:t>产品与运营</a:t>
              </a:r>
              <a:endParaRPr lang="zh-CN" altLang="en-US" sz="4400" b="1" dirty="0">
                <a:solidFill>
                  <a:srgbClr val="C00000"/>
                </a:solidFill>
                <a:ea typeface="微软雅黑" panose="020B0503020204020204" charset="-122"/>
                <a:sym typeface="Arial" panose="020B0604020202020204"/>
              </a:endParaRPr>
            </a:p>
          </p:txBody>
        </p:sp>
        <p:sp>
          <p:nvSpPr>
            <p:cNvPr id="9" name="TextBox 23"/>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添加文字标题一</a:t>
              </a:r>
              <a:endPar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sp>
          <p:nvSpPr>
            <p:cNvPr id="10" name="TextBox 24"/>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添加文字标题二</a:t>
              </a:r>
              <a:endPar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sp>
          <p:nvSpPr>
            <p:cNvPr id="11" name="TextBox 25"/>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添加文字标题三</a:t>
              </a:r>
              <a:endPar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sp>
          <p:nvSpPr>
            <p:cNvPr id="12" name="TextBox 23"/>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dirty="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添加文字标题四</a:t>
              </a:r>
              <a:endParaRPr lang="zh-CN" altLang="en-US" sz="1200" dirty="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sp>
          <p:nvSpPr>
            <p:cNvPr id="13" name="TextBox 24"/>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添加文字标题五</a:t>
              </a:r>
              <a:endParaRPr lang="zh-CN" altLang="en-US" sz="120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sp>
          <p:nvSpPr>
            <p:cNvPr id="14" name="TextBox 25"/>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charset="-122"/>
                </a:defRPr>
              </a:lvl1pPr>
              <a:lvl2pPr marL="742950" indent="-285750">
                <a:defRPr>
                  <a:solidFill>
                    <a:schemeClr val="tx1"/>
                  </a:solidFill>
                  <a:latin typeface="Lao UI" panose="020B0502040204020203" pitchFamily="34" charset="0"/>
                  <a:ea typeface="微软雅黑" panose="020B0503020204020204" charset="-122"/>
                </a:defRPr>
              </a:lvl2pPr>
              <a:lvl3pPr marL="1143000" indent="-228600">
                <a:defRPr>
                  <a:solidFill>
                    <a:schemeClr val="tx1"/>
                  </a:solidFill>
                  <a:latin typeface="Lao UI" panose="020B0502040204020203" pitchFamily="34" charset="0"/>
                  <a:ea typeface="微软雅黑" panose="020B0503020204020204" charset="-122"/>
                </a:defRPr>
              </a:lvl3pPr>
              <a:lvl4pPr marL="1600200" indent="-228600">
                <a:defRPr>
                  <a:solidFill>
                    <a:schemeClr val="tx1"/>
                  </a:solidFill>
                  <a:latin typeface="Lao UI" panose="020B0502040204020203" pitchFamily="34" charset="0"/>
                  <a:ea typeface="微软雅黑" panose="020B0503020204020204" charset="-122"/>
                </a:defRPr>
              </a:lvl4pPr>
              <a:lvl5pPr marL="2057400" indent="-228600">
                <a:defRPr>
                  <a:solidFill>
                    <a:schemeClr val="tx1"/>
                  </a:solidFill>
                  <a:latin typeface="Lao UI" panose="020B0502040204020203" pitchFamily="34" charset="0"/>
                  <a:ea typeface="微软雅黑" panose="020B050302020402020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charset="-122"/>
                </a:defRPr>
              </a:lvl9pPr>
            </a:lstStyle>
            <a:p>
              <a:pPr>
                <a:buFont typeface="Wingdings" panose="05000000000000000000" pitchFamily="2" charset="2"/>
                <a:buChar char="ü"/>
              </a:pPr>
              <a:r>
                <a:rPr lang="zh-CN" altLang="en-US" sz="1200" dirty="0">
                  <a:solidFill>
                    <a:schemeClr val="tx1">
                      <a:lumMod val="65000"/>
                      <a:lumOff val="35000"/>
                    </a:schemeClr>
                  </a:solidFill>
                  <a:latin typeface="Arial" panose="020B0604020202020204"/>
                  <a:ea typeface="微软雅黑" panose="020B0503020204020204" charset="-122"/>
                  <a:cs typeface="+mn-ea"/>
                  <a:sym typeface="Arial" panose="020B0604020202020204"/>
                </a:rPr>
                <a:t>添加文字标题六</a:t>
              </a:r>
              <a:endParaRPr lang="zh-CN" altLang="en-US" sz="1200" dirty="0">
                <a:solidFill>
                  <a:schemeClr val="tx1">
                    <a:lumMod val="65000"/>
                    <a:lumOff val="35000"/>
                  </a:schemeClr>
                </a:solidFill>
                <a:latin typeface="Arial" panose="020B0604020202020204"/>
                <a:ea typeface="微软雅黑" panose="020B0503020204020204" charset="-122"/>
                <a:cs typeface="+mn-ea"/>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a:spLocks noChangeArrowheads="1"/>
          </p:cNvSpPr>
          <p:nvPr/>
        </p:nvSpPr>
        <p:spPr bwMode="auto">
          <a:xfrm>
            <a:off x="438423" y="102789"/>
            <a:ext cx="2534568"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spc="300" dirty="0" smtClean="0">
                <a:solidFill>
                  <a:srgbClr val="B02434"/>
                </a:solidFill>
                <a:latin typeface="Arial" panose="020B0604020202020204"/>
                <a:ea typeface="微软雅黑" panose="020B0503020204020204" charset="-122"/>
                <a:sym typeface="Arial" panose="020B0604020202020204"/>
              </a:rPr>
              <a:t>五年发展计划</a:t>
            </a:r>
            <a:endParaRPr lang="zh-CN" altLang="en-US" sz="2400" b="1" spc="300" dirty="0">
              <a:solidFill>
                <a:srgbClr val="B02434"/>
              </a:solidFill>
              <a:latin typeface="Arial" panose="020B0604020202020204"/>
              <a:ea typeface="微软雅黑" panose="020B0503020204020204" charset="-122"/>
              <a:sym typeface="Arial" panose="020B0604020202020204"/>
            </a:endParaRPr>
          </a:p>
        </p:txBody>
      </p:sp>
      <p:sp>
        <p:nvSpPr>
          <p:cNvPr id="3" name="文本框 10"/>
          <p:cNvSpPr txBox="1">
            <a:spLocks noChangeArrowheads="1"/>
          </p:cNvSpPr>
          <p:nvPr/>
        </p:nvSpPr>
        <p:spPr bwMode="auto">
          <a:xfrm>
            <a:off x="447055" y="494906"/>
            <a:ext cx="2179704" cy="2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200" b="1" dirty="0">
                <a:solidFill>
                  <a:schemeClr val="bg1">
                    <a:lumMod val="50000"/>
                  </a:schemeClr>
                </a:solidFill>
                <a:latin typeface="Arial" panose="020B0604020202020204"/>
                <a:ea typeface="微软雅黑" panose="020B0503020204020204" charset="-122"/>
                <a:sym typeface="Arial" panose="020B0604020202020204"/>
              </a:rPr>
              <a:t>Five year development plan</a:t>
            </a:r>
            <a:endParaRPr lang="zh-CN" altLang="en-US" sz="1200" b="1" dirty="0">
              <a:solidFill>
                <a:schemeClr val="bg1">
                  <a:lumMod val="50000"/>
                </a:schemeClr>
              </a:solidFill>
              <a:latin typeface="Arial" panose="020B0604020202020204"/>
              <a:ea typeface="微软雅黑" panose="020B0503020204020204" charset="-122"/>
              <a:sym typeface="Arial" panose="020B0604020202020204"/>
            </a:endParaRPr>
          </a:p>
        </p:txBody>
      </p:sp>
      <p:sp>
        <p:nvSpPr>
          <p:cNvPr id="27" name="任意多边形 26"/>
          <p:cNvSpPr/>
          <p:nvPr/>
        </p:nvSpPr>
        <p:spPr>
          <a:xfrm>
            <a:off x="309312" y="2778589"/>
            <a:ext cx="12240125"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矩形 27"/>
          <p:cNvSpPr/>
          <p:nvPr/>
        </p:nvSpPr>
        <p:spPr>
          <a:xfrm>
            <a:off x="905361" y="3134807"/>
            <a:ext cx="2159566" cy="134344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2016</a:t>
            </a:r>
            <a:endParaRPr lang="en-US" altLang="zh-CN" sz="1600" kern="100" dirty="0" smtClean="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spcAft>
                <a:spcPts val="0"/>
              </a:spcAft>
              <a:defRPr/>
            </a:pPr>
            <a:r>
              <a:rPr lang="zh-CN" altLang="en-US" sz="2000" b="1" kern="100" dirty="0" smtClean="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输入名称</a:t>
            </a:r>
            <a:endParaRPr lang="en-US" altLang="zh-CN" sz="2000" b="1" kern="100" dirty="0" smtClean="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spcAft>
                <a:spcPts val="0"/>
              </a:spcAft>
              <a:defRPr/>
            </a:pPr>
            <a:r>
              <a:rPr lang="zh-CN" altLang="en-US" sz="1400" kern="100" dirty="0" smtClean="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在此输入详细文字介绍，</a:t>
            </a:r>
            <a:endParaRPr lang="en-US" altLang="zh-CN" sz="1400" kern="100" dirty="0" smtClean="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spcAft>
                <a:spcPts val="0"/>
              </a:spcAft>
              <a:defRPr/>
            </a:pPr>
            <a:r>
              <a:rPr lang="zh-CN" altLang="en-US" sz="1400" kern="100" dirty="0" smtClean="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和详细信息。</a:t>
            </a:r>
            <a:endParaRPr lang="zh-CN" altLang="en-US" sz="1400" kern="100" dirty="0" smtClean="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endParaRPr>
          </a:p>
        </p:txBody>
      </p:sp>
      <p:sp>
        <p:nvSpPr>
          <p:cNvPr id="29" name="矩形 28"/>
          <p:cNvSpPr/>
          <p:nvPr/>
        </p:nvSpPr>
        <p:spPr>
          <a:xfrm>
            <a:off x="3172354" y="3230784"/>
            <a:ext cx="2159566" cy="134344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2017</a:t>
            </a:r>
            <a:endParaRPr lang="en-US" altLang="zh-CN" sz="1600" kern="100" dirty="0" smtClean="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spcAft>
                <a:spcPts val="0"/>
              </a:spcAft>
              <a:defRPr/>
            </a:pPr>
            <a:r>
              <a:rPr lang="zh-CN" altLang="en-US" sz="2000"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输入名称</a:t>
            </a:r>
            <a:endParaRPr lang="zh-CN" altLang="en-US" sz="2000"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和详细信息。</a:t>
            </a:r>
            <a:endPar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endParaRPr>
          </a:p>
        </p:txBody>
      </p:sp>
      <p:sp>
        <p:nvSpPr>
          <p:cNvPr id="30" name="矩形 29"/>
          <p:cNvSpPr/>
          <p:nvPr/>
        </p:nvSpPr>
        <p:spPr>
          <a:xfrm>
            <a:off x="5448518" y="3740866"/>
            <a:ext cx="2159566" cy="134344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2018</a:t>
            </a:r>
            <a:endParaRPr lang="en-US" altLang="zh-CN" sz="1600" kern="100" dirty="0" smtClean="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spcAft>
                <a:spcPts val="0"/>
              </a:spcAft>
              <a:defRPr/>
            </a:pPr>
            <a:r>
              <a:rPr lang="zh-CN" altLang="en-US" sz="2000"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输入名称</a:t>
            </a:r>
            <a:endParaRPr lang="zh-CN" altLang="en-US" sz="2000"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和详细信息。</a:t>
            </a:r>
            <a:endPar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endParaRPr>
          </a:p>
        </p:txBody>
      </p:sp>
      <p:sp>
        <p:nvSpPr>
          <p:cNvPr id="31" name="矩形 30"/>
          <p:cNvSpPr/>
          <p:nvPr/>
        </p:nvSpPr>
        <p:spPr>
          <a:xfrm>
            <a:off x="7578640" y="2292355"/>
            <a:ext cx="2159566" cy="134344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2019</a:t>
            </a:r>
            <a:endParaRPr lang="en-US" altLang="zh-CN" sz="1600" kern="100" dirty="0" smtClean="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spcAft>
                <a:spcPts val="0"/>
              </a:spcAft>
              <a:defRPr/>
            </a:pPr>
            <a:r>
              <a:rPr lang="zh-CN" altLang="en-US" sz="2000"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输入名称</a:t>
            </a:r>
            <a:endParaRPr lang="zh-CN" altLang="en-US" sz="2000"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和详细信息。</a:t>
            </a:r>
            <a:endPar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endParaRPr>
          </a:p>
        </p:txBody>
      </p:sp>
      <p:sp>
        <p:nvSpPr>
          <p:cNvPr id="32" name="矩形 31"/>
          <p:cNvSpPr/>
          <p:nvPr/>
        </p:nvSpPr>
        <p:spPr>
          <a:xfrm>
            <a:off x="9809167" y="2148339"/>
            <a:ext cx="2159566" cy="134344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2020</a:t>
            </a:r>
            <a:endParaRPr lang="en-US" altLang="zh-CN" sz="1600" kern="100" dirty="0" smtClean="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spcAft>
                <a:spcPts val="0"/>
              </a:spcAft>
              <a:defRPr/>
            </a:pPr>
            <a:r>
              <a:rPr lang="zh-CN" altLang="en-US" sz="2000"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rPr>
              <a:t>输入名称</a:t>
            </a:r>
            <a:endParaRPr lang="zh-CN" altLang="en-US" sz="2000" b="1" kern="100" dirty="0">
              <a:solidFill>
                <a:schemeClr val="tx1">
                  <a:lumMod val="65000"/>
                  <a:lumOff val="3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rPr>
              <a:t>和详细信息。</a:t>
            </a:r>
            <a:endParaRPr lang="zh-CN" altLang="en-US" sz="1400" kern="100" dirty="0">
              <a:solidFill>
                <a:schemeClr val="tx1">
                  <a:lumMod val="75000"/>
                  <a:lumOff val="25000"/>
                </a:schemeClr>
              </a:solidFill>
              <a:latin typeface="Impact MT Std" pitchFamily="34" charset="0"/>
              <a:ea typeface="微软雅黑" panose="020B0503020204020204" charset="-122"/>
              <a:cs typeface="Times New Roman" panose="02020603050405020304" pitchFamily="18" charset="0"/>
            </a:endParaRPr>
          </a:p>
        </p:txBody>
      </p:sp>
      <p:grpSp>
        <p:nvGrpSpPr>
          <p:cNvPr id="33" name="组合 32"/>
          <p:cNvGrpSpPr/>
          <p:nvPr/>
        </p:nvGrpSpPr>
        <p:grpSpPr>
          <a:xfrm>
            <a:off x="1653853" y="2447026"/>
            <a:ext cx="663125" cy="663125"/>
            <a:chOff x="8077071" y="845254"/>
            <a:chExt cx="2036801" cy="2036802"/>
          </a:xfrm>
        </p:grpSpPr>
        <p:sp>
          <p:nvSpPr>
            <p:cNvPr id="49" name="椭圆 48"/>
            <p:cNvSpPr/>
            <p:nvPr/>
          </p:nvSpPr>
          <p:spPr>
            <a:xfrm>
              <a:off x="8077071" y="845254"/>
              <a:ext cx="2036801" cy="20368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grpSp>
        <p:nvGrpSpPr>
          <p:cNvPr id="34" name="组合 33"/>
          <p:cNvGrpSpPr/>
          <p:nvPr/>
        </p:nvGrpSpPr>
        <p:grpSpPr>
          <a:xfrm>
            <a:off x="3920574" y="2543003"/>
            <a:ext cx="663125" cy="663125"/>
            <a:chOff x="8125599" y="1434035"/>
            <a:chExt cx="2036802" cy="2036802"/>
          </a:xfrm>
        </p:grpSpPr>
        <p:sp>
          <p:nvSpPr>
            <p:cNvPr id="47" name="椭圆 46"/>
            <p:cNvSpPr/>
            <p:nvPr/>
          </p:nvSpPr>
          <p:spPr>
            <a:xfrm>
              <a:off x="8125599" y="1434035"/>
              <a:ext cx="2036802" cy="20368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8"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35" name="组合 34"/>
          <p:cNvGrpSpPr/>
          <p:nvPr/>
        </p:nvGrpSpPr>
        <p:grpSpPr>
          <a:xfrm>
            <a:off x="6196741" y="3053085"/>
            <a:ext cx="663125" cy="663125"/>
            <a:chOff x="8125599" y="1434035"/>
            <a:chExt cx="2036802" cy="2036802"/>
          </a:xfrm>
        </p:grpSpPr>
        <p:sp>
          <p:nvSpPr>
            <p:cNvPr id="42" name="椭圆 41"/>
            <p:cNvSpPr/>
            <p:nvPr/>
          </p:nvSpPr>
          <p:spPr>
            <a:xfrm>
              <a:off x="8125599" y="1434035"/>
              <a:ext cx="2036802" cy="20368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43" name="组合 42"/>
            <p:cNvGrpSpPr>
              <a:grpSpLocks noChangeAspect="1"/>
            </p:cNvGrpSpPr>
            <p:nvPr/>
          </p:nvGrpSpPr>
          <p:grpSpPr>
            <a:xfrm>
              <a:off x="8518659" y="1890292"/>
              <a:ext cx="1310642" cy="1124282"/>
              <a:chOff x="5084763" y="971548"/>
              <a:chExt cx="323865" cy="277813"/>
            </a:xfrm>
            <a:solidFill>
              <a:schemeClr val="bg1">
                <a:lumMod val="95000"/>
              </a:schemeClr>
            </a:solidFill>
          </p:grpSpPr>
          <p:sp>
            <p:nvSpPr>
              <p:cNvPr id="44"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45"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46"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grpSp>
      </p:grpSp>
      <p:grpSp>
        <p:nvGrpSpPr>
          <p:cNvPr id="36" name="组合 35"/>
          <p:cNvGrpSpPr/>
          <p:nvPr/>
        </p:nvGrpSpPr>
        <p:grpSpPr>
          <a:xfrm>
            <a:off x="8326862" y="3648972"/>
            <a:ext cx="663125" cy="663125"/>
            <a:chOff x="8125599" y="1434035"/>
            <a:chExt cx="2036802" cy="2036802"/>
          </a:xfrm>
        </p:grpSpPr>
        <p:sp>
          <p:nvSpPr>
            <p:cNvPr id="40" name="椭圆 39"/>
            <p:cNvSpPr/>
            <p:nvPr/>
          </p:nvSpPr>
          <p:spPr>
            <a:xfrm>
              <a:off x="8125599" y="1434035"/>
              <a:ext cx="2036802" cy="20368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37" name="组合 36"/>
          <p:cNvGrpSpPr/>
          <p:nvPr/>
        </p:nvGrpSpPr>
        <p:grpSpPr>
          <a:xfrm>
            <a:off x="10557388" y="3570866"/>
            <a:ext cx="663125" cy="663125"/>
            <a:chOff x="8125599" y="1434035"/>
            <a:chExt cx="2036802" cy="2036802"/>
          </a:xfrm>
        </p:grpSpPr>
        <p:sp>
          <p:nvSpPr>
            <p:cNvPr id="38" name="椭圆 37"/>
            <p:cNvSpPr/>
            <p:nvPr/>
          </p:nvSpPr>
          <p:spPr>
            <a:xfrm>
              <a:off x="8125599" y="1434035"/>
              <a:ext cx="2036802" cy="20368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Arial" panose="020B0604020202020204" pitchFamily="34" charset="0"/>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a:spLocks noChangeArrowheads="1"/>
          </p:cNvSpPr>
          <p:nvPr/>
        </p:nvSpPr>
        <p:spPr bwMode="auto">
          <a:xfrm>
            <a:off x="438423" y="102789"/>
            <a:ext cx="2534568"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spc="300" dirty="0" smtClean="0">
                <a:solidFill>
                  <a:srgbClr val="B02434"/>
                </a:solidFill>
                <a:latin typeface="Arial" panose="020B0604020202020204"/>
                <a:ea typeface="微软雅黑" panose="020B0503020204020204" charset="-122"/>
                <a:sym typeface="Arial" panose="020B0604020202020204"/>
              </a:rPr>
              <a:t>销售网络布局</a:t>
            </a:r>
            <a:endParaRPr lang="zh-CN" altLang="en-US" sz="2400" b="1" spc="300" dirty="0">
              <a:solidFill>
                <a:srgbClr val="B02434"/>
              </a:solidFill>
              <a:latin typeface="Arial" panose="020B0604020202020204"/>
              <a:ea typeface="微软雅黑" panose="020B0503020204020204" charset="-122"/>
              <a:sym typeface="Arial" panose="020B0604020202020204"/>
            </a:endParaRPr>
          </a:p>
        </p:txBody>
      </p:sp>
      <p:sp>
        <p:nvSpPr>
          <p:cNvPr id="3" name="文本框 10"/>
          <p:cNvSpPr txBox="1">
            <a:spLocks noChangeArrowheads="1"/>
          </p:cNvSpPr>
          <p:nvPr/>
        </p:nvSpPr>
        <p:spPr bwMode="auto">
          <a:xfrm>
            <a:off x="447055" y="494906"/>
            <a:ext cx="2179704" cy="2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200" b="1" dirty="0">
                <a:solidFill>
                  <a:schemeClr val="bg1">
                    <a:lumMod val="50000"/>
                  </a:schemeClr>
                </a:solidFill>
                <a:latin typeface="Arial" panose="020B0604020202020204"/>
                <a:ea typeface="微软雅黑" panose="020B0503020204020204" charset="-122"/>
                <a:sym typeface="Arial" panose="020B0604020202020204"/>
              </a:rPr>
              <a:t>Distribution network layout</a:t>
            </a:r>
            <a:endParaRPr lang="zh-CN" altLang="en-US" sz="1200" b="1" dirty="0">
              <a:solidFill>
                <a:schemeClr val="bg1">
                  <a:lumMod val="50000"/>
                </a:schemeClr>
              </a:solidFill>
              <a:latin typeface="Arial" panose="020B0604020202020204"/>
              <a:ea typeface="微软雅黑" panose="020B0503020204020204" charset="-122"/>
              <a:sym typeface="Arial" panose="020B0604020202020204"/>
            </a:endParaRPr>
          </a:p>
        </p:txBody>
      </p:sp>
      <p:sp>
        <p:nvSpPr>
          <p:cNvPr id="51" name="Freeform 192"/>
          <p:cNvSpPr>
            <a:spLocks noEditPoints="1"/>
          </p:cNvSpPr>
          <p:nvPr/>
        </p:nvSpPr>
        <p:spPr bwMode="auto">
          <a:xfrm>
            <a:off x="1209119" y="2893218"/>
            <a:ext cx="1152525" cy="2724150"/>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1">
              <a:lumMod val="65000"/>
              <a:lumOff val="35000"/>
            </a:schemeClr>
          </a:solidFill>
          <a:ln>
            <a:noFill/>
          </a:ln>
          <a:effec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id-ID" sz="2400">
              <a:solidFill>
                <a:srgbClr val="F6AC19"/>
              </a:solidFill>
              <a:latin typeface="+mn-ea"/>
            </a:endParaRPr>
          </a:p>
        </p:txBody>
      </p:sp>
      <p:sp>
        <p:nvSpPr>
          <p:cNvPr id="52" name="Oval 12"/>
          <p:cNvSpPr/>
          <p:nvPr/>
        </p:nvSpPr>
        <p:spPr>
          <a:xfrm>
            <a:off x="2252106" y="3186906"/>
            <a:ext cx="219075" cy="219075"/>
          </a:xfrm>
          <a:prstGeom prst="ellipse">
            <a:avLst/>
          </a:prstGeom>
          <a:no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latin typeface="+mn-ea"/>
            </a:endParaRPr>
          </a:p>
        </p:txBody>
      </p:sp>
      <p:sp>
        <p:nvSpPr>
          <p:cNvPr id="53" name="Oval 13"/>
          <p:cNvSpPr/>
          <p:nvPr/>
        </p:nvSpPr>
        <p:spPr>
          <a:xfrm>
            <a:off x="3658631" y="2337593"/>
            <a:ext cx="217488" cy="219075"/>
          </a:xfrm>
          <a:prstGeom prst="ellipse">
            <a:avLst/>
          </a:prstGeom>
          <a:solidFill>
            <a:srgbClr val="C00000"/>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latin typeface="+mn-ea"/>
            </a:endParaRPr>
          </a:p>
        </p:txBody>
      </p:sp>
      <p:sp>
        <p:nvSpPr>
          <p:cNvPr id="54" name="Oval 14"/>
          <p:cNvSpPr/>
          <p:nvPr/>
        </p:nvSpPr>
        <p:spPr>
          <a:xfrm>
            <a:off x="4977844" y="2861468"/>
            <a:ext cx="217487" cy="217488"/>
          </a:xfrm>
          <a:prstGeom prst="ellipse">
            <a:avLst/>
          </a:prstGeom>
          <a:no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latin typeface="+mn-ea"/>
            </a:endParaRPr>
          </a:p>
        </p:txBody>
      </p:sp>
      <p:sp>
        <p:nvSpPr>
          <p:cNvPr id="55" name="Oval 15"/>
          <p:cNvSpPr/>
          <p:nvPr/>
        </p:nvSpPr>
        <p:spPr>
          <a:xfrm>
            <a:off x="6436756" y="1832768"/>
            <a:ext cx="217488" cy="217488"/>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latin typeface="+mn-ea"/>
            </a:endParaRPr>
          </a:p>
        </p:txBody>
      </p:sp>
      <p:sp>
        <p:nvSpPr>
          <p:cNvPr id="56" name="Oval 16"/>
          <p:cNvSpPr/>
          <p:nvPr/>
        </p:nvSpPr>
        <p:spPr>
          <a:xfrm>
            <a:off x="7741681" y="1893093"/>
            <a:ext cx="217488" cy="217488"/>
          </a:xfrm>
          <a:prstGeom prst="ellipse">
            <a:avLst/>
          </a:prstGeom>
          <a:solidFill>
            <a:srgbClr val="C00000"/>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latin typeface="+mn-ea"/>
            </a:endParaRPr>
          </a:p>
        </p:txBody>
      </p:sp>
      <p:sp>
        <p:nvSpPr>
          <p:cNvPr id="57" name="Oval 17"/>
          <p:cNvSpPr/>
          <p:nvPr/>
        </p:nvSpPr>
        <p:spPr>
          <a:xfrm>
            <a:off x="8994219" y="2751931"/>
            <a:ext cx="217487" cy="217487"/>
          </a:xfrm>
          <a:prstGeom prst="ellipse">
            <a:avLst/>
          </a:prstGeom>
          <a:solidFill>
            <a:srgbClr val="C00000"/>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latin typeface="+mn-ea"/>
            </a:endParaRPr>
          </a:p>
        </p:txBody>
      </p:sp>
      <p:sp>
        <p:nvSpPr>
          <p:cNvPr id="58" name="Oval 18"/>
          <p:cNvSpPr/>
          <p:nvPr/>
        </p:nvSpPr>
        <p:spPr>
          <a:xfrm>
            <a:off x="10905569" y="1613693"/>
            <a:ext cx="217487" cy="219075"/>
          </a:xfrm>
          <a:prstGeom prst="ellipse">
            <a:avLst/>
          </a:prstGeom>
          <a:no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latin typeface="+mn-ea"/>
            </a:endParaRPr>
          </a:p>
        </p:txBody>
      </p:sp>
      <p:cxnSp>
        <p:nvCxnSpPr>
          <p:cNvPr id="59" name="Straight Connector 20"/>
          <p:cNvCxnSpPr>
            <a:stCxn id="52" idx="7"/>
            <a:endCxn id="53" idx="3"/>
          </p:cNvCxnSpPr>
          <p:nvPr/>
        </p:nvCxnSpPr>
        <p:spPr>
          <a:xfrm flipV="1">
            <a:off x="2439431" y="2524918"/>
            <a:ext cx="1250950" cy="693738"/>
          </a:xfrm>
          <a:prstGeom prst="line">
            <a:avLst/>
          </a:prstGeom>
          <a:ln w="3175">
            <a:solidFill>
              <a:srgbClr val="7F8C8D"/>
            </a:solidFill>
            <a:prstDash val="dashDot"/>
          </a:ln>
        </p:spPr>
        <p:style>
          <a:lnRef idx="1">
            <a:schemeClr val="accent1"/>
          </a:lnRef>
          <a:fillRef idx="0">
            <a:schemeClr val="accent1"/>
          </a:fillRef>
          <a:effectRef idx="0">
            <a:schemeClr val="accent1"/>
          </a:effectRef>
          <a:fontRef idx="minor">
            <a:schemeClr val="tx1"/>
          </a:fontRef>
        </p:style>
      </p:cxnSp>
      <p:cxnSp>
        <p:nvCxnSpPr>
          <p:cNvPr id="60" name="Straight Connector 23"/>
          <p:cNvCxnSpPr>
            <a:stCxn id="53" idx="5"/>
            <a:endCxn id="54" idx="2"/>
          </p:cNvCxnSpPr>
          <p:nvPr/>
        </p:nvCxnSpPr>
        <p:spPr>
          <a:xfrm>
            <a:off x="3844369" y="2524918"/>
            <a:ext cx="1133475" cy="444500"/>
          </a:xfrm>
          <a:prstGeom prst="line">
            <a:avLst/>
          </a:prstGeom>
          <a:ln w="3175">
            <a:solidFill>
              <a:srgbClr val="7F8C8D"/>
            </a:solidFill>
            <a:prstDash val="dashDot"/>
          </a:ln>
        </p:spPr>
        <p:style>
          <a:lnRef idx="1">
            <a:schemeClr val="accent1"/>
          </a:lnRef>
          <a:fillRef idx="0">
            <a:schemeClr val="accent1"/>
          </a:fillRef>
          <a:effectRef idx="0">
            <a:schemeClr val="accent1"/>
          </a:effectRef>
          <a:fontRef idx="minor">
            <a:schemeClr val="tx1"/>
          </a:fontRef>
        </p:style>
      </p:cxnSp>
      <p:cxnSp>
        <p:nvCxnSpPr>
          <p:cNvPr id="61" name="Straight Connector 25"/>
          <p:cNvCxnSpPr>
            <a:stCxn id="54" idx="7"/>
            <a:endCxn id="55" idx="3"/>
          </p:cNvCxnSpPr>
          <p:nvPr/>
        </p:nvCxnSpPr>
        <p:spPr>
          <a:xfrm flipV="1">
            <a:off x="5163581" y="2018506"/>
            <a:ext cx="1304925" cy="874712"/>
          </a:xfrm>
          <a:prstGeom prst="line">
            <a:avLst/>
          </a:prstGeom>
          <a:ln w="3175">
            <a:solidFill>
              <a:srgbClr val="7F8C8D"/>
            </a:solidFill>
            <a:prstDash val="dashDot"/>
          </a:ln>
        </p:spPr>
        <p:style>
          <a:lnRef idx="1">
            <a:schemeClr val="accent1"/>
          </a:lnRef>
          <a:fillRef idx="0">
            <a:schemeClr val="accent1"/>
          </a:fillRef>
          <a:effectRef idx="0">
            <a:schemeClr val="accent1"/>
          </a:effectRef>
          <a:fontRef idx="minor">
            <a:schemeClr val="tx1"/>
          </a:fontRef>
        </p:style>
      </p:cxnSp>
      <p:cxnSp>
        <p:nvCxnSpPr>
          <p:cNvPr id="62" name="Straight Connector 27"/>
          <p:cNvCxnSpPr>
            <a:stCxn id="55" idx="6"/>
            <a:endCxn id="56" idx="2"/>
          </p:cNvCxnSpPr>
          <p:nvPr/>
        </p:nvCxnSpPr>
        <p:spPr>
          <a:xfrm>
            <a:off x="6654244" y="1940718"/>
            <a:ext cx="1087437" cy="60325"/>
          </a:xfrm>
          <a:prstGeom prst="line">
            <a:avLst/>
          </a:prstGeom>
          <a:ln w="3175">
            <a:solidFill>
              <a:srgbClr val="7F8C8D"/>
            </a:solidFill>
            <a:prstDash val="dashDot"/>
          </a:ln>
        </p:spPr>
        <p:style>
          <a:lnRef idx="1">
            <a:schemeClr val="accent1"/>
          </a:lnRef>
          <a:fillRef idx="0">
            <a:schemeClr val="accent1"/>
          </a:fillRef>
          <a:effectRef idx="0">
            <a:schemeClr val="accent1"/>
          </a:effectRef>
          <a:fontRef idx="minor">
            <a:schemeClr val="tx1"/>
          </a:fontRef>
        </p:style>
      </p:cxnSp>
      <p:cxnSp>
        <p:nvCxnSpPr>
          <p:cNvPr id="63" name="Straight Connector 29"/>
          <p:cNvCxnSpPr>
            <a:stCxn id="56" idx="5"/>
            <a:endCxn id="57" idx="1"/>
          </p:cNvCxnSpPr>
          <p:nvPr/>
        </p:nvCxnSpPr>
        <p:spPr>
          <a:xfrm>
            <a:off x="7927419" y="2078831"/>
            <a:ext cx="1098550" cy="704850"/>
          </a:xfrm>
          <a:prstGeom prst="line">
            <a:avLst/>
          </a:prstGeom>
          <a:ln w="3175">
            <a:solidFill>
              <a:srgbClr val="7F8C8D"/>
            </a:solidFill>
            <a:prstDash val="dashDot"/>
          </a:ln>
        </p:spPr>
        <p:style>
          <a:lnRef idx="1">
            <a:schemeClr val="accent1"/>
          </a:lnRef>
          <a:fillRef idx="0">
            <a:schemeClr val="accent1"/>
          </a:fillRef>
          <a:effectRef idx="0">
            <a:schemeClr val="accent1"/>
          </a:effectRef>
          <a:fontRef idx="minor">
            <a:schemeClr val="tx1"/>
          </a:fontRef>
        </p:style>
      </p:cxnSp>
      <p:cxnSp>
        <p:nvCxnSpPr>
          <p:cNvPr id="64" name="Straight Connector 31"/>
          <p:cNvCxnSpPr>
            <a:stCxn id="57" idx="6"/>
            <a:endCxn id="58" idx="3"/>
          </p:cNvCxnSpPr>
          <p:nvPr/>
        </p:nvCxnSpPr>
        <p:spPr>
          <a:xfrm flipV="1">
            <a:off x="9211706" y="1801018"/>
            <a:ext cx="1725613" cy="1060450"/>
          </a:xfrm>
          <a:prstGeom prst="line">
            <a:avLst/>
          </a:prstGeom>
          <a:ln w="3175">
            <a:solidFill>
              <a:srgbClr val="7F8C8D"/>
            </a:solidFill>
            <a:prstDash val="dashDot"/>
          </a:ln>
        </p:spPr>
        <p:style>
          <a:lnRef idx="1">
            <a:schemeClr val="accent1"/>
          </a:lnRef>
          <a:fillRef idx="0">
            <a:schemeClr val="accent1"/>
          </a:fillRef>
          <a:effectRef idx="0">
            <a:schemeClr val="accent1"/>
          </a:effectRef>
          <a:fontRef idx="minor">
            <a:schemeClr val="tx1"/>
          </a:fontRef>
        </p:style>
      </p:cxnSp>
      <p:sp>
        <p:nvSpPr>
          <p:cNvPr id="65" name="TextBox 26"/>
          <p:cNvSpPr txBox="1"/>
          <p:nvPr/>
        </p:nvSpPr>
        <p:spPr>
          <a:xfrm>
            <a:off x="3330644" y="2029618"/>
            <a:ext cx="902811" cy="307777"/>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smtClean="0">
                <a:solidFill>
                  <a:schemeClr val="tx1">
                    <a:lumMod val="75000"/>
                    <a:lumOff val="25000"/>
                  </a:schemeClr>
                </a:solidFill>
                <a:latin typeface="+mn-ea"/>
              </a:rPr>
              <a:t>输入标题</a:t>
            </a:r>
            <a:endParaRPr lang="id-ID" altLang="zh-CN" sz="1400" b="1" dirty="0">
              <a:solidFill>
                <a:schemeClr val="bg2">
                  <a:lumMod val="50000"/>
                </a:schemeClr>
              </a:solidFill>
              <a:latin typeface="+mn-ea"/>
            </a:endParaRPr>
          </a:p>
        </p:txBody>
      </p:sp>
      <p:sp>
        <p:nvSpPr>
          <p:cNvPr id="66" name="TextBox 27"/>
          <p:cNvSpPr txBox="1"/>
          <p:nvPr/>
        </p:nvSpPr>
        <p:spPr>
          <a:xfrm>
            <a:off x="2394981" y="3537743"/>
            <a:ext cx="902811" cy="307777"/>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tx1">
                    <a:lumMod val="75000"/>
                    <a:lumOff val="25000"/>
                  </a:schemeClr>
                </a:solidFill>
                <a:latin typeface="+mn-ea"/>
              </a:rPr>
              <a:t>输入标题</a:t>
            </a:r>
            <a:endParaRPr lang="id-ID" altLang="zh-CN" sz="1400" b="1" dirty="0">
              <a:solidFill>
                <a:schemeClr val="bg2">
                  <a:lumMod val="50000"/>
                </a:schemeClr>
              </a:solidFill>
              <a:latin typeface="+mn-ea"/>
            </a:endParaRPr>
          </a:p>
        </p:txBody>
      </p:sp>
      <p:sp>
        <p:nvSpPr>
          <p:cNvPr id="67" name="TextBox 28"/>
          <p:cNvSpPr txBox="1"/>
          <p:nvPr/>
        </p:nvSpPr>
        <p:spPr>
          <a:xfrm>
            <a:off x="4598431" y="3239293"/>
            <a:ext cx="902811" cy="307777"/>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tx1">
                    <a:lumMod val="75000"/>
                    <a:lumOff val="25000"/>
                  </a:schemeClr>
                </a:solidFill>
                <a:latin typeface="+mn-ea"/>
              </a:rPr>
              <a:t>输入标题</a:t>
            </a:r>
            <a:endParaRPr lang="id-ID" altLang="zh-CN" sz="1400" b="1" dirty="0">
              <a:solidFill>
                <a:schemeClr val="bg2">
                  <a:lumMod val="50000"/>
                </a:schemeClr>
              </a:solidFill>
              <a:latin typeface="+mn-ea"/>
            </a:endParaRPr>
          </a:p>
        </p:txBody>
      </p:sp>
      <p:sp>
        <p:nvSpPr>
          <p:cNvPr id="68" name="TextBox 29"/>
          <p:cNvSpPr txBox="1"/>
          <p:nvPr/>
        </p:nvSpPr>
        <p:spPr>
          <a:xfrm>
            <a:off x="6097031" y="1485106"/>
            <a:ext cx="902811" cy="307777"/>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tx1">
                    <a:lumMod val="75000"/>
                    <a:lumOff val="25000"/>
                  </a:schemeClr>
                </a:solidFill>
                <a:latin typeface="+mn-ea"/>
              </a:rPr>
              <a:t>输入标题</a:t>
            </a:r>
            <a:endParaRPr lang="id-ID" altLang="zh-CN" sz="1400" b="1" dirty="0">
              <a:solidFill>
                <a:schemeClr val="bg2">
                  <a:lumMod val="50000"/>
                </a:schemeClr>
              </a:solidFill>
              <a:latin typeface="+mn-ea"/>
            </a:endParaRPr>
          </a:p>
        </p:txBody>
      </p:sp>
      <p:sp>
        <p:nvSpPr>
          <p:cNvPr id="69" name="TextBox 30"/>
          <p:cNvSpPr txBox="1"/>
          <p:nvPr/>
        </p:nvSpPr>
        <p:spPr>
          <a:xfrm>
            <a:off x="7430531" y="1485106"/>
            <a:ext cx="902811" cy="307777"/>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tx1">
                    <a:lumMod val="75000"/>
                    <a:lumOff val="25000"/>
                  </a:schemeClr>
                </a:solidFill>
                <a:latin typeface="+mn-ea"/>
              </a:rPr>
              <a:t>输入标题</a:t>
            </a:r>
            <a:endParaRPr lang="id-ID" altLang="zh-CN" sz="1400" b="1" dirty="0">
              <a:solidFill>
                <a:schemeClr val="bg2">
                  <a:lumMod val="50000"/>
                </a:schemeClr>
              </a:solidFill>
              <a:latin typeface="+mn-ea"/>
            </a:endParaRPr>
          </a:p>
        </p:txBody>
      </p:sp>
      <p:sp>
        <p:nvSpPr>
          <p:cNvPr id="70" name="TextBox 31"/>
          <p:cNvSpPr txBox="1"/>
          <p:nvPr/>
        </p:nvSpPr>
        <p:spPr>
          <a:xfrm>
            <a:off x="8578294" y="3083718"/>
            <a:ext cx="902811" cy="307777"/>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tx1">
                    <a:lumMod val="75000"/>
                    <a:lumOff val="25000"/>
                  </a:schemeClr>
                </a:solidFill>
                <a:latin typeface="+mn-ea"/>
              </a:rPr>
              <a:t>输入标题</a:t>
            </a:r>
            <a:endParaRPr lang="id-ID" altLang="zh-CN" sz="1400" b="1" dirty="0">
              <a:solidFill>
                <a:schemeClr val="bg2">
                  <a:lumMod val="50000"/>
                </a:schemeClr>
              </a:solidFill>
              <a:latin typeface="+mn-ea"/>
            </a:endParaRPr>
          </a:p>
        </p:txBody>
      </p:sp>
      <p:sp>
        <p:nvSpPr>
          <p:cNvPr id="71" name="TextBox 32"/>
          <p:cNvSpPr txBox="1"/>
          <p:nvPr/>
        </p:nvSpPr>
        <p:spPr>
          <a:xfrm>
            <a:off x="9707006" y="1597818"/>
            <a:ext cx="902811" cy="307777"/>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tx1">
                    <a:lumMod val="75000"/>
                    <a:lumOff val="25000"/>
                  </a:schemeClr>
                </a:solidFill>
                <a:latin typeface="+mn-ea"/>
              </a:rPr>
              <a:t>输入标题</a:t>
            </a:r>
            <a:endParaRPr lang="id-ID" altLang="zh-CN" sz="1400" b="1" dirty="0">
              <a:solidFill>
                <a:schemeClr val="bg2">
                  <a:lumMod val="50000"/>
                </a:schemeClr>
              </a:solidFill>
              <a:latin typeface="+mn-ea"/>
            </a:endParaRPr>
          </a:p>
        </p:txBody>
      </p:sp>
      <p:sp>
        <p:nvSpPr>
          <p:cNvPr id="72" name="TextBox 33"/>
          <p:cNvSpPr txBox="1"/>
          <p:nvPr/>
        </p:nvSpPr>
        <p:spPr>
          <a:xfrm>
            <a:off x="3499881" y="2739231"/>
            <a:ext cx="902811" cy="307777"/>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r>
              <a:rPr lang="zh-CN" altLang="en-US" sz="1400" b="1" dirty="0" smtClean="0">
                <a:solidFill>
                  <a:srgbClr val="C00000"/>
                </a:solidFill>
                <a:latin typeface="+mn-ea"/>
                <a:cs typeface="Open Sans" panose="020B0606030504020204" pitchFamily="34" charset="0"/>
              </a:rPr>
              <a:t>广东地区</a:t>
            </a:r>
            <a:endParaRPr lang="en-US" sz="1400" b="1" dirty="0">
              <a:solidFill>
                <a:srgbClr val="C00000"/>
              </a:solidFill>
              <a:latin typeface="+mn-ea"/>
              <a:cs typeface="Open Sans" panose="020B0606030504020204" pitchFamily="34" charset="0"/>
            </a:endParaRPr>
          </a:p>
        </p:txBody>
      </p:sp>
      <p:sp>
        <p:nvSpPr>
          <p:cNvPr id="73" name="TextBox 34"/>
          <p:cNvSpPr txBox="1"/>
          <p:nvPr/>
        </p:nvSpPr>
        <p:spPr>
          <a:xfrm>
            <a:off x="4665503" y="2402681"/>
            <a:ext cx="902811" cy="307777"/>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r>
              <a:rPr lang="zh-CN" altLang="en-US" sz="1400" b="1" dirty="0" smtClean="0">
                <a:solidFill>
                  <a:srgbClr val="C00000"/>
                </a:solidFill>
                <a:latin typeface="+mn-ea"/>
                <a:cs typeface="Open Sans" panose="020B0606030504020204" pitchFamily="34" charset="0"/>
              </a:rPr>
              <a:t>广西地区</a:t>
            </a:r>
            <a:endParaRPr lang="en-US" sz="1400" b="1" dirty="0">
              <a:solidFill>
                <a:srgbClr val="C00000"/>
              </a:solidFill>
              <a:latin typeface="+mn-ea"/>
              <a:cs typeface="Open Sans" panose="020B0606030504020204" pitchFamily="34" charset="0"/>
            </a:endParaRPr>
          </a:p>
        </p:txBody>
      </p:sp>
      <p:sp>
        <p:nvSpPr>
          <p:cNvPr id="74" name="TextBox 35"/>
          <p:cNvSpPr txBox="1"/>
          <p:nvPr/>
        </p:nvSpPr>
        <p:spPr>
          <a:xfrm>
            <a:off x="6177671" y="2215356"/>
            <a:ext cx="902811" cy="307777"/>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r>
              <a:rPr lang="zh-CN" altLang="en-US" sz="1400" b="1" dirty="0" smtClean="0">
                <a:solidFill>
                  <a:srgbClr val="C00000"/>
                </a:solidFill>
                <a:latin typeface="+mn-ea"/>
                <a:cs typeface="Open Sans" panose="020B0606030504020204" pitchFamily="34" charset="0"/>
              </a:rPr>
              <a:t>湖南地区</a:t>
            </a:r>
            <a:endParaRPr lang="en-US" sz="1400" b="1" dirty="0">
              <a:solidFill>
                <a:srgbClr val="C00000"/>
              </a:solidFill>
              <a:latin typeface="+mn-ea"/>
              <a:cs typeface="Open Sans" panose="020B0606030504020204" pitchFamily="34" charset="0"/>
            </a:endParaRPr>
          </a:p>
        </p:txBody>
      </p:sp>
      <p:sp>
        <p:nvSpPr>
          <p:cNvPr id="75" name="TextBox 36"/>
          <p:cNvSpPr txBox="1"/>
          <p:nvPr/>
        </p:nvSpPr>
        <p:spPr>
          <a:xfrm>
            <a:off x="7401807" y="2266156"/>
            <a:ext cx="902811" cy="307777"/>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r>
              <a:rPr lang="zh-CN" altLang="en-US" sz="1400" b="1" dirty="0" smtClean="0">
                <a:solidFill>
                  <a:srgbClr val="C00000"/>
                </a:solidFill>
                <a:latin typeface="+mn-ea"/>
                <a:cs typeface="Open Sans" panose="020B0606030504020204" pitchFamily="34" charset="0"/>
              </a:rPr>
              <a:t>北京地区</a:t>
            </a:r>
            <a:endParaRPr lang="en-US" sz="1400" b="1" dirty="0">
              <a:solidFill>
                <a:srgbClr val="C00000"/>
              </a:solidFill>
              <a:latin typeface="+mn-ea"/>
              <a:cs typeface="Open Sans" panose="020B0606030504020204" pitchFamily="34" charset="0"/>
            </a:endParaRPr>
          </a:p>
        </p:txBody>
      </p:sp>
      <p:sp>
        <p:nvSpPr>
          <p:cNvPr id="76" name="TextBox 37"/>
          <p:cNvSpPr txBox="1"/>
          <p:nvPr/>
        </p:nvSpPr>
        <p:spPr>
          <a:xfrm>
            <a:off x="8769959" y="2280443"/>
            <a:ext cx="902811" cy="307777"/>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r>
              <a:rPr lang="zh-CN" altLang="en-US" sz="1400" b="1" dirty="0" smtClean="0">
                <a:solidFill>
                  <a:srgbClr val="C00000"/>
                </a:solidFill>
                <a:latin typeface="+mn-ea"/>
                <a:cs typeface="Open Sans" panose="020B0606030504020204" pitchFamily="34" charset="0"/>
              </a:rPr>
              <a:t>河北地区</a:t>
            </a:r>
            <a:endParaRPr lang="en-US" sz="1400" b="1" dirty="0">
              <a:solidFill>
                <a:srgbClr val="C00000"/>
              </a:solidFill>
              <a:latin typeface="+mn-ea"/>
              <a:cs typeface="Open Sans" panose="020B0606030504020204" pitchFamily="34" charset="0"/>
            </a:endParaRPr>
          </a:p>
        </p:txBody>
      </p:sp>
      <p:sp>
        <p:nvSpPr>
          <p:cNvPr id="77" name="TextBox 38"/>
          <p:cNvSpPr txBox="1"/>
          <p:nvPr/>
        </p:nvSpPr>
        <p:spPr>
          <a:xfrm>
            <a:off x="10746819" y="2016918"/>
            <a:ext cx="902811" cy="307777"/>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r>
              <a:rPr lang="zh-CN" altLang="en-US" sz="1400" b="1" dirty="0" smtClean="0">
                <a:solidFill>
                  <a:srgbClr val="C00000"/>
                </a:solidFill>
                <a:latin typeface="+mn-ea"/>
                <a:cs typeface="Open Sans" panose="020B0606030504020204" pitchFamily="34" charset="0"/>
              </a:rPr>
              <a:t>江苏地区</a:t>
            </a:r>
            <a:endParaRPr lang="en-US" sz="1400" b="1" dirty="0">
              <a:solidFill>
                <a:srgbClr val="C00000"/>
              </a:solidFill>
              <a:latin typeface="+mn-ea"/>
              <a:cs typeface="Open Sans" panose="020B0606030504020204" pitchFamily="34" charset="0"/>
            </a:endParaRPr>
          </a:p>
        </p:txBody>
      </p:sp>
      <p:sp>
        <p:nvSpPr>
          <p:cNvPr id="78" name="TextBox 39"/>
          <p:cNvSpPr txBox="1"/>
          <p:nvPr/>
        </p:nvSpPr>
        <p:spPr>
          <a:xfrm>
            <a:off x="2093356" y="2707481"/>
            <a:ext cx="902811" cy="307777"/>
          </a:xfrm>
          <a:prstGeom prst="rect">
            <a:avLst/>
          </a:prstGeom>
          <a:noFill/>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r>
              <a:rPr lang="zh-CN" altLang="en-US" sz="1400" b="1" dirty="0" smtClean="0">
                <a:solidFill>
                  <a:srgbClr val="C00000"/>
                </a:solidFill>
                <a:latin typeface="+mn-ea"/>
                <a:cs typeface="Open Sans" panose="020B0606030504020204" pitchFamily="34" charset="0"/>
              </a:rPr>
              <a:t>湖北地区</a:t>
            </a:r>
            <a:endParaRPr lang="en-US" sz="1400" b="1" dirty="0">
              <a:solidFill>
                <a:srgbClr val="C00000"/>
              </a:solidFill>
              <a:latin typeface="+mn-ea"/>
              <a:cs typeface="Open Sans" panose="020B0606030504020204" pitchFamily="34" charset="0"/>
            </a:endParaRPr>
          </a:p>
        </p:txBody>
      </p:sp>
      <p:sp>
        <p:nvSpPr>
          <p:cNvPr id="79" name="TextBox 40"/>
          <p:cNvSpPr txBox="1"/>
          <p:nvPr/>
        </p:nvSpPr>
        <p:spPr>
          <a:xfrm>
            <a:off x="5519181" y="4488656"/>
            <a:ext cx="5695950" cy="1046440"/>
          </a:xfrm>
          <a:prstGeom prst="rect">
            <a:avLst/>
          </a:prstGeom>
          <a:noFill/>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zh-CN" altLang="en-US" sz="1600" b="1" dirty="0" smtClean="0">
                <a:solidFill>
                  <a:schemeClr val="tx1">
                    <a:lumMod val="75000"/>
                    <a:lumOff val="25000"/>
                  </a:schemeClr>
                </a:solidFill>
                <a:latin typeface="+mn-ea"/>
                <a:ea typeface="+mn-ea"/>
              </a:rPr>
              <a:t>市场占有率</a:t>
            </a:r>
            <a:endParaRPr lang="id-ID" altLang="zh-CN" sz="1600" b="1" dirty="0">
              <a:solidFill>
                <a:schemeClr val="bg2">
                  <a:lumMod val="50000"/>
                </a:schemeClr>
              </a:solidFill>
              <a:latin typeface="+mn-ea"/>
              <a:ea typeface="+mn-ea"/>
            </a:endParaRPr>
          </a:p>
          <a:p>
            <a:pPr eaLnBrk="1" hangingPunct="1"/>
            <a:endParaRPr lang="en-US" altLang="zh-CN" sz="1000" dirty="0">
              <a:solidFill>
                <a:srgbClr val="7F7F7F"/>
              </a:solidFill>
              <a:latin typeface="+mn-ea"/>
              <a:ea typeface="+mn-ea"/>
            </a:endParaRPr>
          </a:p>
          <a:p>
            <a:pPr algn="just"/>
            <a:r>
              <a:rPr lang="zh-CN" altLang="en-US" sz="1200" dirty="0">
                <a:solidFill>
                  <a:schemeClr val="tx1">
                    <a:lumMod val="50000"/>
                    <a:lumOff val="50000"/>
                  </a:schemeClr>
                </a:solidFill>
                <a:latin typeface="+mn-ea"/>
                <a:ea typeface="+mn-ea"/>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endParaRPr lang="zh-CN" altLang="en-US" sz="1200" dirty="0">
              <a:solidFill>
                <a:schemeClr val="tx1">
                  <a:lumMod val="50000"/>
                  <a:lumOff val="50000"/>
                </a:schemeClr>
              </a:solidFill>
              <a:latin typeface="+mn-ea"/>
              <a:ea typeface="+mn-ea"/>
            </a:endParaRPr>
          </a:p>
        </p:txBody>
      </p:sp>
      <p:sp>
        <p:nvSpPr>
          <p:cNvPr id="80" name="Oval 47"/>
          <p:cNvSpPr/>
          <p:nvPr/>
        </p:nvSpPr>
        <p:spPr>
          <a:xfrm>
            <a:off x="3768169" y="4339431"/>
            <a:ext cx="1408112" cy="1408112"/>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r>
              <a:rPr lang="en-US" sz="3600" b="1" dirty="0">
                <a:solidFill>
                  <a:srgbClr val="C00000"/>
                </a:solidFill>
                <a:latin typeface="+mn-ea"/>
                <a:cs typeface="Open Sans" panose="020B0606030504020204" pitchFamily="34" charset="0"/>
              </a:rPr>
              <a:t>85%</a:t>
            </a:r>
            <a:endParaRPr lang="en-US" sz="3600" b="1" dirty="0">
              <a:solidFill>
                <a:srgbClr val="C00000"/>
              </a:solidFill>
              <a:latin typeface="+mn-ea"/>
              <a:cs typeface="Open Sans" panose="020B0606030504020204" pitchFamily="34" charset="0"/>
            </a:endParaRPr>
          </a:p>
          <a:p>
            <a:pPr algn="ctr"/>
            <a:r>
              <a:rPr lang="zh-CN" altLang="en-US" sz="1200" b="1" dirty="0" smtClean="0">
                <a:solidFill>
                  <a:srgbClr val="C00000"/>
                </a:solidFill>
                <a:latin typeface="+mn-ea"/>
              </a:rPr>
              <a:t> 输入</a:t>
            </a:r>
            <a:r>
              <a:rPr lang="zh-CN" altLang="en-US" sz="1200" b="1" dirty="0">
                <a:solidFill>
                  <a:srgbClr val="C00000"/>
                </a:solidFill>
                <a:latin typeface="+mn-ea"/>
              </a:rPr>
              <a:t>标题</a:t>
            </a:r>
            <a:endParaRPr lang="id-ID" altLang="zh-CN" sz="1200" b="1" dirty="0">
              <a:solidFill>
                <a:srgbClr val="C00000"/>
              </a:solidFill>
              <a:latin typeface="+mn-ea"/>
            </a:endParaRPr>
          </a:p>
        </p:txBody>
      </p:sp>
      <p:sp>
        <p:nvSpPr>
          <p:cNvPr id="81" name="Arc 48"/>
          <p:cNvSpPr/>
          <p:nvPr/>
        </p:nvSpPr>
        <p:spPr>
          <a:xfrm>
            <a:off x="3768169" y="4339431"/>
            <a:ext cx="1408112" cy="1408112"/>
          </a:xfrm>
          <a:prstGeom prst="arc">
            <a:avLst>
              <a:gd name="adj1" fmla="val 16200000"/>
              <a:gd name="adj2" fmla="val 11287514"/>
            </a:avLst>
          </a:prstGeom>
          <a:ln w="101600" cap="rnd">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fontAlgn="auto" hangingPunct="1">
              <a:spcBef>
                <a:spcPts val="0"/>
              </a:spcBef>
              <a:spcAft>
                <a:spcPts val="0"/>
              </a:spcAft>
              <a:defRPr/>
            </a:pPr>
            <a:endParaRPr lang="en-US">
              <a:solidFill>
                <a:srgbClr val="00A89B"/>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a:spLocks noChangeArrowheads="1"/>
          </p:cNvSpPr>
          <p:nvPr/>
        </p:nvSpPr>
        <p:spPr bwMode="auto">
          <a:xfrm>
            <a:off x="438423" y="102789"/>
            <a:ext cx="2534568"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spc="300" dirty="0" smtClean="0">
                <a:solidFill>
                  <a:srgbClr val="B02434"/>
                </a:solidFill>
                <a:latin typeface="Arial" panose="020B0604020202020204"/>
                <a:ea typeface="微软雅黑" panose="020B0503020204020204" charset="-122"/>
                <a:sym typeface="Arial" panose="020B0604020202020204"/>
              </a:rPr>
              <a:t>短期盈利计划</a:t>
            </a:r>
            <a:endParaRPr lang="zh-CN" altLang="en-US" sz="2400" b="1" spc="300" dirty="0">
              <a:solidFill>
                <a:srgbClr val="B02434"/>
              </a:solidFill>
              <a:latin typeface="Arial" panose="020B0604020202020204"/>
              <a:ea typeface="微软雅黑" panose="020B0503020204020204" charset="-122"/>
              <a:sym typeface="Arial" panose="020B0604020202020204"/>
            </a:endParaRPr>
          </a:p>
        </p:txBody>
      </p:sp>
      <p:sp>
        <p:nvSpPr>
          <p:cNvPr id="3" name="文本框 10"/>
          <p:cNvSpPr txBox="1">
            <a:spLocks noChangeArrowheads="1"/>
          </p:cNvSpPr>
          <p:nvPr/>
        </p:nvSpPr>
        <p:spPr bwMode="auto">
          <a:xfrm>
            <a:off x="447055" y="494906"/>
            <a:ext cx="2179704" cy="2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200" b="1" dirty="0">
                <a:solidFill>
                  <a:schemeClr val="bg1">
                    <a:lumMod val="50000"/>
                  </a:schemeClr>
                </a:solidFill>
                <a:latin typeface="Arial" panose="020B0604020202020204"/>
                <a:ea typeface="微软雅黑" panose="020B0503020204020204" charset="-122"/>
                <a:sym typeface="Arial" panose="020B0604020202020204"/>
              </a:rPr>
              <a:t>Short term profit plan</a:t>
            </a:r>
            <a:endParaRPr lang="zh-CN" altLang="en-US" sz="1200" b="1" dirty="0">
              <a:solidFill>
                <a:schemeClr val="bg1">
                  <a:lumMod val="50000"/>
                </a:schemeClr>
              </a:solidFill>
              <a:latin typeface="Arial" panose="020B0604020202020204"/>
              <a:ea typeface="微软雅黑" panose="020B0503020204020204" charset="-122"/>
              <a:sym typeface="Arial" panose="020B0604020202020204"/>
            </a:endParaRPr>
          </a:p>
        </p:txBody>
      </p:sp>
      <p:sp>
        <p:nvSpPr>
          <p:cNvPr id="41" name="矩形 40"/>
          <p:cNvSpPr>
            <a:spLocks noChangeArrowheads="1"/>
          </p:cNvSpPr>
          <p:nvPr/>
        </p:nvSpPr>
        <p:spPr bwMode="auto">
          <a:xfrm>
            <a:off x="6353431" y="1359670"/>
            <a:ext cx="4652394"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ct val="0"/>
              </a:spcBef>
            </a:pPr>
            <a:r>
              <a:rPr lang="zh-CN" altLang="en-US" sz="14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rPr>
              <a:t>右键点击图片选择设置图片格式可直接替换图片，在此录入上述图表的描述说明。您可以点击文字框输入您的描述说明，或者通过复制</a:t>
            </a:r>
            <a:r>
              <a:rPr lang="zh-CN" altLang="en-US" sz="1400" dirty="0" smtClean="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rPr>
              <a:t>粘贴。</a:t>
            </a:r>
            <a:endParaRPr lang="en-US" altLang="zh-CN" sz="14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endParaRPr>
          </a:p>
        </p:txBody>
      </p:sp>
      <p:sp>
        <p:nvSpPr>
          <p:cNvPr id="42" name="矩形 41"/>
          <p:cNvSpPr>
            <a:spLocks noChangeArrowheads="1"/>
          </p:cNvSpPr>
          <p:nvPr/>
        </p:nvSpPr>
        <p:spPr bwMode="auto">
          <a:xfrm>
            <a:off x="6369954" y="808013"/>
            <a:ext cx="1164407"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zh-CN" altLang="en-US" sz="2000" b="1" dirty="0" smtClean="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输入标题</a:t>
            </a:r>
            <a:endParaRPr lang="zh-CN" altLang="en-US" sz="2000"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43" name="矩形 42"/>
          <p:cNvSpPr/>
          <p:nvPr/>
        </p:nvSpPr>
        <p:spPr>
          <a:xfrm>
            <a:off x="6429077" y="1268964"/>
            <a:ext cx="599800" cy="40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sp>
        <p:nvSpPr>
          <p:cNvPr id="44" name="矩形 43"/>
          <p:cNvSpPr/>
          <p:nvPr/>
        </p:nvSpPr>
        <p:spPr>
          <a:xfrm>
            <a:off x="7043927" y="1268964"/>
            <a:ext cx="1215000"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sp>
        <p:nvSpPr>
          <p:cNvPr id="45" name="矩形 44"/>
          <p:cNvSpPr>
            <a:spLocks noChangeArrowheads="1"/>
          </p:cNvSpPr>
          <p:nvPr/>
        </p:nvSpPr>
        <p:spPr bwMode="auto">
          <a:xfrm>
            <a:off x="6353431" y="3080274"/>
            <a:ext cx="4652394"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ct val="0"/>
              </a:spcBef>
            </a:pPr>
            <a:r>
              <a:rPr lang="zh-CN" altLang="en-US" sz="14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endParaRPr>
          </a:p>
        </p:txBody>
      </p:sp>
      <p:sp>
        <p:nvSpPr>
          <p:cNvPr id="46" name="矩形 45"/>
          <p:cNvSpPr>
            <a:spLocks noChangeArrowheads="1"/>
          </p:cNvSpPr>
          <p:nvPr/>
        </p:nvSpPr>
        <p:spPr bwMode="auto">
          <a:xfrm>
            <a:off x="6369954" y="2528617"/>
            <a:ext cx="1164407"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buFont typeface="Arial" panose="020B0604020202020204" pitchFamily="34" charset="0"/>
              <a:buNone/>
            </a:pPr>
            <a:r>
              <a:rPr lang="zh-CN" altLang="en-US" sz="2000"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rPr>
              <a:t>输入标题</a:t>
            </a:r>
            <a:endParaRPr lang="zh-CN" altLang="en-US" sz="2000" b="1" dirty="0">
              <a:solidFill>
                <a:schemeClr val="tx1">
                  <a:lumMod val="65000"/>
                  <a:lumOff val="35000"/>
                </a:schemeClr>
              </a:solidFill>
              <a:latin typeface="微软雅黑" panose="020B0503020204020204" charset="-122"/>
              <a:ea typeface="微软雅黑" panose="020B0503020204020204" charset="-122"/>
              <a:cs typeface="Arial" panose="020B0604020202020204" pitchFamily="34" charset="0"/>
            </a:endParaRPr>
          </a:p>
        </p:txBody>
      </p:sp>
      <p:sp>
        <p:nvSpPr>
          <p:cNvPr id="47" name="矩形 46"/>
          <p:cNvSpPr/>
          <p:nvPr/>
        </p:nvSpPr>
        <p:spPr>
          <a:xfrm>
            <a:off x="6429077" y="2989568"/>
            <a:ext cx="599800" cy="405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sp>
        <p:nvSpPr>
          <p:cNvPr id="48" name="矩形 47"/>
          <p:cNvSpPr/>
          <p:nvPr/>
        </p:nvSpPr>
        <p:spPr>
          <a:xfrm>
            <a:off x="7043927" y="2989568"/>
            <a:ext cx="1215000"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sp>
        <p:nvSpPr>
          <p:cNvPr id="49" name="矩形 48"/>
          <p:cNvSpPr/>
          <p:nvPr/>
        </p:nvSpPr>
        <p:spPr>
          <a:xfrm>
            <a:off x="1957447" y="872408"/>
            <a:ext cx="3915332" cy="3245473"/>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50000"/>
                  <a:lumOff val="50000"/>
                </a:schemeClr>
              </a:solidFill>
              <a:latin typeface="微软雅黑" panose="020B0503020204020204" charset="-122"/>
              <a:ea typeface="微软雅黑" panose="020B0503020204020204" charset="-122"/>
            </a:endParaRPr>
          </a:p>
        </p:txBody>
      </p:sp>
      <p:sp>
        <p:nvSpPr>
          <p:cNvPr id="50" name="Freeform 12"/>
          <p:cNvSpPr/>
          <p:nvPr/>
        </p:nvSpPr>
        <p:spPr bwMode="auto">
          <a:xfrm>
            <a:off x="1940297" y="4428083"/>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50000"/>
                  <a:lumOff val="50000"/>
                </a:schemeClr>
              </a:solidFill>
            </a:endParaRPr>
          </a:p>
        </p:txBody>
      </p:sp>
      <p:sp>
        <p:nvSpPr>
          <p:cNvPr id="82" name="Freeform 12"/>
          <p:cNvSpPr/>
          <p:nvPr/>
        </p:nvSpPr>
        <p:spPr bwMode="auto">
          <a:xfrm flipH="1" flipV="1">
            <a:off x="10581257" y="5462364"/>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50000"/>
                  <a:lumOff val="50000"/>
                </a:schemeClr>
              </a:solidFill>
            </a:endParaRPr>
          </a:p>
        </p:txBody>
      </p:sp>
      <p:sp>
        <p:nvSpPr>
          <p:cNvPr id="83" name="TextBox 41"/>
          <p:cNvSpPr txBox="1"/>
          <p:nvPr/>
        </p:nvSpPr>
        <p:spPr>
          <a:xfrm>
            <a:off x="2300337" y="4742284"/>
            <a:ext cx="8545239" cy="105259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ct val="0"/>
              </a:spcBef>
            </a:pPr>
            <a:r>
              <a:rPr lang="zh-CN" altLang="en-US" sz="16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6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a:spLocks noChangeArrowheads="1"/>
          </p:cNvSpPr>
          <p:nvPr/>
        </p:nvSpPr>
        <p:spPr bwMode="auto">
          <a:xfrm>
            <a:off x="438423" y="102789"/>
            <a:ext cx="2534568"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spc="300" dirty="0" smtClean="0">
                <a:solidFill>
                  <a:srgbClr val="B02434"/>
                </a:solidFill>
                <a:latin typeface="Arial" panose="020B0604020202020204"/>
                <a:ea typeface="微软雅黑" panose="020B0503020204020204" charset="-122"/>
                <a:sym typeface="Arial" panose="020B0604020202020204"/>
              </a:rPr>
              <a:t>利润来源分析</a:t>
            </a:r>
            <a:endParaRPr lang="zh-CN" altLang="en-US" sz="2400" b="1" spc="300" dirty="0">
              <a:solidFill>
                <a:srgbClr val="B02434"/>
              </a:solidFill>
              <a:latin typeface="Arial" panose="020B0604020202020204"/>
              <a:ea typeface="微软雅黑" panose="020B0503020204020204" charset="-122"/>
              <a:sym typeface="Arial" panose="020B0604020202020204"/>
            </a:endParaRPr>
          </a:p>
        </p:txBody>
      </p:sp>
      <p:sp>
        <p:nvSpPr>
          <p:cNvPr id="3" name="文本框 10"/>
          <p:cNvSpPr txBox="1">
            <a:spLocks noChangeArrowheads="1"/>
          </p:cNvSpPr>
          <p:nvPr/>
        </p:nvSpPr>
        <p:spPr bwMode="auto">
          <a:xfrm>
            <a:off x="447055" y="494906"/>
            <a:ext cx="2525936" cy="2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200" b="1" dirty="0">
                <a:solidFill>
                  <a:schemeClr val="bg1">
                    <a:lumMod val="50000"/>
                  </a:schemeClr>
                </a:solidFill>
                <a:latin typeface="Arial" panose="020B0604020202020204"/>
                <a:ea typeface="微软雅黑" panose="020B0503020204020204" charset="-122"/>
                <a:sym typeface="Arial" panose="020B0604020202020204"/>
              </a:rPr>
              <a:t>Analysis of the source of profit</a:t>
            </a:r>
            <a:endParaRPr lang="zh-CN" altLang="en-US" sz="1200" b="1" dirty="0">
              <a:solidFill>
                <a:schemeClr val="bg1">
                  <a:lumMod val="50000"/>
                </a:schemeClr>
              </a:solidFill>
              <a:latin typeface="Arial" panose="020B0604020202020204"/>
              <a:ea typeface="微软雅黑" panose="020B0503020204020204" charset="-122"/>
              <a:sym typeface="Arial" panose="020B0604020202020204"/>
            </a:endParaRPr>
          </a:p>
        </p:txBody>
      </p:sp>
      <p:sp>
        <p:nvSpPr>
          <p:cNvPr id="16" name="文本框 18"/>
          <p:cNvSpPr txBox="1"/>
          <p:nvPr/>
        </p:nvSpPr>
        <p:spPr>
          <a:xfrm>
            <a:off x="2293968" y="2038076"/>
            <a:ext cx="1961652" cy="1061829"/>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400" dirty="0" smtClean="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点击输入简要文字内容，文字内容需概括精炼文字内容</a:t>
            </a:r>
            <a:r>
              <a:rPr lang="en-US" altLang="zh-CN" sz="1400" dirty="0" smtClean="0">
                <a:solidFill>
                  <a:schemeClr val="tx1">
                    <a:lumMod val="50000"/>
                    <a:lumOff val="50000"/>
                  </a:schemeClr>
                </a:solidFill>
                <a:latin typeface="微软雅黑" panose="020B0503020204020204" charset="-122"/>
                <a:ea typeface="微软雅黑" panose="020B0503020204020204" charset="-122"/>
              </a:rPr>
              <a:t>……</a:t>
            </a:r>
            <a:endParaRPr lang="zh-CN" altLang="en-US" sz="1400" b="1" dirty="0">
              <a:solidFill>
                <a:schemeClr val="tx1">
                  <a:lumMod val="50000"/>
                  <a:lumOff val="50000"/>
                </a:schemeClr>
              </a:solidFill>
              <a:latin typeface="微软雅黑" panose="020B0503020204020204" charset="-122"/>
              <a:ea typeface="微软雅黑" panose="020B0503020204020204" charset="-122"/>
            </a:endParaRPr>
          </a:p>
        </p:txBody>
      </p:sp>
      <p:sp>
        <p:nvSpPr>
          <p:cNvPr id="17" name="文本框 19"/>
          <p:cNvSpPr txBox="1"/>
          <p:nvPr/>
        </p:nvSpPr>
        <p:spPr>
          <a:xfrm>
            <a:off x="2589238" y="3634616"/>
            <a:ext cx="2026422" cy="1061829"/>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400" dirty="0" smtClean="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点击输入简要文字内容，文字内容需概括精炼文字内容</a:t>
            </a:r>
            <a:r>
              <a:rPr lang="en-US" altLang="zh-CN" sz="1400" dirty="0" smtClean="0">
                <a:solidFill>
                  <a:schemeClr val="tx1">
                    <a:lumMod val="50000"/>
                    <a:lumOff val="50000"/>
                  </a:schemeClr>
                </a:solidFill>
                <a:latin typeface="微软雅黑" panose="020B0503020204020204" charset="-122"/>
                <a:ea typeface="微软雅黑" panose="020B0503020204020204" charset="-122"/>
              </a:rPr>
              <a:t>……</a:t>
            </a:r>
            <a:endParaRPr lang="zh-CN" altLang="en-US" sz="1400" b="1" dirty="0">
              <a:solidFill>
                <a:schemeClr val="tx1">
                  <a:lumMod val="50000"/>
                  <a:lumOff val="50000"/>
                </a:schemeClr>
              </a:solidFill>
              <a:latin typeface="微软雅黑" panose="020B0503020204020204" charset="-122"/>
              <a:ea typeface="微软雅黑" panose="020B0503020204020204" charset="-122"/>
            </a:endParaRPr>
          </a:p>
        </p:txBody>
      </p:sp>
      <p:sp>
        <p:nvSpPr>
          <p:cNvPr id="18" name="文本框 20"/>
          <p:cNvSpPr txBox="1"/>
          <p:nvPr/>
        </p:nvSpPr>
        <p:spPr>
          <a:xfrm>
            <a:off x="8051648" y="1474376"/>
            <a:ext cx="2242446" cy="1061829"/>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dirty="0" smtClean="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点击输入简要文字内容，文字内容需概括精炼文字内容</a:t>
            </a:r>
            <a:r>
              <a:rPr lang="en-US" altLang="zh-CN" sz="1400" dirty="0" smtClean="0">
                <a:solidFill>
                  <a:schemeClr val="tx1">
                    <a:lumMod val="50000"/>
                    <a:lumOff val="50000"/>
                  </a:schemeClr>
                </a:solidFill>
                <a:latin typeface="微软雅黑" panose="020B0503020204020204" charset="-122"/>
                <a:ea typeface="微软雅黑" panose="020B0503020204020204" charset="-122"/>
              </a:rPr>
              <a:t>……</a:t>
            </a:r>
            <a:endParaRPr lang="zh-CN" altLang="en-US" sz="1400" b="1" dirty="0">
              <a:solidFill>
                <a:schemeClr val="tx1">
                  <a:lumMod val="50000"/>
                  <a:lumOff val="50000"/>
                </a:schemeClr>
              </a:solidFill>
              <a:latin typeface="微软雅黑" panose="020B0503020204020204" charset="-122"/>
              <a:ea typeface="微软雅黑" panose="020B0503020204020204" charset="-122"/>
            </a:endParaRPr>
          </a:p>
        </p:txBody>
      </p:sp>
      <p:sp>
        <p:nvSpPr>
          <p:cNvPr id="19" name="文本框 21"/>
          <p:cNvSpPr txBox="1"/>
          <p:nvPr/>
        </p:nvSpPr>
        <p:spPr>
          <a:xfrm>
            <a:off x="8267672" y="3346584"/>
            <a:ext cx="2026422" cy="1061829"/>
          </a:xfrm>
          <a:prstGeom prst="rect">
            <a:avLst/>
          </a:prstGeom>
          <a:noFill/>
          <a:ln>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dirty="0" smtClean="0">
                <a:solidFill>
                  <a:schemeClr val="tx1">
                    <a:lumMod val="50000"/>
                    <a:lumOff val="50000"/>
                  </a:schemeClr>
                </a:solidFill>
                <a:latin typeface="微软雅黑" panose="020B0503020204020204" charset="-122"/>
                <a:ea typeface="微软雅黑" panose="020B0503020204020204" charset="-122"/>
              </a:rPr>
              <a:t>点击输入简要文字内容，文字内容需概括精炼文字内容</a:t>
            </a:r>
            <a:r>
              <a:rPr lang="en-US" altLang="zh-CN" sz="1400" dirty="0" smtClean="0">
                <a:solidFill>
                  <a:schemeClr val="tx1">
                    <a:lumMod val="50000"/>
                    <a:lumOff val="50000"/>
                  </a:schemeClr>
                </a:solidFill>
                <a:latin typeface="微软雅黑" panose="020B0503020204020204" charset="-122"/>
                <a:ea typeface="微软雅黑" panose="020B0503020204020204" charset="-122"/>
              </a:rPr>
              <a:t>……</a:t>
            </a:r>
            <a:endParaRPr lang="zh-CN" altLang="en-US" sz="1400" b="1" dirty="0">
              <a:solidFill>
                <a:schemeClr val="tx1">
                  <a:lumMod val="50000"/>
                  <a:lumOff val="50000"/>
                </a:schemeClr>
              </a:solidFill>
              <a:latin typeface="微软雅黑" panose="020B0503020204020204" charset="-122"/>
              <a:ea typeface="微软雅黑" panose="020B0503020204020204" charset="-122"/>
            </a:endParaRPr>
          </a:p>
        </p:txBody>
      </p:sp>
      <p:grpSp>
        <p:nvGrpSpPr>
          <p:cNvPr id="20" name="组合 19"/>
          <p:cNvGrpSpPr/>
          <p:nvPr/>
        </p:nvGrpSpPr>
        <p:grpSpPr>
          <a:xfrm>
            <a:off x="4896861" y="1580506"/>
            <a:ext cx="2779537" cy="2779537"/>
            <a:chOff x="3325860" y="1074902"/>
            <a:chExt cx="2531533" cy="2531533"/>
          </a:xfrm>
        </p:grpSpPr>
        <p:sp>
          <p:nvSpPr>
            <p:cNvPr id="40" name="椭圆 39"/>
            <p:cNvSpPr/>
            <p:nvPr/>
          </p:nvSpPr>
          <p:spPr>
            <a:xfrm>
              <a:off x="3325860" y="1074902"/>
              <a:ext cx="2531533" cy="253153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charset="-122"/>
                <a:ea typeface="微软雅黑" panose="020B0503020204020204" charset="-122"/>
              </a:endParaRPr>
            </a:p>
          </p:txBody>
        </p:sp>
        <p:sp>
          <p:nvSpPr>
            <p:cNvPr id="51"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latin typeface="微软雅黑" panose="020B0503020204020204" charset="-122"/>
                <a:ea typeface="微软雅黑" panose="020B0503020204020204" charset="-122"/>
              </a:endParaRPr>
            </a:p>
          </p:txBody>
        </p:sp>
        <p:sp>
          <p:nvSpPr>
            <p:cNvPr id="52" name="文本框 23"/>
            <p:cNvSpPr txBox="1"/>
            <p:nvPr/>
          </p:nvSpPr>
          <p:spPr>
            <a:xfrm>
              <a:off x="3505189" y="2198316"/>
              <a:ext cx="2172875" cy="120535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smtClean="0">
                  <a:solidFill>
                    <a:schemeClr val="bg1"/>
                  </a:solidFill>
                  <a:latin typeface="微软雅黑" panose="020B0503020204020204" charset="-122"/>
                  <a:ea typeface="微软雅黑" panose="020B0503020204020204" charset="-122"/>
                </a:rPr>
                <a:t>利润来源</a:t>
              </a:r>
              <a:endParaRPr lang="en-US" altLang="zh-CN" sz="2000" b="1" dirty="0" smtClean="0">
                <a:solidFill>
                  <a:schemeClr val="bg1"/>
                </a:solidFill>
                <a:latin typeface="微软雅黑" panose="020B0503020204020204" charset="-122"/>
                <a:ea typeface="微软雅黑" panose="020B0503020204020204" charset="-122"/>
              </a:endParaRPr>
            </a:p>
            <a:p>
              <a:pPr algn="ctr"/>
              <a:endParaRPr lang="en-US" altLang="zh-CN" sz="1200" dirty="0" smtClean="0">
                <a:solidFill>
                  <a:schemeClr val="bg1"/>
                </a:solidFill>
                <a:latin typeface="微软雅黑" panose="020B0503020204020204" charset="-122"/>
                <a:ea typeface="微软雅黑" panose="020B0503020204020204" charset="-122"/>
              </a:endParaRPr>
            </a:p>
            <a:p>
              <a:pPr algn="ctr"/>
              <a:r>
                <a:rPr lang="zh-CN" altLang="en-US" sz="1200" dirty="0" smtClean="0">
                  <a:solidFill>
                    <a:schemeClr val="bg1"/>
                  </a:solidFill>
                  <a:latin typeface="微软雅黑" panose="020B0503020204020204" charset="-122"/>
                  <a:ea typeface="微软雅黑" panose="020B0503020204020204" charset="-122"/>
                </a:rPr>
                <a:t>在此输入详细文字介绍，在此输入详细文字介绍</a:t>
              </a:r>
              <a:endParaRPr lang="zh-CN" altLang="en-US" sz="1200" dirty="0" smtClean="0">
                <a:solidFill>
                  <a:schemeClr val="bg1"/>
                </a:solidFill>
                <a:latin typeface="微软雅黑" panose="020B0503020204020204" charset="-122"/>
                <a:ea typeface="微软雅黑" panose="020B0503020204020204" charset="-122"/>
              </a:endParaRPr>
            </a:p>
            <a:p>
              <a:pPr algn="ctr"/>
              <a:r>
                <a:rPr lang="zh-CN" altLang="en-US" sz="1200" dirty="0" smtClean="0">
                  <a:solidFill>
                    <a:schemeClr val="bg1"/>
                  </a:solidFill>
                  <a:latin typeface="微软雅黑" panose="020B0503020204020204" charset="-122"/>
                  <a:ea typeface="微软雅黑" panose="020B0503020204020204" charset="-122"/>
                </a:rPr>
                <a:t>在此输入详细文字介绍</a:t>
              </a:r>
              <a:endParaRPr lang="zh-CN" altLang="en-US" sz="1200" dirty="0" smtClean="0">
                <a:solidFill>
                  <a:schemeClr val="bg1"/>
                </a:solidFill>
                <a:latin typeface="微软雅黑" panose="020B0503020204020204" charset="-122"/>
                <a:ea typeface="微软雅黑" panose="020B0503020204020204" charset="-122"/>
              </a:endParaRPr>
            </a:p>
            <a:p>
              <a:pPr algn="ctr"/>
              <a:endParaRPr lang="zh-CN" altLang="en-US" sz="1200" dirty="0">
                <a:solidFill>
                  <a:schemeClr val="bg1"/>
                </a:solidFill>
                <a:latin typeface="微软雅黑" panose="020B0503020204020204" charset="-122"/>
                <a:ea typeface="微软雅黑" panose="020B0503020204020204" charset="-122"/>
              </a:endParaRPr>
            </a:p>
          </p:txBody>
        </p:sp>
      </p:grpSp>
      <p:grpSp>
        <p:nvGrpSpPr>
          <p:cNvPr id="21" name="组合 20"/>
          <p:cNvGrpSpPr/>
          <p:nvPr/>
        </p:nvGrpSpPr>
        <p:grpSpPr>
          <a:xfrm>
            <a:off x="4314410" y="1846733"/>
            <a:ext cx="939800" cy="939800"/>
            <a:chOff x="2386060" y="1495059"/>
            <a:chExt cx="939800" cy="939800"/>
          </a:xfrm>
        </p:grpSpPr>
        <p:sp>
          <p:nvSpPr>
            <p:cNvPr id="38" name="椭圆 37"/>
            <p:cNvSpPr/>
            <p:nvPr/>
          </p:nvSpPr>
          <p:spPr>
            <a:xfrm>
              <a:off x="2386060" y="1495059"/>
              <a:ext cx="939800" cy="939800"/>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charset="-122"/>
                <a:ea typeface="微软雅黑" panose="020B0503020204020204" charset="-122"/>
              </a:endParaRPr>
            </a:p>
          </p:txBody>
        </p:sp>
        <p:sp>
          <p:nvSpPr>
            <p:cNvPr id="39" name="Freeform 1986"/>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grpSp>
      <p:grpSp>
        <p:nvGrpSpPr>
          <p:cNvPr id="22" name="组合 21"/>
          <p:cNvGrpSpPr/>
          <p:nvPr/>
        </p:nvGrpSpPr>
        <p:grpSpPr>
          <a:xfrm>
            <a:off x="7009601" y="1568176"/>
            <a:ext cx="939800" cy="939800"/>
            <a:chOff x="5454052" y="1074902"/>
            <a:chExt cx="939800" cy="939800"/>
          </a:xfrm>
        </p:grpSpPr>
        <p:sp>
          <p:nvSpPr>
            <p:cNvPr id="34" name="椭圆 33"/>
            <p:cNvSpPr/>
            <p:nvPr/>
          </p:nvSpPr>
          <p:spPr>
            <a:xfrm>
              <a:off x="5454052" y="1074902"/>
              <a:ext cx="939800" cy="939800"/>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charset="-122"/>
                <a:ea typeface="微软雅黑" panose="020B0503020204020204" charset="-122"/>
              </a:endParaRPr>
            </a:p>
          </p:txBody>
        </p:sp>
        <p:grpSp>
          <p:nvGrpSpPr>
            <p:cNvPr id="35" name="组合 34"/>
            <p:cNvGrpSpPr/>
            <p:nvPr/>
          </p:nvGrpSpPr>
          <p:grpSpPr>
            <a:xfrm>
              <a:off x="5729640" y="1309909"/>
              <a:ext cx="411300" cy="441104"/>
              <a:chOff x="5995987" y="547688"/>
              <a:chExt cx="219075" cy="234950"/>
            </a:xfrm>
            <a:solidFill>
              <a:schemeClr val="bg1"/>
            </a:solidFill>
          </p:grpSpPr>
          <p:sp>
            <p:nvSpPr>
              <p:cNvPr id="36"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sp>
            <p:nvSpPr>
              <p:cNvPr id="37"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grpSp>
      </p:grpSp>
      <p:grpSp>
        <p:nvGrpSpPr>
          <p:cNvPr id="23" name="组合 22"/>
          <p:cNvGrpSpPr/>
          <p:nvPr/>
        </p:nvGrpSpPr>
        <p:grpSpPr>
          <a:xfrm>
            <a:off x="4605462" y="3577260"/>
            <a:ext cx="939800" cy="939800"/>
            <a:chOff x="3080330" y="2789142"/>
            <a:chExt cx="939800" cy="939800"/>
          </a:xfrm>
        </p:grpSpPr>
        <p:sp>
          <p:nvSpPr>
            <p:cNvPr id="30" name="椭圆 29"/>
            <p:cNvSpPr/>
            <p:nvPr/>
          </p:nvSpPr>
          <p:spPr>
            <a:xfrm>
              <a:off x="3080330" y="2789142"/>
              <a:ext cx="939800" cy="939800"/>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charset="-122"/>
                <a:ea typeface="微软雅黑" panose="020B0503020204020204" charset="-122"/>
              </a:endParaRPr>
            </a:p>
          </p:txBody>
        </p:sp>
        <p:grpSp>
          <p:nvGrpSpPr>
            <p:cNvPr id="31" name="组合 30"/>
            <p:cNvGrpSpPr/>
            <p:nvPr/>
          </p:nvGrpSpPr>
          <p:grpSpPr>
            <a:xfrm>
              <a:off x="3294687" y="3010257"/>
              <a:ext cx="497794" cy="491067"/>
              <a:chOff x="8123237" y="3667126"/>
              <a:chExt cx="234950" cy="231775"/>
            </a:xfrm>
            <a:solidFill>
              <a:schemeClr val="bg1"/>
            </a:solidFill>
          </p:grpSpPr>
          <p:sp>
            <p:nvSpPr>
              <p:cNvPr id="32"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sp>
            <p:nvSpPr>
              <p:cNvPr id="33"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微软雅黑" panose="020B0503020204020204" charset="-122"/>
                  <a:ea typeface="微软雅黑" panose="020B0503020204020204" charset="-122"/>
                </a:endParaRPr>
              </a:p>
            </p:txBody>
          </p:sp>
        </p:grpSp>
      </p:grpSp>
      <p:grpSp>
        <p:nvGrpSpPr>
          <p:cNvPr id="24" name="组合 23"/>
          <p:cNvGrpSpPr/>
          <p:nvPr/>
        </p:nvGrpSpPr>
        <p:grpSpPr>
          <a:xfrm>
            <a:off x="7313052" y="3217062"/>
            <a:ext cx="901165" cy="901165"/>
            <a:chOff x="5719249" y="3077288"/>
            <a:chExt cx="767347" cy="767347"/>
          </a:xfrm>
        </p:grpSpPr>
        <p:sp>
          <p:nvSpPr>
            <p:cNvPr id="28" name="椭圆 27"/>
            <p:cNvSpPr/>
            <p:nvPr/>
          </p:nvSpPr>
          <p:spPr>
            <a:xfrm>
              <a:off x="5719249" y="3077288"/>
              <a:ext cx="767347" cy="767347"/>
            </a:xfrm>
            <a:prstGeom prst="ellipse">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anose="020B0503020204020204" charset="-122"/>
                <a:ea typeface="微软雅黑" panose="020B0503020204020204" charset="-122"/>
              </a:endParaRPr>
            </a:p>
          </p:txBody>
        </p:sp>
        <p:sp>
          <p:nvSpPr>
            <p:cNvPr id="29"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latin typeface="微软雅黑" panose="020B0503020204020204" charset="-122"/>
                <a:ea typeface="微软雅黑" panose="020B0503020204020204" charset="-122"/>
              </a:endParaRPr>
            </a:p>
          </p:txBody>
        </p:sp>
      </p:grpSp>
      <p:sp>
        <p:nvSpPr>
          <p:cNvPr id="25" name="Freeform 12"/>
          <p:cNvSpPr/>
          <p:nvPr/>
        </p:nvSpPr>
        <p:spPr bwMode="auto">
          <a:xfrm>
            <a:off x="1844576" y="4788123"/>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50000"/>
                  <a:lumOff val="50000"/>
                </a:schemeClr>
              </a:solidFill>
            </a:endParaRPr>
          </a:p>
        </p:txBody>
      </p:sp>
      <p:sp>
        <p:nvSpPr>
          <p:cNvPr id="26" name="Freeform 12"/>
          <p:cNvSpPr/>
          <p:nvPr/>
        </p:nvSpPr>
        <p:spPr bwMode="auto">
          <a:xfrm flipH="1" flipV="1">
            <a:off x="10485536" y="5822404"/>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C00000"/>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lumMod val="50000"/>
                  <a:lumOff val="50000"/>
                </a:schemeClr>
              </a:solidFill>
            </a:endParaRPr>
          </a:p>
        </p:txBody>
      </p:sp>
      <p:sp>
        <p:nvSpPr>
          <p:cNvPr id="27" name="TextBox 40"/>
          <p:cNvSpPr txBox="1"/>
          <p:nvPr/>
        </p:nvSpPr>
        <p:spPr>
          <a:xfrm>
            <a:off x="2204616" y="5102324"/>
            <a:ext cx="8545239" cy="105259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spcBef>
                <a:spcPct val="0"/>
              </a:spcBef>
            </a:pPr>
            <a:r>
              <a:rPr lang="zh-CN" altLang="en-US" sz="16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endParaRPr lang="zh-CN" altLang="en-US" sz="1600" dirty="0">
              <a:solidFill>
                <a:schemeClr val="tx1">
                  <a:lumMod val="50000"/>
                  <a:lumOff val="50000"/>
                </a:schemeClr>
              </a:solidFill>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a:spLocks noChangeArrowheads="1"/>
          </p:cNvSpPr>
          <p:nvPr/>
        </p:nvSpPr>
        <p:spPr bwMode="auto">
          <a:xfrm>
            <a:off x="438423" y="102789"/>
            <a:ext cx="2534568"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spc="300" dirty="0" smtClean="0">
                <a:solidFill>
                  <a:srgbClr val="B02434"/>
                </a:solidFill>
                <a:latin typeface="Arial" panose="020B0604020202020204"/>
                <a:ea typeface="微软雅黑" panose="020B0503020204020204" charset="-122"/>
                <a:sym typeface="Arial" panose="020B0604020202020204"/>
              </a:rPr>
              <a:t>市场优势</a:t>
            </a:r>
            <a:endParaRPr lang="zh-CN" altLang="en-US" sz="2400" b="1" spc="300" dirty="0">
              <a:solidFill>
                <a:srgbClr val="B02434"/>
              </a:solidFill>
              <a:latin typeface="Arial" panose="020B0604020202020204"/>
              <a:ea typeface="微软雅黑" panose="020B0503020204020204" charset="-122"/>
              <a:sym typeface="Arial" panose="020B0604020202020204"/>
            </a:endParaRPr>
          </a:p>
        </p:txBody>
      </p:sp>
      <p:sp>
        <p:nvSpPr>
          <p:cNvPr id="3" name="文本框 10"/>
          <p:cNvSpPr txBox="1">
            <a:spLocks noChangeArrowheads="1"/>
          </p:cNvSpPr>
          <p:nvPr/>
        </p:nvSpPr>
        <p:spPr bwMode="auto">
          <a:xfrm>
            <a:off x="447055" y="494906"/>
            <a:ext cx="2525936" cy="2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200" b="1" dirty="0">
                <a:solidFill>
                  <a:schemeClr val="bg1">
                    <a:lumMod val="50000"/>
                  </a:schemeClr>
                </a:solidFill>
                <a:latin typeface="Arial" panose="020B0604020202020204"/>
                <a:ea typeface="微软雅黑" panose="020B0503020204020204" charset="-122"/>
                <a:sym typeface="Arial" panose="020B0604020202020204"/>
              </a:rPr>
              <a:t>Market advantage</a:t>
            </a:r>
            <a:endParaRPr lang="zh-CN" altLang="en-US" sz="1200" b="1" dirty="0">
              <a:solidFill>
                <a:schemeClr val="bg1">
                  <a:lumMod val="50000"/>
                </a:schemeClr>
              </a:solidFill>
              <a:latin typeface="Arial" panose="020B0604020202020204"/>
              <a:ea typeface="微软雅黑" panose="020B0503020204020204" charset="-122"/>
              <a:sym typeface="Arial" panose="020B0604020202020204"/>
            </a:endParaRPr>
          </a:p>
        </p:txBody>
      </p:sp>
      <p:grpSp>
        <p:nvGrpSpPr>
          <p:cNvPr id="41" name="Group 16"/>
          <p:cNvGrpSpPr/>
          <p:nvPr/>
        </p:nvGrpSpPr>
        <p:grpSpPr>
          <a:xfrm>
            <a:off x="2528247" y="1649732"/>
            <a:ext cx="2606208" cy="1151939"/>
            <a:chOff x="2190177" y="1987643"/>
            <a:chExt cx="2606350" cy="1152002"/>
          </a:xfrm>
        </p:grpSpPr>
        <p:sp>
          <p:nvSpPr>
            <p:cNvPr id="63" name="Freeform 1"/>
            <p:cNvSpPr/>
            <p:nvPr/>
          </p:nvSpPr>
          <p:spPr>
            <a:xfrm>
              <a:off x="2765701" y="2191381"/>
              <a:ext cx="2030826"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C00000"/>
            </a:solidFill>
            <a:ln>
              <a:noFill/>
            </a:ln>
            <a:effectLst>
              <a:outerShdw blurRad="63500" algn="ctr" rotWithShape="0">
                <a:prstClr val="black">
                  <a:alpha val="40000"/>
                </a:prstClr>
              </a:outerShdw>
            </a:effectLst>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582105" tIns="121832" rIns="280889" bIns="121832" numCol="1" spcCol="1270" anchor="ctr" anchorCtr="0">
              <a:noAutofit/>
            </a:bodyPr>
            <a:lstStyle>
              <a:defPPr>
                <a:defRPr lang="zh-CN">
                  <a:solidFill>
                    <a:schemeClr val="dk1">
                      <a:hueOff val="0"/>
                      <a:satOff val="0"/>
                      <a:lumOff val="0"/>
                      <a:alphaOff val="0"/>
                    </a:schemeClr>
                  </a:solidFill>
                </a:defRPr>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171450" lvl="1" indent="-171450" defTabSz="710565">
                <a:lnSpc>
                  <a:spcPct val="90000"/>
                </a:lnSpc>
                <a:spcAft>
                  <a:spcPct val="15000"/>
                </a:spcAft>
                <a:buChar char="•"/>
              </a:pPr>
              <a:endParaRPr lang="id-ID" sz="1600" b="1" spc="300">
                <a:solidFill>
                  <a:schemeClr val="bg1"/>
                </a:solidFill>
                <a:latin typeface="+mn-ea"/>
                <a:sym typeface="Arial" panose="020B0604020202020204"/>
              </a:endParaRPr>
            </a:p>
            <a:p>
              <a:pPr marL="171450" lvl="1" indent="-171450" defTabSz="710565">
                <a:lnSpc>
                  <a:spcPct val="90000"/>
                </a:lnSpc>
                <a:spcAft>
                  <a:spcPct val="15000"/>
                </a:spcAft>
                <a:buChar char="•"/>
              </a:pPr>
              <a:endParaRPr lang="id-ID" sz="1600" b="1" spc="300">
                <a:solidFill>
                  <a:schemeClr val="bg1"/>
                </a:solidFill>
                <a:latin typeface="+mn-ea"/>
                <a:sym typeface="Arial" panose="020B0604020202020204"/>
              </a:endParaRPr>
            </a:p>
          </p:txBody>
        </p:sp>
        <p:grpSp>
          <p:nvGrpSpPr>
            <p:cNvPr id="64" name="Group 4"/>
            <p:cNvGrpSpPr/>
            <p:nvPr/>
          </p:nvGrpSpPr>
          <p:grpSpPr>
            <a:xfrm>
              <a:off x="2190177" y="1987643"/>
              <a:ext cx="1152002" cy="1152002"/>
              <a:chOff x="2030523" y="2228943"/>
              <a:chExt cx="1152002" cy="1152002"/>
            </a:xfrm>
          </p:grpSpPr>
          <p:sp>
            <p:nvSpPr>
              <p:cNvPr id="66" name="Freeform 5"/>
              <p:cNvSpPr/>
              <p:nvPr/>
            </p:nvSpPr>
            <p:spPr>
              <a:xfrm>
                <a:off x="2030523"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C00000"/>
              </a:solidFill>
              <a:ln>
                <a:noFill/>
              </a:ln>
              <a:effectLst>
                <a:outerShdw blurRad="63500" algn="ctr" rotWithShape="0">
                  <a:prstClr val="black">
                    <a:alpha val="40000"/>
                  </a:prstClr>
                </a:outerShdw>
              </a:effectLst>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5842" tIns="185842" rIns="185842" bIns="185842" numCol="1" spcCol="1270" anchor="ctr" anchorCtr="0">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199515">
                  <a:lnSpc>
                    <a:spcPct val="90000"/>
                  </a:lnSpc>
                  <a:spcAft>
                    <a:spcPct val="35000"/>
                  </a:spcAft>
                </a:pPr>
                <a:endParaRPr lang="id-ID" sz="2700" b="1" spc="300">
                  <a:solidFill>
                    <a:schemeClr val="bg1"/>
                  </a:solidFill>
                  <a:latin typeface="+mn-ea"/>
                  <a:sym typeface="Arial" panose="020B0604020202020204"/>
                </a:endParaRPr>
              </a:p>
            </p:txBody>
          </p:sp>
          <p:sp>
            <p:nvSpPr>
              <p:cNvPr id="67" name="Freeform 39"/>
              <p:cNvSpPr>
                <a:spLocks noChangeAspect="1" noEditPoints="1"/>
              </p:cNvSpPr>
              <p:nvPr/>
            </p:nvSpPr>
            <p:spPr bwMode="auto">
              <a:xfrm>
                <a:off x="2447030" y="2591918"/>
                <a:ext cx="323026" cy="426051"/>
              </a:xfrm>
              <a:custGeom>
                <a:avLst/>
                <a:gdLst>
                  <a:gd name="T0" fmla="*/ 256 w 256"/>
                  <a:gd name="T1" fmla="*/ 48 h 336"/>
                  <a:gd name="T2" fmla="*/ 208 w 256"/>
                  <a:gd name="T3" fmla="*/ 0 h 336"/>
                  <a:gd name="T4" fmla="*/ 160 w 256"/>
                  <a:gd name="T5" fmla="*/ 48 h 336"/>
                  <a:gd name="T6" fmla="*/ 188 w 256"/>
                  <a:gd name="T7" fmla="*/ 92 h 336"/>
                  <a:gd name="T8" fmla="*/ 122 w 256"/>
                  <a:gd name="T9" fmla="*/ 150 h 336"/>
                  <a:gd name="T10" fmla="*/ 67 w 256"/>
                  <a:gd name="T11" fmla="*/ 174 h 336"/>
                  <a:gd name="T12" fmla="*/ 67 w 256"/>
                  <a:gd name="T13" fmla="*/ 92 h 336"/>
                  <a:gd name="T14" fmla="*/ 96 w 256"/>
                  <a:gd name="T15" fmla="*/ 48 h 336"/>
                  <a:gd name="T16" fmla="*/ 48 w 256"/>
                  <a:gd name="T17" fmla="*/ 0 h 336"/>
                  <a:gd name="T18" fmla="*/ 0 w 256"/>
                  <a:gd name="T19" fmla="*/ 48 h 336"/>
                  <a:gd name="T20" fmla="*/ 29 w 256"/>
                  <a:gd name="T21" fmla="*/ 92 h 336"/>
                  <a:gd name="T22" fmla="*/ 29 w 256"/>
                  <a:gd name="T23" fmla="*/ 244 h 336"/>
                  <a:gd name="T24" fmla="*/ 0 w 256"/>
                  <a:gd name="T25" fmla="*/ 288 h 336"/>
                  <a:gd name="T26" fmla="*/ 48 w 256"/>
                  <a:gd name="T27" fmla="*/ 336 h 336"/>
                  <a:gd name="T28" fmla="*/ 96 w 256"/>
                  <a:gd name="T29" fmla="*/ 288 h 336"/>
                  <a:gd name="T30" fmla="*/ 68 w 256"/>
                  <a:gd name="T31" fmla="*/ 244 h 336"/>
                  <a:gd name="T32" fmla="*/ 133 w 256"/>
                  <a:gd name="T33" fmla="*/ 186 h 336"/>
                  <a:gd name="T34" fmla="*/ 226 w 256"/>
                  <a:gd name="T35" fmla="*/ 92 h 336"/>
                  <a:gd name="T36" fmla="*/ 256 w 256"/>
                  <a:gd name="T37" fmla="*/ 48 h 336"/>
                  <a:gd name="T38" fmla="*/ 20 w 256"/>
                  <a:gd name="T39" fmla="*/ 48 h 336"/>
                  <a:gd name="T40" fmla="*/ 48 w 256"/>
                  <a:gd name="T41" fmla="*/ 20 h 336"/>
                  <a:gd name="T42" fmla="*/ 75 w 256"/>
                  <a:gd name="T43" fmla="*/ 48 h 336"/>
                  <a:gd name="T44" fmla="*/ 48 w 256"/>
                  <a:gd name="T45" fmla="*/ 76 h 336"/>
                  <a:gd name="T46" fmla="*/ 20 w 256"/>
                  <a:gd name="T47" fmla="*/ 48 h 336"/>
                  <a:gd name="T48" fmla="*/ 48 w 256"/>
                  <a:gd name="T49" fmla="*/ 316 h 336"/>
                  <a:gd name="T50" fmla="*/ 20 w 256"/>
                  <a:gd name="T51" fmla="*/ 288 h 336"/>
                  <a:gd name="T52" fmla="*/ 48 w 256"/>
                  <a:gd name="T53" fmla="*/ 260 h 336"/>
                  <a:gd name="T54" fmla="*/ 75 w 256"/>
                  <a:gd name="T55" fmla="*/ 288 h 336"/>
                  <a:gd name="T56" fmla="*/ 48 w 256"/>
                  <a:gd name="T57" fmla="*/ 316 h 336"/>
                  <a:gd name="T58" fmla="*/ 208 w 256"/>
                  <a:gd name="T59" fmla="*/ 76 h 336"/>
                  <a:gd name="T60" fmla="*/ 180 w 256"/>
                  <a:gd name="T61" fmla="*/ 48 h 336"/>
                  <a:gd name="T62" fmla="*/ 208 w 256"/>
                  <a:gd name="T63" fmla="*/ 20 h 336"/>
                  <a:gd name="T64" fmla="*/ 235 w 256"/>
                  <a:gd name="T65" fmla="*/ 48 h 336"/>
                  <a:gd name="T66" fmla="*/ 208 w 256"/>
                  <a:gd name="T67" fmla="*/ 7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6" h="336">
                    <a:moveTo>
                      <a:pt x="256" y="48"/>
                    </a:moveTo>
                    <a:cubicBezTo>
                      <a:pt x="256" y="21"/>
                      <a:pt x="234" y="0"/>
                      <a:pt x="208" y="0"/>
                    </a:cubicBezTo>
                    <a:cubicBezTo>
                      <a:pt x="181" y="0"/>
                      <a:pt x="160" y="21"/>
                      <a:pt x="160" y="48"/>
                    </a:cubicBezTo>
                    <a:cubicBezTo>
                      <a:pt x="160" y="67"/>
                      <a:pt x="171" y="84"/>
                      <a:pt x="188" y="92"/>
                    </a:cubicBezTo>
                    <a:cubicBezTo>
                      <a:pt x="183" y="131"/>
                      <a:pt x="158" y="138"/>
                      <a:pt x="122" y="150"/>
                    </a:cubicBezTo>
                    <a:cubicBezTo>
                      <a:pt x="105" y="155"/>
                      <a:pt x="84" y="162"/>
                      <a:pt x="67" y="174"/>
                    </a:cubicBezTo>
                    <a:cubicBezTo>
                      <a:pt x="67" y="92"/>
                      <a:pt x="67" y="92"/>
                      <a:pt x="67" y="92"/>
                    </a:cubicBezTo>
                    <a:cubicBezTo>
                      <a:pt x="84" y="85"/>
                      <a:pt x="96" y="68"/>
                      <a:pt x="96" y="48"/>
                    </a:cubicBez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2"/>
                      <a:pt x="68" y="244"/>
                    </a:cubicBezTo>
                    <a:cubicBezTo>
                      <a:pt x="72" y="205"/>
                      <a:pt x="97" y="197"/>
                      <a:pt x="133" y="186"/>
                    </a:cubicBezTo>
                    <a:cubicBezTo>
                      <a:pt x="170" y="175"/>
                      <a:pt x="220" y="159"/>
                      <a:pt x="226" y="92"/>
                    </a:cubicBezTo>
                    <a:cubicBezTo>
                      <a:pt x="244" y="85"/>
                      <a:pt x="256" y="68"/>
                      <a:pt x="256" y="48"/>
                    </a:cubicBezTo>
                    <a:close/>
                    <a:moveTo>
                      <a:pt x="20" y="48"/>
                    </a:moveTo>
                    <a:cubicBezTo>
                      <a:pt x="20" y="33"/>
                      <a:pt x="32" y="20"/>
                      <a:pt x="48" y="20"/>
                    </a:cubicBezTo>
                    <a:cubicBezTo>
                      <a:pt x="63" y="20"/>
                      <a:pt x="75" y="33"/>
                      <a:pt x="75" y="48"/>
                    </a:cubicBezTo>
                    <a:cubicBezTo>
                      <a:pt x="75" y="63"/>
                      <a:pt x="63" y="76"/>
                      <a:pt x="48" y="76"/>
                    </a:cubicBezTo>
                    <a:cubicBezTo>
                      <a:pt x="32" y="76"/>
                      <a:pt x="20" y="63"/>
                      <a:pt x="20" y="48"/>
                    </a:cubicBezTo>
                    <a:close/>
                    <a:moveTo>
                      <a:pt x="48" y="316"/>
                    </a:moveTo>
                    <a:cubicBezTo>
                      <a:pt x="32" y="316"/>
                      <a:pt x="20" y="303"/>
                      <a:pt x="20" y="288"/>
                    </a:cubicBezTo>
                    <a:cubicBezTo>
                      <a:pt x="20" y="273"/>
                      <a:pt x="32" y="260"/>
                      <a:pt x="48" y="260"/>
                    </a:cubicBezTo>
                    <a:cubicBezTo>
                      <a:pt x="63" y="260"/>
                      <a:pt x="75" y="273"/>
                      <a:pt x="75" y="288"/>
                    </a:cubicBezTo>
                    <a:cubicBezTo>
                      <a:pt x="75" y="303"/>
                      <a:pt x="63" y="316"/>
                      <a:pt x="48" y="316"/>
                    </a:cubicBezTo>
                    <a:close/>
                    <a:moveTo>
                      <a:pt x="208" y="76"/>
                    </a:moveTo>
                    <a:cubicBezTo>
                      <a:pt x="192" y="76"/>
                      <a:pt x="180" y="63"/>
                      <a:pt x="180" y="48"/>
                    </a:cubicBezTo>
                    <a:cubicBezTo>
                      <a:pt x="180" y="33"/>
                      <a:pt x="192" y="20"/>
                      <a:pt x="208" y="20"/>
                    </a:cubicBezTo>
                    <a:cubicBezTo>
                      <a:pt x="223" y="20"/>
                      <a:pt x="235" y="33"/>
                      <a:pt x="235" y="48"/>
                    </a:cubicBezTo>
                    <a:cubicBezTo>
                      <a:pt x="235" y="63"/>
                      <a:pt x="223" y="76"/>
                      <a:pt x="208" y="76"/>
                    </a:cubicBezTo>
                    <a:close/>
                  </a:path>
                </a:pathLst>
              </a:custGeom>
              <a:solidFill>
                <a:schemeClr val="bg1"/>
              </a:solidFill>
              <a:ln>
                <a:noFill/>
              </a:ln>
            </p:spPr>
            <p:txBody>
              <a:bodyPr vert="horz" wrap="square" lIns="91435" tIns="45718" rIns="91435" bIns="4571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05" b="1" spc="300">
                  <a:solidFill>
                    <a:schemeClr val="bg1"/>
                  </a:solidFill>
                  <a:latin typeface="+mn-ea"/>
                  <a:sym typeface="Arial" panose="020B0604020202020204"/>
                </a:endParaRPr>
              </a:p>
            </p:txBody>
          </p:sp>
        </p:grpSp>
        <p:sp>
          <p:nvSpPr>
            <p:cNvPr id="65" name="Freeform 7"/>
            <p:cNvSpPr/>
            <p:nvPr/>
          </p:nvSpPr>
          <p:spPr>
            <a:xfrm>
              <a:off x="3422858" y="2400379"/>
              <a:ext cx="1268892"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7" tIns="-1" rIns="0" bIns="0" numCol="1" spcCol="1270" anchor="ctr" anchorCtr="0">
              <a:noAutofit/>
            </a:bodyPr>
            <a:lstStyle>
              <a:defPPr>
                <a:defRPr lang="zh-CN">
                  <a:solidFill>
                    <a:schemeClr val="tx1">
                      <a:hueOff val="0"/>
                      <a:satOff val="0"/>
                      <a:lumOff val="0"/>
                      <a:alphaOff val="0"/>
                    </a:schemeClr>
                  </a:solidFill>
                </a:defRPr>
              </a:defPPr>
              <a:lvl1pPr marL="0" algn="l" defTabSz="914400" rtl="0" eaLnBrk="1" latinLnBrk="0" hangingPunct="1">
                <a:defRPr sz="1800" kern="1200">
                  <a:solidFill>
                    <a:schemeClr val="tx1">
                      <a:hueOff val="0"/>
                      <a:satOff val="0"/>
                      <a:lumOff val="0"/>
                      <a:alphaOff val="0"/>
                    </a:schemeClr>
                  </a:solidFill>
                  <a:latin typeface="+mn-lt"/>
                  <a:ea typeface="+mn-ea"/>
                  <a:cs typeface="+mn-cs"/>
                </a:defRPr>
              </a:lvl1pPr>
              <a:lvl2pPr marL="457200" algn="l" defTabSz="914400" rtl="0" eaLnBrk="1" latinLnBrk="0" hangingPunct="1">
                <a:defRPr sz="1800" kern="1200">
                  <a:solidFill>
                    <a:schemeClr val="tx1">
                      <a:hueOff val="0"/>
                      <a:satOff val="0"/>
                      <a:lumOff val="0"/>
                      <a:alphaOff val="0"/>
                    </a:schemeClr>
                  </a:solidFill>
                  <a:latin typeface="+mn-lt"/>
                  <a:ea typeface="+mn-ea"/>
                  <a:cs typeface="+mn-cs"/>
                </a:defRPr>
              </a:lvl2pPr>
              <a:lvl3pPr marL="914400" algn="l" defTabSz="914400" rtl="0" eaLnBrk="1" latinLnBrk="0" hangingPunct="1">
                <a:defRPr sz="1800" kern="1200">
                  <a:solidFill>
                    <a:schemeClr val="tx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tx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tx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tx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tx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tx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tx1">
                      <a:hueOff val="0"/>
                      <a:satOff val="0"/>
                      <a:lumOff val="0"/>
                      <a:alphaOff val="0"/>
                    </a:schemeClr>
                  </a:solidFill>
                  <a:latin typeface="+mn-lt"/>
                  <a:ea typeface="+mn-ea"/>
                  <a:cs typeface="+mn-cs"/>
                </a:defRPr>
              </a:lvl9pPr>
            </a:lstStyle>
            <a:p>
              <a:pPr algn="ctr" defTabSz="799465">
                <a:lnSpc>
                  <a:spcPct val="90000"/>
                </a:lnSpc>
                <a:spcAft>
                  <a:spcPct val="35000"/>
                </a:spcAft>
              </a:pPr>
              <a:r>
                <a:rPr lang="zh-CN" altLang="en-US" sz="1600" b="1" spc="300" dirty="0" smtClean="0">
                  <a:solidFill>
                    <a:schemeClr val="bg1"/>
                  </a:solidFill>
                  <a:latin typeface="+mn-ea"/>
                  <a:cs typeface="Clear Sans" panose="020B0503030202020304" pitchFamily="34" charset="0"/>
                  <a:sym typeface="Arial" panose="020B0604020202020204"/>
                </a:rPr>
                <a:t>市场优势</a:t>
              </a:r>
              <a:endParaRPr lang="id-ID" sz="1600" b="1" spc="300" dirty="0">
                <a:solidFill>
                  <a:schemeClr val="bg1"/>
                </a:solidFill>
                <a:latin typeface="+mn-ea"/>
                <a:cs typeface="Clear Sans" panose="020B0503030202020304" pitchFamily="34" charset="0"/>
                <a:sym typeface="Arial" panose="020B0604020202020204"/>
              </a:endParaRPr>
            </a:p>
          </p:txBody>
        </p:sp>
      </p:grpSp>
      <p:grpSp>
        <p:nvGrpSpPr>
          <p:cNvPr id="42" name="Group 17"/>
          <p:cNvGrpSpPr/>
          <p:nvPr/>
        </p:nvGrpSpPr>
        <p:grpSpPr>
          <a:xfrm>
            <a:off x="5285300" y="1649732"/>
            <a:ext cx="2606207" cy="1151939"/>
            <a:chOff x="4947381" y="1987643"/>
            <a:chExt cx="2606350" cy="1152002"/>
          </a:xfrm>
        </p:grpSpPr>
        <p:sp>
          <p:nvSpPr>
            <p:cNvPr id="58" name="Freeform 2"/>
            <p:cNvSpPr/>
            <p:nvPr/>
          </p:nvSpPr>
          <p:spPr>
            <a:xfrm>
              <a:off x="5536714" y="2191381"/>
              <a:ext cx="201701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C00000"/>
            </a:solidFill>
            <a:ln>
              <a:noFill/>
            </a:ln>
            <a:effectLst>
              <a:outerShdw blurRad="63500" algn="ctr" rotWithShape="0">
                <a:prstClr val="black">
                  <a:alpha val="40000"/>
                </a:prstClr>
              </a:outerShdw>
            </a:effectLst>
          </p:spPr>
          <p:style>
            <a:lnRef idx="2">
              <a:schemeClr val="accent3">
                <a:tint val="40000"/>
                <a:alpha val="90000"/>
                <a:hueOff val="230682"/>
                <a:satOff val="33626"/>
                <a:lumOff val="2509"/>
                <a:alphaOff val="0"/>
              </a:schemeClr>
            </a:lnRef>
            <a:fillRef idx="1">
              <a:schemeClr val="accent3">
                <a:tint val="40000"/>
                <a:alpha val="90000"/>
                <a:hueOff val="230682"/>
                <a:satOff val="33626"/>
                <a:lumOff val="2509"/>
                <a:alphaOff val="0"/>
              </a:schemeClr>
            </a:fillRef>
            <a:effectRef idx="0">
              <a:schemeClr val="accent3">
                <a:tint val="40000"/>
                <a:alpha val="90000"/>
                <a:hueOff val="230682"/>
                <a:satOff val="33626"/>
                <a:lumOff val="2509"/>
                <a:alphaOff val="0"/>
              </a:schemeClr>
            </a:effectRef>
            <a:fontRef idx="minor">
              <a:schemeClr val="dk1">
                <a:hueOff val="0"/>
                <a:satOff val="0"/>
                <a:lumOff val="0"/>
                <a:alphaOff val="0"/>
              </a:schemeClr>
            </a:fontRef>
          </p:style>
          <p:txBody>
            <a:bodyPr spcFirstLastPara="0" vert="horz" wrap="square" lIns="582105" tIns="121832" rIns="280889" bIns="121832" numCol="1" spcCol="1270" anchor="ctr" anchorCtr="0">
              <a:noAutofit/>
            </a:bodyPr>
            <a:lstStyle>
              <a:defPPr>
                <a:defRPr lang="zh-CN">
                  <a:solidFill>
                    <a:schemeClr val="dk1">
                      <a:hueOff val="0"/>
                      <a:satOff val="0"/>
                      <a:lumOff val="0"/>
                      <a:alphaOff val="0"/>
                    </a:schemeClr>
                  </a:solidFill>
                </a:defRPr>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171450" lvl="1" indent="-171450" defTabSz="710565">
                <a:lnSpc>
                  <a:spcPct val="90000"/>
                </a:lnSpc>
                <a:spcAft>
                  <a:spcPct val="15000"/>
                </a:spcAft>
                <a:buChar char="•"/>
              </a:pPr>
              <a:endParaRPr lang="id-ID" sz="1600" b="1" spc="300">
                <a:solidFill>
                  <a:schemeClr val="bg1"/>
                </a:solidFill>
                <a:latin typeface="+mn-ea"/>
                <a:sym typeface="Arial" panose="020B0604020202020204"/>
              </a:endParaRPr>
            </a:p>
            <a:p>
              <a:pPr marL="171450" lvl="1" indent="-171450" defTabSz="710565">
                <a:lnSpc>
                  <a:spcPct val="90000"/>
                </a:lnSpc>
                <a:spcAft>
                  <a:spcPct val="15000"/>
                </a:spcAft>
                <a:buChar char="•"/>
              </a:pPr>
              <a:endParaRPr lang="id-ID" sz="1600" b="1" spc="300">
                <a:solidFill>
                  <a:schemeClr val="bg1"/>
                </a:solidFill>
                <a:latin typeface="+mn-ea"/>
                <a:sym typeface="Arial" panose="020B0604020202020204"/>
              </a:endParaRPr>
            </a:p>
          </p:txBody>
        </p:sp>
        <p:grpSp>
          <p:nvGrpSpPr>
            <p:cNvPr id="59" name="Group 8"/>
            <p:cNvGrpSpPr/>
            <p:nvPr/>
          </p:nvGrpSpPr>
          <p:grpSpPr>
            <a:xfrm>
              <a:off x="4947381" y="1987643"/>
              <a:ext cx="1152002" cy="1152002"/>
              <a:chOff x="4787727" y="2228943"/>
              <a:chExt cx="1152002" cy="1152002"/>
            </a:xfrm>
          </p:grpSpPr>
          <p:sp>
            <p:nvSpPr>
              <p:cNvPr id="61" name="Freeform 9"/>
              <p:cNvSpPr/>
              <p:nvPr/>
            </p:nvSpPr>
            <p:spPr>
              <a:xfrm>
                <a:off x="4787727"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C00000"/>
              </a:solidFill>
              <a:ln>
                <a:noFill/>
              </a:ln>
              <a:effectLst>
                <a:outerShdw blurRad="63500" algn="ctr" rotWithShape="0">
                  <a:prstClr val="black">
                    <a:alpha val="40000"/>
                  </a:prstClr>
                </a:outerShdw>
              </a:effectLst>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85842" tIns="185842" rIns="185842" bIns="185842" numCol="1" spcCol="1270" anchor="ctr" anchorCtr="0">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199515">
                  <a:lnSpc>
                    <a:spcPct val="90000"/>
                  </a:lnSpc>
                  <a:spcAft>
                    <a:spcPct val="35000"/>
                  </a:spcAft>
                </a:pPr>
                <a:endParaRPr lang="id-ID" sz="2700" b="1" spc="300">
                  <a:solidFill>
                    <a:schemeClr val="bg1"/>
                  </a:solidFill>
                  <a:latin typeface="+mn-ea"/>
                  <a:sym typeface="Arial" panose="020B0604020202020204"/>
                </a:endParaRPr>
              </a:p>
            </p:txBody>
          </p:sp>
          <p:sp>
            <p:nvSpPr>
              <p:cNvPr id="62" name="Freeform 29"/>
              <p:cNvSpPr>
                <a:spLocks noChangeAspect="1" noEditPoints="1"/>
              </p:cNvSpPr>
              <p:nvPr/>
            </p:nvSpPr>
            <p:spPr bwMode="auto">
              <a:xfrm>
                <a:off x="5158727" y="2564230"/>
                <a:ext cx="410001" cy="426051"/>
              </a:xfrm>
              <a:custGeom>
                <a:avLst/>
                <a:gdLst>
                  <a:gd name="T0" fmla="*/ 320 w 357"/>
                  <a:gd name="T1" fmla="*/ 129 h 371"/>
                  <a:gd name="T2" fmla="*/ 212 w 357"/>
                  <a:gd name="T3" fmla="*/ 10 h 371"/>
                  <a:gd name="T4" fmla="*/ 23 w 357"/>
                  <a:gd name="T5" fmla="*/ 201 h 371"/>
                  <a:gd name="T6" fmla="*/ 7 w 357"/>
                  <a:gd name="T7" fmla="*/ 257 h 371"/>
                  <a:gd name="T8" fmla="*/ 59 w 357"/>
                  <a:gd name="T9" fmla="*/ 285 h 371"/>
                  <a:gd name="T10" fmla="*/ 74 w 357"/>
                  <a:gd name="T11" fmla="*/ 280 h 371"/>
                  <a:gd name="T12" fmla="*/ 106 w 357"/>
                  <a:gd name="T13" fmla="*/ 299 h 371"/>
                  <a:gd name="T14" fmla="*/ 129 w 357"/>
                  <a:gd name="T15" fmla="*/ 352 h 371"/>
                  <a:gd name="T16" fmla="*/ 151 w 357"/>
                  <a:gd name="T17" fmla="*/ 368 h 371"/>
                  <a:gd name="T18" fmla="*/ 192 w 357"/>
                  <a:gd name="T19" fmla="*/ 353 h 371"/>
                  <a:gd name="T20" fmla="*/ 201 w 357"/>
                  <a:gd name="T21" fmla="*/ 334 h 371"/>
                  <a:gd name="T22" fmla="*/ 181 w 357"/>
                  <a:gd name="T23" fmla="*/ 317 h 371"/>
                  <a:gd name="T24" fmla="*/ 162 w 357"/>
                  <a:gd name="T25" fmla="*/ 274 h 371"/>
                  <a:gd name="T26" fmla="*/ 182 w 357"/>
                  <a:gd name="T27" fmla="*/ 252 h 371"/>
                  <a:gd name="T28" fmla="*/ 331 w 357"/>
                  <a:gd name="T29" fmla="*/ 288 h 371"/>
                  <a:gd name="T30" fmla="*/ 320 w 357"/>
                  <a:gd name="T31" fmla="*/ 129 h 371"/>
                  <a:gd name="T32" fmla="*/ 309 w 357"/>
                  <a:gd name="T33" fmla="*/ 249 h 371"/>
                  <a:gd name="T34" fmla="*/ 240 w 357"/>
                  <a:gd name="T35" fmla="*/ 164 h 371"/>
                  <a:gd name="T36" fmla="*/ 225 w 357"/>
                  <a:gd name="T37" fmla="*/ 52 h 371"/>
                  <a:gd name="T38" fmla="*/ 292 w 357"/>
                  <a:gd name="T39" fmla="*/ 143 h 371"/>
                  <a:gd name="T40" fmla="*/ 309 w 357"/>
                  <a:gd name="T41" fmla="*/ 249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7" h="371">
                    <a:moveTo>
                      <a:pt x="320" y="129"/>
                    </a:moveTo>
                    <a:cubicBezTo>
                      <a:pt x="289" y="56"/>
                      <a:pt x="238" y="0"/>
                      <a:pt x="212" y="10"/>
                    </a:cubicBezTo>
                    <a:cubicBezTo>
                      <a:pt x="168" y="28"/>
                      <a:pt x="238" y="113"/>
                      <a:pt x="23" y="201"/>
                    </a:cubicBezTo>
                    <a:cubicBezTo>
                      <a:pt x="4" y="208"/>
                      <a:pt x="0" y="239"/>
                      <a:pt x="7" y="257"/>
                    </a:cubicBezTo>
                    <a:cubicBezTo>
                      <a:pt x="15" y="275"/>
                      <a:pt x="41" y="293"/>
                      <a:pt x="59" y="285"/>
                    </a:cubicBezTo>
                    <a:cubicBezTo>
                      <a:pt x="62" y="284"/>
                      <a:pt x="74" y="280"/>
                      <a:pt x="74" y="280"/>
                    </a:cubicBezTo>
                    <a:cubicBezTo>
                      <a:pt x="87" y="298"/>
                      <a:pt x="101" y="287"/>
                      <a:pt x="106" y="299"/>
                    </a:cubicBezTo>
                    <a:cubicBezTo>
                      <a:pt x="112" y="312"/>
                      <a:pt x="125" y="342"/>
                      <a:pt x="129" y="352"/>
                    </a:cubicBezTo>
                    <a:cubicBezTo>
                      <a:pt x="134" y="362"/>
                      <a:pt x="144" y="371"/>
                      <a:pt x="151" y="368"/>
                    </a:cubicBezTo>
                    <a:cubicBezTo>
                      <a:pt x="158" y="366"/>
                      <a:pt x="182" y="356"/>
                      <a:pt x="192" y="353"/>
                    </a:cubicBezTo>
                    <a:cubicBezTo>
                      <a:pt x="201" y="349"/>
                      <a:pt x="203" y="341"/>
                      <a:pt x="201" y="334"/>
                    </a:cubicBezTo>
                    <a:cubicBezTo>
                      <a:pt x="197" y="327"/>
                      <a:pt x="185" y="325"/>
                      <a:pt x="181" y="317"/>
                    </a:cubicBezTo>
                    <a:cubicBezTo>
                      <a:pt x="178" y="309"/>
                      <a:pt x="166" y="282"/>
                      <a:pt x="162" y="274"/>
                    </a:cubicBezTo>
                    <a:cubicBezTo>
                      <a:pt x="158" y="262"/>
                      <a:pt x="168" y="253"/>
                      <a:pt x="182" y="252"/>
                    </a:cubicBezTo>
                    <a:cubicBezTo>
                      <a:pt x="280" y="241"/>
                      <a:pt x="298" y="302"/>
                      <a:pt x="331" y="288"/>
                    </a:cubicBezTo>
                    <a:cubicBezTo>
                      <a:pt x="357" y="278"/>
                      <a:pt x="352" y="203"/>
                      <a:pt x="320" y="129"/>
                    </a:cubicBezTo>
                    <a:close/>
                    <a:moveTo>
                      <a:pt x="309" y="249"/>
                    </a:moveTo>
                    <a:cubicBezTo>
                      <a:pt x="303" y="251"/>
                      <a:pt x="265" y="221"/>
                      <a:pt x="240" y="164"/>
                    </a:cubicBezTo>
                    <a:cubicBezTo>
                      <a:pt x="216" y="106"/>
                      <a:pt x="219" y="54"/>
                      <a:pt x="225" y="52"/>
                    </a:cubicBezTo>
                    <a:cubicBezTo>
                      <a:pt x="230" y="49"/>
                      <a:pt x="268" y="86"/>
                      <a:pt x="292" y="143"/>
                    </a:cubicBezTo>
                    <a:cubicBezTo>
                      <a:pt x="317" y="201"/>
                      <a:pt x="315" y="247"/>
                      <a:pt x="309" y="249"/>
                    </a:cubicBezTo>
                    <a:close/>
                  </a:path>
                </a:pathLst>
              </a:custGeom>
              <a:solidFill>
                <a:schemeClr val="bg1"/>
              </a:solidFill>
              <a:ln>
                <a:noFill/>
              </a:ln>
            </p:spPr>
            <p:txBody>
              <a:bodyPr vert="horz" wrap="square" lIns="91435" tIns="45718" rIns="91435" bIns="4571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05" b="1" spc="300">
                  <a:solidFill>
                    <a:schemeClr val="bg1"/>
                  </a:solidFill>
                  <a:latin typeface="+mn-ea"/>
                  <a:sym typeface="Arial" panose="020B0604020202020204"/>
                </a:endParaRPr>
              </a:p>
            </p:txBody>
          </p:sp>
        </p:grpSp>
        <p:sp>
          <p:nvSpPr>
            <p:cNvPr id="60" name="Freeform 11"/>
            <p:cNvSpPr/>
            <p:nvPr/>
          </p:nvSpPr>
          <p:spPr>
            <a:xfrm>
              <a:off x="6289607" y="2400379"/>
              <a:ext cx="1065971"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7" tIns="-1" rIns="0" bIns="0" numCol="1" spcCol="1270" anchor="ctr" anchorCtr="0">
              <a:noAutofit/>
            </a:bodyPr>
            <a:lstStyle>
              <a:defPPr>
                <a:defRPr lang="zh-CN">
                  <a:solidFill>
                    <a:schemeClr val="tx1">
                      <a:hueOff val="0"/>
                      <a:satOff val="0"/>
                      <a:lumOff val="0"/>
                      <a:alphaOff val="0"/>
                    </a:schemeClr>
                  </a:solidFill>
                </a:defRPr>
              </a:defPPr>
              <a:lvl1pPr marL="0" algn="l" defTabSz="914400" rtl="0" eaLnBrk="1" latinLnBrk="0" hangingPunct="1">
                <a:defRPr sz="1800" kern="1200">
                  <a:solidFill>
                    <a:schemeClr val="tx1">
                      <a:hueOff val="0"/>
                      <a:satOff val="0"/>
                      <a:lumOff val="0"/>
                      <a:alphaOff val="0"/>
                    </a:schemeClr>
                  </a:solidFill>
                  <a:latin typeface="+mn-lt"/>
                  <a:ea typeface="+mn-ea"/>
                  <a:cs typeface="+mn-cs"/>
                </a:defRPr>
              </a:lvl1pPr>
              <a:lvl2pPr marL="457200" algn="l" defTabSz="914400" rtl="0" eaLnBrk="1" latinLnBrk="0" hangingPunct="1">
                <a:defRPr sz="1800" kern="1200">
                  <a:solidFill>
                    <a:schemeClr val="tx1">
                      <a:hueOff val="0"/>
                      <a:satOff val="0"/>
                      <a:lumOff val="0"/>
                      <a:alphaOff val="0"/>
                    </a:schemeClr>
                  </a:solidFill>
                  <a:latin typeface="+mn-lt"/>
                  <a:ea typeface="+mn-ea"/>
                  <a:cs typeface="+mn-cs"/>
                </a:defRPr>
              </a:lvl2pPr>
              <a:lvl3pPr marL="914400" algn="l" defTabSz="914400" rtl="0" eaLnBrk="1" latinLnBrk="0" hangingPunct="1">
                <a:defRPr sz="1800" kern="1200">
                  <a:solidFill>
                    <a:schemeClr val="tx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tx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tx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tx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tx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tx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tx1">
                      <a:hueOff val="0"/>
                      <a:satOff val="0"/>
                      <a:lumOff val="0"/>
                      <a:alphaOff val="0"/>
                    </a:schemeClr>
                  </a:solidFill>
                  <a:latin typeface="+mn-lt"/>
                  <a:ea typeface="+mn-ea"/>
                  <a:cs typeface="+mn-cs"/>
                </a:defRPr>
              </a:lvl9pPr>
            </a:lstStyle>
            <a:p>
              <a:pPr algn="ctr" defTabSz="799465">
                <a:lnSpc>
                  <a:spcPct val="90000"/>
                </a:lnSpc>
                <a:spcAft>
                  <a:spcPct val="35000"/>
                </a:spcAft>
              </a:pPr>
              <a:r>
                <a:rPr lang="zh-CN" altLang="en-US" sz="1600" b="1" spc="300" dirty="0" smtClean="0">
                  <a:solidFill>
                    <a:schemeClr val="bg1"/>
                  </a:solidFill>
                  <a:latin typeface="+mn-ea"/>
                  <a:cs typeface="Clear Sans" panose="020B0503030202020304" pitchFamily="34" charset="0"/>
                  <a:sym typeface="Arial" panose="020B0604020202020204"/>
                </a:rPr>
                <a:t>市场优势</a:t>
              </a:r>
              <a:endParaRPr lang="id-ID" altLang="zh-CN" sz="1600" b="1" spc="300" dirty="0">
                <a:solidFill>
                  <a:schemeClr val="bg1"/>
                </a:solidFill>
                <a:latin typeface="+mn-ea"/>
                <a:cs typeface="Clear Sans" panose="020B0503030202020304" pitchFamily="34" charset="0"/>
                <a:sym typeface="Arial" panose="020B0604020202020204"/>
              </a:endParaRPr>
            </a:p>
          </p:txBody>
        </p:sp>
      </p:grpSp>
      <p:grpSp>
        <p:nvGrpSpPr>
          <p:cNvPr id="43" name="Group 21"/>
          <p:cNvGrpSpPr/>
          <p:nvPr/>
        </p:nvGrpSpPr>
        <p:grpSpPr>
          <a:xfrm>
            <a:off x="8042353" y="1649732"/>
            <a:ext cx="2508112" cy="1151939"/>
            <a:chOff x="7704586" y="1987643"/>
            <a:chExt cx="2508249" cy="1152002"/>
          </a:xfrm>
        </p:grpSpPr>
        <p:sp>
          <p:nvSpPr>
            <p:cNvPr id="53" name="Freeform 3"/>
            <p:cNvSpPr/>
            <p:nvPr/>
          </p:nvSpPr>
          <p:spPr>
            <a:xfrm>
              <a:off x="8314278" y="2191381"/>
              <a:ext cx="1898557"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solidFill>
              <a:srgbClr val="C00000"/>
            </a:solidFill>
            <a:ln>
              <a:noFill/>
            </a:ln>
            <a:effectLst>
              <a:outerShdw blurRad="63500" algn="ctr" rotWithShape="0">
                <a:prstClr val="black">
                  <a:alpha val="40000"/>
                </a:prstClr>
              </a:outerShdw>
            </a:effectLst>
          </p:spPr>
          <p:style>
            <a:lnRef idx="2">
              <a:schemeClr val="accent3">
                <a:tint val="40000"/>
                <a:alpha val="90000"/>
                <a:hueOff val="461364"/>
                <a:satOff val="67252"/>
                <a:lumOff val="5018"/>
                <a:alphaOff val="0"/>
              </a:schemeClr>
            </a:lnRef>
            <a:fillRef idx="1">
              <a:schemeClr val="accent3">
                <a:tint val="40000"/>
                <a:alpha val="90000"/>
                <a:hueOff val="461364"/>
                <a:satOff val="67252"/>
                <a:lumOff val="5018"/>
                <a:alphaOff val="0"/>
              </a:schemeClr>
            </a:fillRef>
            <a:effectRef idx="0">
              <a:schemeClr val="accent3">
                <a:tint val="40000"/>
                <a:alpha val="90000"/>
                <a:hueOff val="461364"/>
                <a:satOff val="67252"/>
                <a:lumOff val="5018"/>
                <a:alphaOff val="0"/>
              </a:schemeClr>
            </a:effectRef>
            <a:fontRef idx="minor">
              <a:schemeClr val="dk1">
                <a:hueOff val="0"/>
                <a:satOff val="0"/>
                <a:lumOff val="0"/>
                <a:alphaOff val="0"/>
              </a:schemeClr>
            </a:fontRef>
          </p:style>
          <p:txBody>
            <a:bodyPr spcFirstLastPara="0" vert="horz" wrap="square" lIns="582105" tIns="121832" rIns="280889" bIns="121832" numCol="1" spcCol="1270" anchor="ctr" anchorCtr="0">
              <a:noAutofit/>
            </a:bodyPr>
            <a:lstStyle>
              <a:defPPr>
                <a:defRPr lang="zh-CN">
                  <a:solidFill>
                    <a:schemeClr val="dk1">
                      <a:hueOff val="0"/>
                      <a:satOff val="0"/>
                      <a:lumOff val="0"/>
                      <a:alphaOff val="0"/>
                    </a:schemeClr>
                  </a:solidFill>
                </a:defRPr>
              </a:defPPr>
              <a:lvl1pPr marL="0" algn="l" defTabSz="914400" rtl="0" eaLnBrk="1" latinLnBrk="0" hangingPunct="1">
                <a:defRPr sz="1800" kern="1200">
                  <a:solidFill>
                    <a:schemeClr val="dk1">
                      <a:hueOff val="0"/>
                      <a:satOff val="0"/>
                      <a:lumOff val="0"/>
                      <a:alphaOff val="0"/>
                    </a:schemeClr>
                  </a:solidFill>
                  <a:latin typeface="+mn-lt"/>
                  <a:ea typeface="+mn-ea"/>
                  <a:cs typeface="+mn-cs"/>
                </a:defRPr>
              </a:lvl1pPr>
              <a:lvl2pPr marL="457200" algn="l" defTabSz="914400" rtl="0" eaLnBrk="1" latinLnBrk="0" hangingPunct="1">
                <a:defRPr sz="1800" kern="1200">
                  <a:solidFill>
                    <a:schemeClr val="dk1">
                      <a:hueOff val="0"/>
                      <a:satOff val="0"/>
                      <a:lumOff val="0"/>
                      <a:alphaOff val="0"/>
                    </a:schemeClr>
                  </a:solidFill>
                  <a:latin typeface="+mn-lt"/>
                  <a:ea typeface="+mn-ea"/>
                  <a:cs typeface="+mn-cs"/>
                </a:defRPr>
              </a:lvl2pPr>
              <a:lvl3pPr marL="914400" algn="l" defTabSz="914400" rtl="0" eaLnBrk="1" latinLnBrk="0" hangingPunct="1">
                <a:defRPr sz="1800" kern="1200">
                  <a:solidFill>
                    <a:schemeClr val="dk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dk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dk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dk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dk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dk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dk1">
                      <a:hueOff val="0"/>
                      <a:satOff val="0"/>
                      <a:lumOff val="0"/>
                      <a:alphaOff val="0"/>
                    </a:schemeClr>
                  </a:solidFill>
                  <a:latin typeface="+mn-lt"/>
                  <a:ea typeface="+mn-ea"/>
                  <a:cs typeface="+mn-cs"/>
                </a:defRPr>
              </a:lvl9pPr>
            </a:lstStyle>
            <a:p>
              <a:pPr marL="171450" lvl="1" indent="-171450" defTabSz="710565">
                <a:lnSpc>
                  <a:spcPct val="90000"/>
                </a:lnSpc>
                <a:spcAft>
                  <a:spcPct val="15000"/>
                </a:spcAft>
                <a:buChar char="•"/>
              </a:pPr>
              <a:endParaRPr lang="id-ID" sz="1600" b="1" spc="300">
                <a:solidFill>
                  <a:schemeClr val="bg1"/>
                </a:solidFill>
                <a:latin typeface="+mn-ea"/>
                <a:sym typeface="Arial" panose="020B0604020202020204"/>
              </a:endParaRPr>
            </a:p>
            <a:p>
              <a:pPr marL="171450" lvl="1" indent="-171450" defTabSz="710565">
                <a:lnSpc>
                  <a:spcPct val="90000"/>
                </a:lnSpc>
                <a:spcAft>
                  <a:spcPct val="15000"/>
                </a:spcAft>
                <a:buChar char="•"/>
              </a:pPr>
              <a:endParaRPr lang="id-ID" sz="1600" b="1" spc="300">
                <a:solidFill>
                  <a:schemeClr val="bg1"/>
                </a:solidFill>
                <a:latin typeface="+mn-ea"/>
                <a:sym typeface="Arial" panose="020B0604020202020204"/>
              </a:endParaRPr>
            </a:p>
          </p:txBody>
        </p:sp>
        <p:grpSp>
          <p:nvGrpSpPr>
            <p:cNvPr id="54" name="Group 12"/>
            <p:cNvGrpSpPr/>
            <p:nvPr/>
          </p:nvGrpSpPr>
          <p:grpSpPr>
            <a:xfrm>
              <a:off x="7704586" y="1987643"/>
              <a:ext cx="1152002" cy="1152002"/>
              <a:chOff x="7544932" y="2228943"/>
              <a:chExt cx="1152002" cy="1152002"/>
            </a:xfrm>
          </p:grpSpPr>
          <p:sp>
            <p:nvSpPr>
              <p:cNvPr id="56" name="Freeform 13"/>
              <p:cNvSpPr/>
              <p:nvPr/>
            </p:nvSpPr>
            <p:spPr>
              <a:xfrm>
                <a:off x="7544932" y="2228943"/>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rgbClr val="C00000"/>
              </a:solidFill>
              <a:ln>
                <a:noFill/>
              </a:ln>
              <a:effectLst>
                <a:outerShdw blurRad="63500" algn="ctr" rotWithShape="0">
                  <a:prstClr val="black">
                    <a:alpha val="40000"/>
                  </a:prstClr>
                </a:outerShdw>
              </a:effectLst>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185842" tIns="185842" rIns="185842" bIns="185842" numCol="1" spcCol="1270" anchor="ctr" anchorCtr="0">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199515">
                  <a:lnSpc>
                    <a:spcPct val="90000"/>
                  </a:lnSpc>
                  <a:spcAft>
                    <a:spcPct val="35000"/>
                  </a:spcAft>
                </a:pPr>
                <a:endParaRPr lang="id-ID" sz="2700" b="1" spc="300">
                  <a:solidFill>
                    <a:schemeClr val="bg1"/>
                  </a:solidFill>
                  <a:latin typeface="+mn-ea"/>
                  <a:sym typeface="Arial" panose="020B0604020202020204"/>
                </a:endParaRPr>
              </a:p>
            </p:txBody>
          </p:sp>
          <p:sp>
            <p:nvSpPr>
              <p:cNvPr id="57" name="Freeform 54"/>
              <p:cNvSpPr>
                <a:spLocks noChangeAspect="1" noEditPoints="1"/>
              </p:cNvSpPr>
              <p:nvPr/>
            </p:nvSpPr>
            <p:spPr bwMode="auto">
              <a:xfrm>
                <a:off x="7893938" y="2553447"/>
                <a:ext cx="453989" cy="456378"/>
              </a:xfrm>
              <a:custGeom>
                <a:avLst/>
                <a:gdLst>
                  <a:gd name="T0" fmla="*/ 381 w 402"/>
                  <a:gd name="T1" fmla="*/ 10 h 404"/>
                  <a:gd name="T2" fmla="*/ 365 w 402"/>
                  <a:gd name="T3" fmla="*/ 3 h 404"/>
                  <a:gd name="T4" fmla="*/ 358 w 402"/>
                  <a:gd name="T5" fmla="*/ 18 h 404"/>
                  <a:gd name="T6" fmla="*/ 312 w 402"/>
                  <a:gd name="T7" fmla="*/ 133 h 404"/>
                  <a:gd name="T8" fmla="*/ 301 w 402"/>
                  <a:gd name="T9" fmla="*/ 116 h 404"/>
                  <a:gd name="T10" fmla="*/ 282 w 402"/>
                  <a:gd name="T11" fmla="*/ 106 h 404"/>
                  <a:gd name="T12" fmla="*/ 219 w 402"/>
                  <a:gd name="T13" fmla="*/ 107 h 404"/>
                  <a:gd name="T14" fmla="*/ 197 w 402"/>
                  <a:gd name="T15" fmla="*/ 113 h 404"/>
                  <a:gd name="T16" fmla="*/ 11 w 402"/>
                  <a:gd name="T17" fmla="*/ 245 h 404"/>
                  <a:gd name="T18" fmla="*/ 6 w 402"/>
                  <a:gd name="T19" fmla="*/ 273 h 404"/>
                  <a:gd name="T20" fmla="*/ 91 w 402"/>
                  <a:gd name="T21" fmla="*/ 395 h 404"/>
                  <a:gd name="T22" fmla="*/ 116 w 402"/>
                  <a:gd name="T23" fmla="*/ 397 h 404"/>
                  <a:gd name="T24" fmla="*/ 302 w 402"/>
                  <a:gd name="T25" fmla="*/ 265 h 404"/>
                  <a:gd name="T26" fmla="*/ 316 w 402"/>
                  <a:gd name="T27" fmla="*/ 247 h 404"/>
                  <a:gd name="T28" fmla="*/ 336 w 402"/>
                  <a:gd name="T29" fmla="*/ 184 h 404"/>
                  <a:gd name="T30" fmla="*/ 333 w 402"/>
                  <a:gd name="T31" fmla="*/ 163 h 404"/>
                  <a:gd name="T32" fmla="*/ 326 w 402"/>
                  <a:gd name="T33" fmla="*/ 153 h 404"/>
                  <a:gd name="T34" fmla="*/ 381 w 402"/>
                  <a:gd name="T35" fmla="*/ 10 h 404"/>
                  <a:gd name="T36" fmla="*/ 294 w 402"/>
                  <a:gd name="T37" fmla="*/ 197 h 404"/>
                  <a:gd name="T38" fmla="*/ 250 w 402"/>
                  <a:gd name="T39" fmla="*/ 189 h 404"/>
                  <a:gd name="T40" fmla="*/ 258 w 402"/>
                  <a:gd name="T41" fmla="*/ 144 h 404"/>
                  <a:gd name="T42" fmla="*/ 295 w 402"/>
                  <a:gd name="T43" fmla="*/ 145 h 404"/>
                  <a:gd name="T44" fmla="*/ 285 w 402"/>
                  <a:gd name="T45" fmla="*/ 150 h 404"/>
                  <a:gd name="T46" fmla="*/ 279 w 402"/>
                  <a:gd name="T47" fmla="*/ 166 h 404"/>
                  <a:gd name="T48" fmla="*/ 290 w 402"/>
                  <a:gd name="T49" fmla="*/ 173 h 404"/>
                  <a:gd name="T50" fmla="*/ 295 w 402"/>
                  <a:gd name="T51" fmla="*/ 172 h 404"/>
                  <a:gd name="T52" fmla="*/ 307 w 402"/>
                  <a:gd name="T53" fmla="*/ 165 h 404"/>
                  <a:gd name="T54" fmla="*/ 294 w 402"/>
                  <a:gd name="T55" fmla="*/ 19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2" h="404">
                    <a:moveTo>
                      <a:pt x="381" y="10"/>
                    </a:moveTo>
                    <a:cubicBezTo>
                      <a:pt x="378" y="4"/>
                      <a:pt x="372" y="0"/>
                      <a:pt x="365" y="3"/>
                    </a:cubicBezTo>
                    <a:cubicBezTo>
                      <a:pt x="359" y="5"/>
                      <a:pt x="356" y="12"/>
                      <a:pt x="358" y="18"/>
                    </a:cubicBezTo>
                    <a:cubicBezTo>
                      <a:pt x="376" y="71"/>
                      <a:pt x="340" y="111"/>
                      <a:pt x="312" y="133"/>
                    </a:cubicBezTo>
                    <a:cubicBezTo>
                      <a:pt x="301" y="116"/>
                      <a:pt x="301" y="116"/>
                      <a:pt x="301" y="116"/>
                    </a:cubicBezTo>
                    <a:cubicBezTo>
                      <a:pt x="297" y="111"/>
                      <a:pt x="289" y="106"/>
                      <a:pt x="282" y="106"/>
                    </a:cubicBezTo>
                    <a:cubicBezTo>
                      <a:pt x="219" y="107"/>
                      <a:pt x="219" y="107"/>
                      <a:pt x="219" y="107"/>
                    </a:cubicBezTo>
                    <a:cubicBezTo>
                      <a:pt x="212" y="106"/>
                      <a:pt x="203" y="109"/>
                      <a:pt x="197" y="113"/>
                    </a:cubicBezTo>
                    <a:cubicBezTo>
                      <a:pt x="11" y="245"/>
                      <a:pt x="11" y="245"/>
                      <a:pt x="11" y="245"/>
                    </a:cubicBezTo>
                    <a:cubicBezTo>
                      <a:pt x="2" y="251"/>
                      <a:pt x="0" y="264"/>
                      <a:pt x="6" y="273"/>
                    </a:cubicBezTo>
                    <a:cubicBezTo>
                      <a:pt x="91" y="395"/>
                      <a:pt x="91" y="395"/>
                      <a:pt x="91" y="395"/>
                    </a:cubicBezTo>
                    <a:cubicBezTo>
                      <a:pt x="97" y="404"/>
                      <a:pt x="107" y="403"/>
                      <a:pt x="116" y="397"/>
                    </a:cubicBezTo>
                    <a:cubicBezTo>
                      <a:pt x="302" y="265"/>
                      <a:pt x="302" y="265"/>
                      <a:pt x="302" y="265"/>
                    </a:cubicBezTo>
                    <a:cubicBezTo>
                      <a:pt x="308" y="261"/>
                      <a:pt x="314" y="253"/>
                      <a:pt x="316" y="247"/>
                    </a:cubicBezTo>
                    <a:cubicBezTo>
                      <a:pt x="336" y="184"/>
                      <a:pt x="336" y="184"/>
                      <a:pt x="336" y="184"/>
                    </a:cubicBezTo>
                    <a:cubicBezTo>
                      <a:pt x="338" y="178"/>
                      <a:pt x="337" y="168"/>
                      <a:pt x="333" y="163"/>
                    </a:cubicBezTo>
                    <a:cubicBezTo>
                      <a:pt x="326" y="153"/>
                      <a:pt x="326" y="153"/>
                      <a:pt x="326" y="153"/>
                    </a:cubicBezTo>
                    <a:cubicBezTo>
                      <a:pt x="363" y="124"/>
                      <a:pt x="402" y="73"/>
                      <a:pt x="381" y="10"/>
                    </a:cubicBezTo>
                    <a:close/>
                    <a:moveTo>
                      <a:pt x="294" y="197"/>
                    </a:moveTo>
                    <a:cubicBezTo>
                      <a:pt x="280" y="207"/>
                      <a:pt x="260" y="204"/>
                      <a:pt x="250" y="189"/>
                    </a:cubicBezTo>
                    <a:cubicBezTo>
                      <a:pt x="240" y="175"/>
                      <a:pt x="243" y="155"/>
                      <a:pt x="258" y="144"/>
                    </a:cubicBezTo>
                    <a:cubicBezTo>
                      <a:pt x="269" y="136"/>
                      <a:pt x="284" y="137"/>
                      <a:pt x="295" y="145"/>
                    </a:cubicBezTo>
                    <a:cubicBezTo>
                      <a:pt x="289" y="148"/>
                      <a:pt x="285" y="150"/>
                      <a:pt x="285" y="150"/>
                    </a:cubicBezTo>
                    <a:cubicBezTo>
                      <a:pt x="279" y="153"/>
                      <a:pt x="276" y="160"/>
                      <a:pt x="279" y="166"/>
                    </a:cubicBezTo>
                    <a:cubicBezTo>
                      <a:pt x="281" y="171"/>
                      <a:pt x="285" y="173"/>
                      <a:pt x="290" y="173"/>
                    </a:cubicBezTo>
                    <a:cubicBezTo>
                      <a:pt x="292" y="173"/>
                      <a:pt x="293" y="173"/>
                      <a:pt x="295" y="172"/>
                    </a:cubicBezTo>
                    <a:cubicBezTo>
                      <a:pt x="299" y="170"/>
                      <a:pt x="303" y="168"/>
                      <a:pt x="307" y="165"/>
                    </a:cubicBezTo>
                    <a:cubicBezTo>
                      <a:pt x="309" y="177"/>
                      <a:pt x="304" y="190"/>
                      <a:pt x="294" y="197"/>
                    </a:cubicBezTo>
                    <a:close/>
                  </a:path>
                </a:pathLst>
              </a:custGeom>
              <a:solidFill>
                <a:schemeClr val="bg1"/>
              </a:solidFill>
              <a:ln>
                <a:noFill/>
              </a:ln>
            </p:spPr>
            <p:txBody>
              <a:bodyPr vert="horz" wrap="square" lIns="91435" tIns="45718" rIns="91435" bIns="45718"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705" b="1" spc="300">
                  <a:solidFill>
                    <a:schemeClr val="bg1"/>
                  </a:solidFill>
                  <a:latin typeface="+mn-ea"/>
                  <a:sym typeface="Arial" panose="020B0604020202020204"/>
                </a:endParaRPr>
              </a:p>
            </p:txBody>
          </p:sp>
        </p:grpSp>
        <p:sp>
          <p:nvSpPr>
            <p:cNvPr id="55" name="Freeform 15"/>
            <p:cNvSpPr/>
            <p:nvPr/>
          </p:nvSpPr>
          <p:spPr>
            <a:xfrm>
              <a:off x="9014412" y="2400379"/>
              <a:ext cx="1044204"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5717" tIns="-1" rIns="0" bIns="0" numCol="1" spcCol="1270" anchor="ctr" anchorCtr="0">
              <a:noAutofit/>
            </a:bodyPr>
            <a:lstStyle>
              <a:defPPr>
                <a:defRPr lang="zh-CN">
                  <a:solidFill>
                    <a:schemeClr val="tx1">
                      <a:hueOff val="0"/>
                      <a:satOff val="0"/>
                      <a:lumOff val="0"/>
                      <a:alphaOff val="0"/>
                    </a:schemeClr>
                  </a:solidFill>
                </a:defRPr>
              </a:defPPr>
              <a:lvl1pPr marL="0" algn="l" defTabSz="914400" rtl="0" eaLnBrk="1" latinLnBrk="0" hangingPunct="1">
                <a:defRPr sz="1800" kern="1200">
                  <a:solidFill>
                    <a:schemeClr val="tx1">
                      <a:hueOff val="0"/>
                      <a:satOff val="0"/>
                      <a:lumOff val="0"/>
                      <a:alphaOff val="0"/>
                    </a:schemeClr>
                  </a:solidFill>
                  <a:latin typeface="+mn-lt"/>
                  <a:ea typeface="+mn-ea"/>
                  <a:cs typeface="+mn-cs"/>
                </a:defRPr>
              </a:lvl1pPr>
              <a:lvl2pPr marL="457200" algn="l" defTabSz="914400" rtl="0" eaLnBrk="1" latinLnBrk="0" hangingPunct="1">
                <a:defRPr sz="1800" kern="1200">
                  <a:solidFill>
                    <a:schemeClr val="tx1">
                      <a:hueOff val="0"/>
                      <a:satOff val="0"/>
                      <a:lumOff val="0"/>
                      <a:alphaOff val="0"/>
                    </a:schemeClr>
                  </a:solidFill>
                  <a:latin typeface="+mn-lt"/>
                  <a:ea typeface="+mn-ea"/>
                  <a:cs typeface="+mn-cs"/>
                </a:defRPr>
              </a:lvl2pPr>
              <a:lvl3pPr marL="914400" algn="l" defTabSz="914400" rtl="0" eaLnBrk="1" latinLnBrk="0" hangingPunct="1">
                <a:defRPr sz="1800" kern="1200">
                  <a:solidFill>
                    <a:schemeClr val="tx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tx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tx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tx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tx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tx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tx1">
                      <a:hueOff val="0"/>
                      <a:satOff val="0"/>
                      <a:lumOff val="0"/>
                      <a:alphaOff val="0"/>
                    </a:schemeClr>
                  </a:solidFill>
                  <a:latin typeface="+mn-lt"/>
                  <a:ea typeface="+mn-ea"/>
                  <a:cs typeface="+mn-cs"/>
                </a:defRPr>
              </a:lvl9pPr>
            </a:lstStyle>
            <a:p>
              <a:pPr algn="ctr" defTabSz="799465">
                <a:lnSpc>
                  <a:spcPct val="90000"/>
                </a:lnSpc>
                <a:spcAft>
                  <a:spcPct val="35000"/>
                </a:spcAft>
              </a:pPr>
              <a:r>
                <a:rPr lang="zh-CN" altLang="en-US" sz="1600" b="1" spc="300" dirty="0" smtClean="0">
                  <a:solidFill>
                    <a:schemeClr val="bg1"/>
                  </a:solidFill>
                  <a:latin typeface="+mn-ea"/>
                  <a:cs typeface="Clear Sans" panose="020B0503030202020304" pitchFamily="34" charset="0"/>
                  <a:sym typeface="Arial" panose="020B0604020202020204"/>
                </a:rPr>
                <a:t>市场优势</a:t>
              </a:r>
              <a:endParaRPr lang="id-ID" altLang="zh-CN" sz="1600" b="1" spc="300" dirty="0">
                <a:solidFill>
                  <a:schemeClr val="bg1"/>
                </a:solidFill>
                <a:latin typeface="+mn-ea"/>
                <a:cs typeface="Clear Sans" panose="020B0503030202020304" pitchFamily="34" charset="0"/>
                <a:sym typeface="Arial" panose="020B0604020202020204"/>
              </a:endParaRPr>
            </a:p>
          </p:txBody>
        </p:sp>
      </p:grpSp>
      <p:cxnSp>
        <p:nvCxnSpPr>
          <p:cNvPr id="44" name="Straight Connector 18"/>
          <p:cNvCxnSpPr/>
          <p:nvPr/>
        </p:nvCxnSpPr>
        <p:spPr>
          <a:xfrm>
            <a:off x="3103739" y="2863166"/>
            <a:ext cx="0" cy="395671"/>
          </a:xfrm>
          <a:prstGeom prst="line">
            <a:avLst/>
          </a:prstGeom>
          <a:ln w="25400" cmpd="sng">
            <a:solidFill>
              <a:schemeClr val="bg1">
                <a:lumMod val="65000"/>
              </a:scheme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45" name="Straight Connector 19"/>
          <p:cNvCxnSpPr/>
          <p:nvPr/>
        </p:nvCxnSpPr>
        <p:spPr>
          <a:xfrm>
            <a:off x="5874599" y="2863166"/>
            <a:ext cx="0" cy="395671"/>
          </a:xfrm>
          <a:prstGeom prst="line">
            <a:avLst/>
          </a:prstGeom>
          <a:ln w="25400" cmpd="sng">
            <a:solidFill>
              <a:schemeClr val="bg1">
                <a:lumMod val="65000"/>
              </a:schemeClr>
            </a:solidFill>
            <a:prstDash val="sysDot"/>
            <a:tailEnd type="oval" w="lg" len="lg"/>
          </a:ln>
        </p:spPr>
        <p:style>
          <a:lnRef idx="1">
            <a:schemeClr val="accent1"/>
          </a:lnRef>
          <a:fillRef idx="0">
            <a:schemeClr val="accent1"/>
          </a:fillRef>
          <a:effectRef idx="0">
            <a:schemeClr val="accent1"/>
          </a:effectRef>
          <a:fontRef idx="minor">
            <a:schemeClr val="tx1"/>
          </a:fontRef>
        </p:style>
      </p:cxnSp>
      <p:cxnSp>
        <p:nvCxnSpPr>
          <p:cNvPr id="46" name="Straight Connector 20"/>
          <p:cNvCxnSpPr/>
          <p:nvPr/>
        </p:nvCxnSpPr>
        <p:spPr>
          <a:xfrm>
            <a:off x="8652013" y="2863166"/>
            <a:ext cx="0" cy="395671"/>
          </a:xfrm>
          <a:prstGeom prst="line">
            <a:avLst/>
          </a:prstGeom>
          <a:ln w="25400" cmpd="sng">
            <a:solidFill>
              <a:schemeClr val="bg1">
                <a:lumMod val="65000"/>
              </a:schemeClr>
            </a:solidFill>
            <a:prstDash val="sysDot"/>
            <a:tailEnd type="oval" w="lg" len="lg"/>
          </a:ln>
        </p:spPr>
        <p:style>
          <a:lnRef idx="1">
            <a:schemeClr val="accent1"/>
          </a:lnRef>
          <a:fillRef idx="0">
            <a:schemeClr val="accent1"/>
          </a:fillRef>
          <a:effectRef idx="0">
            <a:schemeClr val="accent1"/>
          </a:effectRef>
          <a:fontRef idx="minor">
            <a:schemeClr val="tx1"/>
          </a:fontRef>
        </p:style>
      </p:cxnSp>
      <p:sp>
        <p:nvSpPr>
          <p:cNvPr id="47" name="Rectangle 32"/>
          <p:cNvSpPr/>
          <p:nvPr/>
        </p:nvSpPr>
        <p:spPr>
          <a:xfrm>
            <a:off x="2044319" y="3445218"/>
            <a:ext cx="2123615" cy="9787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ct val="120000"/>
              </a:lnSpc>
              <a:spcBef>
                <a:spcPct val="20000"/>
              </a:spcBef>
              <a:defRPr/>
            </a:pPr>
            <a:r>
              <a:rPr lang="zh-CN" altLang="en-US" sz="1200" dirty="0">
                <a:solidFill>
                  <a:schemeClr val="tx1">
                    <a:lumMod val="75000"/>
                    <a:lumOff val="25000"/>
                  </a:schemeClr>
                </a:solidFill>
                <a:latin typeface="Arial" panose="020B0604020202020204"/>
                <a:ea typeface="微软雅黑" panose="020B0503020204020204" charset="-122"/>
                <a:cs typeface="+mn-ea"/>
                <a:sym typeface="Arial" panose="020B0604020202020204"/>
              </a:rPr>
              <a:t>此处添加详细文本描述，建议与标题相关并符合整体语言风格，语言描述尽量简洁生动。</a:t>
            </a:r>
            <a:endParaRPr lang="en-US" altLang="zh-CN" sz="1100" dirty="0">
              <a:solidFill>
                <a:schemeClr val="bg1">
                  <a:lumMod val="65000"/>
                </a:schemeClr>
              </a:solidFill>
              <a:latin typeface="Arial" panose="020B0604020202020204"/>
              <a:ea typeface="微软雅黑" panose="020B0503020204020204" charset="-122"/>
              <a:cs typeface="+mn-ea"/>
              <a:sym typeface="Arial" panose="020B0604020202020204"/>
            </a:endParaRPr>
          </a:p>
        </p:txBody>
      </p:sp>
      <p:sp>
        <p:nvSpPr>
          <p:cNvPr id="48" name="Rectangle 34"/>
          <p:cNvSpPr/>
          <p:nvPr/>
        </p:nvSpPr>
        <p:spPr>
          <a:xfrm>
            <a:off x="4812159" y="3445218"/>
            <a:ext cx="2123615" cy="9787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ct val="120000"/>
              </a:lnSpc>
              <a:spcBef>
                <a:spcPct val="20000"/>
              </a:spcBef>
              <a:defRPr/>
            </a:pPr>
            <a:r>
              <a:rPr lang="zh-CN" altLang="en-US" sz="1200" dirty="0">
                <a:solidFill>
                  <a:schemeClr val="tx1">
                    <a:lumMod val="75000"/>
                    <a:lumOff val="25000"/>
                  </a:schemeClr>
                </a:solidFill>
                <a:latin typeface="Arial" panose="020B0604020202020204"/>
                <a:ea typeface="微软雅黑" panose="020B0503020204020204" charset="-122"/>
                <a:cs typeface="+mn-ea"/>
                <a:sym typeface="Arial" panose="020B0604020202020204"/>
              </a:rPr>
              <a:t>此处添加详细文本描述，建议与标题相关并符合整体语言风格，语言描述尽量简洁生动。</a:t>
            </a:r>
            <a:endParaRPr lang="en-US" altLang="zh-CN" sz="1100" dirty="0">
              <a:solidFill>
                <a:schemeClr val="bg1">
                  <a:lumMod val="65000"/>
                </a:schemeClr>
              </a:solidFill>
              <a:latin typeface="Arial" panose="020B0604020202020204"/>
              <a:ea typeface="微软雅黑" panose="020B0503020204020204" charset="-122"/>
              <a:cs typeface="+mn-ea"/>
              <a:sym typeface="Arial" panose="020B0604020202020204"/>
            </a:endParaRPr>
          </a:p>
        </p:txBody>
      </p:sp>
      <p:sp>
        <p:nvSpPr>
          <p:cNvPr id="49" name="Rectangle 35"/>
          <p:cNvSpPr/>
          <p:nvPr/>
        </p:nvSpPr>
        <p:spPr>
          <a:xfrm>
            <a:off x="7592699" y="3445218"/>
            <a:ext cx="2123615" cy="9787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ct val="120000"/>
              </a:lnSpc>
              <a:spcBef>
                <a:spcPct val="20000"/>
              </a:spcBef>
              <a:defRPr/>
            </a:pPr>
            <a:r>
              <a:rPr lang="zh-CN" altLang="en-US" sz="1200" dirty="0">
                <a:solidFill>
                  <a:schemeClr val="tx1">
                    <a:lumMod val="75000"/>
                    <a:lumOff val="25000"/>
                  </a:schemeClr>
                </a:solidFill>
                <a:latin typeface="Arial" panose="020B0604020202020204"/>
                <a:ea typeface="微软雅黑" panose="020B0503020204020204" charset="-122"/>
                <a:cs typeface="+mn-ea"/>
                <a:sym typeface="Arial" panose="020B0604020202020204"/>
              </a:rPr>
              <a:t>此处添加详细文本描述，建议与标题相关并符合整体语言风格，语言描述尽量简洁生动。</a:t>
            </a:r>
            <a:endParaRPr lang="en-US" altLang="zh-CN" sz="1100" dirty="0">
              <a:solidFill>
                <a:schemeClr val="bg1">
                  <a:lumMod val="65000"/>
                </a:schemeClr>
              </a:solidFill>
              <a:latin typeface="Arial" panose="020B0604020202020204"/>
              <a:ea typeface="微软雅黑" panose="020B0503020204020204" charset="-122"/>
              <a:cs typeface="+mn-ea"/>
              <a:sym typeface="Arial" panose="020B0604020202020204"/>
            </a:endParaRPr>
          </a:p>
        </p:txBody>
      </p:sp>
      <p:sp>
        <p:nvSpPr>
          <p:cNvPr id="50" name="TextBox 39"/>
          <p:cNvSpPr txBox="1"/>
          <p:nvPr/>
        </p:nvSpPr>
        <p:spPr>
          <a:xfrm>
            <a:off x="1857626" y="4825790"/>
            <a:ext cx="9143498"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8565">
              <a:lnSpc>
                <a:spcPct val="120000"/>
              </a:lnSpc>
              <a:spcBef>
                <a:spcPct val="20000"/>
              </a:spcBef>
              <a:defRPr/>
            </a:pPr>
            <a:r>
              <a:rPr lang="zh-CN" altLang="en-US" sz="1200" dirty="0">
                <a:solidFill>
                  <a:schemeClr val="tx1">
                    <a:lumMod val="75000"/>
                    <a:lumOff val="25000"/>
                  </a:schemeClr>
                </a:solidFill>
                <a:latin typeface="Arial" panose="020B0604020202020204"/>
                <a:ea typeface="微软雅黑" panose="020B0503020204020204" charset="-122"/>
                <a:cs typeface="+mn-ea"/>
                <a:sym typeface="Arial" panose="020B0604020202020204"/>
              </a:rPr>
              <a:t>此处添加详细文本描述，建议与标题相关并符合整体语言风格，语言描述尽量简洁生动，建议与标题相关并符合整体语言风格，语言描述尽量简洁生动，建议与标题相关并符合整体语言风格，语言描述尽量简洁生动，建议与标题相关并符合整体语言风格，语言描述尽量简洁生动，建议与标题相关并符合整体语言风格，语言描述尽量简洁生动。</a:t>
            </a:r>
            <a:endParaRPr lang="en-US" altLang="zh-CN" sz="1100" dirty="0">
              <a:solidFill>
                <a:schemeClr val="bg1">
                  <a:lumMod val="65000"/>
                </a:schemeClr>
              </a:solidFill>
              <a:latin typeface="Arial" panose="020B0604020202020204"/>
              <a:ea typeface="微软雅黑" panose="020B0503020204020204" charset="-122"/>
              <a:cs typeface="+mn-ea"/>
              <a:sym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a:spLocks noChangeArrowheads="1"/>
          </p:cNvSpPr>
          <p:nvPr/>
        </p:nvSpPr>
        <p:spPr bwMode="auto">
          <a:xfrm>
            <a:off x="438423" y="102789"/>
            <a:ext cx="2534568" cy="43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400" b="1" spc="300" dirty="0" smtClean="0">
                <a:solidFill>
                  <a:srgbClr val="B02434"/>
                </a:solidFill>
                <a:latin typeface="Arial" panose="020B0604020202020204"/>
                <a:ea typeface="微软雅黑" panose="020B0503020204020204" charset="-122"/>
                <a:sym typeface="Arial" panose="020B0604020202020204"/>
              </a:rPr>
              <a:t>市场优势</a:t>
            </a:r>
            <a:endParaRPr lang="zh-CN" altLang="en-US" sz="2400" b="1" spc="300" dirty="0">
              <a:solidFill>
                <a:srgbClr val="B02434"/>
              </a:solidFill>
              <a:latin typeface="Arial" panose="020B0604020202020204"/>
              <a:ea typeface="微软雅黑" panose="020B0503020204020204" charset="-122"/>
              <a:sym typeface="Arial" panose="020B0604020202020204"/>
            </a:endParaRPr>
          </a:p>
        </p:txBody>
      </p:sp>
      <p:sp>
        <p:nvSpPr>
          <p:cNvPr id="3" name="文本框 10"/>
          <p:cNvSpPr txBox="1">
            <a:spLocks noChangeArrowheads="1"/>
          </p:cNvSpPr>
          <p:nvPr/>
        </p:nvSpPr>
        <p:spPr bwMode="auto">
          <a:xfrm>
            <a:off x="447055" y="494906"/>
            <a:ext cx="2525936" cy="250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15" tIns="32507" rIns="65015" bIns="32507">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1200" b="1" dirty="0">
                <a:solidFill>
                  <a:schemeClr val="bg1">
                    <a:lumMod val="50000"/>
                  </a:schemeClr>
                </a:solidFill>
                <a:latin typeface="Arial" panose="020B0604020202020204"/>
                <a:ea typeface="微软雅黑" panose="020B0503020204020204" charset="-122"/>
                <a:sym typeface="Arial" panose="020B0604020202020204"/>
              </a:rPr>
              <a:t>Market advantage</a:t>
            </a:r>
            <a:endParaRPr lang="zh-CN" altLang="en-US" sz="1200" b="1" dirty="0">
              <a:solidFill>
                <a:schemeClr val="bg1">
                  <a:lumMod val="50000"/>
                </a:schemeClr>
              </a:solidFill>
              <a:latin typeface="Arial" panose="020B0604020202020204"/>
              <a:ea typeface="微软雅黑" panose="020B0503020204020204" charset="-122"/>
              <a:sym typeface="Arial" panose="020B0604020202020204"/>
            </a:endParaRPr>
          </a:p>
        </p:txBody>
      </p:sp>
      <p:grpSp>
        <p:nvGrpSpPr>
          <p:cNvPr id="29" name="组合 28"/>
          <p:cNvGrpSpPr/>
          <p:nvPr/>
        </p:nvGrpSpPr>
        <p:grpSpPr>
          <a:xfrm>
            <a:off x="4076257" y="3424649"/>
            <a:ext cx="1743186" cy="1761621"/>
            <a:chOff x="3339736" y="2757892"/>
            <a:chExt cx="1307390" cy="1321216"/>
          </a:xfrm>
          <a:solidFill>
            <a:srgbClr val="C00000"/>
          </a:solidFill>
        </p:grpSpPr>
        <p:grpSp>
          <p:nvGrpSpPr>
            <p:cNvPr id="130" name="组合 129"/>
            <p:cNvGrpSpPr/>
            <p:nvPr/>
          </p:nvGrpSpPr>
          <p:grpSpPr bwMode="auto">
            <a:xfrm>
              <a:off x="3339736" y="2757892"/>
              <a:ext cx="1307390" cy="1321216"/>
              <a:chOff x="1148973" y="1803300"/>
              <a:chExt cx="2641799" cy="2641800"/>
            </a:xfrm>
            <a:grpFill/>
          </p:grpSpPr>
          <p:grpSp>
            <p:nvGrpSpPr>
              <p:cNvPr id="141" name="组合 140"/>
              <p:cNvGrpSpPr/>
              <p:nvPr/>
            </p:nvGrpSpPr>
            <p:grpSpPr bwMode="auto">
              <a:xfrm>
                <a:off x="1148973" y="1803300"/>
                <a:ext cx="2641799" cy="2641800"/>
                <a:chOff x="1148973" y="1803300"/>
                <a:chExt cx="2641799" cy="2641800"/>
              </a:xfrm>
              <a:grpFill/>
            </p:grpSpPr>
            <p:sp>
              <p:nvSpPr>
                <p:cNvPr id="143" name="梯形 142"/>
                <p:cNvSpPr/>
                <p:nvPr/>
              </p:nvSpPr>
              <p:spPr>
                <a:xfrm>
                  <a:off x="2236102" y="1803300"/>
                  <a:ext cx="467542" cy="432369"/>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44" name="梯形 143"/>
                <p:cNvSpPr/>
                <p:nvPr/>
              </p:nvSpPr>
              <p:spPr>
                <a:xfrm rot="1800000">
                  <a:off x="2789170" y="1952250"/>
                  <a:ext cx="467542" cy="43030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45" name="梯形 144"/>
                <p:cNvSpPr/>
                <p:nvPr/>
              </p:nvSpPr>
              <p:spPr>
                <a:xfrm rot="3600000">
                  <a:off x="3192010" y="2356127"/>
                  <a:ext cx="469607" cy="431430"/>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46" name="梯形 145"/>
                <p:cNvSpPr/>
                <p:nvPr/>
              </p:nvSpPr>
              <p:spPr>
                <a:xfrm rot="5400000">
                  <a:off x="3340253" y="2908486"/>
                  <a:ext cx="469608" cy="431430"/>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47" name="梯形 146"/>
                <p:cNvSpPr/>
                <p:nvPr/>
              </p:nvSpPr>
              <p:spPr>
                <a:xfrm rot="7200000">
                  <a:off x="3192010" y="3460843"/>
                  <a:ext cx="469607" cy="431430"/>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48" name="梯形 147"/>
                <p:cNvSpPr/>
                <p:nvPr/>
              </p:nvSpPr>
              <p:spPr>
                <a:xfrm rot="9000000">
                  <a:off x="2789170" y="3865848"/>
                  <a:ext cx="467542" cy="43030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49" name="梯形 148"/>
                <p:cNvSpPr/>
                <p:nvPr/>
              </p:nvSpPr>
              <p:spPr>
                <a:xfrm rot="10800000">
                  <a:off x="2236102" y="4012731"/>
                  <a:ext cx="467542" cy="432369"/>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50" name="梯形 149"/>
                <p:cNvSpPr/>
                <p:nvPr/>
              </p:nvSpPr>
              <p:spPr>
                <a:xfrm rot="12600000">
                  <a:off x="1683035" y="3865848"/>
                  <a:ext cx="467542" cy="43030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51" name="梯形 150"/>
                <p:cNvSpPr/>
                <p:nvPr/>
              </p:nvSpPr>
              <p:spPr>
                <a:xfrm rot="14400000">
                  <a:off x="1278131" y="3460841"/>
                  <a:ext cx="469607" cy="43143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52" name="梯形 151"/>
                <p:cNvSpPr/>
                <p:nvPr/>
              </p:nvSpPr>
              <p:spPr>
                <a:xfrm rot="16200000">
                  <a:off x="1129885" y="2908484"/>
                  <a:ext cx="469608" cy="43143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53" name="梯形 152"/>
                <p:cNvSpPr/>
                <p:nvPr/>
              </p:nvSpPr>
              <p:spPr>
                <a:xfrm rot="18000000">
                  <a:off x="1278131" y="2356126"/>
                  <a:ext cx="469607" cy="43143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54" name="梯形 153"/>
                <p:cNvSpPr/>
                <p:nvPr/>
              </p:nvSpPr>
              <p:spPr>
                <a:xfrm rot="19800000">
                  <a:off x="1683035" y="1952250"/>
                  <a:ext cx="467542" cy="43030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grpSp>
          <p:sp>
            <p:nvSpPr>
              <p:cNvPr id="142" name="同心圆 141"/>
              <p:cNvSpPr/>
              <p:nvPr/>
            </p:nvSpPr>
            <p:spPr>
              <a:xfrm>
                <a:off x="1548094" y="2204639"/>
                <a:ext cx="1872068" cy="1872223"/>
              </a:xfrm>
              <a:prstGeom prst="donut">
                <a:avLst>
                  <a:gd name="adj" fmla="val 5497"/>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dirty="0">
                  <a:latin typeface="+mn-ea"/>
                  <a:sym typeface="Arial" panose="020B0604020202020204"/>
                </a:endParaRPr>
              </a:p>
            </p:txBody>
          </p:sp>
        </p:grpSp>
        <p:grpSp>
          <p:nvGrpSpPr>
            <p:cNvPr id="131" name="Group 178"/>
            <p:cNvGrpSpPr/>
            <p:nvPr/>
          </p:nvGrpSpPr>
          <p:grpSpPr>
            <a:xfrm>
              <a:off x="3831019" y="3256052"/>
              <a:ext cx="332891" cy="333460"/>
              <a:chOff x="9145588" y="4435475"/>
              <a:chExt cx="464344" cy="465138"/>
            </a:xfrm>
            <a:grpFill/>
          </p:grpSpPr>
          <p:sp>
            <p:nvSpPr>
              <p:cNvPr id="13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400">
                  <a:latin typeface="+mn-ea"/>
                  <a:sym typeface="Arial" panose="020B0604020202020204"/>
                </a:endParaRPr>
              </a:p>
            </p:txBody>
          </p:sp>
          <p:sp>
            <p:nvSpPr>
              <p:cNvPr id="13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400">
                  <a:latin typeface="+mn-ea"/>
                  <a:sym typeface="Arial" panose="020B0604020202020204"/>
                </a:endParaRPr>
              </a:p>
            </p:txBody>
          </p:sp>
          <p:sp>
            <p:nvSpPr>
              <p:cNvPr id="13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400">
                  <a:latin typeface="+mn-ea"/>
                  <a:sym typeface="Arial" panose="020B0604020202020204"/>
                </a:endParaRPr>
              </a:p>
            </p:txBody>
          </p:sp>
          <p:sp>
            <p:nvSpPr>
              <p:cNvPr id="13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400">
                  <a:latin typeface="+mn-ea"/>
                  <a:sym typeface="Arial" panose="020B0604020202020204"/>
                </a:endParaRPr>
              </a:p>
            </p:txBody>
          </p:sp>
          <p:sp>
            <p:nvSpPr>
              <p:cNvPr id="13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400">
                  <a:latin typeface="+mn-ea"/>
                  <a:sym typeface="Arial" panose="020B0604020202020204"/>
                </a:endParaRPr>
              </a:p>
            </p:txBody>
          </p:sp>
          <p:sp>
            <p:nvSpPr>
              <p:cNvPr id="13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400">
                  <a:latin typeface="+mn-ea"/>
                  <a:sym typeface="Arial" panose="020B0604020202020204"/>
                </a:endParaRPr>
              </a:p>
            </p:txBody>
          </p:sp>
          <p:sp>
            <p:nvSpPr>
              <p:cNvPr id="13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400">
                  <a:latin typeface="+mn-ea"/>
                  <a:sym typeface="Arial" panose="020B0604020202020204"/>
                </a:endParaRPr>
              </a:p>
            </p:txBody>
          </p:sp>
          <p:sp>
            <p:nvSpPr>
              <p:cNvPr id="13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400">
                  <a:latin typeface="+mn-ea"/>
                  <a:sym typeface="Arial" panose="020B0604020202020204"/>
                </a:endParaRPr>
              </a:p>
            </p:txBody>
          </p:sp>
          <p:sp>
            <p:nvSpPr>
              <p:cNvPr id="14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400">
                  <a:latin typeface="+mn-ea"/>
                  <a:sym typeface="Arial" panose="020B0604020202020204"/>
                </a:endParaRPr>
              </a:p>
            </p:txBody>
          </p:sp>
        </p:grpSp>
      </p:grpSp>
      <p:grpSp>
        <p:nvGrpSpPr>
          <p:cNvPr id="30" name="组合 29"/>
          <p:cNvGrpSpPr/>
          <p:nvPr/>
        </p:nvGrpSpPr>
        <p:grpSpPr>
          <a:xfrm>
            <a:off x="4690976" y="1361095"/>
            <a:ext cx="2109257" cy="2131563"/>
            <a:chOff x="3102892" y="1262744"/>
            <a:chExt cx="1581943" cy="1598672"/>
          </a:xfrm>
          <a:solidFill>
            <a:srgbClr val="C00000"/>
          </a:solidFill>
        </p:grpSpPr>
        <p:grpSp>
          <p:nvGrpSpPr>
            <p:cNvPr id="112" name="组合 111"/>
            <p:cNvGrpSpPr/>
            <p:nvPr/>
          </p:nvGrpSpPr>
          <p:grpSpPr bwMode="auto">
            <a:xfrm>
              <a:off x="3102892" y="1262744"/>
              <a:ext cx="1581943" cy="1598672"/>
              <a:chOff x="1148973" y="1803300"/>
              <a:chExt cx="2641799" cy="2641800"/>
            </a:xfrm>
            <a:grpFill/>
          </p:grpSpPr>
          <p:grpSp>
            <p:nvGrpSpPr>
              <p:cNvPr id="116" name="组合 115"/>
              <p:cNvGrpSpPr/>
              <p:nvPr/>
            </p:nvGrpSpPr>
            <p:grpSpPr bwMode="auto">
              <a:xfrm>
                <a:off x="1148973" y="1803300"/>
                <a:ext cx="2641799" cy="2641800"/>
                <a:chOff x="1148973" y="1803300"/>
                <a:chExt cx="2641799" cy="2641800"/>
              </a:xfrm>
              <a:grpFill/>
            </p:grpSpPr>
            <p:sp>
              <p:nvSpPr>
                <p:cNvPr id="118" name="梯形 117"/>
                <p:cNvSpPr/>
                <p:nvPr/>
              </p:nvSpPr>
              <p:spPr>
                <a:xfrm>
                  <a:off x="2236102" y="1803300"/>
                  <a:ext cx="467542" cy="432369"/>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19" name="梯形 118"/>
                <p:cNvSpPr/>
                <p:nvPr/>
              </p:nvSpPr>
              <p:spPr>
                <a:xfrm rot="1800000">
                  <a:off x="2789170" y="1952250"/>
                  <a:ext cx="467542" cy="43030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20" name="梯形 119"/>
                <p:cNvSpPr/>
                <p:nvPr/>
              </p:nvSpPr>
              <p:spPr>
                <a:xfrm rot="3600000">
                  <a:off x="3192010" y="2356127"/>
                  <a:ext cx="469607" cy="431430"/>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21" name="梯形 120"/>
                <p:cNvSpPr/>
                <p:nvPr/>
              </p:nvSpPr>
              <p:spPr>
                <a:xfrm rot="5400000">
                  <a:off x="3340253" y="2908486"/>
                  <a:ext cx="469608" cy="431430"/>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22" name="梯形 121"/>
                <p:cNvSpPr/>
                <p:nvPr/>
              </p:nvSpPr>
              <p:spPr>
                <a:xfrm rot="7200000">
                  <a:off x="3192010" y="3460843"/>
                  <a:ext cx="469607" cy="431430"/>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23" name="梯形 122"/>
                <p:cNvSpPr/>
                <p:nvPr/>
              </p:nvSpPr>
              <p:spPr>
                <a:xfrm rot="9000000">
                  <a:off x="2789170" y="3865848"/>
                  <a:ext cx="467542" cy="43030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24" name="梯形 123"/>
                <p:cNvSpPr/>
                <p:nvPr/>
              </p:nvSpPr>
              <p:spPr>
                <a:xfrm rot="10800000">
                  <a:off x="2236102" y="4012731"/>
                  <a:ext cx="467542" cy="432369"/>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25" name="梯形 124"/>
                <p:cNvSpPr/>
                <p:nvPr/>
              </p:nvSpPr>
              <p:spPr>
                <a:xfrm rot="12600000">
                  <a:off x="1683035" y="3865848"/>
                  <a:ext cx="467542" cy="43030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26" name="梯形 125"/>
                <p:cNvSpPr/>
                <p:nvPr/>
              </p:nvSpPr>
              <p:spPr>
                <a:xfrm rot="14400000">
                  <a:off x="1278131" y="3460841"/>
                  <a:ext cx="469607" cy="43143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27" name="梯形 126"/>
                <p:cNvSpPr/>
                <p:nvPr/>
              </p:nvSpPr>
              <p:spPr>
                <a:xfrm rot="16200000">
                  <a:off x="1129885" y="2908484"/>
                  <a:ext cx="469608" cy="43143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28" name="梯形 127"/>
                <p:cNvSpPr/>
                <p:nvPr/>
              </p:nvSpPr>
              <p:spPr>
                <a:xfrm rot="18000000">
                  <a:off x="1278131" y="2356126"/>
                  <a:ext cx="469607" cy="43143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29" name="梯形 128"/>
                <p:cNvSpPr/>
                <p:nvPr/>
              </p:nvSpPr>
              <p:spPr>
                <a:xfrm rot="19800000">
                  <a:off x="1683035" y="1952250"/>
                  <a:ext cx="467542" cy="43030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grpSp>
          <p:sp>
            <p:nvSpPr>
              <p:cNvPr id="117" name="同心圆 116"/>
              <p:cNvSpPr/>
              <p:nvPr/>
            </p:nvSpPr>
            <p:spPr>
              <a:xfrm>
                <a:off x="1548094" y="2204639"/>
                <a:ext cx="1872068" cy="1872223"/>
              </a:xfrm>
              <a:prstGeom prst="donut">
                <a:avLst>
                  <a:gd name="adj" fmla="val 5497"/>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dirty="0">
                  <a:latin typeface="+mn-ea"/>
                  <a:sym typeface="Arial" panose="020B0604020202020204"/>
                </a:endParaRPr>
              </a:p>
            </p:txBody>
          </p:sp>
        </p:grpSp>
        <p:grpSp>
          <p:nvGrpSpPr>
            <p:cNvPr id="113" name="Group 188"/>
            <p:cNvGrpSpPr/>
            <p:nvPr/>
          </p:nvGrpSpPr>
          <p:grpSpPr>
            <a:xfrm>
              <a:off x="3736591" y="1900501"/>
              <a:ext cx="332888" cy="323220"/>
              <a:chOff x="8216107" y="4449763"/>
              <a:chExt cx="464344" cy="450850"/>
            </a:xfrm>
            <a:grpFill/>
          </p:grpSpPr>
          <p:sp>
            <p:nvSpPr>
              <p:cNvPr id="114"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n-ea"/>
                  <a:sym typeface="Arial" panose="020B0604020202020204"/>
                </a:endParaRPr>
              </a:p>
            </p:txBody>
          </p:sp>
          <p:sp>
            <p:nvSpPr>
              <p:cNvPr id="115"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n-ea"/>
                  <a:sym typeface="Arial" panose="020B0604020202020204"/>
                </a:endParaRPr>
              </a:p>
            </p:txBody>
          </p:sp>
        </p:grpSp>
      </p:grpSp>
      <p:grpSp>
        <p:nvGrpSpPr>
          <p:cNvPr id="31" name="组合 30"/>
          <p:cNvGrpSpPr/>
          <p:nvPr/>
        </p:nvGrpSpPr>
        <p:grpSpPr>
          <a:xfrm>
            <a:off x="5888152" y="3034446"/>
            <a:ext cx="2807421" cy="2837110"/>
            <a:chOff x="4698657" y="2465240"/>
            <a:chExt cx="2105566" cy="2127832"/>
          </a:xfrm>
          <a:solidFill>
            <a:srgbClr val="C00000"/>
          </a:solidFill>
        </p:grpSpPr>
        <p:grpSp>
          <p:nvGrpSpPr>
            <p:cNvPr id="93" name="组合 92"/>
            <p:cNvGrpSpPr/>
            <p:nvPr/>
          </p:nvGrpSpPr>
          <p:grpSpPr bwMode="auto">
            <a:xfrm>
              <a:off x="4698657" y="2465240"/>
              <a:ext cx="2105566" cy="2127832"/>
              <a:chOff x="1148973" y="1803300"/>
              <a:chExt cx="2641799" cy="2641800"/>
            </a:xfrm>
            <a:grpFill/>
          </p:grpSpPr>
          <p:grpSp>
            <p:nvGrpSpPr>
              <p:cNvPr id="98" name="组合 97"/>
              <p:cNvGrpSpPr/>
              <p:nvPr/>
            </p:nvGrpSpPr>
            <p:grpSpPr bwMode="auto">
              <a:xfrm>
                <a:off x="1148973" y="1803300"/>
                <a:ext cx="2641799" cy="2641800"/>
                <a:chOff x="1148973" y="1803300"/>
                <a:chExt cx="2641799" cy="2641800"/>
              </a:xfrm>
              <a:grpFill/>
            </p:grpSpPr>
            <p:sp>
              <p:nvSpPr>
                <p:cNvPr id="100" name="梯形 99"/>
                <p:cNvSpPr/>
                <p:nvPr/>
              </p:nvSpPr>
              <p:spPr>
                <a:xfrm>
                  <a:off x="2236102" y="1803300"/>
                  <a:ext cx="467542" cy="432369"/>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01" name="梯形 100"/>
                <p:cNvSpPr/>
                <p:nvPr/>
              </p:nvSpPr>
              <p:spPr>
                <a:xfrm rot="1800000">
                  <a:off x="2789170" y="1952250"/>
                  <a:ext cx="467542" cy="43030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02" name="梯形 101"/>
                <p:cNvSpPr/>
                <p:nvPr/>
              </p:nvSpPr>
              <p:spPr>
                <a:xfrm rot="3600000">
                  <a:off x="3192010" y="2356127"/>
                  <a:ext cx="469607" cy="431430"/>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03" name="梯形 102"/>
                <p:cNvSpPr/>
                <p:nvPr/>
              </p:nvSpPr>
              <p:spPr>
                <a:xfrm rot="5400000">
                  <a:off x="3340253" y="2908486"/>
                  <a:ext cx="469608" cy="431430"/>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04" name="梯形 103"/>
                <p:cNvSpPr/>
                <p:nvPr/>
              </p:nvSpPr>
              <p:spPr>
                <a:xfrm rot="7200000">
                  <a:off x="3192010" y="3460843"/>
                  <a:ext cx="469607" cy="431430"/>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05" name="梯形 104"/>
                <p:cNvSpPr/>
                <p:nvPr/>
              </p:nvSpPr>
              <p:spPr>
                <a:xfrm rot="9000000">
                  <a:off x="2789170" y="3865848"/>
                  <a:ext cx="467542" cy="43030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06" name="梯形 105"/>
                <p:cNvSpPr/>
                <p:nvPr/>
              </p:nvSpPr>
              <p:spPr>
                <a:xfrm rot="10800000">
                  <a:off x="2236102" y="4012731"/>
                  <a:ext cx="467542" cy="432369"/>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07" name="梯形 106"/>
                <p:cNvSpPr/>
                <p:nvPr/>
              </p:nvSpPr>
              <p:spPr>
                <a:xfrm rot="12600000">
                  <a:off x="1683035" y="3865848"/>
                  <a:ext cx="467542" cy="43030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08" name="梯形 107"/>
                <p:cNvSpPr/>
                <p:nvPr/>
              </p:nvSpPr>
              <p:spPr>
                <a:xfrm rot="14400000">
                  <a:off x="1278131" y="3460841"/>
                  <a:ext cx="469607" cy="43143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09" name="梯形 108"/>
                <p:cNvSpPr/>
                <p:nvPr/>
              </p:nvSpPr>
              <p:spPr>
                <a:xfrm rot="16200000">
                  <a:off x="1129885" y="2908484"/>
                  <a:ext cx="469608" cy="43143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10" name="梯形 109"/>
                <p:cNvSpPr/>
                <p:nvPr/>
              </p:nvSpPr>
              <p:spPr>
                <a:xfrm rot="18000000">
                  <a:off x="1278131" y="2356126"/>
                  <a:ext cx="469607" cy="43143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sp>
              <p:nvSpPr>
                <p:cNvPr id="111" name="梯形 110"/>
                <p:cNvSpPr/>
                <p:nvPr/>
              </p:nvSpPr>
              <p:spPr>
                <a:xfrm rot="19800000">
                  <a:off x="1683035" y="1952250"/>
                  <a:ext cx="467542" cy="43030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latin typeface="+mn-ea"/>
                    <a:sym typeface="Arial" panose="020B0604020202020204"/>
                  </a:endParaRPr>
                </a:p>
              </p:txBody>
            </p:sp>
          </p:grpSp>
          <p:sp>
            <p:nvSpPr>
              <p:cNvPr id="99" name="同心圆 98"/>
              <p:cNvSpPr/>
              <p:nvPr/>
            </p:nvSpPr>
            <p:spPr>
              <a:xfrm>
                <a:off x="1548094" y="2204639"/>
                <a:ext cx="1872068" cy="1872223"/>
              </a:xfrm>
              <a:prstGeom prst="donut">
                <a:avLst>
                  <a:gd name="adj" fmla="val 5497"/>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dirty="0">
                  <a:latin typeface="+mn-ea"/>
                  <a:sym typeface="Arial" panose="020B0604020202020204"/>
                </a:endParaRPr>
              </a:p>
            </p:txBody>
          </p:sp>
        </p:grpSp>
        <p:grpSp>
          <p:nvGrpSpPr>
            <p:cNvPr id="94" name="Group 191"/>
            <p:cNvGrpSpPr/>
            <p:nvPr/>
          </p:nvGrpSpPr>
          <p:grpSpPr>
            <a:xfrm>
              <a:off x="5567316" y="3326897"/>
              <a:ext cx="402797" cy="402797"/>
              <a:chOff x="4439444" y="1652588"/>
              <a:chExt cx="464344" cy="464344"/>
            </a:xfrm>
            <a:grpFill/>
          </p:grpSpPr>
          <p:sp>
            <p:nvSpPr>
              <p:cNvPr id="95"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400">
                  <a:latin typeface="+mn-ea"/>
                  <a:sym typeface="Arial" panose="020B0604020202020204"/>
                </a:endParaRPr>
              </a:p>
            </p:txBody>
          </p:sp>
          <p:sp>
            <p:nvSpPr>
              <p:cNvPr id="96"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400">
                  <a:latin typeface="+mn-ea"/>
                  <a:sym typeface="Arial" panose="020B0604020202020204"/>
                </a:endParaRPr>
              </a:p>
            </p:txBody>
          </p:sp>
          <p:sp>
            <p:nvSpPr>
              <p:cNvPr id="97"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400">
                  <a:latin typeface="+mn-ea"/>
                  <a:sym typeface="Arial" panose="020B0604020202020204"/>
                </a:endParaRPr>
              </a:p>
            </p:txBody>
          </p:sp>
        </p:grpSp>
      </p:grpSp>
      <p:grpSp>
        <p:nvGrpSpPr>
          <p:cNvPr id="32" name="组合 31"/>
          <p:cNvGrpSpPr/>
          <p:nvPr/>
        </p:nvGrpSpPr>
        <p:grpSpPr>
          <a:xfrm>
            <a:off x="6895702" y="1554689"/>
            <a:ext cx="1440650" cy="1455887"/>
            <a:chOff x="5454318" y="1355422"/>
            <a:chExt cx="1080487" cy="1091915"/>
          </a:xfrm>
          <a:solidFill>
            <a:srgbClr val="C00000"/>
          </a:solidFill>
        </p:grpSpPr>
        <p:grpSp>
          <p:nvGrpSpPr>
            <p:cNvPr id="70" name="组合 69"/>
            <p:cNvGrpSpPr/>
            <p:nvPr/>
          </p:nvGrpSpPr>
          <p:grpSpPr bwMode="auto">
            <a:xfrm>
              <a:off x="5454318" y="1355422"/>
              <a:ext cx="1080487" cy="1091915"/>
              <a:chOff x="1148973" y="1803300"/>
              <a:chExt cx="2641799" cy="2641800"/>
            </a:xfrm>
            <a:grpFill/>
          </p:grpSpPr>
          <p:grpSp>
            <p:nvGrpSpPr>
              <p:cNvPr id="79" name="组合 78"/>
              <p:cNvGrpSpPr/>
              <p:nvPr/>
            </p:nvGrpSpPr>
            <p:grpSpPr bwMode="auto">
              <a:xfrm>
                <a:off x="1148973" y="1803300"/>
                <a:ext cx="2641799" cy="2641800"/>
                <a:chOff x="1148973" y="1803300"/>
                <a:chExt cx="2641799" cy="2641800"/>
              </a:xfrm>
              <a:grpFill/>
            </p:grpSpPr>
            <p:sp>
              <p:nvSpPr>
                <p:cNvPr id="81" name="梯形 80"/>
                <p:cNvSpPr/>
                <p:nvPr/>
              </p:nvSpPr>
              <p:spPr>
                <a:xfrm>
                  <a:off x="2236102" y="1803300"/>
                  <a:ext cx="467542" cy="432369"/>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u="sng">
                    <a:latin typeface="+mn-ea"/>
                    <a:sym typeface="Arial" panose="020B0604020202020204"/>
                  </a:endParaRPr>
                </a:p>
              </p:txBody>
            </p:sp>
            <p:sp>
              <p:nvSpPr>
                <p:cNvPr id="82" name="梯形 81"/>
                <p:cNvSpPr/>
                <p:nvPr/>
              </p:nvSpPr>
              <p:spPr>
                <a:xfrm rot="1800000">
                  <a:off x="2789170" y="1952250"/>
                  <a:ext cx="467542" cy="43030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u="sng">
                    <a:latin typeface="+mn-ea"/>
                    <a:sym typeface="Arial" panose="020B0604020202020204"/>
                  </a:endParaRPr>
                </a:p>
              </p:txBody>
            </p:sp>
            <p:sp>
              <p:nvSpPr>
                <p:cNvPr id="83" name="梯形 82"/>
                <p:cNvSpPr/>
                <p:nvPr/>
              </p:nvSpPr>
              <p:spPr>
                <a:xfrm rot="3600000">
                  <a:off x="3192010" y="2356127"/>
                  <a:ext cx="469607" cy="431430"/>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u="sng">
                    <a:latin typeface="+mn-ea"/>
                    <a:sym typeface="Arial" panose="020B0604020202020204"/>
                  </a:endParaRPr>
                </a:p>
              </p:txBody>
            </p:sp>
            <p:sp>
              <p:nvSpPr>
                <p:cNvPr id="84" name="梯形 83"/>
                <p:cNvSpPr/>
                <p:nvPr/>
              </p:nvSpPr>
              <p:spPr>
                <a:xfrm rot="5400000">
                  <a:off x="3340253" y="2908486"/>
                  <a:ext cx="469608" cy="431430"/>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u="sng">
                    <a:latin typeface="+mn-ea"/>
                    <a:sym typeface="Arial" panose="020B0604020202020204"/>
                  </a:endParaRPr>
                </a:p>
              </p:txBody>
            </p:sp>
            <p:sp>
              <p:nvSpPr>
                <p:cNvPr id="85" name="梯形 84"/>
                <p:cNvSpPr/>
                <p:nvPr/>
              </p:nvSpPr>
              <p:spPr>
                <a:xfrm rot="7200000">
                  <a:off x="3192010" y="3460843"/>
                  <a:ext cx="469607" cy="431430"/>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u="sng">
                    <a:latin typeface="+mn-ea"/>
                    <a:sym typeface="Arial" panose="020B0604020202020204"/>
                  </a:endParaRPr>
                </a:p>
              </p:txBody>
            </p:sp>
            <p:sp>
              <p:nvSpPr>
                <p:cNvPr id="86" name="梯形 85"/>
                <p:cNvSpPr/>
                <p:nvPr/>
              </p:nvSpPr>
              <p:spPr>
                <a:xfrm rot="9000000">
                  <a:off x="2789170" y="3865848"/>
                  <a:ext cx="467542" cy="43030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u="sng">
                    <a:latin typeface="+mn-ea"/>
                    <a:sym typeface="Arial" panose="020B0604020202020204"/>
                  </a:endParaRPr>
                </a:p>
              </p:txBody>
            </p:sp>
            <p:sp>
              <p:nvSpPr>
                <p:cNvPr id="87" name="梯形 86"/>
                <p:cNvSpPr/>
                <p:nvPr/>
              </p:nvSpPr>
              <p:spPr>
                <a:xfrm rot="10800000">
                  <a:off x="2236102" y="4012731"/>
                  <a:ext cx="467542" cy="432369"/>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u="sng">
                    <a:latin typeface="+mn-ea"/>
                    <a:sym typeface="Arial" panose="020B0604020202020204"/>
                  </a:endParaRPr>
                </a:p>
              </p:txBody>
            </p:sp>
            <p:sp>
              <p:nvSpPr>
                <p:cNvPr id="88" name="梯形 87"/>
                <p:cNvSpPr/>
                <p:nvPr/>
              </p:nvSpPr>
              <p:spPr>
                <a:xfrm rot="12600000">
                  <a:off x="1683035" y="3865848"/>
                  <a:ext cx="467542" cy="43030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u="sng">
                    <a:latin typeface="+mn-ea"/>
                    <a:sym typeface="Arial" panose="020B0604020202020204"/>
                  </a:endParaRPr>
                </a:p>
              </p:txBody>
            </p:sp>
            <p:sp>
              <p:nvSpPr>
                <p:cNvPr id="89" name="梯形 88"/>
                <p:cNvSpPr/>
                <p:nvPr/>
              </p:nvSpPr>
              <p:spPr>
                <a:xfrm rot="14400000">
                  <a:off x="1278131" y="3460841"/>
                  <a:ext cx="469607" cy="43143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u="sng">
                    <a:latin typeface="+mn-ea"/>
                    <a:sym typeface="Arial" panose="020B0604020202020204"/>
                  </a:endParaRPr>
                </a:p>
              </p:txBody>
            </p:sp>
            <p:sp>
              <p:nvSpPr>
                <p:cNvPr id="90" name="梯形 89"/>
                <p:cNvSpPr/>
                <p:nvPr/>
              </p:nvSpPr>
              <p:spPr>
                <a:xfrm rot="16200000">
                  <a:off x="1129885" y="2908484"/>
                  <a:ext cx="469608" cy="43143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u="sng">
                    <a:latin typeface="+mn-ea"/>
                    <a:sym typeface="Arial" panose="020B0604020202020204"/>
                  </a:endParaRPr>
                </a:p>
              </p:txBody>
            </p:sp>
            <p:sp>
              <p:nvSpPr>
                <p:cNvPr id="91" name="梯形 90"/>
                <p:cNvSpPr/>
                <p:nvPr/>
              </p:nvSpPr>
              <p:spPr>
                <a:xfrm rot="18000000">
                  <a:off x="1278131" y="2356126"/>
                  <a:ext cx="469607" cy="43143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u="sng">
                    <a:latin typeface="+mn-ea"/>
                    <a:sym typeface="Arial" panose="020B0604020202020204"/>
                  </a:endParaRPr>
                </a:p>
              </p:txBody>
            </p:sp>
            <p:sp>
              <p:nvSpPr>
                <p:cNvPr id="92" name="梯形 91"/>
                <p:cNvSpPr/>
                <p:nvPr/>
              </p:nvSpPr>
              <p:spPr>
                <a:xfrm rot="19800000">
                  <a:off x="1683035" y="1952250"/>
                  <a:ext cx="467542" cy="430301"/>
                </a:xfrm>
                <a:prstGeom prst="trapezoid">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u="sng">
                    <a:latin typeface="+mn-ea"/>
                    <a:sym typeface="Arial" panose="020B0604020202020204"/>
                  </a:endParaRPr>
                </a:p>
              </p:txBody>
            </p:sp>
          </p:grpSp>
          <p:sp>
            <p:nvSpPr>
              <p:cNvPr id="80" name="同心圆 79"/>
              <p:cNvSpPr/>
              <p:nvPr/>
            </p:nvSpPr>
            <p:spPr>
              <a:xfrm>
                <a:off x="1548094" y="2204639"/>
                <a:ext cx="1872068" cy="1872223"/>
              </a:xfrm>
              <a:prstGeom prst="donut">
                <a:avLst>
                  <a:gd name="adj" fmla="val 5497"/>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u="sng" dirty="0">
                  <a:latin typeface="+mn-ea"/>
                  <a:sym typeface="Arial" panose="020B0604020202020204"/>
                </a:endParaRPr>
              </a:p>
            </p:txBody>
          </p:sp>
        </p:grpSp>
        <p:grpSp>
          <p:nvGrpSpPr>
            <p:cNvPr id="71" name="Group 195"/>
            <p:cNvGrpSpPr/>
            <p:nvPr/>
          </p:nvGrpSpPr>
          <p:grpSpPr>
            <a:xfrm>
              <a:off x="5830795" y="1769831"/>
              <a:ext cx="332892" cy="260053"/>
              <a:chOff x="2581275" y="1710532"/>
              <a:chExt cx="464344" cy="362744"/>
            </a:xfrm>
            <a:grpFill/>
          </p:grpSpPr>
          <p:sp>
            <p:nvSpPr>
              <p:cNvPr id="72"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000" u="sng">
                  <a:solidFill>
                    <a:srgbClr val="FFFFFF"/>
                  </a:solidFill>
                  <a:effectLst>
                    <a:outerShdw blurRad="38100" dist="38100" dir="2700000" algn="tl">
                      <a:srgbClr val="000000"/>
                    </a:outerShdw>
                  </a:effectLst>
                  <a:latin typeface="+mn-ea"/>
                  <a:sym typeface="Arial" panose="020B0604020202020204"/>
                </a:endParaRPr>
              </a:p>
            </p:txBody>
          </p:sp>
          <p:sp>
            <p:nvSpPr>
              <p:cNvPr id="73"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000" u="sng">
                  <a:solidFill>
                    <a:srgbClr val="FFFFFF"/>
                  </a:solidFill>
                  <a:effectLst>
                    <a:outerShdw blurRad="38100" dist="38100" dir="2700000" algn="tl">
                      <a:srgbClr val="000000"/>
                    </a:outerShdw>
                  </a:effectLst>
                  <a:latin typeface="+mn-ea"/>
                  <a:sym typeface="Arial" panose="020B0604020202020204"/>
                </a:endParaRPr>
              </a:p>
            </p:txBody>
          </p:sp>
          <p:sp>
            <p:nvSpPr>
              <p:cNvPr id="74"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000" u="sng">
                  <a:solidFill>
                    <a:srgbClr val="FFFFFF"/>
                  </a:solidFill>
                  <a:effectLst>
                    <a:outerShdw blurRad="38100" dist="38100" dir="2700000" algn="tl">
                      <a:srgbClr val="000000"/>
                    </a:outerShdw>
                  </a:effectLst>
                  <a:latin typeface="+mn-ea"/>
                  <a:sym typeface="Arial" panose="020B0604020202020204"/>
                </a:endParaRPr>
              </a:p>
            </p:txBody>
          </p:sp>
          <p:sp>
            <p:nvSpPr>
              <p:cNvPr id="75"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000" u="sng">
                  <a:solidFill>
                    <a:srgbClr val="FFFFFF"/>
                  </a:solidFill>
                  <a:effectLst>
                    <a:outerShdw blurRad="38100" dist="38100" dir="2700000" algn="tl">
                      <a:srgbClr val="000000"/>
                    </a:outerShdw>
                  </a:effectLst>
                  <a:latin typeface="+mn-ea"/>
                  <a:sym typeface="Arial" panose="020B0604020202020204"/>
                </a:endParaRPr>
              </a:p>
            </p:txBody>
          </p:sp>
          <p:sp>
            <p:nvSpPr>
              <p:cNvPr id="76"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000" u="sng">
                  <a:solidFill>
                    <a:srgbClr val="FFFFFF"/>
                  </a:solidFill>
                  <a:effectLst>
                    <a:outerShdw blurRad="38100" dist="38100" dir="2700000" algn="tl">
                      <a:srgbClr val="000000"/>
                    </a:outerShdw>
                  </a:effectLst>
                  <a:latin typeface="+mn-ea"/>
                  <a:sym typeface="Arial" panose="020B0604020202020204"/>
                </a:endParaRPr>
              </a:p>
            </p:txBody>
          </p:sp>
          <p:sp>
            <p:nvSpPr>
              <p:cNvPr id="77"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000" u="sng">
                  <a:solidFill>
                    <a:srgbClr val="FFFFFF"/>
                  </a:solidFill>
                  <a:effectLst>
                    <a:outerShdw blurRad="38100" dist="38100" dir="2700000" algn="tl">
                      <a:srgbClr val="000000"/>
                    </a:outerShdw>
                  </a:effectLst>
                  <a:latin typeface="+mn-ea"/>
                  <a:sym typeface="Arial" panose="020B0604020202020204"/>
                </a:endParaRPr>
              </a:p>
            </p:txBody>
          </p:sp>
          <p:sp>
            <p:nvSpPr>
              <p:cNvPr id="78"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outerShdw blurRad="63500" algn="ctr" rotWithShape="0">
                  <a:prstClr val="black">
                    <a:alpha val="40000"/>
                  </a:prstClr>
                </a:outerShdw>
              </a:effectLst>
            </p:spPr>
            <p:txBody>
              <a:bodyPr lIns="25400" tIns="25400" rIns="25400" bIns="254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04165" fontAlgn="base" hangingPunct="0">
                  <a:spcBef>
                    <a:spcPct val="0"/>
                  </a:spcBef>
                  <a:spcAft>
                    <a:spcPct val="0"/>
                  </a:spcAft>
                </a:pPr>
                <a:endParaRPr lang="en-US" sz="2000" u="sng">
                  <a:solidFill>
                    <a:srgbClr val="FFFFFF"/>
                  </a:solidFill>
                  <a:effectLst>
                    <a:outerShdw blurRad="38100" dist="38100" dir="2700000" algn="tl">
                      <a:srgbClr val="000000"/>
                    </a:outerShdw>
                  </a:effectLst>
                  <a:latin typeface="+mn-ea"/>
                  <a:sym typeface="Arial" panose="020B0604020202020204"/>
                </a:endParaRPr>
              </a:p>
            </p:txBody>
          </p:sp>
        </p:grpSp>
      </p:grpSp>
      <p:grpSp>
        <p:nvGrpSpPr>
          <p:cNvPr id="33" name="组合 32"/>
          <p:cNvGrpSpPr/>
          <p:nvPr/>
        </p:nvGrpSpPr>
        <p:grpSpPr>
          <a:xfrm>
            <a:off x="1351303" y="1429210"/>
            <a:ext cx="3158046" cy="1243273"/>
            <a:chOff x="1505702" y="2411890"/>
            <a:chExt cx="3158046" cy="1243273"/>
          </a:xfrm>
        </p:grpSpPr>
        <p:sp>
          <p:nvSpPr>
            <p:cNvPr id="68" name="文本框 93"/>
            <p:cNvSpPr txBox="1"/>
            <p:nvPr/>
          </p:nvSpPr>
          <p:spPr>
            <a:xfrm>
              <a:off x="3401863" y="2411890"/>
              <a:ext cx="1261885"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pc="300" dirty="0" smtClean="0">
                  <a:solidFill>
                    <a:srgbClr val="C00000"/>
                  </a:solidFill>
                  <a:latin typeface="+mn-ea"/>
                  <a:sym typeface="Arial" panose="020B0604020202020204"/>
                </a:rPr>
                <a:t>轻奢品牌</a:t>
              </a:r>
              <a:endParaRPr lang="zh-CN" altLang="en-US" spc="300" dirty="0">
                <a:solidFill>
                  <a:srgbClr val="C00000"/>
                </a:solidFill>
                <a:latin typeface="+mn-ea"/>
                <a:sym typeface="Arial" panose="020B0604020202020204"/>
              </a:endParaRPr>
            </a:p>
          </p:txBody>
        </p:sp>
        <p:sp>
          <p:nvSpPr>
            <p:cNvPr id="69" name="TextBox 30"/>
            <p:cNvSpPr txBox="1"/>
            <p:nvPr/>
          </p:nvSpPr>
          <p:spPr>
            <a:xfrm>
              <a:off x="1505702" y="2722600"/>
              <a:ext cx="3158046" cy="9325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00" dirty="0">
                  <a:solidFill>
                    <a:schemeClr val="tx1">
                      <a:lumMod val="85000"/>
                      <a:lumOff val="15000"/>
                    </a:schemeClr>
                  </a:solidFill>
                  <a:latin typeface="+mn-ea"/>
                  <a:sym typeface="Arial" panose="020B0604020202020204"/>
                </a:rPr>
                <a:t>此处添加详细文本描述，建议与标题相关并符合整体语言风格，语言描述尽量</a:t>
              </a:r>
              <a:r>
                <a:rPr lang="en-US" altLang="zh-CN" sz="1400" dirty="0">
                  <a:solidFill>
                    <a:schemeClr val="tx1">
                      <a:lumMod val="85000"/>
                      <a:lumOff val="15000"/>
                    </a:schemeClr>
                  </a:solidFill>
                  <a:latin typeface="+mn-ea"/>
                  <a:sym typeface="Arial" panose="020B0604020202020204"/>
                </a:rPr>
                <a:t>……</a:t>
              </a:r>
              <a:endParaRPr lang="en-US" altLang="zh-CN" sz="1400" dirty="0">
                <a:solidFill>
                  <a:schemeClr val="tx1">
                    <a:lumMod val="85000"/>
                    <a:lumOff val="15000"/>
                  </a:schemeClr>
                </a:solidFill>
                <a:latin typeface="+mn-ea"/>
                <a:sym typeface="Arial" panose="020B0604020202020204"/>
              </a:endParaRPr>
            </a:p>
          </p:txBody>
        </p:sp>
      </p:grpSp>
      <p:grpSp>
        <p:nvGrpSpPr>
          <p:cNvPr id="34" name="组合 33"/>
          <p:cNvGrpSpPr/>
          <p:nvPr/>
        </p:nvGrpSpPr>
        <p:grpSpPr>
          <a:xfrm>
            <a:off x="8554315" y="1684919"/>
            <a:ext cx="3136582" cy="1243273"/>
            <a:chOff x="7501608" y="2737997"/>
            <a:chExt cx="3136582" cy="1243273"/>
          </a:xfrm>
        </p:grpSpPr>
        <p:sp>
          <p:nvSpPr>
            <p:cNvPr id="51" name="文本框 96"/>
            <p:cNvSpPr txBox="1"/>
            <p:nvPr/>
          </p:nvSpPr>
          <p:spPr>
            <a:xfrm>
              <a:off x="7511035" y="2737997"/>
              <a:ext cx="1261884"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pc="300" dirty="0" smtClean="0">
                  <a:solidFill>
                    <a:srgbClr val="C00000"/>
                  </a:solidFill>
                  <a:latin typeface="+mn-ea"/>
                  <a:sym typeface="Arial" panose="020B0604020202020204"/>
                </a:rPr>
                <a:t>轻奢品牌</a:t>
              </a:r>
              <a:endParaRPr lang="zh-CN" altLang="en-US" spc="300" dirty="0" smtClean="0">
                <a:solidFill>
                  <a:srgbClr val="C00000"/>
                </a:solidFill>
                <a:latin typeface="+mn-ea"/>
                <a:sym typeface="Arial" panose="020B0604020202020204"/>
              </a:endParaRPr>
            </a:p>
          </p:txBody>
        </p:sp>
        <p:sp>
          <p:nvSpPr>
            <p:cNvPr id="52" name="TextBox 30"/>
            <p:cNvSpPr txBox="1"/>
            <p:nvPr/>
          </p:nvSpPr>
          <p:spPr>
            <a:xfrm>
              <a:off x="7501608" y="3048707"/>
              <a:ext cx="3136582" cy="9325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tx1">
                      <a:lumMod val="85000"/>
                      <a:lumOff val="15000"/>
                    </a:schemeClr>
                  </a:solidFill>
                  <a:latin typeface="+mn-ea"/>
                  <a:sym typeface="Arial" panose="020B0604020202020204"/>
                </a:rPr>
                <a:t>此处添加详细文本描述，建议与标题相关并符合整体语言风格，语言描述尽量</a:t>
              </a:r>
              <a:r>
                <a:rPr lang="en-US" altLang="zh-CN" sz="1400" dirty="0">
                  <a:solidFill>
                    <a:schemeClr val="tx1">
                      <a:lumMod val="85000"/>
                      <a:lumOff val="15000"/>
                    </a:schemeClr>
                  </a:solidFill>
                  <a:latin typeface="+mn-ea"/>
                  <a:sym typeface="Arial" panose="020B0604020202020204"/>
                </a:rPr>
                <a:t>……</a:t>
              </a:r>
              <a:endParaRPr lang="en-US" altLang="zh-CN" sz="1400" dirty="0">
                <a:solidFill>
                  <a:schemeClr val="tx1">
                    <a:lumMod val="85000"/>
                    <a:lumOff val="15000"/>
                  </a:schemeClr>
                </a:solidFill>
                <a:latin typeface="+mn-ea"/>
                <a:sym typeface="Arial" panose="020B0604020202020204"/>
              </a:endParaRPr>
            </a:p>
          </p:txBody>
        </p:sp>
      </p:grpSp>
      <p:grpSp>
        <p:nvGrpSpPr>
          <p:cNvPr id="35" name="组合 34"/>
          <p:cNvGrpSpPr/>
          <p:nvPr/>
        </p:nvGrpSpPr>
        <p:grpSpPr>
          <a:xfrm>
            <a:off x="797232" y="3859806"/>
            <a:ext cx="3158046" cy="1243273"/>
            <a:chOff x="1505702" y="2411890"/>
            <a:chExt cx="3158046" cy="1243273"/>
          </a:xfrm>
        </p:grpSpPr>
        <p:sp>
          <p:nvSpPr>
            <p:cNvPr id="39" name="文本框 99"/>
            <p:cNvSpPr txBox="1"/>
            <p:nvPr/>
          </p:nvSpPr>
          <p:spPr>
            <a:xfrm>
              <a:off x="3401864" y="2411890"/>
              <a:ext cx="1261884"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pc="300" dirty="0" smtClean="0">
                  <a:solidFill>
                    <a:srgbClr val="C00000"/>
                  </a:solidFill>
                  <a:latin typeface="+mn-ea"/>
                  <a:sym typeface="Arial" panose="020B0604020202020204"/>
                </a:rPr>
                <a:t>轻奢品牌</a:t>
              </a:r>
              <a:endParaRPr lang="zh-CN" altLang="en-US" spc="300" dirty="0">
                <a:solidFill>
                  <a:srgbClr val="C00000"/>
                </a:solidFill>
                <a:latin typeface="+mn-ea"/>
                <a:sym typeface="Arial" panose="020B0604020202020204"/>
              </a:endParaRPr>
            </a:p>
          </p:txBody>
        </p:sp>
        <p:sp>
          <p:nvSpPr>
            <p:cNvPr id="40" name="TextBox 30"/>
            <p:cNvSpPr txBox="1"/>
            <p:nvPr/>
          </p:nvSpPr>
          <p:spPr>
            <a:xfrm>
              <a:off x="1505702" y="2722600"/>
              <a:ext cx="3158046" cy="9325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00" dirty="0">
                  <a:solidFill>
                    <a:schemeClr val="tx1">
                      <a:lumMod val="85000"/>
                      <a:lumOff val="15000"/>
                    </a:schemeClr>
                  </a:solidFill>
                  <a:latin typeface="+mn-ea"/>
                  <a:sym typeface="Arial" panose="020B0604020202020204"/>
                </a:rPr>
                <a:t>此处添加详细文本描述，建议与标题相关并符合整体语言风格，语言描述尽量</a:t>
              </a:r>
              <a:r>
                <a:rPr lang="en-US" altLang="zh-CN" sz="1400" dirty="0">
                  <a:solidFill>
                    <a:schemeClr val="tx1">
                      <a:lumMod val="85000"/>
                      <a:lumOff val="15000"/>
                    </a:schemeClr>
                  </a:solidFill>
                  <a:latin typeface="+mn-ea"/>
                  <a:sym typeface="Arial" panose="020B0604020202020204"/>
                </a:rPr>
                <a:t>……</a:t>
              </a:r>
              <a:endParaRPr lang="en-US" altLang="zh-CN" sz="1400" dirty="0">
                <a:solidFill>
                  <a:schemeClr val="tx1">
                    <a:lumMod val="85000"/>
                    <a:lumOff val="15000"/>
                  </a:schemeClr>
                </a:solidFill>
                <a:latin typeface="+mn-ea"/>
                <a:sym typeface="Arial" panose="020B0604020202020204"/>
              </a:endParaRPr>
            </a:p>
          </p:txBody>
        </p:sp>
      </p:grpSp>
      <p:grpSp>
        <p:nvGrpSpPr>
          <p:cNvPr id="36" name="组合 35"/>
          <p:cNvGrpSpPr/>
          <p:nvPr/>
        </p:nvGrpSpPr>
        <p:grpSpPr>
          <a:xfrm>
            <a:off x="8924936" y="4183326"/>
            <a:ext cx="3136582" cy="1243273"/>
            <a:chOff x="7501608" y="2737997"/>
            <a:chExt cx="3136582" cy="1243273"/>
          </a:xfrm>
        </p:grpSpPr>
        <p:sp>
          <p:nvSpPr>
            <p:cNvPr id="37" name="文本框 102"/>
            <p:cNvSpPr txBox="1"/>
            <p:nvPr/>
          </p:nvSpPr>
          <p:spPr>
            <a:xfrm>
              <a:off x="7511035" y="2737997"/>
              <a:ext cx="1261884" cy="369332"/>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pc="300" dirty="0" smtClean="0">
                  <a:solidFill>
                    <a:srgbClr val="C00000"/>
                  </a:solidFill>
                  <a:latin typeface="+mn-ea"/>
                  <a:sym typeface="Arial" panose="020B0604020202020204"/>
                </a:rPr>
                <a:t>轻奢品牌</a:t>
              </a:r>
              <a:endParaRPr lang="zh-CN" altLang="en-US" spc="300" dirty="0" smtClean="0">
                <a:solidFill>
                  <a:srgbClr val="C00000"/>
                </a:solidFill>
                <a:latin typeface="+mn-ea"/>
                <a:sym typeface="Arial" panose="020B0604020202020204"/>
              </a:endParaRPr>
            </a:p>
          </p:txBody>
        </p:sp>
        <p:sp>
          <p:nvSpPr>
            <p:cNvPr id="38" name="TextBox 30"/>
            <p:cNvSpPr txBox="1"/>
            <p:nvPr/>
          </p:nvSpPr>
          <p:spPr>
            <a:xfrm>
              <a:off x="7501608" y="3048707"/>
              <a:ext cx="3136582" cy="9325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400" dirty="0">
                  <a:solidFill>
                    <a:schemeClr val="tx1">
                      <a:lumMod val="85000"/>
                      <a:lumOff val="15000"/>
                    </a:schemeClr>
                  </a:solidFill>
                  <a:latin typeface="+mn-ea"/>
                  <a:sym typeface="Arial" panose="020B0604020202020204"/>
                </a:rPr>
                <a:t>此处添加详细文本描述，建议与标题相关并符合整体语言风格，语言描述尽量</a:t>
              </a:r>
              <a:r>
                <a:rPr lang="en-US" altLang="zh-CN" sz="1400" dirty="0">
                  <a:solidFill>
                    <a:schemeClr val="tx1">
                      <a:lumMod val="85000"/>
                      <a:lumOff val="15000"/>
                    </a:schemeClr>
                  </a:solidFill>
                  <a:latin typeface="+mn-ea"/>
                  <a:sym typeface="Arial" panose="020B0604020202020204"/>
                </a:rPr>
                <a:t>……</a:t>
              </a:r>
              <a:endParaRPr lang="en-US" altLang="zh-CN" sz="1400" dirty="0">
                <a:solidFill>
                  <a:schemeClr val="tx1">
                    <a:lumMod val="85000"/>
                    <a:lumOff val="15000"/>
                  </a:schemeClr>
                </a:solidFill>
                <a:latin typeface="+mn-ea"/>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72"/>
          <p:cNvSpPr txBox="1"/>
          <p:nvPr/>
        </p:nvSpPr>
        <p:spPr>
          <a:xfrm>
            <a:off x="2612951" y="2705345"/>
            <a:ext cx="8125057" cy="110799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6600" b="1" dirty="0" smtClean="0">
                <a:ln w="19050">
                  <a:noFill/>
                </a:ln>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谢谢观看指导</a:t>
            </a:r>
            <a:endParaRPr lang="zh-CN" altLang="en-US" sz="6600" b="1" dirty="0">
              <a:ln w="19050">
                <a:noFill/>
              </a:ln>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5" name="直角三角形 34"/>
          <p:cNvSpPr>
            <a:spLocks noChangeAspect="1"/>
          </p:cNvSpPr>
          <p:nvPr/>
        </p:nvSpPr>
        <p:spPr>
          <a:xfrm rot="5400000">
            <a:off x="-8936" y="-886"/>
            <a:ext cx="1332000" cy="1332000"/>
          </a:xfrm>
          <a:prstGeom prst="rtTriangle">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直角三角形 35"/>
          <p:cNvSpPr>
            <a:spLocks noChangeAspect="1"/>
          </p:cNvSpPr>
          <p:nvPr/>
        </p:nvSpPr>
        <p:spPr>
          <a:xfrm rot="5400000" flipH="1" flipV="1">
            <a:off x="10348892" y="4716950"/>
            <a:ext cx="2520000" cy="2520000"/>
          </a:xfrm>
          <a:prstGeom prst="rtTriangle">
            <a:avLst/>
          </a:prstGeom>
          <a:solidFill>
            <a:srgbClr val="C0000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37" name="直接连接符 36"/>
          <p:cNvCxnSpPr/>
          <p:nvPr/>
        </p:nvCxnSpPr>
        <p:spPr>
          <a:xfrm rot="8100000">
            <a:off x="-389539" y="1157313"/>
            <a:ext cx="1800000" cy="0"/>
          </a:xfrm>
          <a:prstGeom prst="line">
            <a:avLst/>
          </a:prstGeom>
          <a:ln w="3810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8100000">
            <a:off x="9568624" y="5389441"/>
            <a:ext cx="4680000" cy="0"/>
          </a:xfrm>
          <a:prstGeom prst="line">
            <a:avLst/>
          </a:prstGeom>
          <a:ln w="3810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39" name="平行四边形 38"/>
          <p:cNvSpPr>
            <a:spLocks noChangeAspect="1"/>
          </p:cNvSpPr>
          <p:nvPr/>
        </p:nvSpPr>
        <p:spPr>
          <a:xfrm>
            <a:off x="10973356" y="-1389957"/>
            <a:ext cx="3285651" cy="2880000"/>
          </a:xfrm>
          <a:prstGeom prst="parallelogram">
            <a:avLst>
              <a:gd name="adj" fmla="val 98271"/>
            </a:avLst>
          </a:prstGeom>
          <a:solidFill>
            <a:srgbClr val="C00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平行四边形 39"/>
          <p:cNvSpPr>
            <a:spLocks noChangeAspect="1"/>
          </p:cNvSpPr>
          <p:nvPr/>
        </p:nvSpPr>
        <p:spPr>
          <a:xfrm>
            <a:off x="10961830" y="-1409541"/>
            <a:ext cx="2464231" cy="2160000"/>
          </a:xfrm>
          <a:prstGeom prst="parallelogram">
            <a:avLst>
              <a:gd name="adj" fmla="val 98271"/>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平行四边形 40"/>
          <p:cNvSpPr>
            <a:spLocks noChangeAspect="1"/>
          </p:cNvSpPr>
          <p:nvPr/>
        </p:nvSpPr>
        <p:spPr>
          <a:xfrm>
            <a:off x="12180723" y="-540588"/>
            <a:ext cx="2053532" cy="1800000"/>
          </a:xfrm>
          <a:prstGeom prst="parallelogram">
            <a:avLst>
              <a:gd name="adj" fmla="val 98271"/>
            </a:avLst>
          </a:prstGeom>
          <a:solidFill>
            <a:srgbClr val="C0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平行四边形 41"/>
          <p:cNvSpPr>
            <a:spLocks noChangeAspect="1"/>
          </p:cNvSpPr>
          <p:nvPr/>
        </p:nvSpPr>
        <p:spPr>
          <a:xfrm>
            <a:off x="-999843" y="5762191"/>
            <a:ext cx="3285651" cy="2880000"/>
          </a:xfrm>
          <a:prstGeom prst="parallelogram">
            <a:avLst>
              <a:gd name="adj" fmla="val 98271"/>
            </a:avLst>
          </a:prstGeom>
          <a:solidFill>
            <a:srgbClr val="C0000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平行四边形 42"/>
          <p:cNvSpPr>
            <a:spLocks noChangeAspect="1"/>
          </p:cNvSpPr>
          <p:nvPr/>
        </p:nvSpPr>
        <p:spPr>
          <a:xfrm>
            <a:off x="-1400258" y="6008437"/>
            <a:ext cx="2464231" cy="2160000"/>
          </a:xfrm>
          <a:prstGeom prst="parallelogram">
            <a:avLst>
              <a:gd name="adj" fmla="val 98271"/>
            </a:avLst>
          </a:prstGeom>
          <a:solidFill>
            <a:srgbClr val="C0000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迷你秋叶">
  <a:themeElements>
    <a:clrScheme name="奥斯汀">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4058</Words>
  <Application>WPS 演示</Application>
  <PresentationFormat>自定义</PresentationFormat>
  <Paragraphs>500</Paragraphs>
  <Slides>22</Slides>
  <Notes>22</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22</vt:i4>
      </vt:variant>
    </vt:vector>
  </HeadingPairs>
  <TitlesOfParts>
    <vt:vector size="43" baseType="lpstr">
      <vt:lpstr>Arial</vt:lpstr>
      <vt:lpstr>宋体</vt:lpstr>
      <vt:lpstr>Wingdings</vt:lpstr>
      <vt:lpstr>Calibri</vt:lpstr>
      <vt:lpstr>Arial</vt:lpstr>
      <vt:lpstr>微软雅黑</vt:lpstr>
      <vt:lpstr>Lao UI</vt:lpstr>
      <vt:lpstr>Segoe UI Symbol</vt:lpstr>
      <vt:lpstr>Calibri</vt:lpstr>
      <vt:lpstr>Open Sans</vt:lpstr>
      <vt:lpstr>Segoe Print</vt:lpstr>
      <vt:lpstr>Impact MT Std</vt:lpstr>
      <vt:lpstr>造字工房悦圆演示版常规体</vt:lpstr>
      <vt:lpstr>方正超粗黑简体</vt:lpstr>
      <vt:lpstr>Segoe UI Black</vt:lpstr>
      <vt:lpstr>Arial Unicode MS</vt:lpstr>
      <vt:lpstr>Times New Roman</vt:lpstr>
      <vt:lpstr>Clear Sans</vt:lpstr>
      <vt:lpstr>Yu Gothic UI</vt:lpstr>
      <vt:lpstr>黑体</vt:lpstr>
      <vt:lpstr>迷你秋叶</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迷你秋叶</dc:title>
  <dc:creator/>
  <cp:lastModifiedBy>陈Sir</cp:lastModifiedBy>
  <cp:revision>14</cp:revision>
  <dcterms:created xsi:type="dcterms:W3CDTF">2016-09-15T16:21:00Z</dcterms:created>
  <dcterms:modified xsi:type="dcterms:W3CDTF">2021-10-19T08:56:42Z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2052-11.1.0.11045</vt:lpwstr>
  </property>
  <property fmtid="{D5CDD505-2E9C-101B-9397-08002B2CF9AE}" pid="4" name="KSOTemplateUUID">
    <vt:lpwstr>v1.0_mb_B01/XjdzERRig9ukxcclYA==</vt:lpwstr>
  </property>
  <property fmtid="{D5CDD505-2E9C-101B-9397-08002B2CF9AE}" pid="5" name="ICV">
    <vt:lpwstr>8E03669A3C9E4F98A1F21D2628FFF89E</vt:lpwstr>
  </property>
</Properties>
</file>