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64" r:id="rId3"/>
    <p:sldId id="465" r:id="rId5"/>
    <p:sldId id="467" r:id="rId6"/>
    <p:sldId id="466" r:id="rId7"/>
    <p:sldId id="436" r:id="rId8"/>
    <p:sldId id="437" r:id="rId9"/>
    <p:sldId id="438" r:id="rId10"/>
    <p:sldId id="439" r:id="rId11"/>
    <p:sldId id="440" r:id="rId12"/>
    <p:sldId id="441" r:id="rId13"/>
    <p:sldId id="472" r:id="rId14"/>
    <p:sldId id="443" r:id="rId15"/>
    <p:sldId id="444" r:id="rId16"/>
    <p:sldId id="445" r:id="rId17"/>
    <p:sldId id="446" r:id="rId18"/>
    <p:sldId id="473" r:id="rId19"/>
    <p:sldId id="448" r:id="rId20"/>
    <p:sldId id="449" r:id="rId21"/>
    <p:sldId id="450" r:id="rId22"/>
    <p:sldId id="451" r:id="rId23"/>
    <p:sldId id="452" r:id="rId24"/>
    <p:sldId id="474" r:id="rId25"/>
    <p:sldId id="454" r:id="rId26"/>
    <p:sldId id="455" r:id="rId27"/>
    <p:sldId id="456" r:id="rId28"/>
    <p:sldId id="457" r:id="rId29"/>
    <p:sldId id="471" r:id="rId30"/>
  </p:sldIdLst>
  <p:sldSz cx="9144000" cy="5143500" type="screen16x9"/>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ECE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89" d="100"/>
          <a:sy n="89" d="100"/>
        </p:scale>
        <p:origin x="-2274" y="-900"/>
      </p:cViewPr>
      <p:guideLst>
        <p:guide orient="horz" pos="1620"/>
        <p:guide pos="2880"/>
      </p:guideLst>
    </p:cSldViewPr>
  </p:slideViewPr>
  <p:notesTextViewPr>
    <p:cViewPr>
      <p:scale>
        <a:sx n="1" d="1"/>
        <a:sy n="1" d="1"/>
      </p:scale>
      <p:origin x="0" y="0"/>
    </p:cViewPr>
  </p:notesTextViewPr>
  <p:sorterViewPr>
    <p:cViewPr>
      <p:scale>
        <a:sx n="52" d="100"/>
        <a:sy n="52"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gs" Target="tags/tag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2FDFC4-C7D3-446C-B093-B6991DF4CBD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F8DF52-F1B7-497F-9BA2-967EC090953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C8B687-8329-4D6A-8E60-73B35AB1507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67A8AA-FDB7-4420-A2BB-DB2149F71FA5}"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67A8AA-FDB7-4420-A2BB-DB2149F71FA5}" type="slidenum">
              <a:rPr 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67A8AA-FDB7-4420-A2BB-DB2149F71FA5}" type="slidenum">
              <a:rPr lang="en-US" smtClean="0"/>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67A8AA-FDB7-4420-A2BB-DB2149F71FA5}" type="slidenum">
              <a:rPr lang="en-US" smtClean="0"/>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transition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spTree>
  </p:cSld>
  <p:clrMapOvr>
    <a:masterClrMapping/>
  </p:clrMapOvr>
  <p:transition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transition advClick="0" advTm="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image" Target="../media/image2.png"/><Relationship Id="rId6" Type="http://schemas.openxmlformats.org/officeDocument/2006/relationships/image" Target="../media/image1.pn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6"/>
          <a:srcRect/>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a:off x="0" y="0"/>
            <a:ext cx="9144000" cy="5143500"/>
          </a:xfrm>
          <a:prstGeom prst="rect">
            <a:avLst/>
          </a:prstGeom>
          <a:blipFill dpi="0" rotWithShape="1">
            <a:blip r:embed="rId7" cstate="print">
              <a:alphaModFix amt="3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sp>
        <p:nvSpPr>
          <p:cNvPr id="4" name="矩形 3"/>
          <p:cNvSpPr/>
          <p:nvPr userDrawn="1"/>
        </p:nvSpPr>
        <p:spPr>
          <a:xfrm flipV="1">
            <a:off x="0" y="5097799"/>
            <a:ext cx="9144000" cy="45719"/>
          </a:xfrm>
          <a:prstGeom prst="rect">
            <a:avLst/>
          </a:prstGeom>
          <a:solidFill>
            <a:srgbClr val="C00000">
              <a:alpha val="77000"/>
            </a:srgbClr>
          </a:solidFill>
          <a:ln w="12700" cap="flat" cmpd="sng" algn="ctr">
            <a:noFill/>
            <a:prstDash val="solid"/>
            <a:miter lim="800000"/>
          </a:ln>
          <a:effectLst/>
        </p:spPr>
        <p:txBody>
          <a:bodyPr lIns="121917" tIns="60958" rIns="121917" bIns="60958" rtlCol="0" anchor="ctr"/>
          <a:lstStyle/>
          <a:p>
            <a:pPr fontAlgn="auto">
              <a:spcBef>
                <a:spcPts val="0"/>
              </a:spcBef>
              <a:spcAft>
                <a:spcPts val="0"/>
              </a:spcAft>
              <a:defRPr/>
            </a:pPr>
            <a:endParaRPr lang="zh-CN" altLang="en-US" b="0" kern="0">
              <a:solidFill>
                <a:sysClr val="window" lastClr="FFFFFF"/>
              </a:solidFill>
              <a:latin typeface="Agency FB"/>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4.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15.jpe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16.jpe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4.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3.xml"/><Relationship Id="rId3" Type="http://schemas.microsoft.com/office/2007/relationships/hdphoto" Target="../media/image11.jpeg"/><Relationship Id="rId2" Type="http://schemas.openxmlformats.org/officeDocument/2006/relationships/image" Target="../media/image10.png"/><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4.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20.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21.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22.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23.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12.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4.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14.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9.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3.xml"/><Relationship Id="rId3" Type="http://schemas.microsoft.com/office/2007/relationships/hdphoto" Target="../media/image11.jpeg"/><Relationship Id="rId2" Type="http://schemas.openxmlformats.org/officeDocument/2006/relationships/image" Target="../media/image10.png"/><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3.xml"/><Relationship Id="rId4" Type="http://schemas.microsoft.com/office/2007/relationships/hdphoto" Target="../media/image11.jpe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24.emf"/></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2" descr="C:\Users\Administrator\Desktop\11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4037020"/>
            <a:ext cx="9176075" cy="233511"/>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6" name="矩形 55"/>
          <p:cNvSpPr/>
          <p:nvPr/>
        </p:nvSpPr>
        <p:spPr>
          <a:xfrm>
            <a:off x="1" y="1357304"/>
            <a:ext cx="5143503" cy="14911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8" name="TextBox 57"/>
          <p:cNvSpPr txBox="1"/>
          <p:nvPr/>
        </p:nvSpPr>
        <p:spPr>
          <a:xfrm>
            <a:off x="-71470" y="1637705"/>
            <a:ext cx="5072066" cy="684803"/>
          </a:xfrm>
          <a:prstGeom prst="rect">
            <a:avLst/>
          </a:prstGeom>
          <a:noFill/>
        </p:spPr>
        <p:txBody>
          <a:bodyPr wrap="square" lIns="68580" tIns="34290" rIns="68580" bIns="34290" rtlCol="0">
            <a:spAutoFit/>
          </a:bodyPr>
          <a:lstStyle/>
          <a:p>
            <a:pPr algn="ctr"/>
            <a:r>
              <a:rPr lang="zh-CN" altLang="en-US" sz="4000" b="1" smtClean="0">
                <a:solidFill>
                  <a:schemeClr val="bg1"/>
                </a:solidFill>
                <a:latin typeface="微软雅黑" panose="020B0503020204020204" pitchFamily="34" charset="-122"/>
                <a:ea typeface="微软雅黑" panose="020B0503020204020204" pitchFamily="34" charset="-122"/>
              </a:rPr>
              <a:t>如何提高工作责任心</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59" name="标题 4"/>
          <p:cNvSpPr txBox="1"/>
          <p:nvPr/>
        </p:nvSpPr>
        <p:spPr>
          <a:xfrm>
            <a:off x="1285852" y="2346845"/>
            <a:ext cx="2807581" cy="276590"/>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1200" dirty="0" smtClean="0">
                <a:solidFill>
                  <a:schemeClr val="bg1"/>
                </a:solidFill>
                <a:latin typeface="微软雅黑" panose="020B0503020204020204" pitchFamily="34" charset="-122"/>
                <a:ea typeface="微软雅黑" panose="020B0503020204020204" pitchFamily="34" charset="-122"/>
              </a:rPr>
              <a:t>简洁实用</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适用于初创企业</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团队管理等</a:t>
            </a:r>
            <a:endParaRPr lang="zh-CN" altLang="en-US" sz="1200" dirty="0" smtClean="0">
              <a:solidFill>
                <a:schemeClr val="bg1"/>
              </a:solidFill>
              <a:latin typeface="微软雅黑" panose="020B0503020204020204" pitchFamily="34" charset="-122"/>
              <a:ea typeface="微软雅黑" panose="020B0503020204020204" pitchFamily="34" charset="-122"/>
            </a:endParaRPr>
          </a:p>
        </p:txBody>
      </p:sp>
      <p:grpSp>
        <p:nvGrpSpPr>
          <p:cNvPr id="6" name="组合 59"/>
          <p:cNvGrpSpPr/>
          <p:nvPr/>
        </p:nvGrpSpPr>
        <p:grpSpPr>
          <a:xfrm>
            <a:off x="643346" y="3049190"/>
            <a:ext cx="701895" cy="702078"/>
            <a:chOff x="1677608" y="2996952"/>
            <a:chExt cx="1395643" cy="1395643"/>
          </a:xfrm>
        </p:grpSpPr>
        <p:sp>
          <p:nvSpPr>
            <p:cNvPr id="61"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FA783A"/>
                </a:solidFill>
              </a:endParaRPr>
            </a:p>
          </p:txBody>
        </p:sp>
        <p:sp>
          <p:nvSpPr>
            <p:cNvPr id="62"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rgbClr val="FA783A"/>
                  </a:solidFill>
                  <a:effectLst>
                    <a:outerShdw blurRad="38100" dist="38100" dir="2700000" algn="tl">
                      <a:srgbClr val="000000">
                        <a:alpha val="43137"/>
                      </a:srgbClr>
                    </a:outerShdw>
                  </a:effectLst>
                  <a:latin typeface="DIN-BoldItalic" pitchFamily="50" charset="0"/>
                </a:rPr>
                <a:t></a:t>
              </a: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63" name="KSO_Shape"/>
          <p:cNvSpPr/>
          <p:nvPr/>
        </p:nvSpPr>
        <p:spPr bwMode="auto">
          <a:xfrm>
            <a:off x="824680" y="3302249"/>
            <a:ext cx="339227" cy="232996"/>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7" name="组合 63"/>
          <p:cNvGrpSpPr/>
          <p:nvPr/>
        </p:nvGrpSpPr>
        <p:grpSpPr>
          <a:xfrm>
            <a:off x="1399233" y="3049190"/>
            <a:ext cx="701895" cy="702078"/>
            <a:chOff x="1677608" y="2996952"/>
            <a:chExt cx="1395643" cy="1395643"/>
          </a:xfrm>
        </p:grpSpPr>
        <p:sp>
          <p:nvSpPr>
            <p:cNvPr id="6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FA783A"/>
                </a:solidFill>
              </a:endParaRPr>
            </a:p>
          </p:txBody>
        </p:sp>
        <p:sp>
          <p:nvSpPr>
            <p:cNvPr id="66"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rgbClr val="FA783A"/>
                  </a:solidFill>
                  <a:effectLst>
                    <a:outerShdw blurRad="38100" dist="38100" dir="2700000" algn="tl">
                      <a:srgbClr val="000000">
                        <a:alpha val="43137"/>
                      </a:srgbClr>
                    </a:outerShdw>
                  </a:effectLst>
                  <a:latin typeface="DIN-BoldItalic" pitchFamily="50" charset="0"/>
                </a:rPr>
                <a:t></a:t>
              </a: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67" name="KSO_Shape"/>
          <p:cNvSpPr/>
          <p:nvPr/>
        </p:nvSpPr>
        <p:spPr bwMode="auto">
          <a:xfrm>
            <a:off x="1620752" y="3298982"/>
            <a:ext cx="300647" cy="23626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8" name="组合 67"/>
          <p:cNvGrpSpPr/>
          <p:nvPr/>
        </p:nvGrpSpPr>
        <p:grpSpPr>
          <a:xfrm>
            <a:off x="2155121" y="3049190"/>
            <a:ext cx="701895" cy="702078"/>
            <a:chOff x="1677608" y="2996952"/>
            <a:chExt cx="1395643" cy="1395643"/>
          </a:xfrm>
        </p:grpSpPr>
        <p:sp>
          <p:nvSpPr>
            <p:cNvPr id="6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FA783A"/>
                </a:solidFill>
              </a:endParaRPr>
            </a:p>
          </p:txBody>
        </p:sp>
        <p:sp>
          <p:nvSpPr>
            <p:cNvPr id="70"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rgbClr val="FA783A"/>
                  </a:solidFill>
                  <a:effectLst>
                    <a:outerShdw blurRad="38100" dist="38100" dir="2700000" algn="tl">
                      <a:srgbClr val="000000">
                        <a:alpha val="43137"/>
                      </a:srgbClr>
                    </a:outerShdw>
                  </a:effectLst>
                  <a:latin typeface="DIN-BoldItalic" pitchFamily="50" charset="0"/>
                </a:rPr>
                <a:t></a:t>
              </a: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71" name="KSO_Shape"/>
          <p:cNvSpPr/>
          <p:nvPr/>
        </p:nvSpPr>
        <p:spPr bwMode="auto">
          <a:xfrm>
            <a:off x="2347402" y="3270963"/>
            <a:ext cx="299966" cy="29704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9" name="组合 71"/>
          <p:cNvGrpSpPr/>
          <p:nvPr/>
        </p:nvGrpSpPr>
        <p:grpSpPr>
          <a:xfrm>
            <a:off x="2911008" y="3049190"/>
            <a:ext cx="701895" cy="702078"/>
            <a:chOff x="1677608" y="2996952"/>
            <a:chExt cx="1395643" cy="1395643"/>
          </a:xfrm>
        </p:grpSpPr>
        <p:sp>
          <p:nvSpPr>
            <p:cNvPr id="7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FA783A"/>
                </a:solidFill>
              </a:endParaRPr>
            </a:p>
          </p:txBody>
        </p:sp>
        <p:sp>
          <p:nvSpPr>
            <p:cNvPr id="74"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rgbClr val="FA783A"/>
                  </a:solidFill>
                  <a:effectLst>
                    <a:outerShdw blurRad="38100" dist="38100" dir="2700000" algn="tl">
                      <a:srgbClr val="000000">
                        <a:alpha val="43137"/>
                      </a:srgbClr>
                    </a:outerShdw>
                  </a:effectLst>
                  <a:latin typeface="DIN-BoldItalic" pitchFamily="50" charset="0"/>
                </a:rPr>
                <a:t></a:t>
              </a: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75" name="KSO_Shape"/>
          <p:cNvSpPr/>
          <p:nvPr/>
        </p:nvSpPr>
        <p:spPr bwMode="auto">
          <a:xfrm>
            <a:off x="3132527" y="3277711"/>
            <a:ext cx="302904" cy="25753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dirty="0">
              <a:solidFill>
                <a:srgbClr val="1C666E"/>
              </a:solidFill>
              <a:ea typeface="宋体" panose="02010600030101010101" pitchFamily="2" charset="-122"/>
            </a:endParaRPr>
          </a:p>
        </p:txBody>
      </p:sp>
      <p:grpSp>
        <p:nvGrpSpPr>
          <p:cNvPr id="10" name="组合 75"/>
          <p:cNvGrpSpPr/>
          <p:nvPr/>
        </p:nvGrpSpPr>
        <p:grpSpPr>
          <a:xfrm>
            <a:off x="3655791" y="3049190"/>
            <a:ext cx="701895" cy="702078"/>
            <a:chOff x="1677608" y="2996952"/>
            <a:chExt cx="1395643" cy="1395643"/>
          </a:xfrm>
        </p:grpSpPr>
        <p:sp>
          <p:nvSpPr>
            <p:cNvPr id="77"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FA783A"/>
                </a:solidFill>
              </a:endParaRPr>
            </a:p>
          </p:txBody>
        </p:sp>
        <p:sp>
          <p:nvSpPr>
            <p:cNvPr id="78"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rgbClr val="FA783A"/>
                  </a:solidFill>
                  <a:effectLst>
                    <a:outerShdw blurRad="38100" dist="38100" dir="2700000" algn="tl">
                      <a:srgbClr val="000000">
                        <a:alpha val="43137"/>
                      </a:srgbClr>
                    </a:outerShdw>
                  </a:effectLst>
                  <a:latin typeface="DIN-BoldItalic" pitchFamily="50" charset="0"/>
                </a:rPr>
                <a:t></a:t>
              </a: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79" name="KSO_Shape"/>
          <p:cNvSpPr/>
          <p:nvPr/>
        </p:nvSpPr>
        <p:spPr bwMode="auto">
          <a:xfrm>
            <a:off x="3879561" y="3292206"/>
            <a:ext cx="265095" cy="25455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pic>
        <p:nvPicPr>
          <p:cNvPr id="42" name="图片 41"/>
          <p:cNvPicPr>
            <a:picLocks noChangeAspect="1" noChangeArrowheads="1"/>
          </p:cNvPicPr>
          <p:nvPr/>
        </p:nvPicPr>
        <p:blipFill>
          <a:blip r:embed="rId2" cstate="print"/>
          <a:srcRect/>
          <a:stretch>
            <a:fillRect/>
          </a:stretch>
        </p:blipFill>
        <p:spPr bwMode="auto">
          <a:xfrm>
            <a:off x="4929190" y="-785836"/>
            <a:ext cx="4357718" cy="5143536"/>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5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1000"/>
                                        <p:tgtEl>
                                          <p:spTgt spid="81"/>
                                        </p:tgtEl>
                                      </p:cBhvr>
                                    </p:animEffect>
                                    <p:anim calcmode="lin" valueType="num">
                                      <p:cBhvr>
                                        <p:cTn id="8" dur="1000" fill="hold"/>
                                        <p:tgtEl>
                                          <p:spTgt spid="81"/>
                                        </p:tgtEl>
                                        <p:attrNameLst>
                                          <p:attrName>ppt_x</p:attrName>
                                        </p:attrNameLst>
                                      </p:cBhvr>
                                      <p:tavLst>
                                        <p:tav tm="0">
                                          <p:val>
                                            <p:strVal val="#ppt_x"/>
                                          </p:val>
                                        </p:tav>
                                        <p:tav tm="100000">
                                          <p:val>
                                            <p:strVal val="#ppt_x"/>
                                          </p:val>
                                        </p:tav>
                                      </p:tavLst>
                                    </p:anim>
                                    <p:anim calcmode="lin" valueType="num">
                                      <p:cBhvr>
                                        <p:cTn id="9" dur="1000" fill="hold"/>
                                        <p:tgtEl>
                                          <p:spTgt spid="81"/>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stCondLst>
                                    <p:cond delay="50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fill="hold"/>
                                        <p:tgtEl>
                                          <p:spTgt spid="56"/>
                                        </p:tgtEl>
                                        <p:attrNameLst>
                                          <p:attrName>ppt_x</p:attrName>
                                        </p:attrNameLst>
                                      </p:cBhvr>
                                      <p:tavLst>
                                        <p:tav tm="0">
                                          <p:val>
                                            <p:strVal val="0-#ppt_w/2"/>
                                          </p:val>
                                        </p:tav>
                                        <p:tav tm="100000">
                                          <p:val>
                                            <p:strVal val="#ppt_x"/>
                                          </p:val>
                                        </p:tav>
                                      </p:tavLst>
                                    </p:anim>
                                    <p:anim calcmode="lin" valueType="num">
                                      <p:cBhvr additive="base">
                                        <p:cTn id="13" dur="500" fill="hold"/>
                                        <p:tgtEl>
                                          <p:spTgt spid="56"/>
                                        </p:tgtEl>
                                        <p:attrNameLst>
                                          <p:attrName>ppt_y</p:attrName>
                                        </p:attrNameLst>
                                      </p:cBhvr>
                                      <p:tavLst>
                                        <p:tav tm="0">
                                          <p:val>
                                            <p:strVal val="#ppt_y"/>
                                          </p:val>
                                        </p:tav>
                                        <p:tav tm="100000">
                                          <p:val>
                                            <p:strVal val="#ppt_y"/>
                                          </p:val>
                                        </p:tav>
                                      </p:tavLst>
                                    </p:anim>
                                  </p:childTnLst>
                                </p:cTn>
                              </p:par>
                            </p:childTnLst>
                          </p:cTn>
                        </p:par>
                        <p:par>
                          <p:cTn id="14" fill="hold">
                            <p:stCondLst>
                              <p:cond delay="115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58"/>
                                        </p:tgtEl>
                                        <p:attrNameLst>
                                          <p:attrName>style.visibility</p:attrName>
                                        </p:attrNameLst>
                                      </p:cBhvr>
                                      <p:to>
                                        <p:strVal val="visible"/>
                                      </p:to>
                                    </p:set>
                                    <p:anim calcmode="lin" valueType="num">
                                      <p:cBhvr>
                                        <p:cTn id="17"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58"/>
                                        </p:tgtEl>
                                        <p:attrNameLst>
                                          <p:attrName>ppt_y</p:attrName>
                                        </p:attrNameLst>
                                      </p:cBhvr>
                                      <p:tavLst>
                                        <p:tav tm="0">
                                          <p:val>
                                            <p:strVal val="#ppt_y"/>
                                          </p:val>
                                        </p:tav>
                                        <p:tav tm="100000">
                                          <p:val>
                                            <p:strVal val="#ppt_y"/>
                                          </p:val>
                                        </p:tav>
                                      </p:tavLst>
                                    </p:anim>
                                    <p:anim calcmode="lin" valueType="num">
                                      <p:cBhvr>
                                        <p:cTn id="19"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58"/>
                                        </p:tgtEl>
                                      </p:cBhvr>
                                    </p:animEffect>
                                  </p:childTnLst>
                                </p:cTn>
                              </p:par>
                            </p:childTnLst>
                          </p:cTn>
                        </p:par>
                        <p:par>
                          <p:cTn id="22" fill="hold">
                            <p:stCondLst>
                              <p:cond delay="899"/>
                            </p:stCondLst>
                            <p:childTnLst>
                              <p:par>
                                <p:cTn id="23" presetID="42" presetClass="entr" presetSubtype="0" fill="hold" grpId="0" nodeType="after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1000"/>
                                        <p:tgtEl>
                                          <p:spTgt spid="59"/>
                                        </p:tgtEl>
                                      </p:cBhvr>
                                    </p:animEffect>
                                    <p:anim calcmode="lin" valueType="num">
                                      <p:cBhvr>
                                        <p:cTn id="26" dur="1000" fill="hold"/>
                                        <p:tgtEl>
                                          <p:spTgt spid="59"/>
                                        </p:tgtEl>
                                        <p:attrNameLst>
                                          <p:attrName>ppt_x</p:attrName>
                                        </p:attrNameLst>
                                      </p:cBhvr>
                                      <p:tavLst>
                                        <p:tav tm="0">
                                          <p:val>
                                            <p:strVal val="#ppt_x"/>
                                          </p:val>
                                        </p:tav>
                                        <p:tav tm="100000">
                                          <p:val>
                                            <p:strVal val="#ppt_x"/>
                                          </p:val>
                                        </p:tav>
                                      </p:tavLst>
                                    </p:anim>
                                    <p:anim calcmode="lin" valueType="num">
                                      <p:cBhvr>
                                        <p:cTn id="27" dur="1000" fill="hold"/>
                                        <p:tgtEl>
                                          <p:spTgt spid="59"/>
                                        </p:tgtEl>
                                        <p:attrNameLst>
                                          <p:attrName>ppt_y</p:attrName>
                                        </p:attrNameLst>
                                      </p:cBhvr>
                                      <p:tavLst>
                                        <p:tav tm="0">
                                          <p:val>
                                            <p:strVal val="#ppt_y+.1"/>
                                          </p:val>
                                        </p:tav>
                                        <p:tav tm="100000">
                                          <p:val>
                                            <p:strVal val="#ppt_y"/>
                                          </p:val>
                                        </p:tav>
                                      </p:tavLst>
                                    </p:anim>
                                  </p:childTnLst>
                                </p:cTn>
                              </p:par>
                              <p:par>
                                <p:cTn id="28" presetID="53" presetClass="entr" presetSubtype="16" fill="hold" nodeType="withEffect">
                                  <p:stCondLst>
                                    <p:cond delay="125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par>
                                <p:cTn id="33" presetID="53" presetClass="entr" presetSubtype="16" fill="hold" nodeType="withEffect">
                                  <p:stCondLst>
                                    <p:cond delay="125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par>
                                <p:cTn id="38" presetID="53" presetClass="entr" presetSubtype="16" fill="hold" nodeType="withEffect">
                                  <p:stCondLst>
                                    <p:cond delay="125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par>
                                <p:cTn id="43" presetID="53" presetClass="entr" presetSubtype="16" fill="hold" nodeType="withEffect">
                                  <p:stCondLst>
                                    <p:cond delay="125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par>
                                <p:cTn id="48" presetID="53" presetClass="entr" presetSubtype="16" fill="hold" nodeType="withEffect">
                                  <p:stCondLst>
                                    <p:cond delay="125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childTnLst>
                                </p:cTn>
                              </p:par>
                              <p:par>
                                <p:cTn id="53" presetID="45" presetClass="entr" presetSubtype="0" fill="hold" grpId="0" nodeType="withEffect">
                                  <p:stCondLst>
                                    <p:cond delay="2000"/>
                                  </p:stCondLst>
                                  <p:childTnLst>
                                    <p:set>
                                      <p:cBhvr>
                                        <p:cTn id="54" dur="1" fill="hold">
                                          <p:stCondLst>
                                            <p:cond delay="0"/>
                                          </p:stCondLst>
                                        </p:cTn>
                                        <p:tgtEl>
                                          <p:spTgt spid="79"/>
                                        </p:tgtEl>
                                        <p:attrNameLst>
                                          <p:attrName>style.visibility</p:attrName>
                                        </p:attrNameLst>
                                      </p:cBhvr>
                                      <p:to>
                                        <p:strVal val="visible"/>
                                      </p:to>
                                    </p:set>
                                    <p:animEffect transition="in" filter="fade">
                                      <p:cBhvr>
                                        <p:cTn id="55" dur="2000"/>
                                        <p:tgtEl>
                                          <p:spTgt spid="79"/>
                                        </p:tgtEl>
                                      </p:cBhvr>
                                    </p:animEffect>
                                    <p:anim calcmode="lin" valueType="num">
                                      <p:cBhvr>
                                        <p:cTn id="56" dur="2000" fill="hold"/>
                                        <p:tgtEl>
                                          <p:spTgt spid="79"/>
                                        </p:tgtEl>
                                        <p:attrNameLst>
                                          <p:attrName>ppt_w</p:attrName>
                                        </p:attrNameLst>
                                      </p:cBhvr>
                                      <p:tavLst>
                                        <p:tav tm="0" fmla="#ppt_w*sin(2.5*pi*$)">
                                          <p:val>
                                            <p:fltVal val="0"/>
                                          </p:val>
                                        </p:tav>
                                        <p:tav tm="100000">
                                          <p:val>
                                            <p:fltVal val="1"/>
                                          </p:val>
                                        </p:tav>
                                      </p:tavLst>
                                    </p:anim>
                                    <p:anim calcmode="lin" valueType="num">
                                      <p:cBhvr>
                                        <p:cTn id="57" dur="2000" fill="hold"/>
                                        <p:tgtEl>
                                          <p:spTgt spid="79"/>
                                        </p:tgtEl>
                                        <p:attrNameLst>
                                          <p:attrName>ppt_h</p:attrName>
                                        </p:attrNameLst>
                                      </p:cBhvr>
                                      <p:tavLst>
                                        <p:tav tm="0">
                                          <p:val>
                                            <p:strVal val="#ppt_h"/>
                                          </p:val>
                                        </p:tav>
                                        <p:tav tm="100000">
                                          <p:val>
                                            <p:strVal val="#ppt_h"/>
                                          </p:val>
                                        </p:tav>
                                      </p:tavLst>
                                    </p:anim>
                                  </p:childTnLst>
                                </p:cTn>
                              </p:par>
                              <p:par>
                                <p:cTn id="58" presetID="45" presetClass="entr" presetSubtype="0" fill="hold" grpId="0" nodeType="withEffect">
                                  <p:stCondLst>
                                    <p:cond delay="2000"/>
                                  </p:stCondLst>
                                  <p:childTnLst>
                                    <p:set>
                                      <p:cBhvr>
                                        <p:cTn id="59" dur="1" fill="hold">
                                          <p:stCondLst>
                                            <p:cond delay="0"/>
                                          </p:stCondLst>
                                        </p:cTn>
                                        <p:tgtEl>
                                          <p:spTgt spid="75"/>
                                        </p:tgtEl>
                                        <p:attrNameLst>
                                          <p:attrName>style.visibility</p:attrName>
                                        </p:attrNameLst>
                                      </p:cBhvr>
                                      <p:to>
                                        <p:strVal val="visible"/>
                                      </p:to>
                                    </p:set>
                                    <p:animEffect transition="in" filter="fade">
                                      <p:cBhvr>
                                        <p:cTn id="60" dur="2000"/>
                                        <p:tgtEl>
                                          <p:spTgt spid="75"/>
                                        </p:tgtEl>
                                      </p:cBhvr>
                                    </p:animEffect>
                                    <p:anim calcmode="lin" valueType="num">
                                      <p:cBhvr>
                                        <p:cTn id="61" dur="2000" fill="hold"/>
                                        <p:tgtEl>
                                          <p:spTgt spid="75"/>
                                        </p:tgtEl>
                                        <p:attrNameLst>
                                          <p:attrName>ppt_w</p:attrName>
                                        </p:attrNameLst>
                                      </p:cBhvr>
                                      <p:tavLst>
                                        <p:tav tm="0" fmla="#ppt_w*sin(2.5*pi*$)">
                                          <p:val>
                                            <p:fltVal val="0"/>
                                          </p:val>
                                        </p:tav>
                                        <p:tav tm="100000">
                                          <p:val>
                                            <p:fltVal val="1"/>
                                          </p:val>
                                        </p:tav>
                                      </p:tavLst>
                                    </p:anim>
                                    <p:anim calcmode="lin" valueType="num">
                                      <p:cBhvr>
                                        <p:cTn id="62" dur="2000" fill="hold"/>
                                        <p:tgtEl>
                                          <p:spTgt spid="75"/>
                                        </p:tgtEl>
                                        <p:attrNameLst>
                                          <p:attrName>ppt_h</p:attrName>
                                        </p:attrNameLst>
                                      </p:cBhvr>
                                      <p:tavLst>
                                        <p:tav tm="0">
                                          <p:val>
                                            <p:strVal val="#ppt_h"/>
                                          </p:val>
                                        </p:tav>
                                        <p:tav tm="100000">
                                          <p:val>
                                            <p:strVal val="#ppt_h"/>
                                          </p:val>
                                        </p:tav>
                                      </p:tavLst>
                                    </p:anim>
                                  </p:childTnLst>
                                </p:cTn>
                              </p:par>
                              <p:par>
                                <p:cTn id="63" presetID="45" presetClass="entr" presetSubtype="0" fill="hold" grpId="0" nodeType="withEffect">
                                  <p:stCondLst>
                                    <p:cond delay="2000"/>
                                  </p:stCondLst>
                                  <p:childTnLst>
                                    <p:set>
                                      <p:cBhvr>
                                        <p:cTn id="64" dur="1" fill="hold">
                                          <p:stCondLst>
                                            <p:cond delay="0"/>
                                          </p:stCondLst>
                                        </p:cTn>
                                        <p:tgtEl>
                                          <p:spTgt spid="71"/>
                                        </p:tgtEl>
                                        <p:attrNameLst>
                                          <p:attrName>style.visibility</p:attrName>
                                        </p:attrNameLst>
                                      </p:cBhvr>
                                      <p:to>
                                        <p:strVal val="visible"/>
                                      </p:to>
                                    </p:set>
                                    <p:animEffect transition="in" filter="fade">
                                      <p:cBhvr>
                                        <p:cTn id="65" dur="2000"/>
                                        <p:tgtEl>
                                          <p:spTgt spid="71"/>
                                        </p:tgtEl>
                                      </p:cBhvr>
                                    </p:animEffect>
                                    <p:anim calcmode="lin" valueType="num">
                                      <p:cBhvr>
                                        <p:cTn id="66" dur="2000" fill="hold"/>
                                        <p:tgtEl>
                                          <p:spTgt spid="71"/>
                                        </p:tgtEl>
                                        <p:attrNameLst>
                                          <p:attrName>ppt_w</p:attrName>
                                        </p:attrNameLst>
                                      </p:cBhvr>
                                      <p:tavLst>
                                        <p:tav tm="0" fmla="#ppt_w*sin(2.5*pi*$)">
                                          <p:val>
                                            <p:fltVal val="0"/>
                                          </p:val>
                                        </p:tav>
                                        <p:tav tm="100000">
                                          <p:val>
                                            <p:fltVal val="1"/>
                                          </p:val>
                                        </p:tav>
                                      </p:tavLst>
                                    </p:anim>
                                    <p:anim calcmode="lin" valueType="num">
                                      <p:cBhvr>
                                        <p:cTn id="67" dur="2000" fill="hold"/>
                                        <p:tgtEl>
                                          <p:spTgt spid="71"/>
                                        </p:tgtEl>
                                        <p:attrNameLst>
                                          <p:attrName>ppt_h</p:attrName>
                                        </p:attrNameLst>
                                      </p:cBhvr>
                                      <p:tavLst>
                                        <p:tav tm="0">
                                          <p:val>
                                            <p:strVal val="#ppt_h"/>
                                          </p:val>
                                        </p:tav>
                                        <p:tav tm="100000">
                                          <p:val>
                                            <p:strVal val="#ppt_h"/>
                                          </p:val>
                                        </p:tav>
                                      </p:tavLst>
                                    </p:anim>
                                  </p:childTnLst>
                                </p:cTn>
                              </p:par>
                              <p:par>
                                <p:cTn id="68" presetID="45" presetClass="entr" presetSubtype="0" fill="hold" grpId="0" nodeType="withEffect">
                                  <p:stCondLst>
                                    <p:cond delay="2000"/>
                                  </p:stCondLst>
                                  <p:childTnLst>
                                    <p:set>
                                      <p:cBhvr>
                                        <p:cTn id="69" dur="1" fill="hold">
                                          <p:stCondLst>
                                            <p:cond delay="0"/>
                                          </p:stCondLst>
                                        </p:cTn>
                                        <p:tgtEl>
                                          <p:spTgt spid="67"/>
                                        </p:tgtEl>
                                        <p:attrNameLst>
                                          <p:attrName>style.visibility</p:attrName>
                                        </p:attrNameLst>
                                      </p:cBhvr>
                                      <p:to>
                                        <p:strVal val="visible"/>
                                      </p:to>
                                    </p:set>
                                    <p:animEffect transition="in" filter="fade">
                                      <p:cBhvr>
                                        <p:cTn id="70" dur="2000"/>
                                        <p:tgtEl>
                                          <p:spTgt spid="67"/>
                                        </p:tgtEl>
                                      </p:cBhvr>
                                    </p:animEffect>
                                    <p:anim calcmode="lin" valueType="num">
                                      <p:cBhvr>
                                        <p:cTn id="71" dur="2000" fill="hold"/>
                                        <p:tgtEl>
                                          <p:spTgt spid="67"/>
                                        </p:tgtEl>
                                        <p:attrNameLst>
                                          <p:attrName>ppt_w</p:attrName>
                                        </p:attrNameLst>
                                      </p:cBhvr>
                                      <p:tavLst>
                                        <p:tav tm="0" fmla="#ppt_w*sin(2.5*pi*$)">
                                          <p:val>
                                            <p:fltVal val="0"/>
                                          </p:val>
                                        </p:tav>
                                        <p:tav tm="100000">
                                          <p:val>
                                            <p:fltVal val="1"/>
                                          </p:val>
                                        </p:tav>
                                      </p:tavLst>
                                    </p:anim>
                                    <p:anim calcmode="lin" valueType="num">
                                      <p:cBhvr>
                                        <p:cTn id="72" dur="2000" fill="hold"/>
                                        <p:tgtEl>
                                          <p:spTgt spid="67"/>
                                        </p:tgtEl>
                                        <p:attrNameLst>
                                          <p:attrName>ppt_h</p:attrName>
                                        </p:attrNameLst>
                                      </p:cBhvr>
                                      <p:tavLst>
                                        <p:tav tm="0">
                                          <p:val>
                                            <p:strVal val="#ppt_h"/>
                                          </p:val>
                                        </p:tav>
                                        <p:tav tm="100000">
                                          <p:val>
                                            <p:strVal val="#ppt_h"/>
                                          </p:val>
                                        </p:tav>
                                      </p:tavLst>
                                    </p:anim>
                                  </p:childTnLst>
                                </p:cTn>
                              </p:par>
                              <p:par>
                                <p:cTn id="73" presetID="45" presetClass="entr" presetSubtype="0" fill="hold" grpId="0" nodeType="withEffect">
                                  <p:stCondLst>
                                    <p:cond delay="2000"/>
                                  </p:stCondLst>
                                  <p:childTnLst>
                                    <p:set>
                                      <p:cBhvr>
                                        <p:cTn id="74" dur="1" fill="hold">
                                          <p:stCondLst>
                                            <p:cond delay="0"/>
                                          </p:stCondLst>
                                        </p:cTn>
                                        <p:tgtEl>
                                          <p:spTgt spid="63"/>
                                        </p:tgtEl>
                                        <p:attrNameLst>
                                          <p:attrName>style.visibility</p:attrName>
                                        </p:attrNameLst>
                                      </p:cBhvr>
                                      <p:to>
                                        <p:strVal val="visible"/>
                                      </p:to>
                                    </p:set>
                                    <p:animEffect transition="in" filter="fade">
                                      <p:cBhvr>
                                        <p:cTn id="75" dur="2000"/>
                                        <p:tgtEl>
                                          <p:spTgt spid="63"/>
                                        </p:tgtEl>
                                      </p:cBhvr>
                                    </p:animEffect>
                                    <p:anim calcmode="lin" valueType="num">
                                      <p:cBhvr>
                                        <p:cTn id="76" dur="2000" fill="hold"/>
                                        <p:tgtEl>
                                          <p:spTgt spid="63"/>
                                        </p:tgtEl>
                                        <p:attrNameLst>
                                          <p:attrName>ppt_w</p:attrName>
                                        </p:attrNameLst>
                                      </p:cBhvr>
                                      <p:tavLst>
                                        <p:tav tm="0" fmla="#ppt_w*sin(2.5*pi*$)">
                                          <p:val>
                                            <p:fltVal val="0"/>
                                          </p:val>
                                        </p:tav>
                                        <p:tav tm="100000">
                                          <p:val>
                                            <p:fltVal val="1"/>
                                          </p:val>
                                        </p:tav>
                                      </p:tavLst>
                                    </p:anim>
                                    <p:anim calcmode="lin" valueType="num">
                                      <p:cBhvr>
                                        <p:cTn id="77" dur="2000" fill="hold"/>
                                        <p:tgtEl>
                                          <p:spTgt spid="63"/>
                                        </p:tgtEl>
                                        <p:attrNameLst>
                                          <p:attrName>ppt_h</p:attrName>
                                        </p:attrNameLst>
                                      </p:cBhvr>
                                      <p:tavLst>
                                        <p:tav tm="0">
                                          <p:val>
                                            <p:strVal val="#ppt_h"/>
                                          </p:val>
                                        </p:tav>
                                        <p:tav tm="100000">
                                          <p:val>
                                            <p:strVal val="#ppt_h"/>
                                          </p:val>
                                        </p:tav>
                                      </p:tavLst>
                                    </p:anim>
                                  </p:childTnLst>
                                </p:cTn>
                              </p:par>
                            </p:childTnLst>
                          </p:cTn>
                        </p:par>
                        <p:par>
                          <p:cTn id="78" fill="hold">
                            <p:stCondLst>
                              <p:cond delay="1899"/>
                            </p:stCondLst>
                            <p:childTnLst>
                              <p:par>
                                <p:cTn id="79" presetID="16" presetClass="entr" presetSubtype="21" fill="hold" nodeType="after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barn(inVertical)">
                                      <p:cBhvr>
                                        <p:cTn id="8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8" grpId="0"/>
      <p:bldP spid="59" grpId="0"/>
      <p:bldP spid="63" grpId="0" animBg="1"/>
      <p:bldP spid="67" grpId="0" animBg="1"/>
      <p:bldP spid="71" grpId="0" animBg="1"/>
      <p:bldP spid="75" grpId="0" animBg="1"/>
      <p:bldP spid="7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椭圆 34"/>
          <p:cNvSpPr/>
          <p:nvPr/>
        </p:nvSpPr>
        <p:spPr>
          <a:xfrm rot="8070767">
            <a:off x="-1683322" y="-2024115"/>
            <a:ext cx="5452217" cy="5933730"/>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grpSp>
        <p:nvGrpSpPr>
          <p:cNvPr id="2" name="组合 9"/>
          <p:cNvGrpSpPr/>
          <p:nvPr/>
        </p:nvGrpSpPr>
        <p:grpSpPr>
          <a:xfrm>
            <a:off x="3929058" y="571486"/>
            <a:ext cx="4283800" cy="4095750"/>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椭圆 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TextBox 66"/>
          <p:cNvSpPr txBox="1"/>
          <p:nvPr/>
        </p:nvSpPr>
        <p:spPr>
          <a:xfrm>
            <a:off x="4429124" y="1500180"/>
            <a:ext cx="3397426" cy="2308322"/>
          </a:xfrm>
          <a:prstGeom prst="rect">
            <a:avLst/>
          </a:prstGeom>
          <a:noFill/>
          <a:effectLst/>
        </p:spPr>
        <p:txBody>
          <a:bodyPr wrap="square" lIns="91438" tIns="45719" rIns="91438" bIns="45719" rtlCol="0">
            <a:spAutoFit/>
          </a:bodyPr>
          <a:lstStyle/>
          <a:p>
            <a:pPr>
              <a:lnSpc>
                <a:spcPct val="200000"/>
              </a:lnSpc>
            </a:pPr>
            <a:r>
              <a:rPr lang="zh-CN" altLang="en-US" b="1" spc="75" smtClean="0">
                <a:solidFill>
                  <a:schemeClr val="tx1">
                    <a:lumMod val="90000"/>
                    <a:lumOff val="10000"/>
                  </a:schemeClr>
                </a:solidFill>
                <a:latin typeface="思源黑体" pitchFamily="34" charset="-122"/>
                <a:ea typeface="思源黑体" pitchFamily="34" charset="-122"/>
              </a:rPr>
              <a:t>有了责任心生活就有了真正的意义和灵魂</a:t>
            </a:r>
            <a:r>
              <a:rPr lang="en-US" altLang="zh-CN" b="1" spc="75" smtClean="0">
                <a:solidFill>
                  <a:schemeClr val="tx1">
                    <a:lumMod val="90000"/>
                    <a:lumOff val="10000"/>
                  </a:schemeClr>
                </a:solidFill>
                <a:latin typeface="思源黑体" pitchFamily="34" charset="-122"/>
                <a:ea typeface="思源黑体" pitchFamily="34" charset="-122"/>
              </a:rPr>
              <a:t>;</a:t>
            </a:r>
            <a:endParaRPr lang="en-US" altLang="zh-CN" b="1" spc="75" smtClean="0">
              <a:solidFill>
                <a:schemeClr val="tx1">
                  <a:lumMod val="90000"/>
                  <a:lumOff val="10000"/>
                </a:schemeClr>
              </a:solidFill>
              <a:latin typeface="思源黑体" pitchFamily="34" charset="-122"/>
              <a:ea typeface="思源黑体" pitchFamily="34" charset="-122"/>
            </a:endParaRPr>
          </a:p>
          <a:p>
            <a:pPr>
              <a:lnSpc>
                <a:spcPct val="200000"/>
              </a:lnSpc>
            </a:pPr>
            <a:r>
              <a:rPr lang="zh-CN" altLang="en-US" b="1" spc="75" smtClean="0">
                <a:solidFill>
                  <a:schemeClr val="tx1">
                    <a:lumMod val="90000"/>
                    <a:lumOff val="10000"/>
                  </a:schemeClr>
                </a:solidFill>
                <a:latin typeface="思源黑体" pitchFamily="34" charset="-122"/>
                <a:ea typeface="思源黑体" pitchFamily="34" charset="-122"/>
              </a:rPr>
              <a:t>责任心将决定生活、家庭、工作、</a:t>
            </a:r>
            <a:r>
              <a:rPr lang="zh-CN" altLang="en-US" b="1" spc="75" smtClean="0">
                <a:solidFill>
                  <a:schemeClr val="tx1">
                    <a:lumMod val="90000"/>
                    <a:lumOff val="10000"/>
                  </a:schemeClr>
                </a:solidFill>
                <a:latin typeface="思源黑体" pitchFamily="34" charset="-122"/>
                <a:ea typeface="思源黑体" pitchFamily="34" charset="-122"/>
              </a:rPr>
              <a:t>学习</a:t>
            </a:r>
            <a:r>
              <a:rPr lang="zh-CN" altLang="en-US" b="1" spc="75" smtClean="0">
                <a:solidFill>
                  <a:schemeClr val="tx1">
                    <a:lumMod val="90000"/>
                    <a:lumOff val="10000"/>
                  </a:schemeClr>
                </a:solidFill>
                <a:latin typeface="思源黑体" pitchFamily="34" charset="-122"/>
                <a:ea typeface="思源黑体" pitchFamily="34" charset="-122"/>
              </a:rPr>
              <a:t>的成功</a:t>
            </a:r>
            <a:r>
              <a:rPr lang="zh-CN" altLang="en-US" b="1" spc="75" smtClean="0">
                <a:solidFill>
                  <a:schemeClr val="tx1">
                    <a:lumMod val="90000"/>
                    <a:lumOff val="10000"/>
                  </a:schemeClr>
                </a:solidFill>
                <a:latin typeface="思源黑体" pitchFamily="34" charset="-122"/>
                <a:ea typeface="思源黑体" pitchFamily="34" charset="-122"/>
              </a:rPr>
              <a:t>和失败</a:t>
            </a:r>
            <a:r>
              <a:rPr lang="en-US" altLang="zh-CN" b="1" spc="75" smtClean="0">
                <a:solidFill>
                  <a:schemeClr val="tx1">
                    <a:lumMod val="90000"/>
                    <a:lumOff val="10000"/>
                  </a:schemeClr>
                </a:solidFill>
                <a:latin typeface="思源黑体" pitchFamily="34" charset="-122"/>
                <a:ea typeface="思源黑体" pitchFamily="34" charset="-122"/>
              </a:rPr>
              <a:t>;</a:t>
            </a:r>
            <a:endParaRPr lang="zh-CN" altLang="en-US" b="1" spc="75" smtClean="0">
              <a:solidFill>
                <a:schemeClr val="tx1">
                  <a:lumMod val="90000"/>
                  <a:lumOff val="10000"/>
                </a:schemeClr>
              </a:solidFill>
              <a:latin typeface="思源黑体" pitchFamily="34" charset="-122"/>
              <a:ea typeface="思源黑体" pitchFamily="34" charset="-122"/>
            </a:endParaRPr>
          </a:p>
        </p:txBody>
      </p:sp>
      <p:sp>
        <p:nvSpPr>
          <p:cNvPr id="41" name="TextBox 40"/>
          <p:cNvSpPr txBox="1"/>
          <p:nvPr/>
        </p:nvSpPr>
        <p:spPr>
          <a:xfrm>
            <a:off x="285720" y="571486"/>
            <a:ext cx="2236506" cy="1323437"/>
          </a:xfrm>
          <a:prstGeom prst="rect">
            <a:avLst/>
          </a:prstGeom>
          <a:noFill/>
        </p:spPr>
        <p:txBody>
          <a:bodyPr wrap="none" lIns="91438" tIns="45719" rIns="91438" bIns="45719" rtlCol="0">
            <a:spAutoFit/>
          </a:bodyPr>
          <a:lstStyle/>
          <a:p>
            <a:r>
              <a:rPr lang="zh-CN" altLang="en-US" sz="8000" smtClean="0">
                <a:solidFill>
                  <a:schemeClr val="bg1"/>
                </a:solidFill>
                <a:latin typeface="思源黑体" pitchFamily="34" charset="-122"/>
                <a:ea typeface="思源黑体" pitchFamily="34" charset="-122"/>
              </a:rPr>
              <a:t>前言</a:t>
            </a:r>
            <a:endParaRPr lang="zh-CN" altLang="en-US" sz="8000" dirty="0">
              <a:solidFill>
                <a:schemeClr val="bg1"/>
              </a:solidFill>
              <a:latin typeface="思源黑体" pitchFamily="34" charset="-122"/>
              <a:ea typeface="思源黑体" pitchFamily="34" charset="-122"/>
            </a:endParaRPr>
          </a:p>
        </p:txBody>
      </p:sp>
      <p:sp>
        <p:nvSpPr>
          <p:cNvPr id="6" name="TextBox 5"/>
          <p:cNvSpPr txBox="1"/>
          <p:nvPr/>
        </p:nvSpPr>
        <p:spPr>
          <a:xfrm>
            <a:off x="10609991" y="6382590"/>
            <a:ext cx="877159" cy="369330"/>
          </a:xfrm>
          <a:prstGeom prst="rect">
            <a:avLst/>
          </a:prstGeom>
          <a:noFill/>
        </p:spPr>
        <p:txBody>
          <a:bodyPr wrap="none" lIns="91438" tIns="45719" rIns="91438" bIns="45719" rtlCol="0">
            <a:spAutoFit/>
          </a:bodyPr>
          <a:lstStyle/>
          <a:p>
            <a:r>
              <a:rPr lang="zh-CN" altLang="en-US" dirty="0" smtClean="0"/>
              <a:t>延时符</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 presetClass="entr" presetSubtype="0" fill="hold" nodeType="afterEffect">
                                  <p:stCondLst>
                                    <p:cond delay="400"/>
                                  </p:stCondLst>
                                  <p:childTnLst>
                                    <p:set>
                                      <p:cBhvr>
                                        <p:cTn id="17" dur="1" fill="hold">
                                          <p:stCondLst>
                                            <p:cond delay="0"/>
                                          </p:stCondLst>
                                        </p:cTn>
                                        <p:tgtEl>
                                          <p:spTgt spid="2"/>
                                        </p:tgtEl>
                                        <p:attrNameLst>
                                          <p:attrName>style.visibility</p:attrName>
                                        </p:attrNameLst>
                                      </p:cBhvr>
                                      <p:to>
                                        <p:strVal val="visible"/>
                                      </p:to>
                                    </p:set>
                                  </p:childTnLst>
                                </p:cTn>
                              </p:par>
                              <p:par>
                                <p:cTn id="18" presetID="53" presetClass="entr" presetSubtype="16" fill="hold" nodeType="withEffect">
                                  <p:stCondLst>
                                    <p:cond delay="400"/>
                                  </p:stCondLst>
                                  <p:childTnLst>
                                    <p:set>
                                      <p:cBhvr>
                                        <p:cTn id="19" dur="1" fill="hold">
                                          <p:stCondLst>
                                            <p:cond delay="0"/>
                                          </p:stCondLst>
                                        </p:cTn>
                                        <p:tgtEl>
                                          <p:spTgt spid="2"/>
                                        </p:tgtEl>
                                        <p:attrNameLst>
                                          <p:attrName>style.visibility</p:attrName>
                                        </p:attrNameLst>
                                      </p:cBhvr>
                                      <p:to>
                                        <p:strVal val="visible"/>
                                      </p:to>
                                    </p:set>
                                    <p:anim calcmode="lin" valueType="num">
                                      <p:cBhvr>
                                        <p:cTn id="20" dur="1000" fill="hold"/>
                                        <p:tgtEl>
                                          <p:spTgt spid="2"/>
                                        </p:tgtEl>
                                        <p:attrNameLst>
                                          <p:attrName>ppt_w</p:attrName>
                                        </p:attrNameLst>
                                      </p:cBhvr>
                                      <p:tavLst>
                                        <p:tav tm="0">
                                          <p:val>
                                            <p:fltVal val="0"/>
                                          </p:val>
                                        </p:tav>
                                        <p:tav tm="100000">
                                          <p:val>
                                            <p:strVal val="#ppt_w"/>
                                          </p:val>
                                        </p:tav>
                                      </p:tavLst>
                                    </p:anim>
                                    <p:anim calcmode="lin" valueType="num">
                                      <p:cBhvr>
                                        <p:cTn id="21" dur="1000" fill="hold"/>
                                        <p:tgtEl>
                                          <p:spTgt spid="2"/>
                                        </p:tgtEl>
                                        <p:attrNameLst>
                                          <p:attrName>ppt_h</p:attrName>
                                        </p:attrNameLst>
                                      </p:cBhvr>
                                      <p:tavLst>
                                        <p:tav tm="0">
                                          <p:val>
                                            <p:fltVal val="0"/>
                                          </p:val>
                                        </p:tav>
                                        <p:tav tm="100000">
                                          <p:val>
                                            <p:strVal val="#ppt_h"/>
                                          </p:val>
                                        </p:tav>
                                      </p:tavLst>
                                    </p:anim>
                                    <p:animEffect transition="in" filter="fade">
                                      <p:cBhvr>
                                        <p:cTn id="22" dur="1000"/>
                                        <p:tgtEl>
                                          <p:spTgt spid="2"/>
                                        </p:tgtEl>
                                      </p:cBhvr>
                                    </p:animEffect>
                                  </p:childTnLst>
                                </p:cTn>
                              </p:par>
                              <p:par>
                                <p:cTn id="23" presetID="64" presetClass="path" presetSubtype="0" fill="hold" nodeType="withEffect">
                                  <p:stCondLst>
                                    <p:cond delay="400"/>
                                  </p:stCondLst>
                                  <p:childTnLst>
                                    <p:animMotion origin="layout" path="M 0.00087 -0.00679 L -0.58542 -0.34105 " pathEditMode="relative" rAng="0" ptsTypes="AA">
                                      <p:cBhvr>
                                        <p:cTn id="24" dur="1000" spd="-100000" fill="hold"/>
                                        <p:tgtEl>
                                          <p:spTgt spid="2"/>
                                        </p:tgtEl>
                                        <p:attrNameLst>
                                          <p:attrName>ppt_x</p:attrName>
                                          <p:attrName>ppt_y</p:attrName>
                                        </p:attrNameLst>
                                      </p:cBhvr>
                                      <p:rCtr x="-29323" y="-16728"/>
                                    </p:animMotion>
                                  </p:childTnLst>
                                </p:cTn>
                              </p:par>
                            </p:childTnLst>
                          </p:cTn>
                        </p:par>
                        <p:par>
                          <p:cTn id="25" fill="hold">
                            <p:stCondLst>
                              <p:cond delay="1900"/>
                            </p:stCondLst>
                            <p:childTnLst>
                              <p:par>
                                <p:cTn id="26" presetID="53" presetClass="entr" presetSubtype="16" fill="hold" grpId="0" nodeType="afterEffect">
                                  <p:stCondLst>
                                    <p:cond delay="0"/>
                                  </p:stCondLst>
                                  <p:iterate type="lt">
                                    <p:tmPct val="0"/>
                                  </p:iterate>
                                  <p:childTnLst>
                                    <p:set>
                                      <p:cBhvr>
                                        <p:cTn id="27" dur="1" fill="hold">
                                          <p:stCondLst>
                                            <p:cond delay="0"/>
                                          </p:stCondLst>
                                        </p:cTn>
                                        <p:tgtEl>
                                          <p:spTgt spid="67"/>
                                        </p:tgtEl>
                                        <p:attrNameLst>
                                          <p:attrName>style.visibility</p:attrName>
                                        </p:attrNameLst>
                                      </p:cBhvr>
                                      <p:to>
                                        <p:strVal val="visible"/>
                                      </p:to>
                                    </p:set>
                                    <p:anim calcmode="lin" valueType="num">
                                      <p:cBhvr>
                                        <p:cTn id="28" dur="500" fill="hold"/>
                                        <p:tgtEl>
                                          <p:spTgt spid="67"/>
                                        </p:tgtEl>
                                        <p:attrNameLst>
                                          <p:attrName>ppt_w</p:attrName>
                                        </p:attrNameLst>
                                      </p:cBhvr>
                                      <p:tavLst>
                                        <p:tav tm="0">
                                          <p:val>
                                            <p:fltVal val="0"/>
                                          </p:val>
                                        </p:tav>
                                        <p:tav tm="100000">
                                          <p:val>
                                            <p:strVal val="#ppt_w"/>
                                          </p:val>
                                        </p:tav>
                                      </p:tavLst>
                                    </p:anim>
                                    <p:anim calcmode="lin" valueType="num">
                                      <p:cBhvr>
                                        <p:cTn id="29" dur="500" fill="hold"/>
                                        <p:tgtEl>
                                          <p:spTgt spid="67"/>
                                        </p:tgtEl>
                                        <p:attrNameLst>
                                          <p:attrName>ppt_h</p:attrName>
                                        </p:attrNameLst>
                                      </p:cBhvr>
                                      <p:tavLst>
                                        <p:tav tm="0">
                                          <p:val>
                                            <p:fltVal val="0"/>
                                          </p:val>
                                        </p:tav>
                                        <p:tav tm="100000">
                                          <p:val>
                                            <p:strVal val="#ppt_h"/>
                                          </p:val>
                                        </p:tav>
                                      </p:tavLst>
                                    </p:anim>
                                    <p:animEffect transition="in" filter="fade">
                                      <p:cBhvr>
                                        <p:cTn id="30" dur="500"/>
                                        <p:tgtEl>
                                          <p:spTgt spid="67"/>
                                        </p:tgtEl>
                                      </p:cBhvr>
                                    </p:animEffect>
                                  </p:childTnLst>
                                </p:cTn>
                              </p:par>
                              <p:par>
                                <p:cTn id="31" presetID="34" presetClass="emph" presetSubtype="0" fill="hold" grpId="1" nodeType="withEffect">
                                  <p:stCondLst>
                                    <p:cond delay="0"/>
                                  </p:stCondLst>
                                  <p:iterate type="lt">
                                    <p:tmPct val="10000"/>
                                  </p:iterate>
                                  <p:childTnLst>
                                    <p:animMotion origin="layout" path="M 0.0 0.0 L 0.0 -0.07213" pathEditMode="relative" ptsTypes="">
                                      <p:cBhvr>
                                        <p:cTn id="32" dur="250" accel="50000" decel="50000" autoRev="1" fill="hold">
                                          <p:stCondLst>
                                            <p:cond delay="0"/>
                                          </p:stCondLst>
                                        </p:cTn>
                                        <p:tgtEl>
                                          <p:spTgt spid="67"/>
                                        </p:tgtEl>
                                        <p:attrNameLst>
                                          <p:attrName>ppt_x</p:attrName>
                                          <p:attrName>ppt_y</p:attrName>
                                        </p:attrNameLst>
                                      </p:cBhvr>
                                    </p:animMotion>
                                    <p:animRot by="1500000">
                                      <p:cBhvr>
                                        <p:cTn id="33" dur="125" fill="hold">
                                          <p:stCondLst>
                                            <p:cond delay="0"/>
                                          </p:stCondLst>
                                        </p:cTn>
                                        <p:tgtEl>
                                          <p:spTgt spid="67"/>
                                        </p:tgtEl>
                                        <p:attrNameLst>
                                          <p:attrName>r</p:attrName>
                                        </p:attrNameLst>
                                      </p:cBhvr>
                                    </p:animRot>
                                    <p:animRot by="-1500000">
                                      <p:cBhvr>
                                        <p:cTn id="34" dur="125" fill="hold">
                                          <p:stCondLst>
                                            <p:cond delay="125"/>
                                          </p:stCondLst>
                                        </p:cTn>
                                        <p:tgtEl>
                                          <p:spTgt spid="67"/>
                                        </p:tgtEl>
                                        <p:attrNameLst>
                                          <p:attrName>r</p:attrName>
                                        </p:attrNameLst>
                                      </p:cBhvr>
                                    </p:animRot>
                                    <p:animRot by="-1500000">
                                      <p:cBhvr>
                                        <p:cTn id="35" dur="125" fill="hold">
                                          <p:stCondLst>
                                            <p:cond delay="250"/>
                                          </p:stCondLst>
                                        </p:cTn>
                                        <p:tgtEl>
                                          <p:spTgt spid="67"/>
                                        </p:tgtEl>
                                        <p:attrNameLst>
                                          <p:attrName>r</p:attrName>
                                        </p:attrNameLst>
                                      </p:cBhvr>
                                    </p:animRot>
                                    <p:animRot by="1500000">
                                      <p:cBhvr>
                                        <p:cTn id="36" dur="125" fill="hold">
                                          <p:stCondLst>
                                            <p:cond delay="375"/>
                                          </p:stCondLst>
                                        </p:cTn>
                                        <p:tgtEl>
                                          <p:spTgt spid="67"/>
                                        </p:tgtEl>
                                        <p:attrNameLst>
                                          <p:attrName>r</p:attrName>
                                        </p:attrNameLst>
                                      </p:cBhvr>
                                    </p:animRot>
                                  </p:childTnLst>
                                </p:cTn>
                              </p:par>
                            </p:childTnLst>
                          </p:cTn>
                        </p:par>
                        <p:par>
                          <p:cTn id="37" fill="hold">
                            <p:stCondLst>
                              <p:cond delay="5500"/>
                            </p:stCondLst>
                            <p:childTnLst>
                              <p:par>
                                <p:cTn id="38" presetID="10"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67" grpId="0"/>
      <p:bldP spid="67" grpId="1"/>
      <p:bldP spid="41"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弧形 252"/>
          <p:cNvSpPr/>
          <p:nvPr/>
        </p:nvSpPr>
        <p:spPr>
          <a:xfrm flipH="1">
            <a:off x="-1762243" y="-3683019"/>
            <a:ext cx="5583614" cy="5590745"/>
          </a:xfrm>
          <a:prstGeom prst="arc">
            <a:avLst>
              <a:gd name="adj1" fmla="val 4045747"/>
              <a:gd name="adj2" fmla="val 9755650"/>
            </a:avLst>
          </a:prstGeom>
          <a:ln w="3175">
            <a:solidFill>
              <a:schemeClr val="tx1"/>
            </a:solidFill>
            <a:prstDash val="lgDash"/>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4" name="弧形 3"/>
          <p:cNvSpPr/>
          <p:nvPr/>
        </p:nvSpPr>
        <p:spPr>
          <a:xfrm flipH="1">
            <a:off x="4249561" y="-112166"/>
            <a:ext cx="8249131" cy="8259665"/>
          </a:xfrm>
          <a:prstGeom prst="arc">
            <a:avLst>
              <a:gd name="adj1" fmla="val 16950290"/>
              <a:gd name="adj2" fmla="val 1030749"/>
            </a:avLst>
          </a:prstGeom>
          <a:ln w="3175">
            <a:solidFill>
              <a:schemeClr val="tx1"/>
            </a:solidFill>
            <a:prstDash val="lgDash"/>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5" name="弧形 4"/>
          <p:cNvSpPr/>
          <p:nvPr/>
        </p:nvSpPr>
        <p:spPr>
          <a:xfrm flipH="1">
            <a:off x="-3458943" y="-2111844"/>
            <a:ext cx="5583614" cy="5590745"/>
          </a:xfrm>
          <a:prstGeom prst="arc">
            <a:avLst>
              <a:gd name="adj1" fmla="val 6207612"/>
              <a:gd name="adj2" fmla="val 11714266"/>
            </a:avLst>
          </a:prstGeom>
          <a:ln w="3175">
            <a:solidFill>
              <a:schemeClr val="tx1"/>
            </a:solidFill>
            <a:prstDash val="lgDash"/>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grpSp>
        <p:nvGrpSpPr>
          <p:cNvPr id="2" name="组合 254"/>
          <p:cNvGrpSpPr/>
          <p:nvPr/>
        </p:nvGrpSpPr>
        <p:grpSpPr>
          <a:xfrm>
            <a:off x="1175010" y="873663"/>
            <a:ext cx="1635919" cy="1635919"/>
            <a:chOff x="1566675" y="1164878"/>
            <a:chExt cx="2181225" cy="2181225"/>
          </a:xfrm>
        </p:grpSpPr>
        <p:grpSp>
          <p:nvGrpSpPr>
            <p:cNvPr id="3" name="组合 6"/>
            <p:cNvGrpSpPr/>
            <p:nvPr/>
          </p:nvGrpSpPr>
          <p:grpSpPr>
            <a:xfrm>
              <a:off x="1566675" y="1164878"/>
              <a:ext cx="2181225" cy="2181225"/>
              <a:chOff x="3873182" y="5197753"/>
              <a:chExt cx="895372" cy="895372"/>
            </a:xfrm>
            <a:effectLst>
              <a:outerShdw blurRad="482600" dist="431800" dir="8100000" algn="tr" rotWithShape="0">
                <a:prstClr val="black">
                  <a:alpha val="15000"/>
                </a:prstClr>
              </a:outerShdw>
            </a:effectLst>
          </p:grpSpPr>
          <p:sp>
            <p:nvSpPr>
              <p:cNvPr id="12" name="椭圆 11"/>
              <p:cNvSpPr/>
              <p:nvPr/>
            </p:nvSpPr>
            <p:spPr>
              <a:xfrm>
                <a:off x="3873182" y="5197753"/>
                <a:ext cx="895372" cy="895372"/>
              </a:xfrm>
              <a:prstGeom prst="ellipse">
                <a:avLst/>
              </a:prstGeom>
              <a:gradFill flip="none" rotWithShape="1">
                <a:gsLst>
                  <a:gs pos="100000">
                    <a:schemeClr val="bg1"/>
                  </a:gs>
                  <a:gs pos="0">
                    <a:schemeClr val="bg1">
                      <a:lumMod val="8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itchFamily="34" charset="-122"/>
                  <a:ea typeface="思源黑体" pitchFamily="34" charset="-122"/>
                </a:endParaRPr>
              </a:p>
            </p:txBody>
          </p:sp>
          <p:sp>
            <p:nvSpPr>
              <p:cNvPr id="13" name="椭圆 12"/>
              <p:cNvSpPr/>
              <p:nvPr/>
            </p:nvSpPr>
            <p:spPr>
              <a:xfrm>
                <a:off x="3894240" y="5218811"/>
                <a:ext cx="853256" cy="853256"/>
              </a:xfrm>
              <a:prstGeom prst="ellipse">
                <a:avLst/>
              </a:prstGeom>
              <a:gradFill flip="none" rotWithShape="1">
                <a:gsLst>
                  <a:gs pos="0">
                    <a:schemeClr val="bg1"/>
                  </a:gs>
                  <a:gs pos="100000">
                    <a:schemeClr val="bg1">
                      <a:lumMod val="8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01ACBE"/>
                  </a:solidFill>
                  <a:latin typeface="思源黑体" pitchFamily="34" charset="-122"/>
                  <a:ea typeface="思源黑体" pitchFamily="34" charset="-122"/>
                </a:endParaRPr>
              </a:p>
            </p:txBody>
          </p:sp>
        </p:grpSp>
        <p:grpSp>
          <p:nvGrpSpPr>
            <p:cNvPr id="6" name="组合 7"/>
            <p:cNvGrpSpPr/>
            <p:nvPr/>
          </p:nvGrpSpPr>
          <p:grpSpPr>
            <a:xfrm>
              <a:off x="1753723" y="1351926"/>
              <a:ext cx="1807127" cy="1807127"/>
              <a:chOff x="845604" y="597098"/>
              <a:chExt cx="1175816" cy="1175816"/>
            </a:xfrm>
          </p:grpSpPr>
          <p:sp>
            <p:nvSpPr>
              <p:cNvPr id="9" name="椭圆 8"/>
              <p:cNvSpPr/>
              <p:nvPr/>
            </p:nvSpPr>
            <p:spPr>
              <a:xfrm>
                <a:off x="952885" y="704379"/>
                <a:ext cx="961254" cy="96125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itchFamily="34" charset="-122"/>
                  <a:ea typeface="思源黑体" pitchFamily="34" charset="-122"/>
                </a:endParaRPr>
              </a:p>
            </p:txBody>
          </p:sp>
          <p:sp>
            <p:nvSpPr>
              <p:cNvPr id="10" name="椭圆 9"/>
              <p:cNvSpPr/>
              <p:nvPr/>
            </p:nvSpPr>
            <p:spPr>
              <a:xfrm>
                <a:off x="845604" y="597098"/>
                <a:ext cx="1175816" cy="1175816"/>
              </a:xfrm>
              <a:prstGeom prst="ellipse">
                <a:avLst/>
              </a:prstGeom>
              <a:noFill/>
              <a:ln w="15875" cap="rnd" cmpd="sng">
                <a:solidFill>
                  <a:srgbClr val="C00000"/>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itchFamily="34" charset="-122"/>
                  <a:ea typeface="思源黑体" pitchFamily="34" charset="-122"/>
                </a:endParaRPr>
              </a:p>
            </p:txBody>
          </p:sp>
          <p:sp>
            <p:nvSpPr>
              <p:cNvPr id="11" name="文本框 10"/>
              <p:cNvSpPr txBox="1"/>
              <p:nvPr/>
            </p:nvSpPr>
            <p:spPr>
              <a:xfrm>
                <a:off x="984878" y="923396"/>
                <a:ext cx="897268" cy="520666"/>
              </a:xfrm>
              <a:prstGeom prst="rect">
                <a:avLst/>
              </a:prstGeom>
              <a:noFill/>
            </p:spPr>
            <p:txBody>
              <a:bodyPr wrap="square" rtlCol="0">
                <a:spAutoFit/>
              </a:bodyPr>
              <a:lstStyle/>
              <a:p>
                <a:r>
                  <a:rPr lang="zh-CN" altLang="en-US" sz="3300" b="1" dirty="0" smtClean="0">
                    <a:solidFill>
                      <a:schemeClr val="bg1"/>
                    </a:solidFill>
                    <a:latin typeface="思源黑体" pitchFamily="34" charset="-122"/>
                    <a:ea typeface="思源黑体" pitchFamily="34" charset="-122"/>
                  </a:rPr>
                  <a:t>目录</a:t>
                </a:r>
                <a:endParaRPr lang="zh-CN" altLang="en-US" sz="3300" b="1" dirty="0">
                  <a:solidFill>
                    <a:schemeClr val="bg1"/>
                  </a:solidFill>
                  <a:latin typeface="思源黑体" pitchFamily="34" charset="-122"/>
                  <a:ea typeface="思源黑体" pitchFamily="34" charset="-122"/>
                </a:endParaRPr>
              </a:p>
            </p:txBody>
          </p:sp>
        </p:grpSp>
      </p:grpSp>
      <p:grpSp>
        <p:nvGrpSpPr>
          <p:cNvPr id="7" name="组合 222"/>
          <p:cNvGrpSpPr/>
          <p:nvPr/>
        </p:nvGrpSpPr>
        <p:grpSpPr>
          <a:xfrm>
            <a:off x="3921058" y="3732266"/>
            <a:ext cx="683552" cy="631821"/>
            <a:chOff x="4276177" y="5026390"/>
            <a:chExt cx="911403" cy="842428"/>
          </a:xfrm>
        </p:grpSpPr>
        <p:sp>
          <p:nvSpPr>
            <p:cNvPr id="203" name="Freeform 5"/>
            <p:cNvSpPr/>
            <p:nvPr/>
          </p:nvSpPr>
          <p:spPr bwMode="auto">
            <a:xfrm rot="10800000">
              <a:off x="4276177" y="5061051"/>
              <a:ext cx="911403" cy="80776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gs>
                <a:gs pos="0">
                  <a:schemeClr val="bg1">
                    <a:lumMod val="88000"/>
                  </a:schemeClr>
                </a:gs>
              </a:gsLst>
              <a:lin ang="18900000" scaled="1"/>
              <a:tileRect/>
            </a:gradFill>
            <a:ln w="25400">
              <a:gradFill flip="none" rotWithShape="1">
                <a:gsLst>
                  <a:gs pos="100000">
                    <a:schemeClr val="bg1">
                      <a:lumMod val="83000"/>
                    </a:schemeClr>
                  </a:gs>
                  <a:gs pos="0">
                    <a:schemeClr val="bg1"/>
                  </a:gs>
                </a:gsLst>
                <a:lin ang="18900000" scaled="1"/>
                <a:tileRect/>
              </a:gradFill>
            </a:ln>
            <a:effectLst>
              <a:outerShdw blurRad="381000" dist="317500" dir="8100000" algn="tr" rotWithShape="0">
                <a:prstClr val="black">
                  <a:alpha val="18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6098" tIns="351838" rIns="306099" bIns="351837" numCol="1" spcCol="1270" anchor="ctr" anchorCtr="0">
              <a:noAutofit/>
            </a:bodyPr>
            <a:lstStyle/>
            <a:p>
              <a:pPr algn="ctr" defTabSz="1200150">
                <a:lnSpc>
                  <a:spcPct val="90000"/>
                </a:lnSpc>
                <a:spcBef>
                  <a:spcPct val="0"/>
                </a:spcBef>
                <a:spcAft>
                  <a:spcPct val="35000"/>
                </a:spcAft>
              </a:pPr>
              <a:endParaRPr lang="zh-CN" altLang="en-US" sz="2700" b="1">
                <a:solidFill>
                  <a:srgbClr val="C00000"/>
                </a:solidFill>
                <a:latin typeface="思源黑体" pitchFamily="34" charset="-122"/>
                <a:ea typeface="思源黑体" pitchFamily="34" charset="-122"/>
              </a:endParaRPr>
            </a:p>
          </p:txBody>
        </p:sp>
        <p:sp>
          <p:nvSpPr>
            <p:cNvPr id="204" name="圆角矩形 203"/>
            <p:cNvSpPr/>
            <p:nvPr/>
          </p:nvSpPr>
          <p:spPr>
            <a:xfrm>
              <a:off x="4411364" y="5144421"/>
              <a:ext cx="641029" cy="641029"/>
            </a:xfrm>
            <a:prstGeom prst="roundRect">
              <a:avLst>
                <a:gd name="adj" fmla="val 50000"/>
              </a:avLst>
            </a:prstGeom>
            <a:gradFill flip="none" rotWithShape="1">
              <a:gsLst>
                <a:gs pos="81000">
                  <a:schemeClr val="bg1"/>
                </a:gs>
                <a:gs pos="26000">
                  <a:schemeClr val="bg1">
                    <a:lumMod val="86000"/>
                  </a:schemeClr>
                </a:gs>
              </a:gsLst>
              <a:lin ang="18900000" scaled="1"/>
              <a:tileRect/>
            </a:gradFill>
            <a:ln w="34925">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6098" tIns="351838" rIns="306099" bIns="351837" numCol="1" spcCol="1270" anchor="ctr" anchorCtr="0">
              <a:noAutofit/>
            </a:bodyPr>
            <a:lstStyle/>
            <a:p>
              <a:pPr algn="ctr" defTabSz="1200150">
                <a:lnSpc>
                  <a:spcPct val="90000"/>
                </a:lnSpc>
                <a:spcBef>
                  <a:spcPct val="0"/>
                </a:spcBef>
                <a:spcAft>
                  <a:spcPct val="35000"/>
                </a:spcAft>
              </a:pPr>
              <a:endParaRPr lang="zh-CN" altLang="en-US" sz="2700" b="1">
                <a:solidFill>
                  <a:srgbClr val="C00000"/>
                </a:solidFill>
                <a:latin typeface="思源黑体" pitchFamily="34" charset="-122"/>
                <a:ea typeface="思源黑体" pitchFamily="34" charset="-122"/>
              </a:endParaRPr>
            </a:p>
          </p:txBody>
        </p:sp>
        <p:sp>
          <p:nvSpPr>
            <p:cNvPr id="205" name="椭圆 204"/>
            <p:cNvSpPr/>
            <p:nvPr/>
          </p:nvSpPr>
          <p:spPr>
            <a:xfrm>
              <a:off x="4412361" y="5145418"/>
              <a:ext cx="639034" cy="639034"/>
            </a:xfrm>
            <a:prstGeom prst="ellipse">
              <a:avLst/>
            </a:prstGeom>
            <a:noFill/>
            <a:ln cap="rnd">
              <a:solidFill>
                <a:srgbClr val="C00000"/>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思源黑体" pitchFamily="34" charset="-122"/>
                <a:ea typeface="思源黑体" pitchFamily="34" charset="-122"/>
              </a:endParaRPr>
            </a:p>
          </p:txBody>
        </p:sp>
        <p:sp>
          <p:nvSpPr>
            <p:cNvPr id="206" name="文本框 205"/>
            <p:cNvSpPr txBox="1"/>
            <p:nvPr/>
          </p:nvSpPr>
          <p:spPr>
            <a:xfrm>
              <a:off x="4477345" y="5026390"/>
              <a:ext cx="530488" cy="738664"/>
            </a:xfrm>
            <a:prstGeom prst="rect">
              <a:avLst/>
            </a:prstGeom>
            <a:noFill/>
          </p:spPr>
          <p:txBody>
            <a:bodyPr wrap="none" rtlCol="0">
              <a:spAutoFit/>
            </a:bodyPr>
            <a:lstStyle/>
            <a:p>
              <a:r>
                <a:rPr lang="en-US" altLang="zh-CN" sz="3000" b="1" dirty="0">
                  <a:solidFill>
                    <a:srgbClr val="C00000"/>
                  </a:solidFill>
                  <a:latin typeface="思源黑体" pitchFamily="34" charset="-122"/>
                  <a:ea typeface="思源黑体" pitchFamily="34" charset="-122"/>
                </a:rPr>
                <a:t>4</a:t>
              </a:r>
              <a:endParaRPr lang="zh-CN" altLang="en-US" sz="3000" b="1" dirty="0">
                <a:solidFill>
                  <a:srgbClr val="C00000"/>
                </a:solidFill>
                <a:latin typeface="思源黑体" pitchFamily="34" charset="-122"/>
                <a:ea typeface="思源黑体" pitchFamily="34" charset="-122"/>
              </a:endParaRPr>
            </a:p>
          </p:txBody>
        </p:sp>
      </p:grpSp>
      <p:sp>
        <p:nvSpPr>
          <p:cNvPr id="217" name="文本框 216"/>
          <p:cNvSpPr txBox="1"/>
          <p:nvPr/>
        </p:nvSpPr>
        <p:spPr>
          <a:xfrm>
            <a:off x="4672011" y="3870764"/>
            <a:ext cx="2954655" cy="461665"/>
          </a:xfrm>
          <a:prstGeom prst="rect">
            <a:avLst/>
          </a:prstGeom>
          <a:noFill/>
        </p:spPr>
        <p:txBody>
          <a:bodyPr wrap="none" rtlCol="0">
            <a:spAutoFit/>
          </a:bodyPr>
          <a:lstStyle/>
          <a:p>
            <a:pPr algn="ctr"/>
            <a:r>
              <a:rPr lang="zh-CN" altLang="en-US" sz="2400" b="1" smtClean="0">
                <a:solidFill>
                  <a:srgbClr val="C00000"/>
                </a:solidFill>
                <a:latin typeface="思源黑体" pitchFamily="34" charset="-122"/>
                <a:ea typeface="思源黑体" pitchFamily="34" charset="-122"/>
              </a:rPr>
              <a:t>为成功坚定几个信念</a:t>
            </a:r>
            <a:endParaRPr lang="zh-CN" altLang="en-US" sz="2400" b="1" dirty="0">
              <a:solidFill>
                <a:srgbClr val="C00000"/>
              </a:solidFill>
              <a:latin typeface="思源黑体" pitchFamily="34" charset="-122"/>
              <a:ea typeface="思源黑体" pitchFamily="34" charset="-122"/>
            </a:endParaRPr>
          </a:p>
        </p:txBody>
      </p:sp>
      <p:grpSp>
        <p:nvGrpSpPr>
          <p:cNvPr id="14" name="组合 258"/>
          <p:cNvGrpSpPr/>
          <p:nvPr/>
        </p:nvGrpSpPr>
        <p:grpSpPr>
          <a:xfrm>
            <a:off x="4028239" y="2765314"/>
            <a:ext cx="683552" cy="605825"/>
            <a:chOff x="5370982" y="3687080"/>
            <a:chExt cx="911403" cy="807767"/>
          </a:xfrm>
        </p:grpSpPr>
        <p:sp>
          <p:nvSpPr>
            <p:cNvPr id="230" name="Freeform 5"/>
            <p:cNvSpPr/>
            <p:nvPr/>
          </p:nvSpPr>
          <p:spPr bwMode="auto">
            <a:xfrm rot="10800000">
              <a:off x="5370982" y="3687080"/>
              <a:ext cx="911403" cy="80776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gs>
                <a:gs pos="0">
                  <a:schemeClr val="bg1">
                    <a:lumMod val="88000"/>
                  </a:schemeClr>
                </a:gs>
              </a:gsLst>
              <a:lin ang="18900000" scaled="1"/>
              <a:tileRect/>
            </a:gradFill>
            <a:ln w="25400">
              <a:gradFill flip="none" rotWithShape="1">
                <a:gsLst>
                  <a:gs pos="100000">
                    <a:schemeClr val="bg1">
                      <a:lumMod val="83000"/>
                    </a:schemeClr>
                  </a:gs>
                  <a:gs pos="0">
                    <a:schemeClr val="bg1"/>
                  </a:gs>
                </a:gsLst>
                <a:lin ang="18900000" scaled="1"/>
                <a:tileRect/>
              </a:gradFill>
            </a:ln>
            <a:effectLst>
              <a:outerShdw blurRad="381000" dist="317500" dir="8100000" algn="tr" rotWithShape="0">
                <a:prstClr val="black">
                  <a:alpha val="18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6098" tIns="351838" rIns="306099" bIns="351837" numCol="1" spcCol="1270" anchor="ctr" anchorCtr="0">
              <a:noAutofit/>
            </a:bodyPr>
            <a:lstStyle/>
            <a:p>
              <a:pPr algn="ctr" defTabSz="1200150">
                <a:lnSpc>
                  <a:spcPct val="90000"/>
                </a:lnSpc>
                <a:spcBef>
                  <a:spcPct val="0"/>
                </a:spcBef>
                <a:spcAft>
                  <a:spcPct val="35000"/>
                </a:spcAft>
              </a:pPr>
              <a:endParaRPr lang="zh-CN" altLang="en-US" sz="2700" b="1">
                <a:solidFill>
                  <a:srgbClr val="C00000"/>
                </a:solidFill>
                <a:latin typeface="思源黑体" pitchFamily="34" charset="-122"/>
                <a:ea typeface="思源黑体" pitchFamily="34" charset="-122"/>
              </a:endParaRPr>
            </a:p>
          </p:txBody>
        </p:sp>
        <p:sp>
          <p:nvSpPr>
            <p:cNvPr id="231" name="圆角矩形 230"/>
            <p:cNvSpPr/>
            <p:nvPr/>
          </p:nvSpPr>
          <p:spPr>
            <a:xfrm>
              <a:off x="5506169" y="3770449"/>
              <a:ext cx="641029" cy="641029"/>
            </a:xfrm>
            <a:prstGeom prst="roundRect">
              <a:avLst>
                <a:gd name="adj" fmla="val 50000"/>
              </a:avLst>
            </a:prstGeom>
            <a:gradFill flip="none" rotWithShape="1">
              <a:gsLst>
                <a:gs pos="81000">
                  <a:schemeClr val="bg1"/>
                </a:gs>
                <a:gs pos="26000">
                  <a:schemeClr val="bg1">
                    <a:lumMod val="86000"/>
                  </a:schemeClr>
                </a:gs>
              </a:gsLst>
              <a:lin ang="18900000" scaled="1"/>
              <a:tileRect/>
            </a:gradFill>
            <a:ln w="34925">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6098" tIns="351838" rIns="306099" bIns="351837" numCol="1" spcCol="1270" anchor="ctr" anchorCtr="0">
              <a:noAutofit/>
            </a:bodyPr>
            <a:lstStyle/>
            <a:p>
              <a:pPr algn="ctr" defTabSz="1200150">
                <a:lnSpc>
                  <a:spcPct val="90000"/>
                </a:lnSpc>
                <a:spcBef>
                  <a:spcPct val="0"/>
                </a:spcBef>
                <a:spcAft>
                  <a:spcPct val="35000"/>
                </a:spcAft>
              </a:pPr>
              <a:endParaRPr lang="zh-CN" altLang="en-US" sz="2700" b="1">
                <a:solidFill>
                  <a:srgbClr val="C00000"/>
                </a:solidFill>
                <a:latin typeface="思源黑体" pitchFamily="34" charset="-122"/>
                <a:ea typeface="思源黑体" pitchFamily="34" charset="-122"/>
              </a:endParaRPr>
            </a:p>
          </p:txBody>
        </p:sp>
        <p:sp>
          <p:nvSpPr>
            <p:cNvPr id="232" name="椭圆 231"/>
            <p:cNvSpPr/>
            <p:nvPr/>
          </p:nvSpPr>
          <p:spPr>
            <a:xfrm>
              <a:off x="5507166" y="3771446"/>
              <a:ext cx="639034" cy="639034"/>
            </a:xfrm>
            <a:prstGeom prst="ellipse">
              <a:avLst/>
            </a:prstGeom>
            <a:noFill/>
            <a:ln cap="rnd">
              <a:solidFill>
                <a:srgbClr val="C00000"/>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思源黑体" pitchFamily="34" charset="-122"/>
                <a:ea typeface="思源黑体" pitchFamily="34" charset="-122"/>
              </a:endParaRPr>
            </a:p>
          </p:txBody>
        </p:sp>
        <p:sp>
          <p:nvSpPr>
            <p:cNvPr id="233" name="文本框 232"/>
            <p:cNvSpPr txBox="1"/>
            <p:nvPr/>
          </p:nvSpPr>
          <p:spPr>
            <a:xfrm>
              <a:off x="5565509" y="3714747"/>
              <a:ext cx="530488" cy="738664"/>
            </a:xfrm>
            <a:prstGeom prst="rect">
              <a:avLst/>
            </a:prstGeom>
            <a:noFill/>
          </p:spPr>
          <p:txBody>
            <a:bodyPr wrap="none" rtlCol="0">
              <a:spAutoFit/>
            </a:bodyPr>
            <a:lstStyle/>
            <a:p>
              <a:r>
                <a:rPr lang="en-US" altLang="zh-CN" sz="3000" b="1" dirty="0" smtClean="0">
                  <a:solidFill>
                    <a:srgbClr val="C00000"/>
                  </a:solidFill>
                  <a:latin typeface="思源黑体" pitchFamily="34" charset="-122"/>
                  <a:ea typeface="思源黑体" pitchFamily="34" charset="-122"/>
                </a:rPr>
                <a:t>3</a:t>
              </a:r>
              <a:endParaRPr lang="zh-CN" altLang="en-US" sz="3000" b="1" dirty="0">
                <a:solidFill>
                  <a:srgbClr val="C00000"/>
                </a:solidFill>
                <a:latin typeface="思源黑体" pitchFamily="34" charset="-122"/>
                <a:ea typeface="思源黑体" pitchFamily="34" charset="-122"/>
              </a:endParaRPr>
            </a:p>
          </p:txBody>
        </p:sp>
      </p:grpSp>
      <p:sp>
        <p:nvSpPr>
          <p:cNvPr id="228" name="文本框 227"/>
          <p:cNvSpPr txBox="1"/>
          <p:nvPr/>
        </p:nvSpPr>
        <p:spPr>
          <a:xfrm>
            <a:off x="4779189" y="2870632"/>
            <a:ext cx="2339102" cy="461665"/>
          </a:xfrm>
          <a:prstGeom prst="rect">
            <a:avLst/>
          </a:prstGeom>
          <a:noFill/>
        </p:spPr>
        <p:txBody>
          <a:bodyPr wrap="none" rtlCol="0">
            <a:spAutoFit/>
          </a:bodyPr>
          <a:lstStyle/>
          <a:p>
            <a:pPr algn="ctr"/>
            <a:r>
              <a:rPr lang="zh-CN" altLang="en-US" sz="2400" b="1" smtClean="0">
                <a:solidFill>
                  <a:srgbClr val="C00000"/>
                </a:solidFill>
                <a:latin typeface="思源黑体" pitchFamily="34" charset="-122"/>
                <a:ea typeface="思源黑体" pitchFamily="34" charset="-122"/>
              </a:rPr>
              <a:t>如何提升责任心</a:t>
            </a:r>
            <a:endParaRPr lang="zh-CN" altLang="en-US" sz="2400" b="1" dirty="0">
              <a:solidFill>
                <a:srgbClr val="C00000"/>
              </a:solidFill>
              <a:latin typeface="思源黑体" pitchFamily="34" charset="-122"/>
              <a:ea typeface="思源黑体" pitchFamily="34" charset="-122"/>
            </a:endParaRPr>
          </a:p>
        </p:txBody>
      </p:sp>
      <p:grpSp>
        <p:nvGrpSpPr>
          <p:cNvPr id="16" name="组合 255"/>
          <p:cNvGrpSpPr/>
          <p:nvPr/>
        </p:nvGrpSpPr>
        <p:grpSpPr>
          <a:xfrm>
            <a:off x="4425439" y="1772371"/>
            <a:ext cx="683552" cy="605825"/>
            <a:chOff x="5900584" y="2363154"/>
            <a:chExt cx="911403" cy="807767"/>
          </a:xfrm>
        </p:grpSpPr>
        <p:sp>
          <p:nvSpPr>
            <p:cNvPr id="239" name="Freeform 5"/>
            <p:cNvSpPr/>
            <p:nvPr/>
          </p:nvSpPr>
          <p:spPr bwMode="auto">
            <a:xfrm rot="10800000">
              <a:off x="5900584" y="2363154"/>
              <a:ext cx="911403" cy="80776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gs>
                <a:gs pos="0">
                  <a:schemeClr val="bg1">
                    <a:lumMod val="88000"/>
                  </a:schemeClr>
                </a:gs>
              </a:gsLst>
              <a:lin ang="18900000" scaled="1"/>
              <a:tileRect/>
            </a:gradFill>
            <a:ln w="25400">
              <a:gradFill flip="none" rotWithShape="1">
                <a:gsLst>
                  <a:gs pos="100000">
                    <a:schemeClr val="bg1">
                      <a:lumMod val="83000"/>
                    </a:schemeClr>
                  </a:gs>
                  <a:gs pos="0">
                    <a:schemeClr val="bg1"/>
                  </a:gs>
                </a:gsLst>
                <a:lin ang="18900000" scaled="1"/>
                <a:tileRect/>
              </a:gradFill>
            </a:ln>
            <a:effectLst>
              <a:outerShdw blurRad="381000" dist="317500" dir="8100000" algn="tr" rotWithShape="0">
                <a:prstClr val="black">
                  <a:alpha val="18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6098" tIns="351838" rIns="306099" bIns="351837" numCol="1" spcCol="1270" anchor="ctr" anchorCtr="0">
              <a:noAutofit/>
            </a:bodyPr>
            <a:lstStyle/>
            <a:p>
              <a:pPr algn="ctr" defTabSz="1200150">
                <a:lnSpc>
                  <a:spcPct val="90000"/>
                </a:lnSpc>
                <a:spcBef>
                  <a:spcPct val="0"/>
                </a:spcBef>
                <a:spcAft>
                  <a:spcPct val="35000"/>
                </a:spcAft>
              </a:pPr>
              <a:endParaRPr lang="zh-CN" altLang="en-US" sz="2700" b="1">
                <a:solidFill>
                  <a:srgbClr val="C00000"/>
                </a:solidFill>
                <a:latin typeface="思源黑体" pitchFamily="34" charset="-122"/>
                <a:ea typeface="思源黑体" pitchFamily="34" charset="-122"/>
              </a:endParaRPr>
            </a:p>
          </p:txBody>
        </p:sp>
        <p:sp>
          <p:nvSpPr>
            <p:cNvPr id="240" name="圆角矩形 239"/>
            <p:cNvSpPr/>
            <p:nvPr/>
          </p:nvSpPr>
          <p:spPr>
            <a:xfrm>
              <a:off x="6035771" y="2446523"/>
              <a:ext cx="641029" cy="641029"/>
            </a:xfrm>
            <a:prstGeom prst="roundRect">
              <a:avLst>
                <a:gd name="adj" fmla="val 50000"/>
              </a:avLst>
            </a:prstGeom>
            <a:gradFill flip="none" rotWithShape="1">
              <a:gsLst>
                <a:gs pos="81000">
                  <a:schemeClr val="bg1"/>
                </a:gs>
                <a:gs pos="26000">
                  <a:schemeClr val="bg1">
                    <a:lumMod val="86000"/>
                  </a:schemeClr>
                </a:gs>
              </a:gsLst>
              <a:lin ang="18900000" scaled="1"/>
              <a:tileRect/>
            </a:gradFill>
            <a:ln w="34925">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6098" tIns="351838" rIns="306099" bIns="351837" numCol="1" spcCol="1270" anchor="ctr" anchorCtr="0">
              <a:noAutofit/>
            </a:bodyPr>
            <a:lstStyle/>
            <a:p>
              <a:pPr algn="ctr" defTabSz="1200150">
                <a:lnSpc>
                  <a:spcPct val="90000"/>
                </a:lnSpc>
                <a:spcBef>
                  <a:spcPct val="0"/>
                </a:spcBef>
                <a:spcAft>
                  <a:spcPct val="35000"/>
                </a:spcAft>
              </a:pPr>
              <a:endParaRPr lang="zh-CN" altLang="en-US" sz="2700" b="1">
                <a:solidFill>
                  <a:srgbClr val="C00000"/>
                </a:solidFill>
                <a:latin typeface="思源黑体" pitchFamily="34" charset="-122"/>
                <a:ea typeface="思源黑体" pitchFamily="34" charset="-122"/>
              </a:endParaRPr>
            </a:p>
          </p:txBody>
        </p:sp>
        <p:sp>
          <p:nvSpPr>
            <p:cNvPr id="241" name="椭圆 240"/>
            <p:cNvSpPr/>
            <p:nvPr/>
          </p:nvSpPr>
          <p:spPr>
            <a:xfrm>
              <a:off x="6036768" y="2447520"/>
              <a:ext cx="639034" cy="639034"/>
            </a:xfrm>
            <a:prstGeom prst="ellipse">
              <a:avLst/>
            </a:prstGeom>
            <a:noFill/>
            <a:ln cap="rnd">
              <a:solidFill>
                <a:srgbClr val="C00000"/>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思源黑体" pitchFamily="34" charset="-122"/>
                <a:ea typeface="思源黑体" pitchFamily="34" charset="-122"/>
              </a:endParaRPr>
            </a:p>
          </p:txBody>
        </p:sp>
        <p:sp>
          <p:nvSpPr>
            <p:cNvPr id="242" name="文本框 241"/>
            <p:cNvSpPr txBox="1"/>
            <p:nvPr/>
          </p:nvSpPr>
          <p:spPr>
            <a:xfrm>
              <a:off x="6095999" y="2381235"/>
              <a:ext cx="530488" cy="738664"/>
            </a:xfrm>
            <a:prstGeom prst="rect">
              <a:avLst/>
            </a:prstGeom>
            <a:noFill/>
          </p:spPr>
          <p:txBody>
            <a:bodyPr wrap="none" rtlCol="0">
              <a:spAutoFit/>
            </a:bodyPr>
            <a:lstStyle/>
            <a:p>
              <a:r>
                <a:rPr lang="en-US" altLang="zh-CN" sz="3000" b="1" dirty="0" smtClean="0">
                  <a:solidFill>
                    <a:srgbClr val="C00000"/>
                  </a:solidFill>
                  <a:latin typeface="思源黑体" pitchFamily="34" charset="-122"/>
                  <a:ea typeface="思源黑体" pitchFamily="34" charset="-122"/>
                </a:rPr>
                <a:t>2</a:t>
              </a:r>
              <a:endParaRPr lang="zh-CN" altLang="en-US" sz="3000" b="1" dirty="0">
                <a:solidFill>
                  <a:srgbClr val="C00000"/>
                </a:solidFill>
                <a:latin typeface="思源黑体" pitchFamily="34" charset="-122"/>
                <a:ea typeface="思源黑体" pitchFamily="34" charset="-122"/>
              </a:endParaRPr>
            </a:p>
          </p:txBody>
        </p:sp>
      </p:grpSp>
      <p:sp>
        <p:nvSpPr>
          <p:cNvPr id="237" name="文本框 236"/>
          <p:cNvSpPr txBox="1"/>
          <p:nvPr/>
        </p:nvSpPr>
        <p:spPr>
          <a:xfrm>
            <a:off x="5176389" y="1870500"/>
            <a:ext cx="2954655" cy="461665"/>
          </a:xfrm>
          <a:prstGeom prst="rect">
            <a:avLst/>
          </a:prstGeom>
          <a:noFill/>
        </p:spPr>
        <p:txBody>
          <a:bodyPr wrap="none" rtlCol="0">
            <a:spAutoFit/>
          </a:bodyPr>
          <a:lstStyle/>
          <a:p>
            <a:r>
              <a:rPr lang="zh-CN" altLang="en-US" sz="2400" b="1" smtClean="0">
                <a:solidFill>
                  <a:srgbClr val="C00000"/>
                </a:solidFill>
                <a:latin typeface="思源黑体" pitchFamily="34" charset="-122"/>
                <a:ea typeface="思源黑体" pitchFamily="34" charset="-122"/>
              </a:rPr>
              <a:t>为什么要拥有责任心</a:t>
            </a:r>
            <a:endParaRPr lang="zh-CN" altLang="en-US" sz="2400" b="1" dirty="0">
              <a:solidFill>
                <a:srgbClr val="C00000"/>
              </a:solidFill>
              <a:latin typeface="思源黑体" pitchFamily="34" charset="-122"/>
              <a:ea typeface="思源黑体" pitchFamily="34" charset="-122"/>
            </a:endParaRPr>
          </a:p>
        </p:txBody>
      </p:sp>
      <p:grpSp>
        <p:nvGrpSpPr>
          <p:cNvPr id="18" name="组合 256"/>
          <p:cNvGrpSpPr/>
          <p:nvPr/>
        </p:nvGrpSpPr>
        <p:grpSpPr>
          <a:xfrm>
            <a:off x="5101864" y="779425"/>
            <a:ext cx="683552" cy="605825"/>
            <a:chOff x="6802482" y="1039228"/>
            <a:chExt cx="911403" cy="807767"/>
          </a:xfrm>
        </p:grpSpPr>
        <p:sp>
          <p:nvSpPr>
            <p:cNvPr id="248" name="Freeform 5"/>
            <p:cNvSpPr/>
            <p:nvPr/>
          </p:nvSpPr>
          <p:spPr bwMode="auto">
            <a:xfrm rot="10800000">
              <a:off x="6802482" y="1039228"/>
              <a:ext cx="911403" cy="80776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gs>
                <a:gs pos="0">
                  <a:schemeClr val="bg1">
                    <a:lumMod val="88000"/>
                  </a:schemeClr>
                </a:gs>
              </a:gsLst>
              <a:lin ang="18900000" scaled="1"/>
              <a:tileRect/>
            </a:gradFill>
            <a:ln w="25400">
              <a:gradFill flip="none" rotWithShape="1">
                <a:gsLst>
                  <a:gs pos="100000">
                    <a:schemeClr val="bg1">
                      <a:lumMod val="83000"/>
                    </a:schemeClr>
                  </a:gs>
                  <a:gs pos="0">
                    <a:schemeClr val="bg1"/>
                  </a:gs>
                </a:gsLst>
                <a:lin ang="18900000" scaled="1"/>
                <a:tileRect/>
              </a:gradFill>
            </a:ln>
            <a:effectLst>
              <a:outerShdw blurRad="381000" dist="317500" dir="8100000" algn="tr" rotWithShape="0">
                <a:prstClr val="black">
                  <a:alpha val="18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6098" tIns="351838" rIns="306099" bIns="351837" numCol="1" spcCol="1270" anchor="ctr" anchorCtr="0">
              <a:noAutofit/>
            </a:bodyPr>
            <a:lstStyle/>
            <a:p>
              <a:pPr algn="ctr" defTabSz="1200150">
                <a:lnSpc>
                  <a:spcPct val="90000"/>
                </a:lnSpc>
                <a:spcBef>
                  <a:spcPct val="0"/>
                </a:spcBef>
                <a:spcAft>
                  <a:spcPct val="35000"/>
                </a:spcAft>
              </a:pPr>
              <a:endParaRPr lang="zh-CN" altLang="en-US" sz="2700" b="1">
                <a:solidFill>
                  <a:srgbClr val="C00000"/>
                </a:solidFill>
                <a:latin typeface="思源黑体" pitchFamily="34" charset="-122"/>
                <a:ea typeface="思源黑体" pitchFamily="34" charset="-122"/>
              </a:endParaRPr>
            </a:p>
          </p:txBody>
        </p:sp>
        <p:sp>
          <p:nvSpPr>
            <p:cNvPr id="249" name="圆角矩形 248"/>
            <p:cNvSpPr/>
            <p:nvPr/>
          </p:nvSpPr>
          <p:spPr>
            <a:xfrm>
              <a:off x="6937669" y="1122597"/>
              <a:ext cx="641029" cy="641029"/>
            </a:xfrm>
            <a:prstGeom prst="roundRect">
              <a:avLst>
                <a:gd name="adj" fmla="val 50000"/>
              </a:avLst>
            </a:prstGeom>
            <a:gradFill flip="none" rotWithShape="1">
              <a:gsLst>
                <a:gs pos="81000">
                  <a:schemeClr val="bg1"/>
                </a:gs>
                <a:gs pos="26000">
                  <a:schemeClr val="bg1">
                    <a:lumMod val="86000"/>
                  </a:schemeClr>
                </a:gs>
              </a:gsLst>
              <a:lin ang="18900000" scaled="1"/>
              <a:tileRect/>
            </a:gradFill>
            <a:ln w="34925">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6098" tIns="351838" rIns="306099" bIns="351837" numCol="1" spcCol="1270" anchor="ctr" anchorCtr="0">
              <a:noAutofit/>
            </a:bodyPr>
            <a:lstStyle/>
            <a:p>
              <a:pPr algn="ctr" defTabSz="1200150">
                <a:lnSpc>
                  <a:spcPct val="90000"/>
                </a:lnSpc>
                <a:spcBef>
                  <a:spcPct val="0"/>
                </a:spcBef>
                <a:spcAft>
                  <a:spcPct val="35000"/>
                </a:spcAft>
              </a:pPr>
              <a:endParaRPr lang="zh-CN" altLang="en-US" sz="2700" b="1">
                <a:solidFill>
                  <a:srgbClr val="C00000"/>
                </a:solidFill>
                <a:latin typeface="思源黑体" pitchFamily="34" charset="-122"/>
                <a:ea typeface="思源黑体" pitchFamily="34" charset="-122"/>
              </a:endParaRPr>
            </a:p>
          </p:txBody>
        </p:sp>
        <p:sp>
          <p:nvSpPr>
            <p:cNvPr id="250" name="椭圆 249"/>
            <p:cNvSpPr/>
            <p:nvPr/>
          </p:nvSpPr>
          <p:spPr>
            <a:xfrm>
              <a:off x="6938666" y="1123594"/>
              <a:ext cx="639034" cy="639034"/>
            </a:xfrm>
            <a:prstGeom prst="ellipse">
              <a:avLst/>
            </a:prstGeom>
            <a:noFill/>
            <a:ln cap="rnd">
              <a:solidFill>
                <a:srgbClr val="C00000"/>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思源黑体" pitchFamily="34" charset="-122"/>
                <a:ea typeface="思源黑体" pitchFamily="34" charset="-122"/>
              </a:endParaRPr>
            </a:p>
          </p:txBody>
        </p:sp>
        <p:sp>
          <p:nvSpPr>
            <p:cNvPr id="251" name="文本框 250"/>
            <p:cNvSpPr txBox="1"/>
            <p:nvPr/>
          </p:nvSpPr>
          <p:spPr>
            <a:xfrm>
              <a:off x="6994269" y="1047728"/>
              <a:ext cx="530488" cy="738664"/>
            </a:xfrm>
            <a:prstGeom prst="rect">
              <a:avLst/>
            </a:prstGeom>
            <a:noFill/>
          </p:spPr>
          <p:txBody>
            <a:bodyPr wrap="none" rtlCol="0">
              <a:spAutoFit/>
            </a:bodyPr>
            <a:lstStyle/>
            <a:p>
              <a:r>
                <a:rPr lang="en-US" altLang="zh-CN" sz="3000" b="1" dirty="0" smtClean="0">
                  <a:solidFill>
                    <a:srgbClr val="C00000"/>
                  </a:solidFill>
                  <a:latin typeface="思源黑体" pitchFamily="34" charset="-122"/>
                  <a:ea typeface="思源黑体" pitchFamily="34" charset="-122"/>
                </a:rPr>
                <a:t>1</a:t>
              </a:r>
              <a:endParaRPr lang="zh-CN" altLang="en-US" sz="3000" b="1" dirty="0">
                <a:solidFill>
                  <a:srgbClr val="C00000"/>
                </a:solidFill>
                <a:latin typeface="思源黑体" pitchFamily="34" charset="-122"/>
                <a:ea typeface="思源黑体" pitchFamily="34" charset="-122"/>
              </a:endParaRPr>
            </a:p>
          </p:txBody>
        </p:sp>
      </p:grpSp>
      <p:sp>
        <p:nvSpPr>
          <p:cNvPr id="246" name="文本框 245"/>
          <p:cNvSpPr txBox="1"/>
          <p:nvPr/>
        </p:nvSpPr>
        <p:spPr>
          <a:xfrm>
            <a:off x="5852811" y="870368"/>
            <a:ext cx="2031326" cy="461665"/>
          </a:xfrm>
          <a:prstGeom prst="rect">
            <a:avLst/>
          </a:prstGeom>
          <a:noFill/>
        </p:spPr>
        <p:txBody>
          <a:bodyPr wrap="none" rtlCol="0">
            <a:spAutoFit/>
          </a:bodyPr>
          <a:lstStyle/>
          <a:p>
            <a:pPr algn="ctr"/>
            <a:r>
              <a:rPr lang="zh-CN" altLang="en-US" sz="2400" b="1" smtClean="0">
                <a:solidFill>
                  <a:srgbClr val="C00000"/>
                </a:solidFill>
                <a:latin typeface="思源黑体" pitchFamily="34" charset="-122"/>
                <a:ea typeface="思源黑体" pitchFamily="34" charset="-122"/>
              </a:rPr>
              <a:t>什么叫责任心</a:t>
            </a:r>
            <a:endParaRPr lang="zh-CN" altLang="en-US" sz="2400" b="1" dirty="0">
              <a:solidFill>
                <a:srgbClr val="C00000"/>
              </a:solidFill>
              <a:latin typeface="思源黑体" pitchFamily="34" charset="-122"/>
              <a:ea typeface="思源黑体" pitchFamily="34" charset="-122"/>
            </a:endParaRPr>
          </a:p>
        </p:txBody>
      </p:sp>
      <p:sp>
        <p:nvSpPr>
          <p:cNvPr id="45" name="椭圆 44"/>
          <p:cNvSpPr/>
          <p:nvPr/>
        </p:nvSpPr>
        <p:spPr>
          <a:xfrm>
            <a:off x="2000232" y="3143254"/>
            <a:ext cx="474100" cy="474100"/>
          </a:xfrm>
          <a:prstGeom prst="ellipse">
            <a:avLst/>
          </a:prstGeom>
          <a:gradFill flip="none" rotWithShape="1">
            <a:gsLst>
              <a:gs pos="0">
                <a:schemeClr val="bg1"/>
              </a:gs>
              <a:gs pos="100000">
                <a:schemeClr val="bg1">
                  <a:lumMod val="85000"/>
                </a:schemeClr>
              </a:gs>
            </a:gsLst>
            <a:lin ang="18900000" scaled="1"/>
            <a:tileRect/>
          </a:gradFill>
          <a:ln w="28575">
            <a:gradFill flip="none" rotWithShape="1">
              <a:gsLst>
                <a:gs pos="0">
                  <a:schemeClr val="bg1"/>
                </a:gs>
                <a:gs pos="100000">
                  <a:schemeClr val="bg1">
                    <a:lumMod val="85000"/>
                  </a:schemeClr>
                </a:gs>
              </a:gsLst>
              <a:lin ang="8100000" scaled="1"/>
              <a:tileRect/>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46" name="椭圆 45"/>
          <p:cNvSpPr/>
          <p:nvPr/>
        </p:nvSpPr>
        <p:spPr>
          <a:xfrm>
            <a:off x="1928794" y="4286262"/>
            <a:ext cx="489374" cy="489374"/>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47" name="椭圆 46"/>
          <p:cNvSpPr/>
          <p:nvPr/>
        </p:nvSpPr>
        <p:spPr>
          <a:xfrm>
            <a:off x="285720" y="4357700"/>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48" name="椭圆 47"/>
          <p:cNvSpPr/>
          <p:nvPr/>
        </p:nvSpPr>
        <p:spPr>
          <a:xfrm>
            <a:off x="1071538" y="3857634"/>
            <a:ext cx="305403" cy="305403"/>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1" name="椭圆 50"/>
          <p:cNvSpPr/>
          <p:nvPr/>
        </p:nvSpPr>
        <p:spPr>
          <a:xfrm>
            <a:off x="3214678" y="4143386"/>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3" name="椭圆 52"/>
          <p:cNvSpPr/>
          <p:nvPr/>
        </p:nvSpPr>
        <p:spPr>
          <a:xfrm>
            <a:off x="2643174" y="4071948"/>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5517">
        <p:blinds dir="vert"/>
      </p:transition>
    </mc:Choice>
    <mc:Fallback>
      <p:transition spd="slow" advTm="551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253"/>
                                        </p:tgtEl>
                                        <p:attrNameLst>
                                          <p:attrName>style.visibility</p:attrName>
                                        </p:attrNameLst>
                                      </p:cBhvr>
                                      <p:to>
                                        <p:strVal val="visible"/>
                                      </p:to>
                                    </p:set>
                                    <p:animEffect transition="in" filter="wipe(right)">
                                      <p:cBhvr>
                                        <p:cTn id="12" dur="500"/>
                                        <p:tgtEl>
                                          <p:spTgt spid="253"/>
                                        </p:tgtEl>
                                      </p:cBhvr>
                                    </p:animEffect>
                                  </p:childTnLst>
                                </p:cTn>
                              </p:par>
                              <p:par>
                                <p:cTn id="13" presetID="22" presetClass="entr" presetSubtype="1"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1750"/>
                                        <p:tgtEl>
                                          <p:spTgt spid="4"/>
                                        </p:tgtEl>
                                      </p:cBhvr>
                                    </p:animEffect>
                                  </p:childTnLst>
                                </p:cTn>
                              </p:par>
                              <p:par>
                                <p:cTn id="20" presetID="2" presetClass="entr" presetSubtype="8" fill="hold" nodeType="withEffect">
                                  <p:stCondLst>
                                    <p:cond delay="50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0-#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75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0-#ppt_w/2"/>
                                          </p:val>
                                        </p:tav>
                                        <p:tav tm="100000">
                                          <p:val>
                                            <p:strVal val="#ppt_x"/>
                                          </p:val>
                                        </p:tav>
                                      </p:tavLst>
                                    </p:anim>
                                    <p:anim calcmode="lin" valueType="num">
                                      <p:cBhvr additive="base">
                                        <p:cTn id="27" dur="500" fill="hold"/>
                                        <p:tgtEl>
                                          <p:spTgt spid="16"/>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100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0-#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125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0-#ppt_w/2"/>
                                          </p:val>
                                        </p:tav>
                                        <p:tav tm="100000">
                                          <p:val>
                                            <p:strVal val="#ppt_x"/>
                                          </p:val>
                                        </p:tav>
                                      </p:tavLst>
                                    </p:anim>
                                    <p:anim calcmode="lin" valueType="num">
                                      <p:cBhvr additive="base">
                                        <p:cTn id="35" dur="500" fill="hold"/>
                                        <p:tgtEl>
                                          <p:spTgt spid="7"/>
                                        </p:tgtEl>
                                        <p:attrNameLst>
                                          <p:attrName>ppt_y</p:attrName>
                                        </p:attrNameLst>
                                      </p:cBhvr>
                                      <p:tavLst>
                                        <p:tav tm="0">
                                          <p:val>
                                            <p:strVal val="#ppt_y"/>
                                          </p:val>
                                        </p:tav>
                                        <p:tav tm="100000">
                                          <p:val>
                                            <p:strVal val="#ppt_y"/>
                                          </p:val>
                                        </p:tav>
                                      </p:tavLst>
                                    </p:anim>
                                  </p:childTnLst>
                                </p:cTn>
                              </p:par>
                              <p:par>
                                <p:cTn id="36" presetID="53" presetClass="entr" presetSubtype="528" fill="hold" grpId="0" nodeType="withEffect">
                                  <p:stCondLst>
                                    <p:cond delay="250"/>
                                  </p:stCondLst>
                                  <p:childTnLst>
                                    <p:set>
                                      <p:cBhvr>
                                        <p:cTn id="37" dur="1" fill="hold">
                                          <p:stCondLst>
                                            <p:cond delay="0"/>
                                          </p:stCondLst>
                                        </p:cTn>
                                        <p:tgtEl>
                                          <p:spTgt spid="45"/>
                                        </p:tgtEl>
                                        <p:attrNameLst>
                                          <p:attrName>style.visibility</p:attrName>
                                        </p:attrNameLst>
                                      </p:cBhvr>
                                      <p:to>
                                        <p:strVal val="visible"/>
                                      </p:to>
                                    </p:set>
                                    <p:anim calcmode="lin" valueType="num">
                                      <p:cBhvr>
                                        <p:cTn id="38" dur="500" fill="hold"/>
                                        <p:tgtEl>
                                          <p:spTgt spid="45"/>
                                        </p:tgtEl>
                                        <p:attrNameLst>
                                          <p:attrName>ppt_w</p:attrName>
                                        </p:attrNameLst>
                                      </p:cBhvr>
                                      <p:tavLst>
                                        <p:tav tm="0">
                                          <p:val>
                                            <p:fltVal val="0"/>
                                          </p:val>
                                        </p:tav>
                                        <p:tav tm="100000">
                                          <p:val>
                                            <p:strVal val="#ppt_w"/>
                                          </p:val>
                                        </p:tav>
                                      </p:tavLst>
                                    </p:anim>
                                    <p:anim calcmode="lin" valueType="num">
                                      <p:cBhvr>
                                        <p:cTn id="39" dur="500" fill="hold"/>
                                        <p:tgtEl>
                                          <p:spTgt spid="45"/>
                                        </p:tgtEl>
                                        <p:attrNameLst>
                                          <p:attrName>ppt_h</p:attrName>
                                        </p:attrNameLst>
                                      </p:cBhvr>
                                      <p:tavLst>
                                        <p:tav tm="0">
                                          <p:val>
                                            <p:fltVal val="0"/>
                                          </p:val>
                                        </p:tav>
                                        <p:tav tm="100000">
                                          <p:val>
                                            <p:strVal val="#ppt_h"/>
                                          </p:val>
                                        </p:tav>
                                      </p:tavLst>
                                    </p:anim>
                                    <p:animEffect transition="in" filter="fade">
                                      <p:cBhvr>
                                        <p:cTn id="40" dur="500"/>
                                        <p:tgtEl>
                                          <p:spTgt spid="45"/>
                                        </p:tgtEl>
                                      </p:cBhvr>
                                    </p:animEffect>
                                    <p:anim calcmode="lin" valueType="num">
                                      <p:cBhvr>
                                        <p:cTn id="41" dur="500" fill="hold"/>
                                        <p:tgtEl>
                                          <p:spTgt spid="45"/>
                                        </p:tgtEl>
                                        <p:attrNameLst>
                                          <p:attrName>ppt_x</p:attrName>
                                        </p:attrNameLst>
                                      </p:cBhvr>
                                      <p:tavLst>
                                        <p:tav tm="0">
                                          <p:val>
                                            <p:fltVal val="0.5"/>
                                          </p:val>
                                        </p:tav>
                                        <p:tav tm="100000">
                                          <p:val>
                                            <p:strVal val="#ppt_x"/>
                                          </p:val>
                                        </p:tav>
                                      </p:tavLst>
                                    </p:anim>
                                    <p:anim calcmode="lin" valueType="num">
                                      <p:cBhvr>
                                        <p:cTn id="42" dur="500" fill="hold"/>
                                        <p:tgtEl>
                                          <p:spTgt spid="45"/>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500"/>
                                  </p:stCondLst>
                                  <p:childTnLst>
                                    <p:set>
                                      <p:cBhvr>
                                        <p:cTn id="44" dur="1" fill="hold">
                                          <p:stCondLst>
                                            <p:cond delay="0"/>
                                          </p:stCondLst>
                                        </p:cTn>
                                        <p:tgtEl>
                                          <p:spTgt spid="48"/>
                                        </p:tgtEl>
                                        <p:attrNameLst>
                                          <p:attrName>style.visibility</p:attrName>
                                        </p:attrNameLst>
                                      </p:cBhvr>
                                      <p:to>
                                        <p:strVal val="visible"/>
                                      </p:to>
                                    </p:set>
                                    <p:anim calcmode="lin" valueType="num">
                                      <p:cBhvr>
                                        <p:cTn id="45" dur="500" fill="hold"/>
                                        <p:tgtEl>
                                          <p:spTgt spid="48"/>
                                        </p:tgtEl>
                                        <p:attrNameLst>
                                          <p:attrName>ppt_w</p:attrName>
                                        </p:attrNameLst>
                                      </p:cBhvr>
                                      <p:tavLst>
                                        <p:tav tm="0">
                                          <p:val>
                                            <p:fltVal val="0"/>
                                          </p:val>
                                        </p:tav>
                                        <p:tav tm="100000">
                                          <p:val>
                                            <p:strVal val="#ppt_w"/>
                                          </p:val>
                                        </p:tav>
                                      </p:tavLst>
                                    </p:anim>
                                    <p:anim calcmode="lin" valueType="num">
                                      <p:cBhvr>
                                        <p:cTn id="46" dur="500" fill="hold"/>
                                        <p:tgtEl>
                                          <p:spTgt spid="48"/>
                                        </p:tgtEl>
                                        <p:attrNameLst>
                                          <p:attrName>ppt_h</p:attrName>
                                        </p:attrNameLst>
                                      </p:cBhvr>
                                      <p:tavLst>
                                        <p:tav tm="0">
                                          <p:val>
                                            <p:fltVal val="0"/>
                                          </p:val>
                                        </p:tav>
                                        <p:tav tm="100000">
                                          <p:val>
                                            <p:strVal val="#ppt_h"/>
                                          </p:val>
                                        </p:tav>
                                      </p:tavLst>
                                    </p:anim>
                                    <p:animEffect transition="in" filter="fade">
                                      <p:cBhvr>
                                        <p:cTn id="47" dur="500"/>
                                        <p:tgtEl>
                                          <p:spTgt spid="48"/>
                                        </p:tgtEl>
                                      </p:cBhvr>
                                    </p:animEffect>
                                    <p:anim calcmode="lin" valueType="num">
                                      <p:cBhvr>
                                        <p:cTn id="48" dur="500" fill="hold"/>
                                        <p:tgtEl>
                                          <p:spTgt spid="48"/>
                                        </p:tgtEl>
                                        <p:attrNameLst>
                                          <p:attrName>ppt_x</p:attrName>
                                        </p:attrNameLst>
                                      </p:cBhvr>
                                      <p:tavLst>
                                        <p:tav tm="0">
                                          <p:val>
                                            <p:fltVal val="0.5"/>
                                          </p:val>
                                        </p:tav>
                                        <p:tav tm="100000">
                                          <p:val>
                                            <p:strVal val="#ppt_x"/>
                                          </p:val>
                                        </p:tav>
                                      </p:tavLst>
                                    </p:anim>
                                    <p:anim calcmode="lin" valueType="num">
                                      <p:cBhvr>
                                        <p:cTn id="49" dur="500" fill="hold"/>
                                        <p:tgtEl>
                                          <p:spTgt spid="48"/>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75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anim calcmode="lin" valueType="num">
                                      <p:cBhvr>
                                        <p:cTn id="55" dur="500" fill="hold"/>
                                        <p:tgtEl>
                                          <p:spTgt spid="47"/>
                                        </p:tgtEl>
                                        <p:attrNameLst>
                                          <p:attrName>ppt_x</p:attrName>
                                        </p:attrNameLst>
                                      </p:cBhvr>
                                      <p:tavLst>
                                        <p:tav tm="0">
                                          <p:val>
                                            <p:fltVal val="0.5"/>
                                          </p:val>
                                        </p:tav>
                                        <p:tav tm="100000">
                                          <p:val>
                                            <p:strVal val="#ppt_x"/>
                                          </p:val>
                                        </p:tav>
                                      </p:tavLst>
                                    </p:anim>
                                    <p:anim calcmode="lin" valueType="num">
                                      <p:cBhvr>
                                        <p:cTn id="56" dur="500" fill="hold"/>
                                        <p:tgtEl>
                                          <p:spTgt spid="47"/>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1500"/>
                                  </p:stCondLst>
                                  <p:childTnLst>
                                    <p:set>
                                      <p:cBhvr>
                                        <p:cTn id="58" dur="1" fill="hold">
                                          <p:stCondLst>
                                            <p:cond delay="0"/>
                                          </p:stCondLst>
                                        </p:cTn>
                                        <p:tgtEl>
                                          <p:spTgt spid="46"/>
                                        </p:tgtEl>
                                        <p:attrNameLst>
                                          <p:attrName>style.visibility</p:attrName>
                                        </p:attrNameLst>
                                      </p:cBhvr>
                                      <p:to>
                                        <p:strVal val="visible"/>
                                      </p:to>
                                    </p:set>
                                    <p:anim calcmode="lin" valueType="num">
                                      <p:cBhvr>
                                        <p:cTn id="59" dur="500" fill="hold"/>
                                        <p:tgtEl>
                                          <p:spTgt spid="46"/>
                                        </p:tgtEl>
                                        <p:attrNameLst>
                                          <p:attrName>ppt_w</p:attrName>
                                        </p:attrNameLst>
                                      </p:cBhvr>
                                      <p:tavLst>
                                        <p:tav tm="0">
                                          <p:val>
                                            <p:fltVal val="0"/>
                                          </p:val>
                                        </p:tav>
                                        <p:tav tm="100000">
                                          <p:val>
                                            <p:strVal val="#ppt_w"/>
                                          </p:val>
                                        </p:tav>
                                      </p:tavLst>
                                    </p:anim>
                                    <p:anim calcmode="lin" valueType="num">
                                      <p:cBhvr>
                                        <p:cTn id="60" dur="500" fill="hold"/>
                                        <p:tgtEl>
                                          <p:spTgt spid="46"/>
                                        </p:tgtEl>
                                        <p:attrNameLst>
                                          <p:attrName>ppt_h</p:attrName>
                                        </p:attrNameLst>
                                      </p:cBhvr>
                                      <p:tavLst>
                                        <p:tav tm="0">
                                          <p:val>
                                            <p:fltVal val="0"/>
                                          </p:val>
                                        </p:tav>
                                        <p:tav tm="100000">
                                          <p:val>
                                            <p:strVal val="#ppt_h"/>
                                          </p:val>
                                        </p:tav>
                                      </p:tavLst>
                                    </p:anim>
                                    <p:animEffect transition="in" filter="fade">
                                      <p:cBhvr>
                                        <p:cTn id="61" dur="500"/>
                                        <p:tgtEl>
                                          <p:spTgt spid="46"/>
                                        </p:tgtEl>
                                      </p:cBhvr>
                                    </p:animEffect>
                                    <p:anim calcmode="lin" valueType="num">
                                      <p:cBhvr>
                                        <p:cTn id="62" dur="500" fill="hold"/>
                                        <p:tgtEl>
                                          <p:spTgt spid="46"/>
                                        </p:tgtEl>
                                        <p:attrNameLst>
                                          <p:attrName>ppt_x</p:attrName>
                                        </p:attrNameLst>
                                      </p:cBhvr>
                                      <p:tavLst>
                                        <p:tav tm="0">
                                          <p:val>
                                            <p:fltVal val="0.5"/>
                                          </p:val>
                                        </p:tav>
                                        <p:tav tm="100000">
                                          <p:val>
                                            <p:strVal val="#ppt_x"/>
                                          </p:val>
                                        </p:tav>
                                      </p:tavLst>
                                    </p:anim>
                                    <p:anim calcmode="lin" valueType="num">
                                      <p:cBhvr>
                                        <p:cTn id="63" dur="500" fill="hold"/>
                                        <p:tgtEl>
                                          <p:spTgt spid="46"/>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2000"/>
                                  </p:stCondLst>
                                  <p:childTnLst>
                                    <p:set>
                                      <p:cBhvr>
                                        <p:cTn id="65" dur="1" fill="hold">
                                          <p:stCondLst>
                                            <p:cond delay="0"/>
                                          </p:stCondLst>
                                        </p:cTn>
                                        <p:tgtEl>
                                          <p:spTgt spid="51"/>
                                        </p:tgtEl>
                                        <p:attrNameLst>
                                          <p:attrName>style.visibility</p:attrName>
                                        </p:attrNameLst>
                                      </p:cBhvr>
                                      <p:to>
                                        <p:strVal val="visible"/>
                                      </p:to>
                                    </p:set>
                                    <p:anim calcmode="lin" valueType="num">
                                      <p:cBhvr>
                                        <p:cTn id="66" dur="500" fill="hold"/>
                                        <p:tgtEl>
                                          <p:spTgt spid="51"/>
                                        </p:tgtEl>
                                        <p:attrNameLst>
                                          <p:attrName>ppt_w</p:attrName>
                                        </p:attrNameLst>
                                      </p:cBhvr>
                                      <p:tavLst>
                                        <p:tav tm="0">
                                          <p:val>
                                            <p:fltVal val="0"/>
                                          </p:val>
                                        </p:tav>
                                        <p:tav tm="100000">
                                          <p:val>
                                            <p:strVal val="#ppt_w"/>
                                          </p:val>
                                        </p:tav>
                                      </p:tavLst>
                                    </p:anim>
                                    <p:anim calcmode="lin" valueType="num">
                                      <p:cBhvr>
                                        <p:cTn id="67" dur="500" fill="hold"/>
                                        <p:tgtEl>
                                          <p:spTgt spid="51"/>
                                        </p:tgtEl>
                                        <p:attrNameLst>
                                          <p:attrName>ppt_h</p:attrName>
                                        </p:attrNameLst>
                                      </p:cBhvr>
                                      <p:tavLst>
                                        <p:tav tm="0">
                                          <p:val>
                                            <p:fltVal val="0"/>
                                          </p:val>
                                        </p:tav>
                                        <p:tav tm="100000">
                                          <p:val>
                                            <p:strVal val="#ppt_h"/>
                                          </p:val>
                                        </p:tav>
                                      </p:tavLst>
                                    </p:anim>
                                    <p:animEffect transition="in" filter="fade">
                                      <p:cBhvr>
                                        <p:cTn id="68" dur="500"/>
                                        <p:tgtEl>
                                          <p:spTgt spid="51"/>
                                        </p:tgtEl>
                                      </p:cBhvr>
                                    </p:animEffect>
                                    <p:anim calcmode="lin" valueType="num">
                                      <p:cBhvr>
                                        <p:cTn id="69" dur="500" fill="hold"/>
                                        <p:tgtEl>
                                          <p:spTgt spid="51"/>
                                        </p:tgtEl>
                                        <p:attrNameLst>
                                          <p:attrName>ppt_x</p:attrName>
                                        </p:attrNameLst>
                                      </p:cBhvr>
                                      <p:tavLst>
                                        <p:tav tm="0">
                                          <p:val>
                                            <p:fltVal val="0.5"/>
                                          </p:val>
                                        </p:tav>
                                        <p:tav tm="100000">
                                          <p:val>
                                            <p:strVal val="#ppt_x"/>
                                          </p:val>
                                        </p:tav>
                                      </p:tavLst>
                                    </p:anim>
                                    <p:anim calcmode="lin" valueType="num">
                                      <p:cBhvr>
                                        <p:cTn id="70" dur="500" fill="hold"/>
                                        <p:tgtEl>
                                          <p:spTgt spid="51"/>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2250"/>
                                  </p:stCondLst>
                                  <p:childTnLst>
                                    <p:set>
                                      <p:cBhvr>
                                        <p:cTn id="72" dur="1" fill="hold">
                                          <p:stCondLst>
                                            <p:cond delay="0"/>
                                          </p:stCondLst>
                                        </p:cTn>
                                        <p:tgtEl>
                                          <p:spTgt spid="53"/>
                                        </p:tgtEl>
                                        <p:attrNameLst>
                                          <p:attrName>style.visibility</p:attrName>
                                        </p:attrNameLst>
                                      </p:cBhvr>
                                      <p:to>
                                        <p:strVal val="visible"/>
                                      </p:to>
                                    </p:set>
                                    <p:anim calcmode="lin" valueType="num">
                                      <p:cBhvr>
                                        <p:cTn id="73" dur="500" fill="hold"/>
                                        <p:tgtEl>
                                          <p:spTgt spid="53"/>
                                        </p:tgtEl>
                                        <p:attrNameLst>
                                          <p:attrName>ppt_w</p:attrName>
                                        </p:attrNameLst>
                                      </p:cBhvr>
                                      <p:tavLst>
                                        <p:tav tm="0">
                                          <p:val>
                                            <p:fltVal val="0"/>
                                          </p:val>
                                        </p:tav>
                                        <p:tav tm="100000">
                                          <p:val>
                                            <p:strVal val="#ppt_w"/>
                                          </p:val>
                                        </p:tav>
                                      </p:tavLst>
                                    </p:anim>
                                    <p:anim calcmode="lin" valueType="num">
                                      <p:cBhvr>
                                        <p:cTn id="74" dur="500" fill="hold"/>
                                        <p:tgtEl>
                                          <p:spTgt spid="53"/>
                                        </p:tgtEl>
                                        <p:attrNameLst>
                                          <p:attrName>ppt_h</p:attrName>
                                        </p:attrNameLst>
                                      </p:cBhvr>
                                      <p:tavLst>
                                        <p:tav tm="0">
                                          <p:val>
                                            <p:fltVal val="0"/>
                                          </p:val>
                                        </p:tav>
                                        <p:tav tm="100000">
                                          <p:val>
                                            <p:strVal val="#ppt_h"/>
                                          </p:val>
                                        </p:tav>
                                      </p:tavLst>
                                    </p:anim>
                                    <p:animEffect transition="in" filter="fade">
                                      <p:cBhvr>
                                        <p:cTn id="75" dur="500"/>
                                        <p:tgtEl>
                                          <p:spTgt spid="53"/>
                                        </p:tgtEl>
                                      </p:cBhvr>
                                    </p:animEffect>
                                    <p:anim calcmode="lin" valueType="num">
                                      <p:cBhvr>
                                        <p:cTn id="76" dur="500" fill="hold"/>
                                        <p:tgtEl>
                                          <p:spTgt spid="53"/>
                                        </p:tgtEl>
                                        <p:attrNameLst>
                                          <p:attrName>ppt_x</p:attrName>
                                        </p:attrNameLst>
                                      </p:cBhvr>
                                      <p:tavLst>
                                        <p:tav tm="0">
                                          <p:val>
                                            <p:fltVal val="0.5"/>
                                          </p:val>
                                        </p:tav>
                                        <p:tav tm="100000">
                                          <p:val>
                                            <p:strVal val="#ppt_x"/>
                                          </p:val>
                                        </p:tav>
                                      </p:tavLst>
                                    </p:anim>
                                    <p:anim calcmode="lin" valueType="num">
                                      <p:cBhvr>
                                        <p:cTn id="77" dur="500" fill="hold"/>
                                        <p:tgtEl>
                                          <p:spTgt spid="5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 grpId="0" animBg="1"/>
      <p:bldP spid="4" grpId="0" animBg="1"/>
      <p:bldP spid="5" grpId="0" animBg="1"/>
      <p:bldP spid="45" grpId="0" animBg="1"/>
      <p:bldP spid="46" grpId="0" animBg="1"/>
      <p:bldP spid="47" grpId="0" animBg="1"/>
      <p:bldP spid="48" grpId="0" animBg="1"/>
      <p:bldP spid="51" grpId="0" animBg="1"/>
      <p:bldP spid="5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813255"/>
            <a:ext cx="9144000" cy="3456384"/>
          </a:xfrm>
          <a:prstGeom prst="rect">
            <a:avLst/>
          </a:prstGeom>
          <a:solidFill>
            <a:srgbClr val="C00000">
              <a:alpha val="77000"/>
            </a:srgbClr>
          </a:solidFill>
          <a:ln w="12700" cap="flat" cmpd="sng" algn="ctr">
            <a:noFill/>
            <a:prstDash val="solid"/>
            <a:miter lim="800000"/>
          </a:ln>
          <a:effectLst/>
        </p:spPr>
        <p:txBody>
          <a:bodyPr lIns="121917" tIns="60958" rIns="121917" bIns="60958" rtlCol="0" anchor="ctr"/>
          <a:lstStyle/>
          <a:p>
            <a:pPr fontAlgn="auto">
              <a:spcBef>
                <a:spcPts val="0"/>
              </a:spcBef>
              <a:spcAft>
                <a:spcPts val="0"/>
              </a:spcAft>
              <a:defRPr/>
            </a:pPr>
            <a:endParaRPr lang="zh-CN" altLang="en-US" b="0" kern="0">
              <a:solidFill>
                <a:sysClr val="window" lastClr="FFFFFF"/>
              </a:solidFill>
              <a:latin typeface="Agency FB"/>
              <a:ea typeface="宋体" panose="02010600030101010101" pitchFamily="2" charset="-122"/>
            </a:endParaRPr>
          </a:p>
        </p:txBody>
      </p:sp>
      <p:sp>
        <p:nvSpPr>
          <p:cNvPr id="33" name="任意多边形 32"/>
          <p:cNvSpPr/>
          <p:nvPr/>
        </p:nvSpPr>
        <p:spPr>
          <a:xfrm>
            <a:off x="1569897" y="924449"/>
            <a:ext cx="1543098" cy="1186440"/>
          </a:xfrm>
          <a:custGeom>
            <a:avLst/>
            <a:gdLst>
              <a:gd name="connsiteX0" fmla="*/ 868680 w 1737360"/>
              <a:gd name="connsiteY0" fmla="*/ 0 h 1335802"/>
              <a:gd name="connsiteX1" fmla="*/ 1737360 w 1737360"/>
              <a:gd name="connsiteY1" fmla="*/ 868680 h 1335802"/>
              <a:gd name="connsiteX2" fmla="*/ 1270238 w 1737360"/>
              <a:gd name="connsiteY2" fmla="*/ 1335802 h 1335802"/>
              <a:gd name="connsiteX3" fmla="*/ 1215904 w 1737360"/>
              <a:gd name="connsiteY3" fmla="*/ 1290972 h 1335802"/>
              <a:gd name="connsiteX4" fmla="*/ 868680 w 1737360"/>
              <a:gd name="connsiteY4" fmla="*/ 1184910 h 1335802"/>
              <a:gd name="connsiteX5" fmla="*/ 521456 w 1737360"/>
              <a:gd name="connsiteY5" fmla="*/ 1290972 h 1335802"/>
              <a:gd name="connsiteX6" fmla="*/ 467122 w 1737360"/>
              <a:gd name="connsiteY6" fmla="*/ 1335802 h 1335802"/>
              <a:gd name="connsiteX7" fmla="*/ 0 w 1737360"/>
              <a:gd name="connsiteY7" fmla="*/ 868680 h 1335802"/>
              <a:gd name="connsiteX8" fmla="*/ 868680 w 1737360"/>
              <a:gd name="connsiteY8" fmla="*/ 0 h 133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7360" h="1335802">
                <a:moveTo>
                  <a:pt x="868680" y="0"/>
                </a:moveTo>
                <a:lnTo>
                  <a:pt x="1737360" y="868680"/>
                </a:lnTo>
                <a:lnTo>
                  <a:pt x="1270238" y="1335802"/>
                </a:lnTo>
                <a:lnTo>
                  <a:pt x="1215904" y="1290972"/>
                </a:lnTo>
                <a:cubicBezTo>
                  <a:pt x="1116787" y="1224010"/>
                  <a:pt x="997300" y="1184910"/>
                  <a:pt x="868680" y="1184910"/>
                </a:cubicBezTo>
                <a:cubicBezTo>
                  <a:pt x="740061" y="1184910"/>
                  <a:pt x="620574" y="1224010"/>
                  <a:pt x="521456" y="1290972"/>
                </a:cubicBezTo>
                <a:lnTo>
                  <a:pt x="467122" y="1335802"/>
                </a:lnTo>
                <a:lnTo>
                  <a:pt x="0" y="868680"/>
                </a:lnTo>
                <a:lnTo>
                  <a:pt x="868680" y="0"/>
                </a:lnTo>
                <a:close/>
              </a:path>
            </a:pathLst>
          </a:custGeom>
          <a:blipFill>
            <a:blip r:embed="rId1"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4" name="任意多边形 33"/>
          <p:cNvSpPr/>
          <p:nvPr/>
        </p:nvSpPr>
        <p:spPr>
          <a:xfrm>
            <a:off x="723901" y="1756910"/>
            <a:ext cx="1193857" cy="1543098"/>
          </a:xfrm>
          <a:custGeom>
            <a:avLst/>
            <a:gdLst>
              <a:gd name="connsiteX0" fmla="*/ 868680 w 1344153"/>
              <a:gd name="connsiteY0" fmla="*/ 0 h 1737360"/>
              <a:gd name="connsiteX1" fmla="*/ 1344153 w 1344153"/>
              <a:gd name="connsiteY1" fmla="*/ 475473 h 1737360"/>
              <a:gd name="connsiteX2" fmla="*/ 1306212 w 1344153"/>
              <a:gd name="connsiteY2" fmla="*/ 521456 h 1737360"/>
              <a:gd name="connsiteX3" fmla="*/ 1200150 w 1344153"/>
              <a:gd name="connsiteY3" fmla="*/ 868680 h 1737360"/>
              <a:gd name="connsiteX4" fmla="*/ 1306212 w 1344153"/>
              <a:gd name="connsiteY4" fmla="*/ 1215904 h 1737360"/>
              <a:gd name="connsiteX5" fmla="*/ 1344153 w 1344153"/>
              <a:gd name="connsiteY5" fmla="*/ 1261888 h 1737360"/>
              <a:gd name="connsiteX6" fmla="*/ 868680 w 1344153"/>
              <a:gd name="connsiteY6" fmla="*/ 1737360 h 1737360"/>
              <a:gd name="connsiteX7" fmla="*/ 0 w 1344153"/>
              <a:gd name="connsiteY7" fmla="*/ 868680 h 1737360"/>
              <a:gd name="connsiteX8" fmla="*/ 868680 w 1344153"/>
              <a:gd name="connsiteY8"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153" h="1737360">
                <a:moveTo>
                  <a:pt x="868680" y="0"/>
                </a:moveTo>
                <a:lnTo>
                  <a:pt x="1344153" y="475473"/>
                </a:lnTo>
                <a:lnTo>
                  <a:pt x="1306212" y="521456"/>
                </a:lnTo>
                <a:cubicBezTo>
                  <a:pt x="1239250" y="620574"/>
                  <a:pt x="1200150" y="740061"/>
                  <a:pt x="1200150" y="868680"/>
                </a:cubicBezTo>
                <a:cubicBezTo>
                  <a:pt x="1200150" y="997300"/>
                  <a:pt x="1239250" y="1116787"/>
                  <a:pt x="1306212" y="1215904"/>
                </a:cubicBezTo>
                <a:lnTo>
                  <a:pt x="1344153" y="1261888"/>
                </a:lnTo>
                <a:lnTo>
                  <a:pt x="868680" y="1737360"/>
                </a:lnTo>
                <a:lnTo>
                  <a:pt x="0" y="868680"/>
                </a:lnTo>
                <a:lnTo>
                  <a:pt x="868680" y="0"/>
                </a:lnTo>
                <a:close/>
              </a:path>
            </a:pathLst>
          </a:custGeom>
          <a:blipFill>
            <a:blip r:embed="rId2"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5" name="任意多边形 34"/>
          <p:cNvSpPr/>
          <p:nvPr/>
        </p:nvSpPr>
        <p:spPr>
          <a:xfrm>
            <a:off x="2796547" y="1756910"/>
            <a:ext cx="1193857" cy="1543098"/>
          </a:xfrm>
          <a:custGeom>
            <a:avLst/>
            <a:gdLst>
              <a:gd name="connsiteX0" fmla="*/ 475472 w 1344152"/>
              <a:gd name="connsiteY0" fmla="*/ 0 h 1737360"/>
              <a:gd name="connsiteX1" fmla="*/ 1344152 w 1344152"/>
              <a:gd name="connsiteY1" fmla="*/ 868680 h 1737360"/>
              <a:gd name="connsiteX2" fmla="*/ 475472 w 1344152"/>
              <a:gd name="connsiteY2" fmla="*/ 1737360 h 1737360"/>
              <a:gd name="connsiteX3" fmla="*/ 0 w 1344152"/>
              <a:gd name="connsiteY3" fmla="*/ 1261888 h 1737360"/>
              <a:gd name="connsiteX4" fmla="*/ 37940 w 1344152"/>
              <a:gd name="connsiteY4" fmla="*/ 1215904 h 1737360"/>
              <a:gd name="connsiteX5" fmla="*/ 144002 w 1344152"/>
              <a:gd name="connsiteY5" fmla="*/ 868680 h 1737360"/>
              <a:gd name="connsiteX6" fmla="*/ 37940 w 1344152"/>
              <a:gd name="connsiteY6" fmla="*/ 521456 h 1737360"/>
              <a:gd name="connsiteX7" fmla="*/ 0 w 1344152"/>
              <a:gd name="connsiteY7" fmla="*/ 475473 h 1737360"/>
              <a:gd name="connsiteX8" fmla="*/ 475472 w 1344152"/>
              <a:gd name="connsiteY8"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152" h="1737360">
                <a:moveTo>
                  <a:pt x="475472" y="0"/>
                </a:moveTo>
                <a:lnTo>
                  <a:pt x="1344152" y="868680"/>
                </a:lnTo>
                <a:lnTo>
                  <a:pt x="475472" y="1737360"/>
                </a:lnTo>
                <a:lnTo>
                  <a:pt x="0" y="1261888"/>
                </a:lnTo>
                <a:lnTo>
                  <a:pt x="37940" y="1215904"/>
                </a:lnTo>
                <a:cubicBezTo>
                  <a:pt x="104902" y="1116787"/>
                  <a:pt x="144002" y="997300"/>
                  <a:pt x="144002" y="868680"/>
                </a:cubicBezTo>
                <a:cubicBezTo>
                  <a:pt x="144002" y="740061"/>
                  <a:pt x="104902" y="620574"/>
                  <a:pt x="37940" y="521456"/>
                </a:cubicBezTo>
                <a:lnTo>
                  <a:pt x="0" y="475473"/>
                </a:lnTo>
                <a:lnTo>
                  <a:pt x="475472" y="0"/>
                </a:lnTo>
                <a:close/>
              </a:path>
            </a:pathLst>
          </a:custGeom>
          <a:blipFill>
            <a:blip r:embed="rId3"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6" name="任意多边形 35"/>
          <p:cNvSpPr/>
          <p:nvPr/>
        </p:nvSpPr>
        <p:spPr>
          <a:xfrm>
            <a:off x="1569897" y="2946029"/>
            <a:ext cx="1543098" cy="1186440"/>
          </a:xfrm>
          <a:custGeom>
            <a:avLst/>
            <a:gdLst>
              <a:gd name="connsiteX0" fmla="*/ 467122 w 1737360"/>
              <a:gd name="connsiteY0" fmla="*/ 0 h 1335802"/>
              <a:gd name="connsiteX1" fmla="*/ 521456 w 1737360"/>
              <a:gd name="connsiteY1" fmla="*/ 44830 h 1335802"/>
              <a:gd name="connsiteX2" fmla="*/ 868680 w 1737360"/>
              <a:gd name="connsiteY2" fmla="*/ 150892 h 1335802"/>
              <a:gd name="connsiteX3" fmla="*/ 1215904 w 1737360"/>
              <a:gd name="connsiteY3" fmla="*/ 44830 h 1335802"/>
              <a:gd name="connsiteX4" fmla="*/ 1270238 w 1737360"/>
              <a:gd name="connsiteY4" fmla="*/ 0 h 1335802"/>
              <a:gd name="connsiteX5" fmla="*/ 1737360 w 1737360"/>
              <a:gd name="connsiteY5" fmla="*/ 467122 h 1335802"/>
              <a:gd name="connsiteX6" fmla="*/ 868680 w 1737360"/>
              <a:gd name="connsiteY6" fmla="*/ 1335802 h 1335802"/>
              <a:gd name="connsiteX7" fmla="*/ 0 w 1737360"/>
              <a:gd name="connsiteY7" fmla="*/ 467122 h 1335802"/>
              <a:gd name="connsiteX8" fmla="*/ 467122 w 1737360"/>
              <a:gd name="connsiteY8" fmla="*/ 0 h 133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7360" h="1335802">
                <a:moveTo>
                  <a:pt x="467122" y="0"/>
                </a:moveTo>
                <a:lnTo>
                  <a:pt x="521456" y="44830"/>
                </a:lnTo>
                <a:cubicBezTo>
                  <a:pt x="620574" y="111792"/>
                  <a:pt x="740061" y="150892"/>
                  <a:pt x="868680" y="150892"/>
                </a:cubicBezTo>
                <a:cubicBezTo>
                  <a:pt x="997300" y="150892"/>
                  <a:pt x="1116787" y="111792"/>
                  <a:pt x="1215904" y="44830"/>
                </a:cubicBezTo>
                <a:lnTo>
                  <a:pt x="1270238" y="0"/>
                </a:lnTo>
                <a:lnTo>
                  <a:pt x="1737360" y="467122"/>
                </a:lnTo>
                <a:lnTo>
                  <a:pt x="868680" y="1335802"/>
                </a:lnTo>
                <a:lnTo>
                  <a:pt x="0" y="467122"/>
                </a:lnTo>
                <a:lnTo>
                  <a:pt x="467122" y="0"/>
                </a:lnTo>
                <a:close/>
              </a:path>
            </a:pathLst>
          </a:custGeom>
          <a:blipFill>
            <a:blip r:embed="rId4"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7" name="椭圆 36"/>
          <p:cNvSpPr/>
          <p:nvPr/>
        </p:nvSpPr>
        <p:spPr>
          <a:xfrm>
            <a:off x="1886346" y="2072020"/>
            <a:ext cx="910201" cy="910201"/>
          </a:xfrm>
          <a:prstGeom prst="ellipse">
            <a:avLst/>
          </a:prstGeom>
          <a:gradFill flip="none" rotWithShape="1">
            <a:gsLst>
              <a:gs pos="0">
                <a:srgbClr val="C00000"/>
              </a:gs>
              <a:gs pos="100000">
                <a:srgbClr val="FF000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42" name="文本框 41"/>
          <p:cNvSpPr txBox="1"/>
          <p:nvPr/>
        </p:nvSpPr>
        <p:spPr>
          <a:xfrm>
            <a:off x="1917758" y="2330279"/>
            <a:ext cx="932129" cy="400110"/>
          </a:xfrm>
          <a:prstGeom prst="rect">
            <a:avLst/>
          </a:prstGeom>
          <a:noFill/>
        </p:spPr>
        <p:txBody>
          <a:bodyPr wrap="square" lIns="91438" tIns="45719" rIns="91438" bIns="45719"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4357686" y="2055061"/>
            <a:ext cx="4357718" cy="923328"/>
          </a:xfrm>
          <a:prstGeom prst="rect">
            <a:avLst/>
          </a:prstGeom>
          <a:noFill/>
        </p:spPr>
        <p:txBody>
          <a:bodyPr wrap="square" lIns="91438" tIns="45719" rIns="91438" bIns="45719" rtlCol="0">
            <a:spAutoFit/>
          </a:bodyPr>
          <a:lstStyle/>
          <a:p>
            <a:r>
              <a:rPr lang="zh-CN" altLang="en-US" sz="5400" b="1" smtClean="0">
                <a:solidFill>
                  <a:schemeClr val="bg1"/>
                </a:solidFill>
                <a:effectLst>
                  <a:innerShdw blurRad="63500" dist="50800" dir="18900000">
                    <a:prstClr val="black">
                      <a:alpha val="50000"/>
                    </a:prstClr>
                  </a:innerShdw>
                </a:effectLst>
                <a:latin typeface="思源黑体" pitchFamily="34" charset="-122"/>
                <a:ea typeface="思源黑体" pitchFamily="34" charset="-122"/>
              </a:rPr>
              <a:t>什么</a:t>
            </a:r>
            <a:r>
              <a:rPr lang="zh-CN" altLang="en-US" sz="5400" b="1" smtClean="0">
                <a:solidFill>
                  <a:schemeClr val="bg1"/>
                </a:solidFill>
                <a:effectLst>
                  <a:innerShdw blurRad="63500" dist="50800" dir="18900000">
                    <a:prstClr val="black">
                      <a:alpha val="50000"/>
                    </a:prstClr>
                  </a:innerShdw>
                </a:effectLst>
                <a:latin typeface="思源黑体" pitchFamily="34" charset="-122"/>
                <a:ea typeface="思源黑体" pitchFamily="34" charset="-122"/>
              </a:rPr>
              <a:t>叫责任心</a:t>
            </a:r>
            <a:endParaRPr lang="zh-CN" altLang="en-US" sz="5400" b="1" smtClean="0">
              <a:solidFill>
                <a:schemeClr val="bg1"/>
              </a:solidFill>
              <a:effectLst>
                <a:innerShdw blurRad="63500" dist="50800" dir="18900000">
                  <a:prstClr val="black">
                    <a:alpha val="50000"/>
                  </a:prstClr>
                </a:innerShdw>
              </a:effectLst>
              <a:latin typeface="思源黑体" pitchFamily="34" charset="-122"/>
              <a:ea typeface="思源黑体" pitchFamily="34" charset="-122"/>
            </a:endParaRPr>
          </a:p>
        </p:txBody>
      </p:sp>
      <p:sp>
        <p:nvSpPr>
          <p:cNvPr id="48" name="椭圆 47"/>
          <p:cNvSpPr/>
          <p:nvPr/>
        </p:nvSpPr>
        <p:spPr>
          <a:xfrm>
            <a:off x="723900" y="3126320"/>
            <a:ext cx="474100" cy="474100"/>
          </a:xfrm>
          <a:prstGeom prst="ellipse">
            <a:avLst/>
          </a:prstGeom>
          <a:gradFill flip="none" rotWithShape="1">
            <a:gsLst>
              <a:gs pos="0">
                <a:schemeClr val="bg1"/>
              </a:gs>
              <a:gs pos="100000">
                <a:schemeClr val="bg1">
                  <a:lumMod val="85000"/>
                </a:schemeClr>
              </a:gs>
            </a:gsLst>
            <a:lin ang="18900000" scaled="1"/>
            <a:tileRect/>
          </a:gradFill>
          <a:ln w="28575">
            <a:gradFill flip="none" rotWithShape="1">
              <a:gsLst>
                <a:gs pos="0">
                  <a:schemeClr val="bg1"/>
                </a:gs>
                <a:gs pos="100000">
                  <a:schemeClr val="bg1">
                    <a:lumMod val="85000"/>
                  </a:schemeClr>
                </a:gs>
              </a:gsLst>
              <a:lin ang="8100000" scaled="1"/>
              <a:tileRect/>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49" name="椭圆 48"/>
          <p:cNvSpPr/>
          <p:nvPr/>
        </p:nvSpPr>
        <p:spPr>
          <a:xfrm>
            <a:off x="6000760" y="3555259"/>
            <a:ext cx="428628" cy="376828"/>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0" name="椭圆 49"/>
          <p:cNvSpPr/>
          <p:nvPr/>
        </p:nvSpPr>
        <p:spPr>
          <a:xfrm>
            <a:off x="3282325" y="4532391"/>
            <a:ext cx="489374" cy="489374"/>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1" name="椭圆 50"/>
          <p:cNvSpPr/>
          <p:nvPr/>
        </p:nvSpPr>
        <p:spPr>
          <a:xfrm>
            <a:off x="7572396" y="4626829"/>
            <a:ext cx="302375" cy="302375"/>
          </a:xfrm>
          <a:prstGeom prst="ellipse">
            <a:avLst/>
          </a:prstGeom>
          <a:gradFill flip="none" rotWithShape="1">
            <a:gsLst>
              <a:gs pos="0">
                <a:srgbClr val="C00000">
                  <a:lumMod val="90000"/>
                </a:srgbClr>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2" name="椭圆 51"/>
          <p:cNvSpPr/>
          <p:nvPr/>
        </p:nvSpPr>
        <p:spPr>
          <a:xfrm>
            <a:off x="8643966" y="4769705"/>
            <a:ext cx="257708" cy="257708"/>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3" name="椭圆 52"/>
          <p:cNvSpPr/>
          <p:nvPr/>
        </p:nvSpPr>
        <p:spPr>
          <a:xfrm>
            <a:off x="1281776" y="4597837"/>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4" name="椭圆 53"/>
          <p:cNvSpPr/>
          <p:nvPr/>
        </p:nvSpPr>
        <p:spPr>
          <a:xfrm>
            <a:off x="285720" y="4912581"/>
            <a:ext cx="305403" cy="305403"/>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5" name="椭圆 54"/>
          <p:cNvSpPr/>
          <p:nvPr/>
        </p:nvSpPr>
        <p:spPr>
          <a:xfrm>
            <a:off x="4572000" y="3483821"/>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6" name="椭圆 55"/>
          <p:cNvSpPr/>
          <p:nvPr/>
        </p:nvSpPr>
        <p:spPr>
          <a:xfrm>
            <a:off x="1610357" y="3765375"/>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7" name="椭圆 56"/>
          <p:cNvSpPr/>
          <p:nvPr/>
        </p:nvSpPr>
        <p:spPr>
          <a:xfrm>
            <a:off x="7717574" y="3781949"/>
            <a:ext cx="350520" cy="35052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8" name="椭圆 57"/>
          <p:cNvSpPr/>
          <p:nvPr/>
        </p:nvSpPr>
        <p:spPr>
          <a:xfrm>
            <a:off x="4572000" y="4483953"/>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9" name="椭圆 58"/>
          <p:cNvSpPr/>
          <p:nvPr/>
        </p:nvSpPr>
        <p:spPr>
          <a:xfrm>
            <a:off x="3042954" y="3673935"/>
            <a:ext cx="350520" cy="35052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60" name="椭圆 59"/>
          <p:cNvSpPr/>
          <p:nvPr/>
        </p:nvSpPr>
        <p:spPr>
          <a:xfrm>
            <a:off x="3614430" y="3081997"/>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61" name="椭圆 60"/>
          <p:cNvSpPr/>
          <p:nvPr/>
        </p:nvSpPr>
        <p:spPr>
          <a:xfrm>
            <a:off x="2357422" y="4841125"/>
            <a:ext cx="302375" cy="302375"/>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2" name="椭圆 31"/>
          <p:cNvSpPr/>
          <p:nvPr/>
        </p:nvSpPr>
        <p:spPr>
          <a:xfrm>
            <a:off x="6357950" y="4741899"/>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62" name="椭圆 61"/>
          <p:cNvSpPr/>
          <p:nvPr/>
        </p:nvSpPr>
        <p:spPr>
          <a:xfrm>
            <a:off x="5290456" y="4672444"/>
            <a:ext cx="305403" cy="305403"/>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500" fill="hold"/>
                                        <p:tgtEl>
                                          <p:spTgt spid="35"/>
                                        </p:tgtEl>
                                        <p:attrNameLst>
                                          <p:attrName>ppt_x</p:attrName>
                                        </p:attrNameLst>
                                      </p:cBhvr>
                                      <p:tavLst>
                                        <p:tav tm="0">
                                          <p:val>
                                            <p:strVal val="1+#ppt_w/2"/>
                                          </p:val>
                                        </p:tav>
                                        <p:tav tm="100000">
                                          <p:val>
                                            <p:strVal val="#ppt_x"/>
                                          </p:val>
                                        </p:tav>
                                      </p:tavLst>
                                    </p:anim>
                                    <p:anim calcmode="lin" valueType="num">
                                      <p:cBhvr additive="base">
                                        <p:cTn id="17" dur="500" fill="hold"/>
                                        <p:tgtEl>
                                          <p:spTgt spid="35"/>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0-#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1500"/>
                            </p:stCondLst>
                            <p:childTnLst>
                              <p:par>
                                <p:cTn id="29" presetID="16" presetClass="entr" presetSubtype="21" fill="hold" grpId="0" nodeType="afterEffect">
                                  <p:stCondLst>
                                    <p:cond delay="0"/>
                                  </p:stCondLst>
                                  <p:childTnLst>
                                    <p:set>
                                      <p:cBhvr>
                                        <p:cTn id="30" dur="1" fill="hold">
                                          <p:stCondLst>
                                            <p:cond delay="0"/>
                                          </p:stCondLst>
                                        </p:cTn>
                                        <p:tgtEl>
                                          <p:spTgt spid="42">
                                            <p:txEl>
                                              <p:pRg st="0" end="0"/>
                                            </p:txEl>
                                          </p:spTgt>
                                        </p:tgtEl>
                                        <p:attrNameLst>
                                          <p:attrName>style.visibility</p:attrName>
                                        </p:attrNameLst>
                                      </p:cBhvr>
                                      <p:to>
                                        <p:strVal val="visible"/>
                                      </p:to>
                                    </p:set>
                                    <p:animEffect transition="in" filter="barn(inVertical)">
                                      <p:cBhvr>
                                        <p:cTn id="31" dur="500"/>
                                        <p:tgtEl>
                                          <p:spTgt spid="42">
                                            <p:txEl>
                                              <p:pRg st="0" end="0"/>
                                            </p:txEl>
                                          </p:spTgt>
                                        </p:tgtEl>
                                      </p:cBhvr>
                                    </p:animEffect>
                                  </p:childTnLst>
                                </p:cTn>
                              </p:par>
                            </p:childTnLst>
                          </p:cTn>
                        </p:par>
                        <p:par>
                          <p:cTn id="32" fill="hold">
                            <p:stCondLst>
                              <p:cond delay="2000"/>
                            </p:stCondLst>
                            <p:childTnLst>
                              <p:par>
                                <p:cTn id="33" presetID="26" presetClass="emph" presetSubtype="0" repeatCount="indefinite" fill="hold" nodeType="afterEffect">
                                  <p:stCondLst>
                                    <p:cond delay="0"/>
                                  </p:stCondLst>
                                  <p:childTnLst>
                                    <p:animEffect transition="out" filter="fade">
                                      <p:cBhvr>
                                        <p:cTn id="34" dur="500" tmFilter="0, 0; .2, .5; .8, .5; 1, 0"/>
                                        <p:tgtEl>
                                          <p:spTgt spid="42">
                                            <p:txEl>
                                              <p:pRg st="0" end="0"/>
                                            </p:txEl>
                                          </p:spTgt>
                                        </p:tgtEl>
                                      </p:cBhvr>
                                    </p:animEffect>
                                    <p:animScale>
                                      <p:cBhvr>
                                        <p:cTn id="35" dur="250" autoRev="1" fill="hold"/>
                                        <p:tgtEl>
                                          <p:spTgt spid="42">
                                            <p:txEl>
                                              <p:pRg st="0" end="0"/>
                                            </p:txEl>
                                          </p:spTgt>
                                        </p:tgtEl>
                                      </p:cBhvr>
                                      <p:by x="105000" y="105000"/>
                                    </p:animScale>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 calcmode="lin" valueType="num">
                                      <p:cBhvr>
                                        <p:cTn id="41" dur="500" fill="hold"/>
                                        <p:tgtEl>
                                          <p:spTgt spid="44"/>
                                        </p:tgtEl>
                                        <p:attrNameLst>
                                          <p:attrName>style.rotation</p:attrName>
                                        </p:attrNameLst>
                                      </p:cBhvr>
                                      <p:tavLst>
                                        <p:tav tm="0">
                                          <p:val>
                                            <p:fltVal val="360"/>
                                          </p:val>
                                        </p:tav>
                                        <p:tav tm="100000">
                                          <p:val>
                                            <p:fltVal val="0"/>
                                          </p:val>
                                        </p:tav>
                                      </p:tavLst>
                                    </p:anim>
                                    <p:animEffect transition="in" filter="fade">
                                      <p:cBhvr>
                                        <p:cTn id="42" dur="500"/>
                                        <p:tgtEl>
                                          <p:spTgt spid="44"/>
                                        </p:tgtEl>
                                      </p:cBhvr>
                                    </p:animEffect>
                                  </p:childTnLst>
                                </p:cTn>
                              </p:par>
                            </p:childTnLst>
                          </p:cTn>
                        </p:par>
                        <p:par>
                          <p:cTn id="43" fill="hold">
                            <p:stCondLst>
                              <p:cond delay="3000"/>
                            </p:stCondLst>
                            <p:childTnLst>
                              <p:par>
                                <p:cTn id="44" presetID="53" presetClass="entr" presetSubtype="52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anim calcmode="lin" valueType="num">
                                      <p:cBhvr>
                                        <p:cTn id="49" dur="500" fill="hold"/>
                                        <p:tgtEl>
                                          <p:spTgt spid="56"/>
                                        </p:tgtEl>
                                        <p:attrNameLst>
                                          <p:attrName>ppt_x</p:attrName>
                                        </p:attrNameLst>
                                      </p:cBhvr>
                                      <p:tavLst>
                                        <p:tav tm="0">
                                          <p:val>
                                            <p:fltVal val="0.5"/>
                                          </p:val>
                                        </p:tav>
                                        <p:tav tm="100000">
                                          <p:val>
                                            <p:strVal val="#ppt_x"/>
                                          </p:val>
                                        </p:tav>
                                      </p:tavLst>
                                    </p:anim>
                                    <p:anim calcmode="lin" valueType="num">
                                      <p:cBhvr>
                                        <p:cTn id="50" dur="500" fill="hold"/>
                                        <p:tgtEl>
                                          <p:spTgt spid="56"/>
                                        </p:tgtEl>
                                        <p:attrNameLst>
                                          <p:attrName>ppt_y</p:attrName>
                                        </p:attrNameLst>
                                      </p:cBhvr>
                                      <p:tavLst>
                                        <p:tav tm="0">
                                          <p:val>
                                            <p:fltVal val="0.5"/>
                                          </p:val>
                                        </p:tav>
                                        <p:tav tm="100000">
                                          <p:val>
                                            <p:strVal val="#ppt_y"/>
                                          </p:val>
                                        </p:tav>
                                      </p:tavLst>
                                    </p:anim>
                                  </p:childTnLst>
                                </p:cTn>
                              </p:par>
                              <p:par>
                                <p:cTn id="51" presetID="53" presetClass="entr" presetSubtype="528" fill="hold" grpId="0" nodeType="withEffect">
                                  <p:stCondLst>
                                    <p:cond delay="25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anim calcmode="lin" valueType="num">
                                      <p:cBhvr>
                                        <p:cTn id="56" dur="500" fill="hold"/>
                                        <p:tgtEl>
                                          <p:spTgt spid="48"/>
                                        </p:tgtEl>
                                        <p:attrNameLst>
                                          <p:attrName>ppt_x</p:attrName>
                                        </p:attrNameLst>
                                      </p:cBhvr>
                                      <p:tavLst>
                                        <p:tav tm="0">
                                          <p:val>
                                            <p:fltVal val="0.5"/>
                                          </p:val>
                                        </p:tav>
                                        <p:tav tm="100000">
                                          <p:val>
                                            <p:strVal val="#ppt_x"/>
                                          </p:val>
                                        </p:tav>
                                      </p:tavLst>
                                    </p:anim>
                                    <p:anim calcmode="lin" valueType="num">
                                      <p:cBhvr>
                                        <p:cTn id="57" dur="500" fill="hold"/>
                                        <p:tgtEl>
                                          <p:spTgt spid="48"/>
                                        </p:tgtEl>
                                        <p:attrNameLst>
                                          <p:attrName>ppt_y</p:attrName>
                                        </p:attrNameLst>
                                      </p:cBhvr>
                                      <p:tavLst>
                                        <p:tav tm="0">
                                          <p:val>
                                            <p:fltVal val="0.5"/>
                                          </p:val>
                                        </p:tav>
                                        <p:tav tm="100000">
                                          <p:val>
                                            <p:strVal val="#ppt_y"/>
                                          </p:val>
                                        </p:tav>
                                      </p:tavLst>
                                    </p:anim>
                                  </p:childTnLst>
                                </p:cTn>
                              </p:par>
                              <p:par>
                                <p:cTn id="58" presetID="53" presetClass="entr" presetSubtype="528" fill="hold" grpId="0" nodeType="withEffect">
                                  <p:stCondLst>
                                    <p:cond delay="500"/>
                                  </p:stCondLst>
                                  <p:childTnLst>
                                    <p:set>
                                      <p:cBhvr>
                                        <p:cTn id="59" dur="1" fill="hold">
                                          <p:stCondLst>
                                            <p:cond delay="0"/>
                                          </p:stCondLst>
                                        </p:cTn>
                                        <p:tgtEl>
                                          <p:spTgt spid="54"/>
                                        </p:tgtEl>
                                        <p:attrNameLst>
                                          <p:attrName>style.visibility</p:attrName>
                                        </p:attrNameLst>
                                      </p:cBhvr>
                                      <p:to>
                                        <p:strVal val="visible"/>
                                      </p:to>
                                    </p:set>
                                    <p:anim calcmode="lin" valueType="num">
                                      <p:cBhvr>
                                        <p:cTn id="60" dur="500" fill="hold"/>
                                        <p:tgtEl>
                                          <p:spTgt spid="54"/>
                                        </p:tgtEl>
                                        <p:attrNameLst>
                                          <p:attrName>ppt_w</p:attrName>
                                        </p:attrNameLst>
                                      </p:cBhvr>
                                      <p:tavLst>
                                        <p:tav tm="0">
                                          <p:val>
                                            <p:fltVal val="0"/>
                                          </p:val>
                                        </p:tav>
                                        <p:tav tm="100000">
                                          <p:val>
                                            <p:strVal val="#ppt_w"/>
                                          </p:val>
                                        </p:tav>
                                      </p:tavLst>
                                    </p:anim>
                                    <p:anim calcmode="lin" valueType="num">
                                      <p:cBhvr>
                                        <p:cTn id="61" dur="500" fill="hold"/>
                                        <p:tgtEl>
                                          <p:spTgt spid="54"/>
                                        </p:tgtEl>
                                        <p:attrNameLst>
                                          <p:attrName>ppt_h</p:attrName>
                                        </p:attrNameLst>
                                      </p:cBhvr>
                                      <p:tavLst>
                                        <p:tav tm="0">
                                          <p:val>
                                            <p:fltVal val="0"/>
                                          </p:val>
                                        </p:tav>
                                        <p:tav tm="100000">
                                          <p:val>
                                            <p:strVal val="#ppt_h"/>
                                          </p:val>
                                        </p:tav>
                                      </p:tavLst>
                                    </p:anim>
                                    <p:animEffect transition="in" filter="fade">
                                      <p:cBhvr>
                                        <p:cTn id="62" dur="500"/>
                                        <p:tgtEl>
                                          <p:spTgt spid="54"/>
                                        </p:tgtEl>
                                      </p:cBhvr>
                                    </p:animEffect>
                                    <p:anim calcmode="lin" valueType="num">
                                      <p:cBhvr>
                                        <p:cTn id="63" dur="500" fill="hold"/>
                                        <p:tgtEl>
                                          <p:spTgt spid="54"/>
                                        </p:tgtEl>
                                        <p:attrNameLst>
                                          <p:attrName>ppt_x</p:attrName>
                                        </p:attrNameLst>
                                      </p:cBhvr>
                                      <p:tavLst>
                                        <p:tav tm="0">
                                          <p:val>
                                            <p:fltVal val="0.5"/>
                                          </p:val>
                                        </p:tav>
                                        <p:tav tm="100000">
                                          <p:val>
                                            <p:strVal val="#ppt_x"/>
                                          </p:val>
                                        </p:tav>
                                      </p:tavLst>
                                    </p:anim>
                                    <p:anim calcmode="lin" valueType="num">
                                      <p:cBhvr>
                                        <p:cTn id="64" dur="500" fill="hold"/>
                                        <p:tgtEl>
                                          <p:spTgt spid="54"/>
                                        </p:tgtEl>
                                        <p:attrNameLst>
                                          <p:attrName>ppt_y</p:attrName>
                                        </p:attrNameLst>
                                      </p:cBhvr>
                                      <p:tavLst>
                                        <p:tav tm="0">
                                          <p:val>
                                            <p:fltVal val="0.5"/>
                                          </p:val>
                                        </p:tav>
                                        <p:tav tm="100000">
                                          <p:val>
                                            <p:strVal val="#ppt_y"/>
                                          </p:val>
                                        </p:tav>
                                      </p:tavLst>
                                    </p:anim>
                                  </p:childTnLst>
                                </p:cTn>
                              </p:par>
                              <p:par>
                                <p:cTn id="65" presetID="53" presetClass="entr" presetSubtype="528" fill="hold" grpId="0" nodeType="withEffect">
                                  <p:stCondLst>
                                    <p:cond delay="750"/>
                                  </p:stCondLst>
                                  <p:childTnLst>
                                    <p:set>
                                      <p:cBhvr>
                                        <p:cTn id="66" dur="1" fill="hold">
                                          <p:stCondLst>
                                            <p:cond delay="0"/>
                                          </p:stCondLst>
                                        </p:cTn>
                                        <p:tgtEl>
                                          <p:spTgt spid="53"/>
                                        </p:tgtEl>
                                        <p:attrNameLst>
                                          <p:attrName>style.visibility</p:attrName>
                                        </p:attrNameLst>
                                      </p:cBhvr>
                                      <p:to>
                                        <p:strVal val="visible"/>
                                      </p:to>
                                    </p:set>
                                    <p:anim calcmode="lin" valueType="num">
                                      <p:cBhvr>
                                        <p:cTn id="67" dur="500" fill="hold"/>
                                        <p:tgtEl>
                                          <p:spTgt spid="53"/>
                                        </p:tgtEl>
                                        <p:attrNameLst>
                                          <p:attrName>ppt_w</p:attrName>
                                        </p:attrNameLst>
                                      </p:cBhvr>
                                      <p:tavLst>
                                        <p:tav tm="0">
                                          <p:val>
                                            <p:fltVal val="0"/>
                                          </p:val>
                                        </p:tav>
                                        <p:tav tm="100000">
                                          <p:val>
                                            <p:strVal val="#ppt_w"/>
                                          </p:val>
                                        </p:tav>
                                      </p:tavLst>
                                    </p:anim>
                                    <p:anim calcmode="lin" valueType="num">
                                      <p:cBhvr>
                                        <p:cTn id="68" dur="500" fill="hold"/>
                                        <p:tgtEl>
                                          <p:spTgt spid="53"/>
                                        </p:tgtEl>
                                        <p:attrNameLst>
                                          <p:attrName>ppt_h</p:attrName>
                                        </p:attrNameLst>
                                      </p:cBhvr>
                                      <p:tavLst>
                                        <p:tav tm="0">
                                          <p:val>
                                            <p:fltVal val="0"/>
                                          </p:val>
                                        </p:tav>
                                        <p:tav tm="100000">
                                          <p:val>
                                            <p:strVal val="#ppt_h"/>
                                          </p:val>
                                        </p:tav>
                                      </p:tavLst>
                                    </p:anim>
                                    <p:animEffect transition="in" filter="fade">
                                      <p:cBhvr>
                                        <p:cTn id="69" dur="500"/>
                                        <p:tgtEl>
                                          <p:spTgt spid="53"/>
                                        </p:tgtEl>
                                      </p:cBhvr>
                                    </p:animEffect>
                                    <p:anim calcmode="lin" valueType="num">
                                      <p:cBhvr>
                                        <p:cTn id="70" dur="500" fill="hold"/>
                                        <p:tgtEl>
                                          <p:spTgt spid="53"/>
                                        </p:tgtEl>
                                        <p:attrNameLst>
                                          <p:attrName>ppt_x</p:attrName>
                                        </p:attrNameLst>
                                      </p:cBhvr>
                                      <p:tavLst>
                                        <p:tav tm="0">
                                          <p:val>
                                            <p:fltVal val="0.5"/>
                                          </p:val>
                                        </p:tav>
                                        <p:tav tm="100000">
                                          <p:val>
                                            <p:strVal val="#ppt_x"/>
                                          </p:val>
                                        </p:tav>
                                      </p:tavLst>
                                    </p:anim>
                                    <p:anim calcmode="lin" valueType="num">
                                      <p:cBhvr>
                                        <p:cTn id="71" dur="500" fill="hold"/>
                                        <p:tgtEl>
                                          <p:spTgt spid="53"/>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1000"/>
                                  </p:stCondLst>
                                  <p:childTnLst>
                                    <p:set>
                                      <p:cBhvr>
                                        <p:cTn id="73" dur="1" fill="hold">
                                          <p:stCondLst>
                                            <p:cond delay="0"/>
                                          </p:stCondLst>
                                        </p:cTn>
                                        <p:tgtEl>
                                          <p:spTgt spid="61"/>
                                        </p:tgtEl>
                                        <p:attrNameLst>
                                          <p:attrName>style.visibility</p:attrName>
                                        </p:attrNameLst>
                                      </p:cBhvr>
                                      <p:to>
                                        <p:strVal val="visible"/>
                                      </p:to>
                                    </p:set>
                                    <p:anim calcmode="lin" valueType="num">
                                      <p:cBhvr>
                                        <p:cTn id="74" dur="500" fill="hold"/>
                                        <p:tgtEl>
                                          <p:spTgt spid="61"/>
                                        </p:tgtEl>
                                        <p:attrNameLst>
                                          <p:attrName>ppt_w</p:attrName>
                                        </p:attrNameLst>
                                      </p:cBhvr>
                                      <p:tavLst>
                                        <p:tav tm="0">
                                          <p:val>
                                            <p:fltVal val="0"/>
                                          </p:val>
                                        </p:tav>
                                        <p:tav tm="100000">
                                          <p:val>
                                            <p:strVal val="#ppt_w"/>
                                          </p:val>
                                        </p:tav>
                                      </p:tavLst>
                                    </p:anim>
                                    <p:anim calcmode="lin" valueType="num">
                                      <p:cBhvr>
                                        <p:cTn id="75" dur="500" fill="hold"/>
                                        <p:tgtEl>
                                          <p:spTgt spid="61"/>
                                        </p:tgtEl>
                                        <p:attrNameLst>
                                          <p:attrName>ppt_h</p:attrName>
                                        </p:attrNameLst>
                                      </p:cBhvr>
                                      <p:tavLst>
                                        <p:tav tm="0">
                                          <p:val>
                                            <p:fltVal val="0"/>
                                          </p:val>
                                        </p:tav>
                                        <p:tav tm="100000">
                                          <p:val>
                                            <p:strVal val="#ppt_h"/>
                                          </p:val>
                                        </p:tav>
                                      </p:tavLst>
                                    </p:anim>
                                    <p:animEffect transition="in" filter="fade">
                                      <p:cBhvr>
                                        <p:cTn id="76" dur="500"/>
                                        <p:tgtEl>
                                          <p:spTgt spid="61"/>
                                        </p:tgtEl>
                                      </p:cBhvr>
                                    </p:animEffect>
                                    <p:anim calcmode="lin" valueType="num">
                                      <p:cBhvr>
                                        <p:cTn id="77" dur="500" fill="hold"/>
                                        <p:tgtEl>
                                          <p:spTgt spid="61"/>
                                        </p:tgtEl>
                                        <p:attrNameLst>
                                          <p:attrName>ppt_x</p:attrName>
                                        </p:attrNameLst>
                                      </p:cBhvr>
                                      <p:tavLst>
                                        <p:tav tm="0">
                                          <p:val>
                                            <p:fltVal val="0.5"/>
                                          </p:val>
                                        </p:tav>
                                        <p:tav tm="100000">
                                          <p:val>
                                            <p:strVal val="#ppt_x"/>
                                          </p:val>
                                        </p:tav>
                                      </p:tavLst>
                                    </p:anim>
                                    <p:anim calcmode="lin" valueType="num">
                                      <p:cBhvr>
                                        <p:cTn id="78" dur="500" fill="hold"/>
                                        <p:tgtEl>
                                          <p:spTgt spid="61"/>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1250"/>
                                  </p:stCondLst>
                                  <p:childTnLst>
                                    <p:set>
                                      <p:cBhvr>
                                        <p:cTn id="80" dur="1" fill="hold">
                                          <p:stCondLst>
                                            <p:cond delay="0"/>
                                          </p:stCondLst>
                                        </p:cTn>
                                        <p:tgtEl>
                                          <p:spTgt spid="55"/>
                                        </p:tgtEl>
                                        <p:attrNameLst>
                                          <p:attrName>style.visibility</p:attrName>
                                        </p:attrNameLst>
                                      </p:cBhvr>
                                      <p:to>
                                        <p:strVal val="visible"/>
                                      </p:to>
                                    </p:set>
                                    <p:anim calcmode="lin" valueType="num">
                                      <p:cBhvr>
                                        <p:cTn id="81" dur="500" fill="hold"/>
                                        <p:tgtEl>
                                          <p:spTgt spid="55"/>
                                        </p:tgtEl>
                                        <p:attrNameLst>
                                          <p:attrName>ppt_w</p:attrName>
                                        </p:attrNameLst>
                                      </p:cBhvr>
                                      <p:tavLst>
                                        <p:tav tm="0">
                                          <p:val>
                                            <p:fltVal val="0"/>
                                          </p:val>
                                        </p:tav>
                                        <p:tav tm="100000">
                                          <p:val>
                                            <p:strVal val="#ppt_w"/>
                                          </p:val>
                                        </p:tav>
                                      </p:tavLst>
                                    </p:anim>
                                    <p:anim calcmode="lin" valueType="num">
                                      <p:cBhvr>
                                        <p:cTn id="82" dur="500" fill="hold"/>
                                        <p:tgtEl>
                                          <p:spTgt spid="55"/>
                                        </p:tgtEl>
                                        <p:attrNameLst>
                                          <p:attrName>ppt_h</p:attrName>
                                        </p:attrNameLst>
                                      </p:cBhvr>
                                      <p:tavLst>
                                        <p:tav tm="0">
                                          <p:val>
                                            <p:fltVal val="0"/>
                                          </p:val>
                                        </p:tav>
                                        <p:tav tm="100000">
                                          <p:val>
                                            <p:strVal val="#ppt_h"/>
                                          </p:val>
                                        </p:tav>
                                      </p:tavLst>
                                    </p:anim>
                                    <p:animEffect transition="in" filter="fade">
                                      <p:cBhvr>
                                        <p:cTn id="83" dur="500"/>
                                        <p:tgtEl>
                                          <p:spTgt spid="55"/>
                                        </p:tgtEl>
                                      </p:cBhvr>
                                    </p:animEffect>
                                    <p:anim calcmode="lin" valueType="num">
                                      <p:cBhvr>
                                        <p:cTn id="84" dur="500" fill="hold"/>
                                        <p:tgtEl>
                                          <p:spTgt spid="55"/>
                                        </p:tgtEl>
                                        <p:attrNameLst>
                                          <p:attrName>ppt_x</p:attrName>
                                        </p:attrNameLst>
                                      </p:cBhvr>
                                      <p:tavLst>
                                        <p:tav tm="0">
                                          <p:val>
                                            <p:fltVal val="0.5"/>
                                          </p:val>
                                        </p:tav>
                                        <p:tav tm="100000">
                                          <p:val>
                                            <p:strVal val="#ppt_x"/>
                                          </p:val>
                                        </p:tav>
                                      </p:tavLst>
                                    </p:anim>
                                    <p:anim calcmode="lin" valueType="num">
                                      <p:cBhvr>
                                        <p:cTn id="85" dur="500" fill="hold"/>
                                        <p:tgtEl>
                                          <p:spTgt spid="55"/>
                                        </p:tgtEl>
                                        <p:attrNameLst>
                                          <p:attrName>ppt_y</p:attrName>
                                        </p:attrNameLst>
                                      </p:cBhvr>
                                      <p:tavLst>
                                        <p:tav tm="0">
                                          <p:val>
                                            <p:fltVal val="0.5"/>
                                          </p:val>
                                        </p:tav>
                                        <p:tav tm="100000">
                                          <p:val>
                                            <p:strVal val="#ppt_y"/>
                                          </p:val>
                                        </p:tav>
                                      </p:tavLst>
                                    </p:anim>
                                  </p:childTnLst>
                                </p:cTn>
                              </p:par>
                              <p:par>
                                <p:cTn id="86" presetID="53" presetClass="entr" presetSubtype="528" fill="hold" grpId="0" nodeType="withEffect">
                                  <p:stCondLst>
                                    <p:cond delay="1500"/>
                                  </p:stCondLst>
                                  <p:childTnLst>
                                    <p:set>
                                      <p:cBhvr>
                                        <p:cTn id="87" dur="1" fill="hold">
                                          <p:stCondLst>
                                            <p:cond delay="0"/>
                                          </p:stCondLst>
                                        </p:cTn>
                                        <p:tgtEl>
                                          <p:spTgt spid="50"/>
                                        </p:tgtEl>
                                        <p:attrNameLst>
                                          <p:attrName>style.visibility</p:attrName>
                                        </p:attrNameLst>
                                      </p:cBhvr>
                                      <p:to>
                                        <p:strVal val="visible"/>
                                      </p:to>
                                    </p:set>
                                    <p:anim calcmode="lin" valueType="num">
                                      <p:cBhvr>
                                        <p:cTn id="88" dur="500" fill="hold"/>
                                        <p:tgtEl>
                                          <p:spTgt spid="50"/>
                                        </p:tgtEl>
                                        <p:attrNameLst>
                                          <p:attrName>ppt_w</p:attrName>
                                        </p:attrNameLst>
                                      </p:cBhvr>
                                      <p:tavLst>
                                        <p:tav tm="0">
                                          <p:val>
                                            <p:fltVal val="0"/>
                                          </p:val>
                                        </p:tav>
                                        <p:tav tm="100000">
                                          <p:val>
                                            <p:strVal val="#ppt_w"/>
                                          </p:val>
                                        </p:tav>
                                      </p:tavLst>
                                    </p:anim>
                                    <p:anim calcmode="lin" valueType="num">
                                      <p:cBhvr>
                                        <p:cTn id="89" dur="500" fill="hold"/>
                                        <p:tgtEl>
                                          <p:spTgt spid="50"/>
                                        </p:tgtEl>
                                        <p:attrNameLst>
                                          <p:attrName>ppt_h</p:attrName>
                                        </p:attrNameLst>
                                      </p:cBhvr>
                                      <p:tavLst>
                                        <p:tav tm="0">
                                          <p:val>
                                            <p:fltVal val="0"/>
                                          </p:val>
                                        </p:tav>
                                        <p:tav tm="100000">
                                          <p:val>
                                            <p:strVal val="#ppt_h"/>
                                          </p:val>
                                        </p:tav>
                                      </p:tavLst>
                                    </p:anim>
                                    <p:animEffect transition="in" filter="fade">
                                      <p:cBhvr>
                                        <p:cTn id="90" dur="500"/>
                                        <p:tgtEl>
                                          <p:spTgt spid="50"/>
                                        </p:tgtEl>
                                      </p:cBhvr>
                                    </p:animEffect>
                                    <p:anim calcmode="lin" valueType="num">
                                      <p:cBhvr>
                                        <p:cTn id="91" dur="500" fill="hold"/>
                                        <p:tgtEl>
                                          <p:spTgt spid="50"/>
                                        </p:tgtEl>
                                        <p:attrNameLst>
                                          <p:attrName>ppt_x</p:attrName>
                                        </p:attrNameLst>
                                      </p:cBhvr>
                                      <p:tavLst>
                                        <p:tav tm="0">
                                          <p:val>
                                            <p:fltVal val="0.5"/>
                                          </p:val>
                                        </p:tav>
                                        <p:tav tm="100000">
                                          <p:val>
                                            <p:strVal val="#ppt_x"/>
                                          </p:val>
                                        </p:tav>
                                      </p:tavLst>
                                    </p:anim>
                                    <p:anim calcmode="lin" valueType="num">
                                      <p:cBhvr>
                                        <p:cTn id="92" dur="500" fill="hold"/>
                                        <p:tgtEl>
                                          <p:spTgt spid="50"/>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1750"/>
                                  </p:stCondLst>
                                  <p:childTnLst>
                                    <p:set>
                                      <p:cBhvr>
                                        <p:cTn id="94" dur="1" fill="hold">
                                          <p:stCondLst>
                                            <p:cond delay="0"/>
                                          </p:stCondLst>
                                        </p:cTn>
                                        <p:tgtEl>
                                          <p:spTgt spid="59"/>
                                        </p:tgtEl>
                                        <p:attrNameLst>
                                          <p:attrName>style.visibility</p:attrName>
                                        </p:attrNameLst>
                                      </p:cBhvr>
                                      <p:to>
                                        <p:strVal val="visible"/>
                                      </p:to>
                                    </p:set>
                                    <p:anim calcmode="lin" valueType="num">
                                      <p:cBhvr>
                                        <p:cTn id="95" dur="500" fill="hold"/>
                                        <p:tgtEl>
                                          <p:spTgt spid="59"/>
                                        </p:tgtEl>
                                        <p:attrNameLst>
                                          <p:attrName>ppt_w</p:attrName>
                                        </p:attrNameLst>
                                      </p:cBhvr>
                                      <p:tavLst>
                                        <p:tav tm="0">
                                          <p:val>
                                            <p:fltVal val="0"/>
                                          </p:val>
                                        </p:tav>
                                        <p:tav tm="100000">
                                          <p:val>
                                            <p:strVal val="#ppt_w"/>
                                          </p:val>
                                        </p:tav>
                                      </p:tavLst>
                                    </p:anim>
                                    <p:anim calcmode="lin" valueType="num">
                                      <p:cBhvr>
                                        <p:cTn id="96" dur="500" fill="hold"/>
                                        <p:tgtEl>
                                          <p:spTgt spid="59"/>
                                        </p:tgtEl>
                                        <p:attrNameLst>
                                          <p:attrName>ppt_h</p:attrName>
                                        </p:attrNameLst>
                                      </p:cBhvr>
                                      <p:tavLst>
                                        <p:tav tm="0">
                                          <p:val>
                                            <p:fltVal val="0"/>
                                          </p:val>
                                        </p:tav>
                                        <p:tav tm="100000">
                                          <p:val>
                                            <p:strVal val="#ppt_h"/>
                                          </p:val>
                                        </p:tav>
                                      </p:tavLst>
                                    </p:anim>
                                    <p:animEffect transition="in" filter="fade">
                                      <p:cBhvr>
                                        <p:cTn id="97" dur="500"/>
                                        <p:tgtEl>
                                          <p:spTgt spid="59"/>
                                        </p:tgtEl>
                                      </p:cBhvr>
                                    </p:animEffect>
                                    <p:anim calcmode="lin" valueType="num">
                                      <p:cBhvr>
                                        <p:cTn id="98" dur="500" fill="hold"/>
                                        <p:tgtEl>
                                          <p:spTgt spid="59"/>
                                        </p:tgtEl>
                                        <p:attrNameLst>
                                          <p:attrName>ppt_x</p:attrName>
                                        </p:attrNameLst>
                                      </p:cBhvr>
                                      <p:tavLst>
                                        <p:tav tm="0">
                                          <p:val>
                                            <p:fltVal val="0.5"/>
                                          </p:val>
                                        </p:tav>
                                        <p:tav tm="100000">
                                          <p:val>
                                            <p:strVal val="#ppt_x"/>
                                          </p:val>
                                        </p:tav>
                                      </p:tavLst>
                                    </p:anim>
                                    <p:anim calcmode="lin" valueType="num">
                                      <p:cBhvr>
                                        <p:cTn id="99" dur="500" fill="hold"/>
                                        <p:tgtEl>
                                          <p:spTgt spid="59"/>
                                        </p:tgtEl>
                                        <p:attrNameLst>
                                          <p:attrName>ppt_y</p:attrName>
                                        </p:attrNameLst>
                                      </p:cBhvr>
                                      <p:tavLst>
                                        <p:tav tm="0">
                                          <p:val>
                                            <p:fltVal val="0.5"/>
                                          </p:val>
                                        </p:tav>
                                        <p:tav tm="100000">
                                          <p:val>
                                            <p:strVal val="#ppt_y"/>
                                          </p:val>
                                        </p:tav>
                                      </p:tavLst>
                                    </p:anim>
                                  </p:childTnLst>
                                </p:cTn>
                              </p:par>
                              <p:par>
                                <p:cTn id="100" presetID="53" presetClass="entr" presetSubtype="528" fill="hold" grpId="0" nodeType="withEffect">
                                  <p:stCondLst>
                                    <p:cond delay="2000"/>
                                  </p:stCondLst>
                                  <p:childTnLst>
                                    <p:set>
                                      <p:cBhvr>
                                        <p:cTn id="101" dur="1" fill="hold">
                                          <p:stCondLst>
                                            <p:cond delay="0"/>
                                          </p:stCondLst>
                                        </p:cTn>
                                        <p:tgtEl>
                                          <p:spTgt spid="58"/>
                                        </p:tgtEl>
                                        <p:attrNameLst>
                                          <p:attrName>style.visibility</p:attrName>
                                        </p:attrNameLst>
                                      </p:cBhvr>
                                      <p:to>
                                        <p:strVal val="visible"/>
                                      </p:to>
                                    </p:set>
                                    <p:anim calcmode="lin" valueType="num">
                                      <p:cBhvr>
                                        <p:cTn id="102" dur="500" fill="hold"/>
                                        <p:tgtEl>
                                          <p:spTgt spid="58"/>
                                        </p:tgtEl>
                                        <p:attrNameLst>
                                          <p:attrName>ppt_w</p:attrName>
                                        </p:attrNameLst>
                                      </p:cBhvr>
                                      <p:tavLst>
                                        <p:tav tm="0">
                                          <p:val>
                                            <p:fltVal val="0"/>
                                          </p:val>
                                        </p:tav>
                                        <p:tav tm="100000">
                                          <p:val>
                                            <p:strVal val="#ppt_w"/>
                                          </p:val>
                                        </p:tav>
                                      </p:tavLst>
                                    </p:anim>
                                    <p:anim calcmode="lin" valueType="num">
                                      <p:cBhvr>
                                        <p:cTn id="103" dur="500" fill="hold"/>
                                        <p:tgtEl>
                                          <p:spTgt spid="58"/>
                                        </p:tgtEl>
                                        <p:attrNameLst>
                                          <p:attrName>ppt_h</p:attrName>
                                        </p:attrNameLst>
                                      </p:cBhvr>
                                      <p:tavLst>
                                        <p:tav tm="0">
                                          <p:val>
                                            <p:fltVal val="0"/>
                                          </p:val>
                                        </p:tav>
                                        <p:tav tm="100000">
                                          <p:val>
                                            <p:strVal val="#ppt_h"/>
                                          </p:val>
                                        </p:tav>
                                      </p:tavLst>
                                    </p:anim>
                                    <p:animEffect transition="in" filter="fade">
                                      <p:cBhvr>
                                        <p:cTn id="104" dur="500"/>
                                        <p:tgtEl>
                                          <p:spTgt spid="58"/>
                                        </p:tgtEl>
                                      </p:cBhvr>
                                    </p:animEffect>
                                    <p:anim calcmode="lin" valueType="num">
                                      <p:cBhvr>
                                        <p:cTn id="105" dur="500" fill="hold"/>
                                        <p:tgtEl>
                                          <p:spTgt spid="58"/>
                                        </p:tgtEl>
                                        <p:attrNameLst>
                                          <p:attrName>ppt_x</p:attrName>
                                        </p:attrNameLst>
                                      </p:cBhvr>
                                      <p:tavLst>
                                        <p:tav tm="0">
                                          <p:val>
                                            <p:fltVal val="0.5"/>
                                          </p:val>
                                        </p:tav>
                                        <p:tav tm="100000">
                                          <p:val>
                                            <p:strVal val="#ppt_x"/>
                                          </p:val>
                                        </p:tav>
                                      </p:tavLst>
                                    </p:anim>
                                    <p:anim calcmode="lin" valueType="num">
                                      <p:cBhvr>
                                        <p:cTn id="106" dur="500" fill="hold"/>
                                        <p:tgtEl>
                                          <p:spTgt spid="58"/>
                                        </p:tgtEl>
                                        <p:attrNameLst>
                                          <p:attrName>ppt_y</p:attrName>
                                        </p:attrNameLst>
                                      </p:cBhvr>
                                      <p:tavLst>
                                        <p:tav tm="0">
                                          <p:val>
                                            <p:fltVal val="0.5"/>
                                          </p:val>
                                        </p:tav>
                                        <p:tav tm="100000">
                                          <p:val>
                                            <p:strVal val="#ppt_y"/>
                                          </p:val>
                                        </p:tav>
                                      </p:tavLst>
                                    </p:anim>
                                  </p:childTnLst>
                                </p:cTn>
                              </p:par>
                              <p:par>
                                <p:cTn id="107" presetID="53" presetClass="entr" presetSubtype="528" fill="hold" grpId="0" nodeType="withEffect">
                                  <p:stCondLst>
                                    <p:cond delay="2250"/>
                                  </p:stCondLst>
                                  <p:childTnLst>
                                    <p:set>
                                      <p:cBhvr>
                                        <p:cTn id="108" dur="1" fill="hold">
                                          <p:stCondLst>
                                            <p:cond delay="0"/>
                                          </p:stCondLst>
                                        </p:cTn>
                                        <p:tgtEl>
                                          <p:spTgt spid="60"/>
                                        </p:tgtEl>
                                        <p:attrNameLst>
                                          <p:attrName>style.visibility</p:attrName>
                                        </p:attrNameLst>
                                      </p:cBhvr>
                                      <p:to>
                                        <p:strVal val="visible"/>
                                      </p:to>
                                    </p:set>
                                    <p:anim calcmode="lin" valueType="num">
                                      <p:cBhvr>
                                        <p:cTn id="109" dur="500" fill="hold"/>
                                        <p:tgtEl>
                                          <p:spTgt spid="60"/>
                                        </p:tgtEl>
                                        <p:attrNameLst>
                                          <p:attrName>ppt_w</p:attrName>
                                        </p:attrNameLst>
                                      </p:cBhvr>
                                      <p:tavLst>
                                        <p:tav tm="0">
                                          <p:val>
                                            <p:fltVal val="0"/>
                                          </p:val>
                                        </p:tav>
                                        <p:tav tm="100000">
                                          <p:val>
                                            <p:strVal val="#ppt_w"/>
                                          </p:val>
                                        </p:tav>
                                      </p:tavLst>
                                    </p:anim>
                                    <p:anim calcmode="lin" valueType="num">
                                      <p:cBhvr>
                                        <p:cTn id="110" dur="500" fill="hold"/>
                                        <p:tgtEl>
                                          <p:spTgt spid="60"/>
                                        </p:tgtEl>
                                        <p:attrNameLst>
                                          <p:attrName>ppt_h</p:attrName>
                                        </p:attrNameLst>
                                      </p:cBhvr>
                                      <p:tavLst>
                                        <p:tav tm="0">
                                          <p:val>
                                            <p:fltVal val="0"/>
                                          </p:val>
                                        </p:tav>
                                        <p:tav tm="100000">
                                          <p:val>
                                            <p:strVal val="#ppt_h"/>
                                          </p:val>
                                        </p:tav>
                                      </p:tavLst>
                                    </p:anim>
                                    <p:animEffect transition="in" filter="fade">
                                      <p:cBhvr>
                                        <p:cTn id="111" dur="500"/>
                                        <p:tgtEl>
                                          <p:spTgt spid="60"/>
                                        </p:tgtEl>
                                      </p:cBhvr>
                                    </p:animEffect>
                                    <p:anim calcmode="lin" valueType="num">
                                      <p:cBhvr>
                                        <p:cTn id="112" dur="500" fill="hold"/>
                                        <p:tgtEl>
                                          <p:spTgt spid="60"/>
                                        </p:tgtEl>
                                        <p:attrNameLst>
                                          <p:attrName>ppt_x</p:attrName>
                                        </p:attrNameLst>
                                      </p:cBhvr>
                                      <p:tavLst>
                                        <p:tav tm="0">
                                          <p:val>
                                            <p:fltVal val="0.5"/>
                                          </p:val>
                                        </p:tav>
                                        <p:tav tm="100000">
                                          <p:val>
                                            <p:strVal val="#ppt_x"/>
                                          </p:val>
                                        </p:tav>
                                      </p:tavLst>
                                    </p:anim>
                                    <p:anim calcmode="lin" valueType="num">
                                      <p:cBhvr>
                                        <p:cTn id="113" dur="500" fill="hold"/>
                                        <p:tgtEl>
                                          <p:spTgt spid="60"/>
                                        </p:tgtEl>
                                        <p:attrNameLst>
                                          <p:attrName>ppt_y</p:attrName>
                                        </p:attrNameLst>
                                      </p:cBhvr>
                                      <p:tavLst>
                                        <p:tav tm="0">
                                          <p:val>
                                            <p:fltVal val="0.5"/>
                                          </p:val>
                                        </p:tav>
                                        <p:tav tm="100000">
                                          <p:val>
                                            <p:strVal val="#ppt_y"/>
                                          </p:val>
                                        </p:tav>
                                      </p:tavLst>
                                    </p:anim>
                                  </p:childTnLst>
                                </p:cTn>
                              </p:par>
                            </p:childTnLst>
                          </p:cTn>
                        </p:par>
                        <p:par>
                          <p:cTn id="114" fill="hold">
                            <p:stCondLst>
                              <p:cond delay="3500"/>
                            </p:stCondLst>
                            <p:childTnLst>
                              <p:par>
                                <p:cTn id="115" presetID="53" presetClass="entr" presetSubtype="528"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p:cTn id="117" dur="500" fill="hold"/>
                                        <p:tgtEl>
                                          <p:spTgt spid="52"/>
                                        </p:tgtEl>
                                        <p:attrNameLst>
                                          <p:attrName>ppt_w</p:attrName>
                                        </p:attrNameLst>
                                      </p:cBhvr>
                                      <p:tavLst>
                                        <p:tav tm="0">
                                          <p:val>
                                            <p:fltVal val="0"/>
                                          </p:val>
                                        </p:tav>
                                        <p:tav tm="100000">
                                          <p:val>
                                            <p:strVal val="#ppt_w"/>
                                          </p:val>
                                        </p:tav>
                                      </p:tavLst>
                                    </p:anim>
                                    <p:anim calcmode="lin" valueType="num">
                                      <p:cBhvr>
                                        <p:cTn id="118" dur="500" fill="hold"/>
                                        <p:tgtEl>
                                          <p:spTgt spid="52"/>
                                        </p:tgtEl>
                                        <p:attrNameLst>
                                          <p:attrName>ppt_h</p:attrName>
                                        </p:attrNameLst>
                                      </p:cBhvr>
                                      <p:tavLst>
                                        <p:tav tm="0">
                                          <p:val>
                                            <p:fltVal val="0"/>
                                          </p:val>
                                        </p:tav>
                                        <p:tav tm="100000">
                                          <p:val>
                                            <p:strVal val="#ppt_h"/>
                                          </p:val>
                                        </p:tav>
                                      </p:tavLst>
                                    </p:anim>
                                    <p:animEffect transition="in" filter="fade">
                                      <p:cBhvr>
                                        <p:cTn id="119" dur="500"/>
                                        <p:tgtEl>
                                          <p:spTgt spid="52"/>
                                        </p:tgtEl>
                                      </p:cBhvr>
                                    </p:animEffect>
                                    <p:anim calcmode="lin" valueType="num">
                                      <p:cBhvr>
                                        <p:cTn id="120" dur="500" fill="hold"/>
                                        <p:tgtEl>
                                          <p:spTgt spid="52"/>
                                        </p:tgtEl>
                                        <p:attrNameLst>
                                          <p:attrName>ppt_x</p:attrName>
                                        </p:attrNameLst>
                                      </p:cBhvr>
                                      <p:tavLst>
                                        <p:tav tm="0">
                                          <p:val>
                                            <p:fltVal val="0.5"/>
                                          </p:val>
                                        </p:tav>
                                        <p:tav tm="100000">
                                          <p:val>
                                            <p:strVal val="#ppt_x"/>
                                          </p:val>
                                        </p:tav>
                                      </p:tavLst>
                                    </p:anim>
                                    <p:anim calcmode="lin" valueType="num">
                                      <p:cBhvr>
                                        <p:cTn id="121" dur="500" fill="hold"/>
                                        <p:tgtEl>
                                          <p:spTgt spid="52"/>
                                        </p:tgtEl>
                                        <p:attrNameLst>
                                          <p:attrName>ppt_y</p:attrName>
                                        </p:attrNameLst>
                                      </p:cBhvr>
                                      <p:tavLst>
                                        <p:tav tm="0">
                                          <p:val>
                                            <p:fltVal val="0.5"/>
                                          </p:val>
                                        </p:tav>
                                        <p:tav tm="100000">
                                          <p:val>
                                            <p:strVal val="#ppt_y"/>
                                          </p:val>
                                        </p:tav>
                                      </p:tavLst>
                                    </p:anim>
                                  </p:childTnLst>
                                </p:cTn>
                              </p:par>
                              <p:par>
                                <p:cTn id="122" presetID="53" presetClass="entr" presetSubtype="528" fill="hold" grpId="0" nodeType="withEffect">
                                  <p:stCondLst>
                                    <p:cond delay="250"/>
                                  </p:stCondLst>
                                  <p:childTnLst>
                                    <p:set>
                                      <p:cBhvr>
                                        <p:cTn id="123" dur="1" fill="hold">
                                          <p:stCondLst>
                                            <p:cond delay="0"/>
                                          </p:stCondLst>
                                        </p:cTn>
                                        <p:tgtEl>
                                          <p:spTgt spid="57"/>
                                        </p:tgtEl>
                                        <p:attrNameLst>
                                          <p:attrName>style.visibility</p:attrName>
                                        </p:attrNameLst>
                                      </p:cBhvr>
                                      <p:to>
                                        <p:strVal val="visible"/>
                                      </p:to>
                                    </p:set>
                                    <p:anim calcmode="lin" valueType="num">
                                      <p:cBhvr>
                                        <p:cTn id="124" dur="500" fill="hold"/>
                                        <p:tgtEl>
                                          <p:spTgt spid="57"/>
                                        </p:tgtEl>
                                        <p:attrNameLst>
                                          <p:attrName>ppt_w</p:attrName>
                                        </p:attrNameLst>
                                      </p:cBhvr>
                                      <p:tavLst>
                                        <p:tav tm="0">
                                          <p:val>
                                            <p:fltVal val="0"/>
                                          </p:val>
                                        </p:tav>
                                        <p:tav tm="100000">
                                          <p:val>
                                            <p:strVal val="#ppt_w"/>
                                          </p:val>
                                        </p:tav>
                                      </p:tavLst>
                                    </p:anim>
                                    <p:anim calcmode="lin" valueType="num">
                                      <p:cBhvr>
                                        <p:cTn id="125" dur="500" fill="hold"/>
                                        <p:tgtEl>
                                          <p:spTgt spid="57"/>
                                        </p:tgtEl>
                                        <p:attrNameLst>
                                          <p:attrName>ppt_h</p:attrName>
                                        </p:attrNameLst>
                                      </p:cBhvr>
                                      <p:tavLst>
                                        <p:tav tm="0">
                                          <p:val>
                                            <p:fltVal val="0"/>
                                          </p:val>
                                        </p:tav>
                                        <p:tav tm="100000">
                                          <p:val>
                                            <p:strVal val="#ppt_h"/>
                                          </p:val>
                                        </p:tav>
                                      </p:tavLst>
                                    </p:anim>
                                    <p:animEffect transition="in" filter="fade">
                                      <p:cBhvr>
                                        <p:cTn id="126" dur="500"/>
                                        <p:tgtEl>
                                          <p:spTgt spid="57"/>
                                        </p:tgtEl>
                                      </p:cBhvr>
                                    </p:animEffect>
                                    <p:anim calcmode="lin" valueType="num">
                                      <p:cBhvr>
                                        <p:cTn id="127" dur="500" fill="hold"/>
                                        <p:tgtEl>
                                          <p:spTgt spid="57"/>
                                        </p:tgtEl>
                                        <p:attrNameLst>
                                          <p:attrName>ppt_x</p:attrName>
                                        </p:attrNameLst>
                                      </p:cBhvr>
                                      <p:tavLst>
                                        <p:tav tm="0">
                                          <p:val>
                                            <p:fltVal val="0.5"/>
                                          </p:val>
                                        </p:tav>
                                        <p:tav tm="100000">
                                          <p:val>
                                            <p:strVal val="#ppt_x"/>
                                          </p:val>
                                        </p:tav>
                                      </p:tavLst>
                                    </p:anim>
                                    <p:anim calcmode="lin" valueType="num">
                                      <p:cBhvr>
                                        <p:cTn id="128" dur="500" fill="hold"/>
                                        <p:tgtEl>
                                          <p:spTgt spid="57"/>
                                        </p:tgtEl>
                                        <p:attrNameLst>
                                          <p:attrName>ppt_y</p:attrName>
                                        </p:attrNameLst>
                                      </p:cBhvr>
                                      <p:tavLst>
                                        <p:tav tm="0">
                                          <p:val>
                                            <p:fltVal val="0.5"/>
                                          </p:val>
                                        </p:tav>
                                        <p:tav tm="100000">
                                          <p:val>
                                            <p:strVal val="#ppt_y"/>
                                          </p:val>
                                        </p:tav>
                                      </p:tavLst>
                                    </p:anim>
                                  </p:childTnLst>
                                </p:cTn>
                              </p:par>
                              <p:par>
                                <p:cTn id="129" presetID="53" presetClass="entr" presetSubtype="528" fill="hold" grpId="0" nodeType="withEffect">
                                  <p:stCondLst>
                                    <p:cond delay="500"/>
                                  </p:stCondLst>
                                  <p:childTnLst>
                                    <p:set>
                                      <p:cBhvr>
                                        <p:cTn id="130" dur="1" fill="hold">
                                          <p:stCondLst>
                                            <p:cond delay="0"/>
                                          </p:stCondLst>
                                        </p:cTn>
                                        <p:tgtEl>
                                          <p:spTgt spid="51"/>
                                        </p:tgtEl>
                                        <p:attrNameLst>
                                          <p:attrName>style.visibility</p:attrName>
                                        </p:attrNameLst>
                                      </p:cBhvr>
                                      <p:to>
                                        <p:strVal val="visible"/>
                                      </p:to>
                                    </p:set>
                                    <p:anim calcmode="lin" valueType="num">
                                      <p:cBhvr>
                                        <p:cTn id="131" dur="500" fill="hold"/>
                                        <p:tgtEl>
                                          <p:spTgt spid="51"/>
                                        </p:tgtEl>
                                        <p:attrNameLst>
                                          <p:attrName>ppt_w</p:attrName>
                                        </p:attrNameLst>
                                      </p:cBhvr>
                                      <p:tavLst>
                                        <p:tav tm="0">
                                          <p:val>
                                            <p:fltVal val="0"/>
                                          </p:val>
                                        </p:tav>
                                        <p:tav tm="100000">
                                          <p:val>
                                            <p:strVal val="#ppt_w"/>
                                          </p:val>
                                        </p:tav>
                                      </p:tavLst>
                                    </p:anim>
                                    <p:anim calcmode="lin" valueType="num">
                                      <p:cBhvr>
                                        <p:cTn id="132" dur="500" fill="hold"/>
                                        <p:tgtEl>
                                          <p:spTgt spid="51"/>
                                        </p:tgtEl>
                                        <p:attrNameLst>
                                          <p:attrName>ppt_h</p:attrName>
                                        </p:attrNameLst>
                                      </p:cBhvr>
                                      <p:tavLst>
                                        <p:tav tm="0">
                                          <p:val>
                                            <p:fltVal val="0"/>
                                          </p:val>
                                        </p:tav>
                                        <p:tav tm="100000">
                                          <p:val>
                                            <p:strVal val="#ppt_h"/>
                                          </p:val>
                                        </p:tav>
                                      </p:tavLst>
                                    </p:anim>
                                    <p:animEffect transition="in" filter="fade">
                                      <p:cBhvr>
                                        <p:cTn id="133" dur="500"/>
                                        <p:tgtEl>
                                          <p:spTgt spid="51"/>
                                        </p:tgtEl>
                                      </p:cBhvr>
                                    </p:animEffect>
                                    <p:anim calcmode="lin" valueType="num">
                                      <p:cBhvr>
                                        <p:cTn id="134" dur="500" fill="hold"/>
                                        <p:tgtEl>
                                          <p:spTgt spid="51"/>
                                        </p:tgtEl>
                                        <p:attrNameLst>
                                          <p:attrName>ppt_x</p:attrName>
                                        </p:attrNameLst>
                                      </p:cBhvr>
                                      <p:tavLst>
                                        <p:tav tm="0">
                                          <p:val>
                                            <p:fltVal val="0.5"/>
                                          </p:val>
                                        </p:tav>
                                        <p:tav tm="100000">
                                          <p:val>
                                            <p:strVal val="#ppt_x"/>
                                          </p:val>
                                        </p:tav>
                                      </p:tavLst>
                                    </p:anim>
                                    <p:anim calcmode="lin" valueType="num">
                                      <p:cBhvr>
                                        <p:cTn id="135" dur="500" fill="hold"/>
                                        <p:tgtEl>
                                          <p:spTgt spid="51"/>
                                        </p:tgtEl>
                                        <p:attrNameLst>
                                          <p:attrName>ppt_y</p:attrName>
                                        </p:attrNameLst>
                                      </p:cBhvr>
                                      <p:tavLst>
                                        <p:tav tm="0">
                                          <p:val>
                                            <p:fltVal val="0.5"/>
                                          </p:val>
                                        </p:tav>
                                        <p:tav tm="100000">
                                          <p:val>
                                            <p:strVal val="#ppt_y"/>
                                          </p:val>
                                        </p:tav>
                                      </p:tavLst>
                                    </p:anim>
                                  </p:childTnLst>
                                </p:cTn>
                              </p:par>
                              <p:par>
                                <p:cTn id="136" presetID="53" presetClass="entr" presetSubtype="528" fill="hold" grpId="0" nodeType="withEffect">
                                  <p:stCondLst>
                                    <p:cond delay="750"/>
                                  </p:stCondLst>
                                  <p:childTnLst>
                                    <p:set>
                                      <p:cBhvr>
                                        <p:cTn id="137" dur="1" fill="hold">
                                          <p:stCondLst>
                                            <p:cond delay="0"/>
                                          </p:stCondLst>
                                        </p:cTn>
                                        <p:tgtEl>
                                          <p:spTgt spid="49"/>
                                        </p:tgtEl>
                                        <p:attrNameLst>
                                          <p:attrName>style.visibility</p:attrName>
                                        </p:attrNameLst>
                                      </p:cBhvr>
                                      <p:to>
                                        <p:strVal val="visible"/>
                                      </p:to>
                                    </p:set>
                                    <p:anim calcmode="lin" valueType="num">
                                      <p:cBhvr>
                                        <p:cTn id="138" dur="500" fill="hold"/>
                                        <p:tgtEl>
                                          <p:spTgt spid="49"/>
                                        </p:tgtEl>
                                        <p:attrNameLst>
                                          <p:attrName>ppt_w</p:attrName>
                                        </p:attrNameLst>
                                      </p:cBhvr>
                                      <p:tavLst>
                                        <p:tav tm="0">
                                          <p:val>
                                            <p:fltVal val="0"/>
                                          </p:val>
                                        </p:tav>
                                        <p:tav tm="100000">
                                          <p:val>
                                            <p:strVal val="#ppt_w"/>
                                          </p:val>
                                        </p:tav>
                                      </p:tavLst>
                                    </p:anim>
                                    <p:anim calcmode="lin" valueType="num">
                                      <p:cBhvr>
                                        <p:cTn id="139" dur="500" fill="hold"/>
                                        <p:tgtEl>
                                          <p:spTgt spid="49"/>
                                        </p:tgtEl>
                                        <p:attrNameLst>
                                          <p:attrName>ppt_h</p:attrName>
                                        </p:attrNameLst>
                                      </p:cBhvr>
                                      <p:tavLst>
                                        <p:tav tm="0">
                                          <p:val>
                                            <p:fltVal val="0"/>
                                          </p:val>
                                        </p:tav>
                                        <p:tav tm="100000">
                                          <p:val>
                                            <p:strVal val="#ppt_h"/>
                                          </p:val>
                                        </p:tav>
                                      </p:tavLst>
                                    </p:anim>
                                    <p:animEffect transition="in" filter="fade">
                                      <p:cBhvr>
                                        <p:cTn id="140" dur="500"/>
                                        <p:tgtEl>
                                          <p:spTgt spid="49"/>
                                        </p:tgtEl>
                                      </p:cBhvr>
                                    </p:animEffect>
                                    <p:anim calcmode="lin" valueType="num">
                                      <p:cBhvr>
                                        <p:cTn id="141" dur="500" fill="hold"/>
                                        <p:tgtEl>
                                          <p:spTgt spid="49"/>
                                        </p:tgtEl>
                                        <p:attrNameLst>
                                          <p:attrName>ppt_x</p:attrName>
                                        </p:attrNameLst>
                                      </p:cBhvr>
                                      <p:tavLst>
                                        <p:tav tm="0">
                                          <p:val>
                                            <p:fltVal val="0.5"/>
                                          </p:val>
                                        </p:tav>
                                        <p:tav tm="100000">
                                          <p:val>
                                            <p:strVal val="#ppt_x"/>
                                          </p:val>
                                        </p:tav>
                                      </p:tavLst>
                                    </p:anim>
                                    <p:anim calcmode="lin" valueType="num">
                                      <p:cBhvr>
                                        <p:cTn id="142" dur="500" fill="hold"/>
                                        <p:tgtEl>
                                          <p:spTgt spid="49"/>
                                        </p:tgtEl>
                                        <p:attrNameLst>
                                          <p:attrName>ppt_y</p:attrName>
                                        </p:attrNameLst>
                                      </p:cBhvr>
                                      <p:tavLst>
                                        <p:tav tm="0">
                                          <p:val>
                                            <p:fltVal val="0.5"/>
                                          </p:val>
                                        </p:tav>
                                        <p:tav tm="100000">
                                          <p:val>
                                            <p:strVal val="#ppt_y"/>
                                          </p:val>
                                        </p:tav>
                                      </p:tavLst>
                                    </p:anim>
                                  </p:childTnLst>
                                </p:cTn>
                              </p:par>
                            </p:childTnLst>
                          </p:cTn>
                        </p:par>
                        <p:par>
                          <p:cTn id="143" fill="hold">
                            <p:stCondLst>
                              <p:cond delay="4000"/>
                            </p:stCondLst>
                            <p:childTnLst>
                              <p:par>
                                <p:cTn id="144" presetID="16" presetClass="entr" presetSubtype="42" fill="hold" grpId="0" nodeType="afterEffect">
                                  <p:stCondLst>
                                    <p:cond delay="0"/>
                                  </p:stCondLst>
                                  <p:childTnLst>
                                    <p:set>
                                      <p:cBhvr>
                                        <p:cTn id="145" dur="1" fill="hold">
                                          <p:stCondLst>
                                            <p:cond delay="0"/>
                                          </p:stCondLst>
                                        </p:cTn>
                                        <p:tgtEl>
                                          <p:spTgt spid="31"/>
                                        </p:tgtEl>
                                        <p:attrNameLst>
                                          <p:attrName>style.visibility</p:attrName>
                                        </p:attrNameLst>
                                      </p:cBhvr>
                                      <p:to>
                                        <p:strVal val="visible"/>
                                      </p:to>
                                    </p:set>
                                    <p:animEffect transition="in" filter="barn(outHorizontal)">
                                      <p:cBhvr>
                                        <p:cTn id="146" dur="500"/>
                                        <p:tgtEl>
                                          <p:spTgt spid="31"/>
                                        </p:tgtEl>
                                      </p:cBhvr>
                                    </p:animEffect>
                                  </p:childTnLst>
                                </p:cTn>
                              </p:par>
                              <p:par>
                                <p:cTn id="147" presetID="53" presetClass="entr" presetSubtype="528" fill="hold" grpId="0" nodeType="withEffect">
                                  <p:stCondLst>
                                    <p:cond delay="500"/>
                                  </p:stCondLst>
                                  <p:childTnLst>
                                    <p:set>
                                      <p:cBhvr>
                                        <p:cTn id="148" dur="1" fill="hold">
                                          <p:stCondLst>
                                            <p:cond delay="0"/>
                                          </p:stCondLst>
                                        </p:cTn>
                                        <p:tgtEl>
                                          <p:spTgt spid="62"/>
                                        </p:tgtEl>
                                        <p:attrNameLst>
                                          <p:attrName>style.visibility</p:attrName>
                                        </p:attrNameLst>
                                      </p:cBhvr>
                                      <p:to>
                                        <p:strVal val="visible"/>
                                      </p:to>
                                    </p:set>
                                    <p:anim calcmode="lin" valueType="num">
                                      <p:cBhvr>
                                        <p:cTn id="149" dur="500" fill="hold"/>
                                        <p:tgtEl>
                                          <p:spTgt spid="62"/>
                                        </p:tgtEl>
                                        <p:attrNameLst>
                                          <p:attrName>ppt_w</p:attrName>
                                        </p:attrNameLst>
                                      </p:cBhvr>
                                      <p:tavLst>
                                        <p:tav tm="0">
                                          <p:val>
                                            <p:fltVal val="0"/>
                                          </p:val>
                                        </p:tav>
                                        <p:tav tm="100000">
                                          <p:val>
                                            <p:strVal val="#ppt_w"/>
                                          </p:val>
                                        </p:tav>
                                      </p:tavLst>
                                    </p:anim>
                                    <p:anim calcmode="lin" valueType="num">
                                      <p:cBhvr>
                                        <p:cTn id="150" dur="500" fill="hold"/>
                                        <p:tgtEl>
                                          <p:spTgt spid="62"/>
                                        </p:tgtEl>
                                        <p:attrNameLst>
                                          <p:attrName>ppt_h</p:attrName>
                                        </p:attrNameLst>
                                      </p:cBhvr>
                                      <p:tavLst>
                                        <p:tav tm="0">
                                          <p:val>
                                            <p:fltVal val="0"/>
                                          </p:val>
                                        </p:tav>
                                        <p:tav tm="100000">
                                          <p:val>
                                            <p:strVal val="#ppt_h"/>
                                          </p:val>
                                        </p:tav>
                                      </p:tavLst>
                                    </p:anim>
                                    <p:animEffect transition="in" filter="fade">
                                      <p:cBhvr>
                                        <p:cTn id="151" dur="500"/>
                                        <p:tgtEl>
                                          <p:spTgt spid="62"/>
                                        </p:tgtEl>
                                      </p:cBhvr>
                                    </p:animEffect>
                                    <p:anim calcmode="lin" valueType="num">
                                      <p:cBhvr>
                                        <p:cTn id="152" dur="500" fill="hold"/>
                                        <p:tgtEl>
                                          <p:spTgt spid="62"/>
                                        </p:tgtEl>
                                        <p:attrNameLst>
                                          <p:attrName>ppt_x</p:attrName>
                                        </p:attrNameLst>
                                      </p:cBhvr>
                                      <p:tavLst>
                                        <p:tav tm="0">
                                          <p:val>
                                            <p:fltVal val="0.5"/>
                                          </p:val>
                                        </p:tav>
                                        <p:tav tm="100000">
                                          <p:val>
                                            <p:strVal val="#ppt_x"/>
                                          </p:val>
                                        </p:tav>
                                      </p:tavLst>
                                    </p:anim>
                                    <p:anim calcmode="lin" valueType="num">
                                      <p:cBhvr>
                                        <p:cTn id="153" dur="500" fill="hold"/>
                                        <p:tgtEl>
                                          <p:spTgt spid="62"/>
                                        </p:tgtEl>
                                        <p:attrNameLst>
                                          <p:attrName>ppt_y</p:attrName>
                                        </p:attrNameLst>
                                      </p:cBhvr>
                                      <p:tavLst>
                                        <p:tav tm="0">
                                          <p:val>
                                            <p:fltVal val="0.5"/>
                                          </p:val>
                                        </p:tav>
                                        <p:tav tm="100000">
                                          <p:val>
                                            <p:strVal val="#ppt_y"/>
                                          </p:val>
                                        </p:tav>
                                      </p:tavLst>
                                    </p:anim>
                                  </p:childTnLst>
                                </p:cTn>
                              </p:par>
                              <p:par>
                                <p:cTn id="154" presetID="53" presetClass="entr" presetSubtype="528" fill="hold" grpId="0" nodeType="withEffect">
                                  <p:stCondLst>
                                    <p:cond delay="750"/>
                                  </p:stCondLst>
                                  <p:childTnLst>
                                    <p:set>
                                      <p:cBhvr>
                                        <p:cTn id="155" dur="1" fill="hold">
                                          <p:stCondLst>
                                            <p:cond delay="0"/>
                                          </p:stCondLst>
                                        </p:cTn>
                                        <p:tgtEl>
                                          <p:spTgt spid="32"/>
                                        </p:tgtEl>
                                        <p:attrNameLst>
                                          <p:attrName>style.visibility</p:attrName>
                                        </p:attrNameLst>
                                      </p:cBhvr>
                                      <p:to>
                                        <p:strVal val="visible"/>
                                      </p:to>
                                    </p:set>
                                    <p:anim calcmode="lin" valueType="num">
                                      <p:cBhvr>
                                        <p:cTn id="156" dur="500" fill="hold"/>
                                        <p:tgtEl>
                                          <p:spTgt spid="32"/>
                                        </p:tgtEl>
                                        <p:attrNameLst>
                                          <p:attrName>ppt_w</p:attrName>
                                        </p:attrNameLst>
                                      </p:cBhvr>
                                      <p:tavLst>
                                        <p:tav tm="0">
                                          <p:val>
                                            <p:fltVal val="0"/>
                                          </p:val>
                                        </p:tav>
                                        <p:tav tm="100000">
                                          <p:val>
                                            <p:strVal val="#ppt_w"/>
                                          </p:val>
                                        </p:tav>
                                      </p:tavLst>
                                    </p:anim>
                                    <p:anim calcmode="lin" valueType="num">
                                      <p:cBhvr>
                                        <p:cTn id="157" dur="500" fill="hold"/>
                                        <p:tgtEl>
                                          <p:spTgt spid="32"/>
                                        </p:tgtEl>
                                        <p:attrNameLst>
                                          <p:attrName>ppt_h</p:attrName>
                                        </p:attrNameLst>
                                      </p:cBhvr>
                                      <p:tavLst>
                                        <p:tav tm="0">
                                          <p:val>
                                            <p:fltVal val="0"/>
                                          </p:val>
                                        </p:tav>
                                        <p:tav tm="100000">
                                          <p:val>
                                            <p:strVal val="#ppt_h"/>
                                          </p:val>
                                        </p:tav>
                                      </p:tavLst>
                                    </p:anim>
                                    <p:animEffect transition="in" filter="fade">
                                      <p:cBhvr>
                                        <p:cTn id="158" dur="500"/>
                                        <p:tgtEl>
                                          <p:spTgt spid="32"/>
                                        </p:tgtEl>
                                      </p:cBhvr>
                                    </p:animEffect>
                                    <p:anim calcmode="lin" valueType="num">
                                      <p:cBhvr>
                                        <p:cTn id="159" dur="500" fill="hold"/>
                                        <p:tgtEl>
                                          <p:spTgt spid="32"/>
                                        </p:tgtEl>
                                        <p:attrNameLst>
                                          <p:attrName>ppt_x</p:attrName>
                                        </p:attrNameLst>
                                      </p:cBhvr>
                                      <p:tavLst>
                                        <p:tav tm="0">
                                          <p:val>
                                            <p:fltVal val="0.5"/>
                                          </p:val>
                                        </p:tav>
                                        <p:tav tm="100000">
                                          <p:val>
                                            <p:strVal val="#ppt_x"/>
                                          </p:val>
                                        </p:tav>
                                      </p:tavLst>
                                    </p:anim>
                                    <p:anim calcmode="lin" valueType="num">
                                      <p:cBhvr>
                                        <p:cTn id="160"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4" grpId="0" animBg="1"/>
      <p:bldP spid="35" grpId="0" animBg="1"/>
      <p:bldP spid="36" grpId="0" animBg="1"/>
      <p:bldP spid="37" grpId="0" animBg="1"/>
      <p:bldP spid="42" grpId="0" build="allAtOnce"/>
      <p:bldP spid="44" grpId="0"/>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32" grpId="0" animBg="1"/>
      <p:bldP spid="6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8"/>
          <p:cNvSpPr>
            <a:spLocks noChangeArrowheads="1"/>
          </p:cNvSpPr>
          <p:nvPr/>
        </p:nvSpPr>
        <p:spPr bwMode="auto">
          <a:xfrm>
            <a:off x="3200400" y="4457702"/>
            <a:ext cx="138113"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62" tIns="34281" rIns="68562" bIns="34281">
            <a:spAutoFit/>
          </a:bodyP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9pPr>
          </a:lstStyle>
          <a:p>
            <a:pPr eaLnBrk="1" hangingPunct="1">
              <a:buClr>
                <a:schemeClr val="tx2"/>
              </a:buClr>
              <a:buSzPct val="70000"/>
              <a:buFont typeface="Wingdings" panose="05000000000000000000" pitchFamily="2" charset="2"/>
              <a:buNone/>
            </a:pPr>
            <a:endParaRPr kumimoji="0" lang="zh-CN" altLang="en-US" sz="1500">
              <a:solidFill>
                <a:schemeClr val="folHlink"/>
              </a:solidFill>
              <a:latin typeface="Arial" panose="020B0604020202020204" pitchFamily="34" charset="0"/>
              <a:ea typeface="黑体" panose="02010609060101010101" charset="-122"/>
            </a:endParaRPr>
          </a:p>
        </p:txBody>
      </p:sp>
      <p:sp>
        <p:nvSpPr>
          <p:cNvPr id="17" name="Rectangle 3"/>
          <p:cNvSpPr txBox="1">
            <a:spLocks noChangeArrowheads="1"/>
          </p:cNvSpPr>
          <p:nvPr/>
        </p:nvSpPr>
        <p:spPr>
          <a:xfrm>
            <a:off x="4305848" y="1847547"/>
            <a:ext cx="4409873" cy="2437304"/>
          </a:xfrm>
          <a:prstGeom prst="rect">
            <a:avLst/>
          </a:prstGeom>
          <a:solidFill>
            <a:srgbClr val="C00000"/>
          </a:solidFill>
        </p:spPr>
        <p:txBody>
          <a:bodyPr vert="horz" lIns="68562" tIns="34281" rIns="68562" bIns="3428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250000"/>
              </a:lnSpc>
              <a:buNone/>
              <a:defRPr/>
            </a:pPr>
            <a:r>
              <a:rPr lang="zh-CN" altLang="en-US" sz="1300" dirty="0">
                <a:solidFill>
                  <a:schemeClr val="bg1"/>
                </a:solidFill>
                <a:latin typeface="微软雅黑" panose="020B0503020204020204" pitchFamily="34" charset="-122"/>
                <a:ea typeface="微软雅黑" panose="020B0503020204020204" pitchFamily="34" charset="-122"/>
                <a:sym typeface="Century Gothic" panose="020B0502020202020204" pitchFamily="34" charset="0"/>
              </a:rPr>
              <a:t>           责任心，也可称为责任感，即个体对责任的感知和感受。它 是社会个体从责任赋予者那里接受责任之后，内化于本人内心世界的一种心理状态，这种心理状态是个体履行责任行为的精神内驱力。 </a:t>
            </a:r>
            <a:endParaRPr lang="zh-CN" altLang="en-US" sz="1300" dirty="0">
              <a:solidFill>
                <a:schemeClr val="bg1"/>
              </a:solidFill>
              <a:latin typeface="微软雅黑" panose="020B0503020204020204" pitchFamily="34" charset="-122"/>
              <a:ea typeface="微软雅黑" panose="020B0503020204020204" pitchFamily="34" charset="-122"/>
              <a:sym typeface="Century Gothic" panose="020B0502020202020204" pitchFamily="34" charset="0"/>
            </a:endParaRPr>
          </a:p>
        </p:txBody>
      </p:sp>
      <p:pic>
        <p:nvPicPr>
          <p:cNvPr id="16" name="图片 15" descr="E:\素材\科技\b75e6c6e993d38759bb4769c90054c0a.pngb75e6c6e993d38759bb4769c90054c0a"/>
          <p:cNvPicPr>
            <a:picLocks noChangeAspect="1" noChangeArrowheads="1"/>
          </p:cNvPicPr>
          <p:nvPr/>
        </p:nvPicPr>
        <p:blipFill>
          <a:blip r:embed="rId1" cstate="print"/>
          <a:srcRect/>
          <a:stretch>
            <a:fillRect/>
          </a:stretch>
        </p:blipFill>
        <p:spPr bwMode="auto">
          <a:xfrm>
            <a:off x="501094" y="1285867"/>
            <a:ext cx="3588825" cy="3677036"/>
          </a:xfrm>
          <a:prstGeom prst="rect">
            <a:avLst/>
          </a:prstGeom>
          <a:noFill/>
          <a:ln w="9525">
            <a:noFill/>
            <a:miter lim="800000"/>
            <a:headEnd/>
            <a:tailEnd/>
          </a:ln>
        </p:spPr>
      </p:pic>
      <p:sp>
        <p:nvSpPr>
          <p:cNvPr id="11" name="文本框 9"/>
          <p:cNvSpPr txBox="1">
            <a:spLocks noChangeArrowheads="1"/>
          </p:cNvSpPr>
          <p:nvPr/>
        </p:nvSpPr>
        <p:spPr bwMode="auto">
          <a:xfrm>
            <a:off x="1285852" y="408356"/>
            <a:ext cx="2287742"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什么叫责任心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12"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857238"/>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图片 12"/>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42"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anim calcmode="lin" valueType="num">
                                      <p:cBhvr>
                                        <p:cTn id="11" dur="1000" fill="hold"/>
                                        <p:tgtEl>
                                          <p:spTgt spid="16"/>
                                        </p:tgtEl>
                                        <p:attrNameLst>
                                          <p:attrName>ppt_x</p:attrName>
                                        </p:attrNameLst>
                                      </p:cBhvr>
                                      <p:tavLst>
                                        <p:tav tm="0">
                                          <p:val>
                                            <p:strVal val="#ppt_x"/>
                                          </p:val>
                                        </p:tav>
                                        <p:tav tm="100000">
                                          <p:val>
                                            <p:strVal val="#ppt_x"/>
                                          </p:val>
                                        </p:tav>
                                      </p:tavLst>
                                    </p:anim>
                                    <p:anim calcmode="lin" valueType="num">
                                      <p:cBhvr>
                                        <p:cTn id="12" dur="1000" fill="hold"/>
                                        <p:tgtEl>
                                          <p:spTgt spid="16"/>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15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587224" y="1729103"/>
            <a:ext cx="5035053" cy="623229"/>
          </a:xfrm>
          <a:prstGeom prst="rect">
            <a:avLst/>
          </a:prstGeom>
        </p:spPr>
        <p:txBody>
          <a:bodyPr wrap="square" lIns="68562" tIns="34281" rIns="68562" bIns="34281">
            <a:spAutoFit/>
          </a:bodyPr>
          <a:lstStyle/>
          <a:p>
            <a:pPr lvl="0" fontAlgn="base">
              <a:lnSpc>
                <a:spcPct val="150000"/>
              </a:lnSpc>
              <a:spcBef>
                <a:spcPct val="0"/>
              </a:spcBef>
              <a:spcAft>
                <a:spcPct val="0"/>
              </a:spcAft>
              <a:defRPr/>
            </a:pPr>
            <a:r>
              <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没有任何责任意识，只知道索取不知道奉献。自私，以自我为中心，不愿合作。这种人生活、工作越来越差。</a:t>
            </a:r>
            <a:endPar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8" name="矩形 17"/>
          <p:cNvSpPr/>
          <p:nvPr/>
        </p:nvSpPr>
        <p:spPr>
          <a:xfrm>
            <a:off x="554659" y="3033954"/>
            <a:ext cx="5064078" cy="623229"/>
          </a:xfrm>
          <a:prstGeom prst="rect">
            <a:avLst/>
          </a:prstGeom>
        </p:spPr>
        <p:txBody>
          <a:bodyPr wrap="square" lIns="68562" tIns="34281" rIns="68562" bIns="34281">
            <a:spAutoFit/>
          </a:bodyPr>
          <a:lstStyle/>
          <a:p>
            <a:pPr lvl="0" fontAlgn="base">
              <a:lnSpc>
                <a:spcPct val="150000"/>
              </a:lnSpc>
              <a:spcBef>
                <a:spcPct val="0"/>
              </a:spcBef>
              <a:spcAft>
                <a:spcPct val="0"/>
              </a:spcAft>
            </a:pPr>
            <a:r>
              <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有一点责任意识，对家庭责任心强一点。对他人、对工作、对社会责任心不强，不愿承担责任后果。这种人工作、生活变化不大。</a:t>
            </a:r>
            <a:endPar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9" name="Rectangle 3"/>
          <p:cNvSpPr txBox="1">
            <a:spLocks noChangeArrowheads="1"/>
          </p:cNvSpPr>
          <p:nvPr/>
        </p:nvSpPr>
        <p:spPr>
          <a:xfrm>
            <a:off x="648103" y="1250147"/>
            <a:ext cx="4941623" cy="443237"/>
          </a:xfrm>
          <a:prstGeom prst="roundRect">
            <a:avLst/>
          </a:prstGeom>
          <a:solidFill>
            <a:srgbClr val="C00000"/>
          </a:solidFill>
        </p:spPr>
        <p:txBody>
          <a:bodyPr vert="horz" wrap="square" lIns="122424" tIns="61212" rIns="122424" bIns="61212" rtlCol="0">
            <a:spAutoFit/>
          </a:bodyPr>
          <a:lstStyle>
            <a:defPPr>
              <a:defRPr lang="zh-CN"/>
            </a:defPPr>
            <a:lvl1pPr indent="0" algn="ctr" defTabSz="1088390">
              <a:lnSpc>
                <a:spcPct val="120000"/>
              </a:lnSpc>
              <a:spcBef>
                <a:spcPct val="0"/>
              </a:spcBef>
              <a:buFont typeface="Arial" panose="020B0604020202020204" pitchFamily="34" charset="0"/>
              <a:buNone/>
              <a:defRPr kumimoji="1" sz="2400" b="1" baseline="0">
                <a:solidFill>
                  <a:schemeClr val="bg1"/>
                </a:solidFill>
                <a:latin typeface="Century Gothic" panose="020B0502020202020204" pitchFamily="34" charset="0"/>
                <a:ea typeface="微软雅黑" panose="020B0503020204020204" pitchFamily="34" charset="-122"/>
              </a:defRPr>
            </a:lvl1pPr>
            <a:lvl2pPr marL="884555" indent="-340360" defTabSz="1088390">
              <a:spcBef>
                <a:spcPct val="20000"/>
              </a:spcBef>
              <a:buFont typeface="Arial" panose="020B0604020202020204" pitchFamily="34" charset="0"/>
              <a:buChar char="–"/>
              <a:defRPr kumimoji="1" sz="3335"/>
            </a:lvl2pPr>
            <a:lvl3pPr marL="1360805" indent="-272415" defTabSz="1088390">
              <a:spcBef>
                <a:spcPct val="20000"/>
              </a:spcBef>
              <a:buFont typeface="Arial" panose="020B0604020202020204" pitchFamily="34" charset="0"/>
              <a:buChar char="•"/>
              <a:defRPr kumimoji="1" sz="2865"/>
            </a:lvl3pPr>
            <a:lvl4pPr marL="1905000" indent="-272415" defTabSz="1088390">
              <a:spcBef>
                <a:spcPct val="20000"/>
              </a:spcBef>
              <a:buFont typeface="Arial" panose="020B0604020202020204" pitchFamily="34" charset="0"/>
              <a:buChar char="–"/>
              <a:defRPr kumimoji="1" sz="2400"/>
            </a:lvl4pPr>
            <a:lvl5pPr marL="2449195" indent="-272415" defTabSz="1088390">
              <a:spcBef>
                <a:spcPct val="20000"/>
              </a:spcBef>
              <a:buFont typeface="Arial" panose="020B0604020202020204" pitchFamily="34" charset="0"/>
              <a:buChar char="»"/>
              <a:defRPr kumimoji="1" sz="2400"/>
            </a:lvl5pPr>
            <a:lvl6pPr marL="2993390" indent="-272415" defTabSz="1088390">
              <a:spcBef>
                <a:spcPct val="20000"/>
              </a:spcBef>
              <a:buFont typeface="Arial" panose="020B0604020202020204" pitchFamily="34" charset="0"/>
              <a:buChar char="•"/>
              <a:defRPr kumimoji="1" sz="2400"/>
            </a:lvl6pPr>
            <a:lvl7pPr marL="3537585" indent="-272415" defTabSz="1088390">
              <a:spcBef>
                <a:spcPct val="20000"/>
              </a:spcBef>
              <a:buFont typeface="Arial" panose="020B0604020202020204" pitchFamily="34" charset="0"/>
              <a:buChar char="•"/>
              <a:defRPr kumimoji="1" sz="2400"/>
            </a:lvl7pPr>
            <a:lvl8pPr marL="4081780" indent="-272415" defTabSz="1088390">
              <a:spcBef>
                <a:spcPct val="20000"/>
              </a:spcBef>
              <a:buFont typeface="Arial" panose="020B0604020202020204" pitchFamily="34" charset="0"/>
              <a:buChar char="•"/>
              <a:defRPr kumimoji="1" sz="2400"/>
            </a:lvl8pPr>
            <a:lvl9pPr marL="4626610" indent="-272415" defTabSz="1088390">
              <a:spcBef>
                <a:spcPct val="20000"/>
              </a:spcBef>
              <a:buFont typeface="Arial" panose="020B0604020202020204" pitchFamily="34" charset="0"/>
              <a:buChar char="•"/>
              <a:defRPr kumimoji="1" sz="2400"/>
            </a:lvl9pPr>
          </a:lstStyle>
          <a:p>
            <a:r>
              <a:rPr lang="zh-CN" altLang="en-US" sz="1500" dirty="0">
                <a:sym typeface="Century Gothic" panose="020B0502020202020204" pitchFamily="34" charset="0"/>
              </a:rPr>
              <a:t>一、无意识区（一小部分人）</a:t>
            </a:r>
            <a:endParaRPr lang="zh-CN" altLang="en-US" sz="1500" dirty="0">
              <a:sym typeface="Century Gothic" panose="020B0502020202020204" pitchFamily="34" charset="0"/>
            </a:endParaRPr>
          </a:p>
        </p:txBody>
      </p:sp>
      <p:sp>
        <p:nvSpPr>
          <p:cNvPr id="20" name="Rectangle 3"/>
          <p:cNvSpPr txBox="1">
            <a:spLocks noChangeArrowheads="1"/>
          </p:cNvSpPr>
          <p:nvPr/>
        </p:nvSpPr>
        <p:spPr>
          <a:xfrm>
            <a:off x="648103" y="2547446"/>
            <a:ext cx="4941623" cy="443237"/>
          </a:xfrm>
          <a:prstGeom prst="roundRect">
            <a:avLst/>
          </a:prstGeom>
          <a:solidFill>
            <a:srgbClr val="C00000"/>
          </a:solidFill>
        </p:spPr>
        <p:txBody>
          <a:bodyPr vert="horz" wrap="square" lIns="122424" tIns="61212" rIns="122424" bIns="61212" rtlCol="0">
            <a:spAutoFit/>
          </a:bodyPr>
          <a:lstStyle>
            <a:defPPr>
              <a:defRPr lang="zh-CN"/>
            </a:defPPr>
            <a:lvl1pPr indent="0" algn="ctr" defTabSz="1088390">
              <a:lnSpc>
                <a:spcPct val="120000"/>
              </a:lnSpc>
              <a:spcBef>
                <a:spcPct val="0"/>
              </a:spcBef>
              <a:buFont typeface="Arial" panose="020B0604020202020204" pitchFamily="34" charset="0"/>
              <a:buNone/>
              <a:defRPr kumimoji="1" sz="2400" b="1" baseline="0">
                <a:solidFill>
                  <a:schemeClr val="bg1"/>
                </a:solidFill>
                <a:latin typeface="Century Gothic" panose="020B0502020202020204" pitchFamily="34" charset="0"/>
                <a:ea typeface="微软雅黑" panose="020B0503020204020204" pitchFamily="34" charset="-122"/>
              </a:defRPr>
            </a:lvl1pPr>
            <a:lvl2pPr marL="884555" indent="-340360" defTabSz="1088390">
              <a:spcBef>
                <a:spcPct val="20000"/>
              </a:spcBef>
              <a:buFont typeface="Arial" panose="020B0604020202020204" pitchFamily="34" charset="0"/>
              <a:buChar char="–"/>
              <a:defRPr kumimoji="1" sz="3335"/>
            </a:lvl2pPr>
            <a:lvl3pPr marL="1360805" indent="-272415" defTabSz="1088390">
              <a:spcBef>
                <a:spcPct val="20000"/>
              </a:spcBef>
              <a:buFont typeface="Arial" panose="020B0604020202020204" pitchFamily="34" charset="0"/>
              <a:buChar char="•"/>
              <a:defRPr kumimoji="1" sz="2865"/>
            </a:lvl3pPr>
            <a:lvl4pPr marL="1905000" indent="-272415" defTabSz="1088390">
              <a:spcBef>
                <a:spcPct val="20000"/>
              </a:spcBef>
              <a:buFont typeface="Arial" panose="020B0604020202020204" pitchFamily="34" charset="0"/>
              <a:buChar char="–"/>
              <a:defRPr kumimoji="1" sz="2400"/>
            </a:lvl4pPr>
            <a:lvl5pPr marL="2449195" indent="-272415" defTabSz="1088390">
              <a:spcBef>
                <a:spcPct val="20000"/>
              </a:spcBef>
              <a:buFont typeface="Arial" panose="020B0604020202020204" pitchFamily="34" charset="0"/>
              <a:buChar char="»"/>
              <a:defRPr kumimoji="1" sz="2400"/>
            </a:lvl5pPr>
            <a:lvl6pPr marL="2993390" indent="-272415" defTabSz="1088390">
              <a:spcBef>
                <a:spcPct val="20000"/>
              </a:spcBef>
              <a:buFont typeface="Arial" panose="020B0604020202020204" pitchFamily="34" charset="0"/>
              <a:buChar char="•"/>
              <a:defRPr kumimoji="1" sz="2400"/>
            </a:lvl6pPr>
            <a:lvl7pPr marL="3537585" indent="-272415" defTabSz="1088390">
              <a:spcBef>
                <a:spcPct val="20000"/>
              </a:spcBef>
              <a:buFont typeface="Arial" panose="020B0604020202020204" pitchFamily="34" charset="0"/>
              <a:buChar char="•"/>
              <a:defRPr kumimoji="1" sz="2400"/>
            </a:lvl7pPr>
            <a:lvl8pPr marL="4081780" indent="-272415" defTabSz="1088390">
              <a:spcBef>
                <a:spcPct val="20000"/>
              </a:spcBef>
              <a:buFont typeface="Arial" panose="020B0604020202020204" pitchFamily="34" charset="0"/>
              <a:buChar char="•"/>
              <a:defRPr kumimoji="1" sz="2400"/>
            </a:lvl8pPr>
            <a:lvl9pPr marL="4626610" indent="-272415" defTabSz="1088390">
              <a:spcBef>
                <a:spcPct val="20000"/>
              </a:spcBef>
              <a:buFont typeface="Arial" panose="020B0604020202020204" pitchFamily="34" charset="0"/>
              <a:buChar char="•"/>
              <a:defRPr kumimoji="1" sz="2400"/>
            </a:lvl9pPr>
          </a:lstStyle>
          <a:p>
            <a:r>
              <a:rPr lang="zh-CN" altLang="en-US" sz="1500" dirty="0">
                <a:sym typeface="Century Gothic" panose="020B0502020202020204" pitchFamily="34" charset="0"/>
              </a:rPr>
              <a:t>二、浅意识区（绝大多数人）</a:t>
            </a:r>
            <a:endParaRPr lang="zh-CN" altLang="en-US" sz="1500" dirty="0">
              <a:sym typeface="Century Gothic" panose="020B0502020202020204" pitchFamily="34" charset="0"/>
            </a:endParaRPr>
          </a:p>
        </p:txBody>
      </p:sp>
      <p:sp>
        <p:nvSpPr>
          <p:cNvPr id="21" name="Rectangle 3"/>
          <p:cNvSpPr txBox="1">
            <a:spLocks noChangeArrowheads="1"/>
          </p:cNvSpPr>
          <p:nvPr/>
        </p:nvSpPr>
        <p:spPr>
          <a:xfrm>
            <a:off x="648103" y="3782449"/>
            <a:ext cx="4942910" cy="443237"/>
          </a:xfrm>
          <a:prstGeom prst="roundRect">
            <a:avLst/>
          </a:prstGeom>
          <a:solidFill>
            <a:srgbClr val="C00000"/>
          </a:solidFill>
        </p:spPr>
        <p:txBody>
          <a:bodyPr vert="horz" wrap="square" lIns="122424" tIns="61212" rIns="122424" bIns="61212" rtlCol="0">
            <a:spAutoFit/>
          </a:bodyPr>
          <a:lstStyle>
            <a:lvl1pPr marL="0" indent="0" algn="l" defTabSz="1088390" rtl="0" eaLnBrk="1" latinLnBrk="0" hangingPunct="1">
              <a:lnSpc>
                <a:spcPct val="120000"/>
              </a:lnSpc>
              <a:spcBef>
                <a:spcPts val="800"/>
              </a:spcBef>
              <a:buFont typeface="Arial" panose="020B0604020202020204" pitchFamily="34" charset="0"/>
              <a:buNone/>
              <a:defRPr kumimoji="1" sz="1600" kern="1200" baseline="0">
                <a:solidFill>
                  <a:schemeClr val="tx2"/>
                </a:solidFill>
                <a:latin typeface="+mn-lt"/>
                <a:ea typeface="+mn-ea"/>
                <a:cs typeface="+mn-cs"/>
              </a:defRPr>
            </a:lvl1pPr>
            <a:lvl2pPr marL="884555" indent="-340360" algn="l" defTabSz="1088390" rtl="0" eaLnBrk="1" latinLnBrk="0" hangingPunct="1">
              <a:spcBef>
                <a:spcPct val="20000"/>
              </a:spcBef>
              <a:buFont typeface="Arial" panose="020B0604020202020204" pitchFamily="34" charset="0"/>
              <a:buChar char="–"/>
              <a:defRPr kumimoji="1" sz="3335" kern="1200">
                <a:solidFill>
                  <a:schemeClr val="tx1"/>
                </a:solidFill>
                <a:latin typeface="+mn-lt"/>
                <a:ea typeface="+mn-ea"/>
                <a:cs typeface="+mn-cs"/>
              </a:defRPr>
            </a:lvl2pPr>
            <a:lvl3pPr marL="1360805" indent="-272415" algn="l" defTabSz="1088390" rtl="0" eaLnBrk="1" latinLnBrk="0" hangingPunct="1">
              <a:spcBef>
                <a:spcPct val="20000"/>
              </a:spcBef>
              <a:buFont typeface="Arial" panose="020B0604020202020204" pitchFamily="34" charset="0"/>
              <a:buChar char="•"/>
              <a:defRPr kumimoji="1" sz="2865" kern="1200">
                <a:solidFill>
                  <a:schemeClr val="tx1"/>
                </a:solidFill>
                <a:latin typeface="+mn-lt"/>
                <a:ea typeface="+mn-ea"/>
                <a:cs typeface="+mn-cs"/>
              </a:defRPr>
            </a:lvl3pPr>
            <a:lvl4pPr marL="190500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4pPr>
            <a:lvl5pPr marL="2449195"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5pPr>
            <a:lvl6pPr marL="299339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6pPr>
            <a:lvl7pPr marL="3537585"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7pPr>
            <a:lvl8pPr marL="408178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8pPr>
            <a:lvl9pPr marL="462661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9pPr>
          </a:lstStyle>
          <a:p>
            <a:pPr algn="ctr">
              <a:spcBef>
                <a:spcPct val="0"/>
              </a:spcBef>
            </a:pPr>
            <a:r>
              <a:rPr lang="zh-CN" altLang="en-US" sz="15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三、明显意识区（一小部分人）</a:t>
            </a:r>
            <a:endParaRPr lang="zh-CN" altLang="en-US" sz="15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4" name="矩形 23"/>
          <p:cNvSpPr/>
          <p:nvPr/>
        </p:nvSpPr>
        <p:spPr>
          <a:xfrm>
            <a:off x="581736" y="4300474"/>
            <a:ext cx="5015811" cy="623229"/>
          </a:xfrm>
          <a:prstGeom prst="rect">
            <a:avLst/>
          </a:prstGeom>
        </p:spPr>
        <p:txBody>
          <a:bodyPr wrap="square" lIns="68562" tIns="34281" rIns="68562" bIns="34281">
            <a:spAutoFit/>
          </a:bodyPr>
          <a:lstStyle/>
          <a:p>
            <a:pPr lvl="0" fontAlgn="base">
              <a:lnSpc>
                <a:spcPct val="150000"/>
              </a:lnSpc>
              <a:spcBef>
                <a:spcPct val="0"/>
              </a:spcBef>
              <a:spcAft>
                <a:spcPct val="0"/>
              </a:spcAft>
            </a:pPr>
            <a:r>
              <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有明显的责任心，无论是对家庭、还是对他人、对工作都能兢兢业业地将事情做好，愿意承担责任后果。这种人将越来越好</a:t>
            </a:r>
            <a:endPar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30" name="图片 29" descr="E:\素材\科技\f7f06d9794ebf9fffc5ce3d16dbe2495.pngf7f06d9794ebf9fffc5ce3d16dbe2495"/>
          <p:cNvPicPr>
            <a:picLocks noChangeAspect="1"/>
          </p:cNvPicPr>
          <p:nvPr/>
        </p:nvPicPr>
        <p:blipFill>
          <a:blip r:embed="rId1" cstate="print"/>
          <a:srcRect/>
          <a:stretch>
            <a:fillRect/>
          </a:stretch>
        </p:blipFill>
        <p:spPr>
          <a:xfrm>
            <a:off x="5589726" y="1142990"/>
            <a:ext cx="2999181" cy="3857652"/>
          </a:xfrm>
          <a:prstGeom prst="rect">
            <a:avLst/>
          </a:prstGeom>
          <a:effectLst>
            <a:outerShdw blurRad="50800" dist="38100" dir="2700000" algn="tl" rotWithShape="0">
              <a:prstClr val="black">
                <a:alpha val="40000"/>
              </a:prstClr>
            </a:outerShdw>
          </a:effectLst>
        </p:spPr>
      </p:pic>
      <p:sp>
        <p:nvSpPr>
          <p:cNvPr id="28" name="文本框 9"/>
          <p:cNvSpPr txBox="1">
            <a:spLocks noChangeArrowheads="1"/>
          </p:cNvSpPr>
          <p:nvPr/>
        </p:nvSpPr>
        <p:spPr bwMode="auto">
          <a:xfrm>
            <a:off x="1285852" y="408356"/>
            <a:ext cx="2287742"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什么叫责任心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15"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2" name="图片 2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
                                            <p:bg/>
                                          </p:spTgt>
                                        </p:tgtEl>
                                        <p:attrNameLst>
                                          <p:attrName>style.visibility</p:attrName>
                                        </p:attrNameLst>
                                      </p:cBhvr>
                                      <p:to>
                                        <p:strVal val="visible"/>
                                      </p:to>
                                    </p:set>
                                    <p:anim calcmode="lin" valueType="num">
                                      <p:cBhvr additive="base">
                                        <p:cTn id="7" dur="500" fill="hold"/>
                                        <p:tgtEl>
                                          <p:spTgt spid="19">
                                            <p:bg/>
                                          </p:spTgt>
                                        </p:tgtEl>
                                        <p:attrNameLst>
                                          <p:attrName>ppt_x</p:attrName>
                                        </p:attrNameLst>
                                      </p:cBhvr>
                                      <p:tavLst>
                                        <p:tav tm="0">
                                          <p:val>
                                            <p:strVal val="1+#ppt_w/2"/>
                                          </p:val>
                                        </p:tav>
                                        <p:tav tm="100000">
                                          <p:val>
                                            <p:strVal val="#ppt_x"/>
                                          </p:val>
                                        </p:tav>
                                      </p:tavLst>
                                    </p:anim>
                                    <p:anim calcmode="lin" valueType="num">
                                      <p:cBhvr additive="base">
                                        <p:cTn id="8" dur="500" fill="hold"/>
                                        <p:tgtEl>
                                          <p:spTgt spid="19">
                                            <p:bg/>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9">
                                            <p:txEl>
                                              <p:pRg st="0" end="0"/>
                                            </p:txEl>
                                          </p:spTgt>
                                        </p:tgtEl>
                                        <p:attrNameLst>
                                          <p:attrName>style.visibility</p:attrName>
                                        </p:attrNameLst>
                                      </p:cBhvr>
                                      <p:to>
                                        <p:strVal val="visible"/>
                                      </p:to>
                                    </p:set>
                                    <p:anim calcmode="lin" valueType="num">
                                      <p:cBhvr additive="base">
                                        <p:cTn id="13" dur="500" fill="hold"/>
                                        <p:tgtEl>
                                          <p:spTgt spid="19">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1+#ppt_w/2"/>
                                          </p:val>
                                        </p:tav>
                                        <p:tav tm="100000">
                                          <p:val>
                                            <p:strVal val="#ppt_x"/>
                                          </p:val>
                                        </p:tav>
                                      </p:tavLst>
                                    </p:anim>
                                    <p:anim calcmode="lin" valueType="num">
                                      <p:cBhvr additive="base">
                                        <p:cTn id="19" dur="500" fill="hold"/>
                                        <p:tgtEl>
                                          <p:spTgt spid="17"/>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20">
                                            <p:bg/>
                                          </p:spTgt>
                                        </p:tgtEl>
                                        <p:attrNameLst>
                                          <p:attrName>style.visibility</p:attrName>
                                        </p:attrNameLst>
                                      </p:cBhvr>
                                      <p:to>
                                        <p:strVal val="visible"/>
                                      </p:to>
                                    </p:set>
                                    <p:anim calcmode="lin" valueType="num">
                                      <p:cBhvr additive="base">
                                        <p:cTn id="23" dur="500" fill="hold"/>
                                        <p:tgtEl>
                                          <p:spTgt spid="20">
                                            <p:bg/>
                                          </p:spTgt>
                                        </p:tgtEl>
                                        <p:attrNameLst>
                                          <p:attrName>ppt_x</p:attrName>
                                        </p:attrNameLst>
                                      </p:cBhvr>
                                      <p:tavLst>
                                        <p:tav tm="0">
                                          <p:val>
                                            <p:strVal val="1+#ppt_w/2"/>
                                          </p:val>
                                        </p:tav>
                                        <p:tav tm="100000">
                                          <p:val>
                                            <p:strVal val="#ppt_x"/>
                                          </p:val>
                                        </p:tav>
                                      </p:tavLst>
                                    </p:anim>
                                    <p:anim calcmode="lin" valueType="num">
                                      <p:cBhvr additive="base">
                                        <p:cTn id="24" dur="500" fill="hold"/>
                                        <p:tgtEl>
                                          <p:spTgt spid="20">
                                            <p:bg/>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20">
                                            <p:txEl>
                                              <p:pRg st="0" end="0"/>
                                            </p:txEl>
                                          </p:spTgt>
                                        </p:tgtEl>
                                        <p:attrNameLst>
                                          <p:attrName>style.visibility</p:attrName>
                                        </p:attrNameLst>
                                      </p:cBhvr>
                                      <p:to>
                                        <p:strVal val="visible"/>
                                      </p:to>
                                    </p:set>
                                    <p:anim calcmode="lin" valueType="num">
                                      <p:cBhvr additive="base">
                                        <p:cTn id="29"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0">
                                            <p:txEl>
                                              <p:pRg st="0" end="0"/>
                                            </p:txEl>
                                          </p:spTgt>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2"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1+#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1000"/>
                            </p:stCondLst>
                            <p:childTnLst>
                              <p:par>
                                <p:cTn id="37" presetID="2" presetClass="entr" presetSubtype="2" fill="hold" grpId="0" nodeType="afterEffect">
                                  <p:stCondLst>
                                    <p:cond delay="0"/>
                                  </p:stCondLst>
                                  <p:childTnLst>
                                    <p:set>
                                      <p:cBhvr>
                                        <p:cTn id="38" dur="1" fill="hold">
                                          <p:stCondLst>
                                            <p:cond delay="0"/>
                                          </p:stCondLst>
                                        </p:cTn>
                                        <p:tgtEl>
                                          <p:spTgt spid="21">
                                            <p:bg/>
                                          </p:spTgt>
                                        </p:tgtEl>
                                        <p:attrNameLst>
                                          <p:attrName>style.visibility</p:attrName>
                                        </p:attrNameLst>
                                      </p:cBhvr>
                                      <p:to>
                                        <p:strVal val="visible"/>
                                      </p:to>
                                    </p:set>
                                    <p:anim calcmode="lin" valueType="num">
                                      <p:cBhvr additive="base">
                                        <p:cTn id="39" dur="500" fill="hold"/>
                                        <p:tgtEl>
                                          <p:spTgt spid="21">
                                            <p:bg/>
                                          </p:spTgt>
                                        </p:tgtEl>
                                        <p:attrNameLst>
                                          <p:attrName>ppt_x</p:attrName>
                                        </p:attrNameLst>
                                      </p:cBhvr>
                                      <p:tavLst>
                                        <p:tav tm="0">
                                          <p:val>
                                            <p:strVal val="1+#ppt_w/2"/>
                                          </p:val>
                                        </p:tav>
                                        <p:tav tm="100000">
                                          <p:val>
                                            <p:strVal val="#ppt_x"/>
                                          </p:val>
                                        </p:tav>
                                      </p:tavLst>
                                    </p:anim>
                                    <p:anim calcmode="lin" valueType="num">
                                      <p:cBhvr additive="base">
                                        <p:cTn id="40" dur="500" fill="hold"/>
                                        <p:tgtEl>
                                          <p:spTgt spid="21">
                                            <p:bg/>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21">
                                            <p:txEl>
                                              <p:pRg st="0" end="0"/>
                                            </p:txEl>
                                          </p:spTgt>
                                        </p:tgtEl>
                                        <p:attrNameLst>
                                          <p:attrName>style.visibility</p:attrName>
                                        </p:attrNameLst>
                                      </p:cBhvr>
                                      <p:to>
                                        <p:strVal val="visible"/>
                                      </p:to>
                                    </p:set>
                                    <p:anim calcmode="lin" valueType="num">
                                      <p:cBhvr additive="base">
                                        <p:cTn id="45" dur="500" fill="hold"/>
                                        <p:tgtEl>
                                          <p:spTgt spid="21">
                                            <p:txEl>
                                              <p:pRg st="0" end="0"/>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par>
                          <p:cTn id="47" fill="hold">
                            <p:stCondLst>
                              <p:cond delay="500"/>
                            </p:stCondLst>
                            <p:childTnLst>
                              <p:par>
                                <p:cTn id="48" presetID="2" presetClass="entr" presetSubtype="2"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1+#ppt_w/2"/>
                                          </p:val>
                                        </p:tav>
                                        <p:tav tm="100000">
                                          <p:val>
                                            <p:strVal val="#ppt_x"/>
                                          </p:val>
                                        </p:tav>
                                      </p:tavLst>
                                    </p:anim>
                                    <p:anim calcmode="lin" valueType="num">
                                      <p:cBhvr additive="base">
                                        <p:cTn id="51" dur="500" fill="hold"/>
                                        <p:tgtEl>
                                          <p:spTgt spid="24"/>
                                        </p:tgtEl>
                                        <p:attrNameLst>
                                          <p:attrName>ppt_y</p:attrName>
                                        </p:attrNameLst>
                                      </p:cBhvr>
                                      <p:tavLst>
                                        <p:tav tm="0">
                                          <p:val>
                                            <p:strVal val="#ppt_y"/>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1000"/>
                                        <p:tgtEl>
                                          <p:spTgt spid="30"/>
                                        </p:tgtEl>
                                      </p:cBhvr>
                                    </p:animEffect>
                                    <p:anim calcmode="lin" valueType="num">
                                      <p:cBhvr>
                                        <p:cTn id="55" dur="1000" fill="hold"/>
                                        <p:tgtEl>
                                          <p:spTgt spid="30"/>
                                        </p:tgtEl>
                                        <p:attrNameLst>
                                          <p:attrName>ppt_x</p:attrName>
                                        </p:attrNameLst>
                                      </p:cBhvr>
                                      <p:tavLst>
                                        <p:tav tm="0">
                                          <p:val>
                                            <p:strVal val="#ppt_x"/>
                                          </p:val>
                                        </p:tav>
                                        <p:tav tm="100000">
                                          <p:val>
                                            <p:strVal val="#ppt_x"/>
                                          </p:val>
                                        </p:tav>
                                      </p:tavLst>
                                    </p:anim>
                                    <p:anim calcmode="lin" valueType="num">
                                      <p:cBhvr>
                                        <p:cTn id="56" dur="1000" fill="hold"/>
                                        <p:tgtEl>
                                          <p:spTgt spid="30"/>
                                        </p:tgtEl>
                                        <p:attrNameLst>
                                          <p:attrName>ppt_y</p:attrName>
                                        </p:attrNameLst>
                                      </p:cBhvr>
                                      <p:tavLst>
                                        <p:tav tm="0">
                                          <p:val>
                                            <p:strVal val="#ppt_y+.1"/>
                                          </p:val>
                                        </p:tav>
                                        <p:tav tm="100000">
                                          <p:val>
                                            <p:strVal val="#ppt_y"/>
                                          </p:val>
                                        </p:tav>
                                      </p:tavLst>
                                    </p:anim>
                                  </p:childTnLst>
                                </p:cTn>
                              </p:par>
                            </p:childTnLst>
                          </p:cTn>
                        </p:par>
                        <p:par>
                          <p:cTn id="57" fill="hold">
                            <p:stCondLst>
                              <p:cond delay="1000"/>
                            </p:stCondLst>
                            <p:childTnLst>
                              <p:par>
                                <p:cTn id="58" presetID="42" presetClass="entr" presetSubtype="0"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1000"/>
                                        <p:tgtEl>
                                          <p:spTgt spid="28"/>
                                        </p:tgtEl>
                                      </p:cBhvr>
                                    </p:animEffect>
                                    <p:anim calcmode="lin" valueType="num">
                                      <p:cBhvr>
                                        <p:cTn id="61" dur="1000" fill="hold"/>
                                        <p:tgtEl>
                                          <p:spTgt spid="28"/>
                                        </p:tgtEl>
                                        <p:attrNameLst>
                                          <p:attrName>ppt_x</p:attrName>
                                        </p:attrNameLst>
                                      </p:cBhvr>
                                      <p:tavLst>
                                        <p:tav tm="0">
                                          <p:val>
                                            <p:strVal val="#ppt_x"/>
                                          </p:val>
                                        </p:tav>
                                        <p:tav tm="100000">
                                          <p:val>
                                            <p:strVal val="#ppt_x"/>
                                          </p:val>
                                        </p:tav>
                                      </p:tavLst>
                                    </p:anim>
                                    <p:anim calcmode="lin" valueType="num">
                                      <p:cBhvr>
                                        <p:cTn id="62" dur="1000" fill="hold"/>
                                        <p:tgtEl>
                                          <p:spTgt spid="28"/>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5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1000"/>
                                        <p:tgtEl>
                                          <p:spTgt spid="15"/>
                                        </p:tgtEl>
                                      </p:cBhvr>
                                    </p:animEffect>
                                    <p:anim calcmode="lin" valueType="num">
                                      <p:cBhvr>
                                        <p:cTn id="66" dur="1000" fill="hold"/>
                                        <p:tgtEl>
                                          <p:spTgt spid="15"/>
                                        </p:tgtEl>
                                        <p:attrNameLst>
                                          <p:attrName>ppt_x</p:attrName>
                                        </p:attrNameLst>
                                      </p:cBhvr>
                                      <p:tavLst>
                                        <p:tav tm="0">
                                          <p:val>
                                            <p:strVal val="#ppt_x"/>
                                          </p:val>
                                        </p:tav>
                                        <p:tav tm="100000">
                                          <p:val>
                                            <p:strVal val="#ppt_x"/>
                                          </p:val>
                                        </p:tav>
                                      </p:tavLst>
                                    </p:anim>
                                    <p:anim calcmode="lin" valueType="num">
                                      <p:cBhvr>
                                        <p:cTn id="6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nodeType="click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500" fill="hold"/>
                                        <p:tgtEl>
                                          <p:spTgt spid="22"/>
                                        </p:tgtEl>
                                        <p:attrNameLst>
                                          <p:attrName>ppt_w</p:attrName>
                                        </p:attrNameLst>
                                      </p:cBhvr>
                                      <p:tavLst>
                                        <p:tav tm="0">
                                          <p:val>
                                            <p:fltVal val="0"/>
                                          </p:val>
                                        </p:tav>
                                        <p:tav tm="100000">
                                          <p:val>
                                            <p:strVal val="#ppt_w"/>
                                          </p:val>
                                        </p:tav>
                                      </p:tavLst>
                                    </p:anim>
                                    <p:anim calcmode="lin" valueType="num">
                                      <p:cBhvr>
                                        <p:cTn id="73" dur="500" fill="hold"/>
                                        <p:tgtEl>
                                          <p:spTgt spid="22"/>
                                        </p:tgtEl>
                                        <p:attrNameLst>
                                          <p:attrName>ppt_h</p:attrName>
                                        </p:attrNameLst>
                                      </p:cBhvr>
                                      <p:tavLst>
                                        <p:tav tm="0">
                                          <p:val>
                                            <p:fltVal val="0"/>
                                          </p:val>
                                        </p:tav>
                                        <p:tav tm="100000">
                                          <p:val>
                                            <p:strVal val="#ppt_h"/>
                                          </p:val>
                                        </p:tav>
                                      </p:tavLst>
                                    </p:anim>
                                    <p:animEffect transition="in" filter="fade">
                                      <p:cBhvr>
                                        <p:cTn id="7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animBg="1" build="p"/>
      <p:bldP spid="20" grpId="0" animBg="1" build="p"/>
      <p:bldP spid="21" grpId="0" animBg="1" build="p"/>
      <p:bldP spid="24"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3"/>
          <p:cNvSpPr txBox="1">
            <a:spLocks noChangeArrowheads="1"/>
          </p:cNvSpPr>
          <p:nvPr/>
        </p:nvSpPr>
        <p:spPr>
          <a:xfrm>
            <a:off x="4589512" y="1446602"/>
            <a:ext cx="3934624" cy="545393"/>
          </a:xfrm>
          <a:prstGeom prst="roundRect">
            <a:avLst/>
          </a:prstGeom>
          <a:solidFill>
            <a:srgbClr val="C00000"/>
          </a:solidFill>
        </p:spPr>
        <p:txBody>
          <a:bodyPr vert="horz" wrap="square" lIns="122424" tIns="61212" rIns="122424" bIns="61212" rtlCol="0">
            <a:spAutoFit/>
          </a:bodyPr>
          <a:lstStyle>
            <a:defPPr>
              <a:defRPr lang="zh-CN"/>
            </a:defPPr>
            <a:lvl1pPr indent="0" algn="ctr" defTabSz="1088390">
              <a:lnSpc>
                <a:spcPct val="120000"/>
              </a:lnSpc>
              <a:spcBef>
                <a:spcPct val="0"/>
              </a:spcBef>
              <a:buFont typeface="Arial" panose="020B0604020202020204" pitchFamily="34" charset="0"/>
              <a:buNone/>
              <a:defRPr kumimoji="1" sz="2000" b="1" baseline="0">
                <a:solidFill>
                  <a:schemeClr val="bg1"/>
                </a:solidFill>
                <a:latin typeface="Century Gothic" panose="020B0502020202020204" pitchFamily="34" charset="0"/>
                <a:ea typeface="微软雅黑" panose="020B0503020204020204" pitchFamily="34" charset="-122"/>
              </a:defRPr>
            </a:lvl1pPr>
            <a:lvl2pPr marL="884555" indent="-340360" defTabSz="1088390">
              <a:spcBef>
                <a:spcPct val="20000"/>
              </a:spcBef>
              <a:buFont typeface="Arial" panose="020B0604020202020204" pitchFamily="34" charset="0"/>
              <a:buChar char="–"/>
              <a:defRPr kumimoji="1" sz="3335"/>
            </a:lvl2pPr>
            <a:lvl3pPr marL="1360805" indent="-272415" defTabSz="1088390">
              <a:spcBef>
                <a:spcPct val="20000"/>
              </a:spcBef>
              <a:buFont typeface="Arial" panose="020B0604020202020204" pitchFamily="34" charset="0"/>
              <a:buChar char="•"/>
              <a:defRPr kumimoji="1" sz="2865"/>
            </a:lvl3pPr>
            <a:lvl4pPr marL="1905000" indent="-272415" defTabSz="1088390">
              <a:spcBef>
                <a:spcPct val="20000"/>
              </a:spcBef>
              <a:buFont typeface="Arial" panose="020B0604020202020204" pitchFamily="34" charset="0"/>
              <a:buChar char="–"/>
              <a:defRPr kumimoji="1" sz="2400"/>
            </a:lvl4pPr>
            <a:lvl5pPr marL="2449195" indent="-272415" defTabSz="1088390">
              <a:spcBef>
                <a:spcPct val="20000"/>
              </a:spcBef>
              <a:buFont typeface="Arial" panose="020B0604020202020204" pitchFamily="34" charset="0"/>
              <a:buChar char="»"/>
              <a:defRPr kumimoji="1" sz="2400"/>
            </a:lvl5pPr>
            <a:lvl6pPr marL="2993390" indent="-272415" defTabSz="1088390">
              <a:spcBef>
                <a:spcPct val="20000"/>
              </a:spcBef>
              <a:buFont typeface="Arial" panose="020B0604020202020204" pitchFamily="34" charset="0"/>
              <a:buChar char="•"/>
              <a:defRPr kumimoji="1" sz="2400"/>
            </a:lvl6pPr>
            <a:lvl7pPr marL="3537585" indent="-272415" defTabSz="1088390">
              <a:spcBef>
                <a:spcPct val="20000"/>
              </a:spcBef>
              <a:buFont typeface="Arial" panose="020B0604020202020204" pitchFamily="34" charset="0"/>
              <a:buChar char="•"/>
              <a:defRPr kumimoji="1" sz="2400"/>
            </a:lvl7pPr>
            <a:lvl8pPr marL="4081780" indent="-272415" defTabSz="1088390">
              <a:spcBef>
                <a:spcPct val="20000"/>
              </a:spcBef>
              <a:buFont typeface="Arial" panose="020B0604020202020204" pitchFamily="34" charset="0"/>
              <a:buChar char="•"/>
              <a:defRPr kumimoji="1" sz="2400"/>
            </a:lvl8pPr>
            <a:lvl9pPr marL="4626610" indent="-272415" defTabSz="1088390">
              <a:spcBef>
                <a:spcPct val="20000"/>
              </a:spcBef>
              <a:buFont typeface="Arial" panose="020B0604020202020204" pitchFamily="34" charset="0"/>
              <a:buChar char="•"/>
              <a:defRPr kumimoji="1" sz="2400"/>
            </a:lvl9pPr>
          </a:lstStyle>
          <a:p>
            <a:r>
              <a:rPr lang="zh-CN" altLang="en-US" dirty="0">
                <a:sym typeface="Century Gothic" panose="020B0502020202020204" pitchFamily="34" charset="0"/>
              </a:rPr>
              <a:t>四、强烈责任心（极少部分人）</a:t>
            </a:r>
            <a:endParaRPr lang="zh-CN" altLang="en-US" dirty="0">
              <a:sym typeface="Century Gothic" panose="020B0502020202020204" pitchFamily="34" charset="0"/>
            </a:endParaRPr>
          </a:p>
        </p:txBody>
      </p:sp>
      <p:sp>
        <p:nvSpPr>
          <p:cNvPr id="23" name="Rectangle 3"/>
          <p:cNvSpPr txBox="1">
            <a:spLocks noChangeArrowheads="1"/>
          </p:cNvSpPr>
          <p:nvPr/>
        </p:nvSpPr>
        <p:spPr>
          <a:xfrm>
            <a:off x="4572000" y="2891915"/>
            <a:ext cx="3957834" cy="545393"/>
          </a:xfrm>
          <a:prstGeom prst="roundRect">
            <a:avLst/>
          </a:prstGeom>
          <a:solidFill>
            <a:srgbClr val="C00000"/>
          </a:solidFill>
        </p:spPr>
        <p:txBody>
          <a:bodyPr vert="horz" wrap="square" lIns="122424" tIns="61212" rIns="122424" bIns="61212" rtlCol="0">
            <a:spAutoFit/>
          </a:bodyPr>
          <a:lstStyle>
            <a:defPPr>
              <a:defRPr lang="zh-CN"/>
            </a:defPPr>
            <a:lvl1pPr indent="0" algn="ctr" defTabSz="1088390">
              <a:lnSpc>
                <a:spcPct val="120000"/>
              </a:lnSpc>
              <a:spcBef>
                <a:spcPct val="0"/>
              </a:spcBef>
              <a:buFont typeface="Arial" panose="020B0604020202020204" pitchFamily="34" charset="0"/>
              <a:buNone/>
              <a:defRPr kumimoji="1" sz="2000" b="1" baseline="0">
                <a:solidFill>
                  <a:schemeClr val="bg1"/>
                </a:solidFill>
                <a:latin typeface="Century Gothic" panose="020B0502020202020204" pitchFamily="34" charset="0"/>
                <a:ea typeface="微软雅黑" panose="020B0503020204020204" pitchFamily="34" charset="-122"/>
              </a:defRPr>
            </a:lvl1pPr>
            <a:lvl2pPr marL="884555" indent="-340360" defTabSz="1088390">
              <a:spcBef>
                <a:spcPct val="20000"/>
              </a:spcBef>
              <a:buFont typeface="Arial" panose="020B0604020202020204" pitchFamily="34" charset="0"/>
              <a:buChar char="–"/>
              <a:defRPr kumimoji="1" sz="3335"/>
            </a:lvl2pPr>
            <a:lvl3pPr marL="1360805" indent="-272415" defTabSz="1088390">
              <a:spcBef>
                <a:spcPct val="20000"/>
              </a:spcBef>
              <a:buFont typeface="Arial" panose="020B0604020202020204" pitchFamily="34" charset="0"/>
              <a:buChar char="•"/>
              <a:defRPr kumimoji="1" sz="2865"/>
            </a:lvl3pPr>
            <a:lvl4pPr marL="1905000" indent="-272415" defTabSz="1088390">
              <a:spcBef>
                <a:spcPct val="20000"/>
              </a:spcBef>
              <a:buFont typeface="Arial" panose="020B0604020202020204" pitchFamily="34" charset="0"/>
              <a:buChar char="–"/>
              <a:defRPr kumimoji="1" sz="2400"/>
            </a:lvl4pPr>
            <a:lvl5pPr marL="2449195" indent="-272415" defTabSz="1088390">
              <a:spcBef>
                <a:spcPct val="20000"/>
              </a:spcBef>
              <a:buFont typeface="Arial" panose="020B0604020202020204" pitchFamily="34" charset="0"/>
              <a:buChar char="»"/>
              <a:defRPr kumimoji="1" sz="2400"/>
            </a:lvl5pPr>
            <a:lvl6pPr marL="2993390" indent="-272415" defTabSz="1088390">
              <a:spcBef>
                <a:spcPct val="20000"/>
              </a:spcBef>
              <a:buFont typeface="Arial" panose="020B0604020202020204" pitchFamily="34" charset="0"/>
              <a:buChar char="•"/>
              <a:defRPr kumimoji="1" sz="2400"/>
            </a:lvl6pPr>
            <a:lvl7pPr marL="3537585" indent="-272415" defTabSz="1088390">
              <a:spcBef>
                <a:spcPct val="20000"/>
              </a:spcBef>
              <a:buFont typeface="Arial" panose="020B0604020202020204" pitchFamily="34" charset="0"/>
              <a:buChar char="•"/>
              <a:defRPr kumimoji="1" sz="2400"/>
            </a:lvl7pPr>
            <a:lvl8pPr marL="4081780" indent="-272415" defTabSz="1088390">
              <a:spcBef>
                <a:spcPct val="20000"/>
              </a:spcBef>
              <a:buFont typeface="Arial" panose="020B0604020202020204" pitchFamily="34" charset="0"/>
              <a:buChar char="•"/>
              <a:defRPr kumimoji="1" sz="2400"/>
            </a:lvl8pPr>
            <a:lvl9pPr marL="4626610" indent="-272415" defTabSz="1088390">
              <a:spcBef>
                <a:spcPct val="20000"/>
              </a:spcBef>
              <a:buFont typeface="Arial" panose="020B0604020202020204" pitchFamily="34" charset="0"/>
              <a:buChar char="•"/>
              <a:defRPr kumimoji="1" sz="2400"/>
            </a:lvl9pPr>
          </a:lstStyle>
          <a:p>
            <a:pPr algn="l"/>
            <a:r>
              <a:rPr lang="zh-CN" altLang="en-US" dirty="0">
                <a:sym typeface="Century Gothic" panose="020B0502020202020204" pitchFamily="34" charset="0"/>
              </a:rPr>
              <a:t>五、破坏区（极少部分人）</a:t>
            </a:r>
            <a:endParaRPr lang="zh-CN" altLang="en-US" dirty="0">
              <a:sym typeface="Century Gothic" panose="020B0502020202020204" pitchFamily="34" charset="0"/>
            </a:endParaRPr>
          </a:p>
        </p:txBody>
      </p:sp>
      <p:sp>
        <p:nvSpPr>
          <p:cNvPr id="24" name="矩形 23"/>
          <p:cNvSpPr/>
          <p:nvPr/>
        </p:nvSpPr>
        <p:spPr>
          <a:xfrm>
            <a:off x="4579389" y="1958358"/>
            <a:ext cx="4004010" cy="900247"/>
          </a:xfrm>
          <a:prstGeom prst="rect">
            <a:avLst/>
          </a:prstGeom>
        </p:spPr>
        <p:txBody>
          <a:bodyPr wrap="square" lIns="68562" tIns="34281" rIns="68562" bIns="34281">
            <a:spAutoFit/>
          </a:bodyPr>
          <a:lstStyle/>
          <a:p>
            <a:pPr fontAlgn="base">
              <a:lnSpc>
                <a:spcPct val="150000"/>
              </a:lnSpc>
              <a:spcBef>
                <a:spcPct val="0"/>
              </a:spcBef>
              <a:spcAft>
                <a:spcPct val="0"/>
              </a:spcAft>
            </a:pPr>
            <a:r>
              <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 拥有强烈的责任心，无论做什么事情，都当作自己的事情来做。有爱心肯奉献，自动自发，做人做事注重细节。这种人是未来的成功者。</a:t>
            </a:r>
            <a:endPar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5" name="矩形 24"/>
          <p:cNvSpPr/>
          <p:nvPr/>
        </p:nvSpPr>
        <p:spPr>
          <a:xfrm>
            <a:off x="4572001" y="3594187"/>
            <a:ext cx="4064962" cy="623229"/>
          </a:xfrm>
          <a:prstGeom prst="rect">
            <a:avLst/>
          </a:prstGeom>
        </p:spPr>
        <p:txBody>
          <a:bodyPr wrap="square" lIns="68562" tIns="34281" rIns="68562" bIns="34281">
            <a:spAutoFit/>
          </a:bodyPr>
          <a:lstStyle/>
          <a:p>
            <a:pPr fontAlgn="base">
              <a:lnSpc>
                <a:spcPct val="150000"/>
              </a:lnSpc>
              <a:spcBef>
                <a:spcPct val="0"/>
              </a:spcBef>
              <a:spcAft>
                <a:spcPct val="0"/>
              </a:spcAft>
            </a:pPr>
            <a:r>
              <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责任心超强，超出了自己心理、能力能够承受的范畴，这种人容易出现问题。</a:t>
            </a:r>
            <a:endPar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8" name="矩形 27"/>
          <p:cNvSpPr/>
          <p:nvPr/>
        </p:nvSpPr>
        <p:spPr>
          <a:xfrm>
            <a:off x="983175" y="1232287"/>
            <a:ext cx="2785357" cy="3268289"/>
          </a:xfrm>
          <a:prstGeom prst="rect">
            <a:avLst/>
          </a:prstGeom>
          <a:blipFill>
            <a:blip r:embed="rId1" cstate="print"/>
            <a:srcRect/>
            <a:stretch>
              <a:fillRect l="-39514" r="-257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anchor="ctr"/>
          <a:lstStyle/>
          <a:p>
            <a:pPr algn="ctr" fontAlgn="auto">
              <a:defRPr/>
            </a:pPr>
            <a:endParaRPr lang="zh-CN" altLang="en-US" noProof="1">
              <a:latin typeface="微软雅黑" panose="020B0503020204020204" pitchFamily="34" charset="-122"/>
              <a:ea typeface="微软雅黑" panose="020B0503020204020204" pitchFamily="34" charset="-122"/>
            </a:endParaRPr>
          </a:p>
        </p:txBody>
      </p:sp>
      <p:sp>
        <p:nvSpPr>
          <p:cNvPr id="13" name="文本框 9"/>
          <p:cNvSpPr txBox="1">
            <a:spLocks noChangeArrowheads="1"/>
          </p:cNvSpPr>
          <p:nvPr/>
        </p:nvSpPr>
        <p:spPr bwMode="auto">
          <a:xfrm>
            <a:off x="1285852" y="408356"/>
            <a:ext cx="2287742"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什么叫责任心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14"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5" name="图片 14"/>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bg/>
                                          </p:spTgt>
                                        </p:tgtEl>
                                        <p:attrNameLst>
                                          <p:attrName>style.visibility</p:attrName>
                                        </p:attrNameLst>
                                      </p:cBhvr>
                                      <p:to>
                                        <p:strVal val="visible"/>
                                      </p:to>
                                    </p:set>
                                    <p:anim calcmode="lin" valueType="num">
                                      <p:cBhvr additive="base">
                                        <p:cTn id="7" dur="500" fill="hold"/>
                                        <p:tgtEl>
                                          <p:spTgt spid="22">
                                            <p:bg/>
                                          </p:spTgt>
                                        </p:tgtEl>
                                        <p:attrNameLst>
                                          <p:attrName>ppt_x</p:attrName>
                                        </p:attrNameLst>
                                      </p:cBhvr>
                                      <p:tavLst>
                                        <p:tav tm="0">
                                          <p:val>
                                            <p:strVal val="1+#ppt_w/2"/>
                                          </p:val>
                                        </p:tav>
                                        <p:tav tm="100000">
                                          <p:val>
                                            <p:strVal val="#ppt_x"/>
                                          </p:val>
                                        </p:tav>
                                      </p:tavLst>
                                    </p:anim>
                                    <p:anim calcmode="lin" valueType="num">
                                      <p:cBhvr additive="base">
                                        <p:cTn id="8" dur="500" fill="hold"/>
                                        <p:tgtEl>
                                          <p:spTgt spid="22">
                                            <p:bg/>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2">
                                            <p:txEl>
                                              <p:pRg st="0" end="0"/>
                                            </p:txEl>
                                          </p:spTgt>
                                        </p:tgtEl>
                                        <p:attrNameLst>
                                          <p:attrName>style.visibility</p:attrName>
                                        </p:attrNameLst>
                                      </p:cBhvr>
                                      <p:to>
                                        <p:strVal val="visible"/>
                                      </p:to>
                                    </p:set>
                                    <p:anim calcmode="lin" valueType="num">
                                      <p:cBhvr additive="base">
                                        <p:cTn id="13" dur="500" fill="hold"/>
                                        <p:tgtEl>
                                          <p:spTgt spid="22">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2">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23">
                                            <p:bg/>
                                          </p:spTgt>
                                        </p:tgtEl>
                                        <p:attrNameLst>
                                          <p:attrName>style.visibility</p:attrName>
                                        </p:attrNameLst>
                                      </p:cBhvr>
                                      <p:to>
                                        <p:strVal val="visible"/>
                                      </p:to>
                                    </p:set>
                                    <p:anim calcmode="lin" valueType="num">
                                      <p:cBhvr additive="base">
                                        <p:cTn id="18" dur="500" fill="hold"/>
                                        <p:tgtEl>
                                          <p:spTgt spid="23">
                                            <p:bg/>
                                          </p:spTgt>
                                        </p:tgtEl>
                                        <p:attrNameLst>
                                          <p:attrName>ppt_x</p:attrName>
                                        </p:attrNameLst>
                                      </p:cBhvr>
                                      <p:tavLst>
                                        <p:tav tm="0">
                                          <p:val>
                                            <p:strVal val="1+#ppt_w/2"/>
                                          </p:val>
                                        </p:tav>
                                        <p:tav tm="100000">
                                          <p:val>
                                            <p:strVal val="#ppt_x"/>
                                          </p:val>
                                        </p:tav>
                                      </p:tavLst>
                                    </p:anim>
                                    <p:anim calcmode="lin" valueType="num">
                                      <p:cBhvr additive="base">
                                        <p:cTn id="19" dur="500" fill="hold"/>
                                        <p:tgtEl>
                                          <p:spTgt spid="23">
                                            <p:bg/>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23">
                                            <p:txEl>
                                              <p:pRg st="0" end="0"/>
                                            </p:txEl>
                                          </p:spTgt>
                                        </p:tgtEl>
                                        <p:attrNameLst>
                                          <p:attrName>style.visibility</p:attrName>
                                        </p:attrNameLst>
                                      </p:cBhvr>
                                      <p:to>
                                        <p:strVal val="visible"/>
                                      </p:to>
                                    </p:set>
                                    <p:anim calcmode="lin" valueType="num">
                                      <p:cBhvr additive="base">
                                        <p:cTn id="24"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 presetClass="entr" presetSubtype="2"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1+#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2" presetClass="entr" presetSubtype="2"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1+#ppt_w/2"/>
                                          </p:val>
                                        </p:tav>
                                        <p:tav tm="100000">
                                          <p:val>
                                            <p:strVal val="#ppt_x"/>
                                          </p:val>
                                        </p:tav>
                                      </p:tavLst>
                                    </p:anim>
                                    <p:anim calcmode="lin" valueType="num">
                                      <p:cBhvr additive="base">
                                        <p:cTn id="35" dur="500" fill="hold"/>
                                        <p:tgtEl>
                                          <p:spTgt spid="25"/>
                                        </p:tgtEl>
                                        <p:attrNameLst>
                                          <p:attrName>ppt_y</p:attrName>
                                        </p:attrNameLst>
                                      </p:cBhvr>
                                      <p:tavLst>
                                        <p:tav tm="0">
                                          <p:val>
                                            <p:strVal val="#ppt_y"/>
                                          </p:val>
                                        </p:tav>
                                        <p:tav tm="100000">
                                          <p:val>
                                            <p:strVal val="#ppt_y"/>
                                          </p:val>
                                        </p:tav>
                                      </p:tavLst>
                                    </p:anim>
                                  </p:childTnLst>
                                </p:cTn>
                              </p:par>
                            </p:childTnLst>
                          </p:cTn>
                        </p:par>
                        <p:par>
                          <p:cTn id="36" fill="hold">
                            <p:stCondLst>
                              <p:cond delay="1500"/>
                            </p:stCondLst>
                            <p:childTnLst>
                              <p:par>
                                <p:cTn id="37" presetID="2" presetClass="entr" presetSubtype="2"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ppt_x</p:attrName>
                                        </p:attrNameLst>
                                      </p:cBhvr>
                                      <p:tavLst>
                                        <p:tav tm="0">
                                          <p:val>
                                            <p:strVal val="1+#ppt_w/2"/>
                                          </p:val>
                                        </p:tav>
                                        <p:tav tm="100000">
                                          <p:val>
                                            <p:strVal val="#ppt_x"/>
                                          </p:val>
                                        </p:tav>
                                      </p:tavLst>
                                    </p:anim>
                                    <p:anim calcmode="lin" valueType="num">
                                      <p:cBhvr>
                                        <p:cTn id="40" dur="500" fill="hold"/>
                                        <p:tgtEl>
                                          <p:spTgt spid="28"/>
                                        </p:tgtEl>
                                        <p:attrNameLst>
                                          <p:attrName>ppt_y</p:attrName>
                                        </p:attrNameLst>
                                      </p:cBhvr>
                                      <p:tavLst>
                                        <p:tav tm="0">
                                          <p:val>
                                            <p:strVal val="#ppt_y"/>
                                          </p:val>
                                        </p:tav>
                                        <p:tav tm="100000">
                                          <p:val>
                                            <p:strVal val="#ppt_y"/>
                                          </p:val>
                                        </p:tav>
                                      </p:tavLst>
                                    </p:anim>
                                  </p:childTnLst>
                                </p:cTn>
                              </p:par>
                            </p:childTnLst>
                          </p:cTn>
                        </p:par>
                        <p:par>
                          <p:cTn id="41" fill="hold">
                            <p:stCondLst>
                              <p:cond delay="2000"/>
                            </p:stCondLst>
                            <p:childTnLst>
                              <p:par>
                                <p:cTn id="42" presetID="42"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ppt_x</p:attrName>
                                        </p:attrNameLst>
                                      </p:cBhvr>
                                      <p:tavLst>
                                        <p:tav tm="0">
                                          <p:val>
                                            <p:strVal val="#ppt_x"/>
                                          </p:val>
                                        </p:tav>
                                        <p:tav tm="100000">
                                          <p:val>
                                            <p:strVal val="#ppt_x"/>
                                          </p:val>
                                        </p:tav>
                                      </p:tavLst>
                                    </p:anim>
                                    <p:anim calcmode="lin" valueType="num">
                                      <p:cBhvr>
                                        <p:cTn id="46" dur="1000" fill="hold"/>
                                        <p:tgtEl>
                                          <p:spTgt spid="1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5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build="p"/>
      <p:bldP spid="23" grpId="0" animBg="1" build="p"/>
      <p:bldP spid="24" grpId="0"/>
      <p:bldP spid="25"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p:nvPr/>
        </p:nvGrpSpPr>
        <p:grpSpPr>
          <a:xfrm>
            <a:off x="6553888" y="1660915"/>
            <a:ext cx="1730808" cy="2112646"/>
            <a:chOff x="8894734" y="2809779"/>
            <a:chExt cx="1450824" cy="2816860"/>
          </a:xfrm>
          <a:solidFill>
            <a:srgbClr val="C00000"/>
          </a:solidFill>
        </p:grpSpPr>
        <p:sp>
          <p:nvSpPr>
            <p:cNvPr id="22" name="矩形 21"/>
            <p:cNvSpPr/>
            <p:nvPr/>
          </p:nvSpPr>
          <p:spPr>
            <a:xfrm>
              <a:off x="8894734" y="2809779"/>
              <a:ext cx="1444740" cy="738664"/>
            </a:xfrm>
            <a:prstGeom prst="rect">
              <a:avLst/>
            </a:prstGeom>
            <a:grpFill/>
          </p:spPr>
          <p:txBody>
            <a:bodyPr wrap="none">
              <a:spAutoFit/>
            </a:bodyPr>
            <a:lstStyle/>
            <a:p>
              <a:pPr algn="ctr" defTabSz="685800" fontAlgn="base">
                <a:spcBef>
                  <a:spcPct val="0"/>
                </a:spcBef>
                <a:spcAft>
                  <a:spcPct val="0"/>
                </a:spcAft>
                <a:defRPr/>
              </a:pPr>
              <a:r>
                <a:rPr lang="zh-CN" altLang="en-US" sz="30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产品质量</a:t>
              </a:r>
              <a:endParaRPr lang="zh-CN" altLang="en-US" sz="30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0" name="矩形 29"/>
            <p:cNvSpPr/>
            <p:nvPr/>
          </p:nvSpPr>
          <p:spPr>
            <a:xfrm>
              <a:off x="8900818" y="3860393"/>
              <a:ext cx="1444740" cy="738664"/>
            </a:xfrm>
            <a:prstGeom prst="rect">
              <a:avLst/>
            </a:prstGeom>
            <a:grpFill/>
          </p:spPr>
          <p:txBody>
            <a:bodyPr wrap="none">
              <a:spAutoFit/>
            </a:bodyPr>
            <a:lstStyle/>
            <a:p>
              <a:pPr algn="ctr" defTabSz="685800" fontAlgn="base">
                <a:spcBef>
                  <a:spcPct val="0"/>
                </a:spcBef>
                <a:spcAft>
                  <a:spcPct val="0"/>
                </a:spcAft>
                <a:defRPr/>
              </a:pPr>
              <a:r>
                <a:rPr lang="zh-CN" altLang="en-US" sz="30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服务质量</a:t>
              </a:r>
              <a:endParaRPr lang="zh-CN" altLang="en-US" sz="30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1" name="矩形 30"/>
            <p:cNvSpPr/>
            <p:nvPr/>
          </p:nvSpPr>
          <p:spPr>
            <a:xfrm>
              <a:off x="8894735" y="4887975"/>
              <a:ext cx="1444740" cy="738664"/>
            </a:xfrm>
            <a:prstGeom prst="rect">
              <a:avLst/>
            </a:prstGeom>
            <a:grpFill/>
          </p:spPr>
          <p:txBody>
            <a:bodyPr wrap="none">
              <a:spAutoFit/>
            </a:bodyPr>
            <a:lstStyle/>
            <a:p>
              <a:pPr algn="ctr" defTabSz="685800" fontAlgn="base">
                <a:spcBef>
                  <a:spcPct val="0"/>
                </a:spcBef>
                <a:spcAft>
                  <a:spcPct val="0"/>
                </a:spcAft>
                <a:defRPr/>
              </a:pPr>
              <a:r>
                <a:rPr lang="zh-CN" altLang="en-US" sz="30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工作质量</a:t>
              </a:r>
              <a:endParaRPr lang="zh-CN" altLang="en-US" sz="30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grpSp>
        <p:nvGrpSpPr>
          <p:cNvPr id="3" name="组合 32"/>
          <p:cNvGrpSpPr/>
          <p:nvPr/>
        </p:nvGrpSpPr>
        <p:grpSpPr>
          <a:xfrm>
            <a:off x="608223" y="1660916"/>
            <a:ext cx="2446800" cy="2143140"/>
            <a:chOff x="4786232" y="2738340"/>
            <a:chExt cx="2643843" cy="2857520"/>
          </a:xfrm>
          <a:solidFill>
            <a:srgbClr val="C00000"/>
          </a:solidFill>
        </p:grpSpPr>
        <p:sp>
          <p:nvSpPr>
            <p:cNvPr id="18" name="íṡľíḍè-Rectangle 35"/>
            <p:cNvSpPr/>
            <p:nvPr/>
          </p:nvSpPr>
          <p:spPr>
            <a:xfrm>
              <a:off x="4790504" y="2738340"/>
              <a:ext cx="2636232" cy="404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685800" fontAlgn="base">
                <a:spcBef>
                  <a:spcPct val="0"/>
                </a:spcBef>
                <a:spcAft>
                  <a:spcPct val="0"/>
                </a:spcAft>
                <a:defRPr/>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细心</a:t>
              </a:r>
              <a:endPar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5" name="íṡľíḍè-Rectangle 35"/>
            <p:cNvSpPr/>
            <p:nvPr/>
          </p:nvSpPr>
          <p:spPr>
            <a:xfrm>
              <a:off x="4790503" y="3238406"/>
              <a:ext cx="2636232" cy="404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685800" fontAlgn="base">
                <a:spcBef>
                  <a:spcPct val="0"/>
                </a:spcBef>
                <a:spcAft>
                  <a:spcPct val="0"/>
                </a:spcAft>
                <a:defRPr/>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耐心</a:t>
              </a:r>
              <a:endPar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6" name="íṡľíḍè-Rectangle 35"/>
            <p:cNvSpPr/>
            <p:nvPr/>
          </p:nvSpPr>
          <p:spPr>
            <a:xfrm>
              <a:off x="4790503" y="3690901"/>
              <a:ext cx="2636232" cy="404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685800" fontAlgn="base">
                <a:spcBef>
                  <a:spcPct val="0"/>
                </a:spcBef>
                <a:spcAft>
                  <a:spcPct val="0"/>
                </a:spcAft>
                <a:defRPr/>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自动自发</a:t>
              </a:r>
              <a:endPar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7" name="íṡľíḍè-Rectangle 35"/>
            <p:cNvSpPr/>
            <p:nvPr/>
          </p:nvSpPr>
          <p:spPr>
            <a:xfrm>
              <a:off x="4793843" y="4210245"/>
              <a:ext cx="2636232" cy="404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685800" fontAlgn="base">
                <a:spcBef>
                  <a:spcPct val="0"/>
                </a:spcBef>
                <a:spcAft>
                  <a:spcPct val="0"/>
                </a:spcAft>
                <a:defRPr/>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奉献意识</a:t>
              </a:r>
              <a:endPar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8" name="íṡľíḍè-Rectangle 35"/>
            <p:cNvSpPr/>
            <p:nvPr/>
          </p:nvSpPr>
          <p:spPr>
            <a:xfrm>
              <a:off x="4786232" y="4738604"/>
              <a:ext cx="2636232" cy="404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685800" fontAlgn="base">
                <a:spcBef>
                  <a:spcPct val="0"/>
                </a:spcBef>
                <a:spcAft>
                  <a:spcPct val="0"/>
                </a:spcAft>
                <a:defRPr/>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危机感</a:t>
              </a:r>
              <a:endPar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9" name="íṡľíḍè-Rectangle 35"/>
            <p:cNvSpPr/>
            <p:nvPr/>
          </p:nvSpPr>
          <p:spPr>
            <a:xfrm>
              <a:off x="4786232" y="5191099"/>
              <a:ext cx="2636232" cy="404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685800" fontAlgn="base">
                <a:spcBef>
                  <a:spcPct val="0"/>
                </a:spcBef>
                <a:spcAft>
                  <a:spcPct val="0"/>
                </a:spcAft>
                <a:defRPr/>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学习意识</a:t>
              </a:r>
              <a:endPar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pic>
        <p:nvPicPr>
          <p:cNvPr id="37" name="图片 36" descr="E:\素材\科技\f734cdf2056edc0eed750be4e20441a2.pngf734cdf2056edc0eed750be4e20441a2"/>
          <p:cNvPicPr>
            <a:picLocks noChangeAspect="1" noChangeArrowheads="1"/>
          </p:cNvPicPr>
          <p:nvPr/>
        </p:nvPicPr>
        <p:blipFill>
          <a:blip r:embed="rId1" cstate="print"/>
          <a:srcRect/>
          <a:stretch>
            <a:fillRect/>
          </a:stretch>
        </p:blipFill>
        <p:spPr bwMode="auto">
          <a:xfrm>
            <a:off x="3607838" y="1232288"/>
            <a:ext cx="2356840" cy="3109580"/>
          </a:xfrm>
          <a:prstGeom prst="rect">
            <a:avLst/>
          </a:prstGeom>
          <a:noFill/>
          <a:ln w="9525">
            <a:noFill/>
            <a:miter lim="800000"/>
            <a:headEnd/>
            <a:tailEnd/>
          </a:ln>
        </p:spPr>
      </p:pic>
      <p:sp>
        <p:nvSpPr>
          <p:cNvPr id="21" name="文本框 9"/>
          <p:cNvSpPr txBox="1">
            <a:spLocks noChangeArrowheads="1"/>
          </p:cNvSpPr>
          <p:nvPr/>
        </p:nvSpPr>
        <p:spPr bwMode="auto">
          <a:xfrm>
            <a:off x="1285852" y="408356"/>
            <a:ext cx="2287742"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什么叫责任心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23"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4" name="图片 23"/>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42" presetClass="entr" presetSubtype="0"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1000"/>
                                        <p:tgtEl>
                                          <p:spTgt spid="37"/>
                                        </p:tgtEl>
                                      </p:cBhvr>
                                    </p:animEffect>
                                    <p:anim calcmode="lin" valueType="num">
                                      <p:cBhvr>
                                        <p:cTn id="19" dur="1000" fill="hold"/>
                                        <p:tgtEl>
                                          <p:spTgt spid="37"/>
                                        </p:tgtEl>
                                        <p:attrNameLst>
                                          <p:attrName>ppt_x</p:attrName>
                                        </p:attrNameLst>
                                      </p:cBhvr>
                                      <p:tavLst>
                                        <p:tav tm="0">
                                          <p:val>
                                            <p:strVal val="#ppt_x"/>
                                          </p:val>
                                        </p:tav>
                                        <p:tav tm="100000">
                                          <p:val>
                                            <p:strVal val="#ppt_x"/>
                                          </p:val>
                                        </p:tav>
                                      </p:tavLst>
                                    </p:anim>
                                    <p:anim calcmode="lin" valueType="num">
                                      <p:cBhvr>
                                        <p:cTn id="20" dur="1000" fill="hold"/>
                                        <p:tgtEl>
                                          <p:spTgt spid="37"/>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15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ppt_x</p:attrName>
                                        </p:attrNameLst>
                                      </p:cBhvr>
                                      <p:tavLst>
                                        <p:tav tm="0">
                                          <p:val>
                                            <p:strVal val="#ppt_x"/>
                                          </p:val>
                                        </p:tav>
                                        <p:tav tm="100000">
                                          <p:val>
                                            <p:strVal val="#ppt_x"/>
                                          </p:val>
                                        </p:tav>
                                      </p:tavLst>
                                    </p:anim>
                                    <p:anim calcmode="lin" valueType="num">
                                      <p:cBhvr>
                                        <p:cTn id="3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036739" y="1393023"/>
            <a:ext cx="7445473" cy="900228"/>
          </a:xfrm>
          <a:prstGeom prst="rect">
            <a:avLst/>
          </a:prstGeom>
          <a:solidFill>
            <a:srgbClr val="C00000"/>
          </a:solidFill>
        </p:spPr>
        <p:txBody>
          <a:bodyPr wrap="square" lIns="68562" tIns="34281" rIns="68562" bIns="34281">
            <a:spAutoFit/>
          </a:bodyPr>
          <a:lstStyle/>
          <a:p>
            <a:pPr>
              <a:lnSpc>
                <a:spcPct val="150000"/>
              </a:lnSpc>
            </a:pPr>
            <a:r>
              <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工作责任心被看成是个体对待工作的一种整体态度大量的调查研究显示，工作责任心高的员工应具备以下特征：</a:t>
            </a:r>
            <a:endPar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0" name="矩形 9"/>
          <p:cNvSpPr/>
          <p:nvPr/>
        </p:nvSpPr>
        <p:spPr>
          <a:xfrm>
            <a:off x="4285063" y="2514866"/>
            <a:ext cx="4197148" cy="1915891"/>
          </a:xfrm>
          <a:prstGeom prst="rect">
            <a:avLst/>
          </a:prstGeom>
          <a:solidFill>
            <a:srgbClr val="C00000"/>
          </a:solidFill>
        </p:spPr>
        <p:txBody>
          <a:bodyPr wrap="square" lIns="68562" tIns="34281" rIns="68562" bIns="34281">
            <a:spAutoFit/>
          </a:bodyPr>
          <a:lstStyle/>
          <a:p>
            <a:pPr marL="213995" indent="-213995">
              <a:lnSpc>
                <a:spcPct val="200000"/>
              </a:lnSpc>
              <a:buFont typeface="Wingdings" panose="05000000000000000000" pitchFamily="2" charset="2"/>
              <a:buChar char="Ø"/>
            </a:pPr>
            <a:r>
              <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为成功完成工作而保持高度热情和付出额外努力</a:t>
            </a:r>
            <a:endPar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nSpc>
                <a:spcPct val="200000"/>
              </a:lnSpc>
              <a:buFont typeface="Wingdings" panose="05000000000000000000" pitchFamily="2" charset="2"/>
              <a:buChar char="Ø"/>
            </a:pPr>
            <a:r>
              <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自愿做一些本不属于自己职责范围内的工作</a:t>
            </a:r>
            <a:endPar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nSpc>
                <a:spcPct val="200000"/>
              </a:lnSpc>
              <a:buFont typeface="Wingdings" panose="05000000000000000000" pitchFamily="2" charset="2"/>
              <a:buChar char="Ø"/>
            </a:pPr>
            <a:r>
              <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助人与合作</a:t>
            </a:r>
            <a:endPar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nSpc>
                <a:spcPct val="200000"/>
              </a:lnSpc>
              <a:buFont typeface="Wingdings" panose="05000000000000000000" pitchFamily="2" charset="2"/>
              <a:buChar char="Ø"/>
            </a:pPr>
            <a:r>
              <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遵守组织的规定和程序</a:t>
            </a:r>
            <a:endPar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nSpc>
                <a:spcPct val="200000"/>
              </a:lnSpc>
              <a:buFont typeface="Wingdings" panose="05000000000000000000" pitchFamily="2" charset="2"/>
              <a:buChar char="Ø"/>
            </a:pPr>
            <a:r>
              <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赞同，支持和维护组织的目标</a:t>
            </a:r>
            <a:endPar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23" name="图片 22"/>
          <p:cNvPicPr>
            <a:picLocks noChangeAspect="1" noChangeArrowheads="1"/>
          </p:cNvPicPr>
          <p:nvPr/>
        </p:nvPicPr>
        <p:blipFill>
          <a:blip r:embed="rId1" cstate="print"/>
          <a:srcRect/>
          <a:stretch>
            <a:fillRect/>
          </a:stretch>
        </p:blipFill>
        <p:spPr bwMode="auto">
          <a:xfrm>
            <a:off x="929610" y="2464593"/>
            <a:ext cx="2972832" cy="1982405"/>
          </a:xfrm>
          <a:prstGeom prst="rect">
            <a:avLst/>
          </a:prstGeom>
          <a:noFill/>
          <a:ln w="9525">
            <a:noFill/>
            <a:miter lim="800000"/>
            <a:headEnd/>
            <a:tailEnd/>
          </a:ln>
        </p:spPr>
      </p:pic>
      <p:sp>
        <p:nvSpPr>
          <p:cNvPr id="13" name="文本框 9"/>
          <p:cNvSpPr txBox="1">
            <a:spLocks noChangeArrowheads="1"/>
          </p:cNvSpPr>
          <p:nvPr/>
        </p:nvSpPr>
        <p:spPr bwMode="auto">
          <a:xfrm>
            <a:off x="1285852" y="408356"/>
            <a:ext cx="2287742"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什么叫责任心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14"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5" name="图片 14"/>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900" decel="100000" fill="hold"/>
                                        <p:tgtEl>
                                          <p:spTgt spid="10"/>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childTnLst>
                          </p:cTn>
                        </p:par>
                        <p:par>
                          <p:cTn id="24" fill="hold">
                            <p:stCondLst>
                              <p:cond delay="2500"/>
                            </p:stCondLst>
                            <p:childTnLst>
                              <p:par>
                                <p:cTn id="25" presetID="42"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5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Effect transition="in" filter="fade">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197433" y="3536163"/>
            <a:ext cx="3749519" cy="623229"/>
          </a:xfrm>
          <a:prstGeom prst="rect">
            <a:avLst/>
          </a:prstGeom>
          <a:solidFill>
            <a:srgbClr val="C00000"/>
          </a:solidFill>
        </p:spPr>
        <p:txBody>
          <a:bodyPr wrap="square" lIns="68562" tIns="34281" rIns="68562" bIns="34281">
            <a:spAutoFit/>
          </a:bodyPr>
          <a:lstStyle/>
          <a:p>
            <a:pPr algn="ctr" defTabSz="685800">
              <a:spcBef>
                <a:spcPct val="0"/>
              </a:spcBef>
              <a:defRPr/>
            </a:pPr>
            <a:r>
              <a:rPr lang="en-US" altLang="zh-CN" sz="36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a:t>
            </a:r>
            <a:r>
              <a:rPr lang="zh-CN" altLang="en-US" sz="36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知行合一”</a:t>
            </a:r>
            <a:endParaRPr lang="zh-CN" altLang="en-US" sz="36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5" name="Rectangle 6"/>
          <p:cNvSpPr>
            <a:spLocks noChangeArrowheads="1"/>
          </p:cNvSpPr>
          <p:nvPr/>
        </p:nvSpPr>
        <p:spPr bwMode="auto">
          <a:xfrm>
            <a:off x="895518" y="1093178"/>
            <a:ext cx="4157586" cy="228522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200000"/>
              </a:lnSpc>
            </a:pPr>
            <a:endParaRPr lang="zh-CN" altLang="en-US"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nSpc>
                <a:spcPct val="200000"/>
              </a:lnSpc>
            </a:pPr>
            <a:r>
              <a:rPr lang="zh-CN" altLang="en-US"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    将</a:t>
            </a:r>
            <a:r>
              <a:rPr lang="zh-CN" altLang="en-US"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工作当作自己的事情来做，</a:t>
            </a:r>
            <a:r>
              <a:rPr lang="zh-CN" altLang="en-US">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认真</a:t>
            </a:r>
            <a:r>
              <a:rPr lang="zh-CN" altLang="en-US"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做好每</a:t>
            </a:r>
            <a:r>
              <a:rPr lang="zh-CN" altLang="en-US"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件事情的每个细节</a:t>
            </a:r>
            <a:r>
              <a:rPr lang="en-US" altLang="zh-CN"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a:t>
            </a:r>
            <a:endParaRPr lang="en-US" altLang="zh-CN"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nSpc>
                <a:spcPct val="200000"/>
              </a:lnSpc>
            </a:pPr>
            <a:r>
              <a:rPr lang="zh-CN" altLang="en-US"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    勇于</a:t>
            </a:r>
            <a:r>
              <a:rPr lang="zh-CN" altLang="en-US"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承担事情的后果</a:t>
            </a:r>
            <a:endParaRPr lang="zh-CN" altLang="en-US"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18" name="图片 17"/>
          <p:cNvPicPr>
            <a:picLocks noChangeAspect="1" noChangeArrowheads="1"/>
          </p:cNvPicPr>
          <p:nvPr/>
        </p:nvPicPr>
        <p:blipFill>
          <a:blip r:embed="rId1" cstate="print"/>
          <a:srcRect l="2811" t="13959" r="22684" b="7953"/>
          <a:stretch>
            <a:fillRect/>
          </a:stretch>
        </p:blipFill>
        <p:spPr bwMode="auto">
          <a:xfrm>
            <a:off x="5214774" y="1875230"/>
            <a:ext cx="3220809" cy="2250297"/>
          </a:xfrm>
          <a:prstGeom prst="rect">
            <a:avLst/>
          </a:prstGeom>
          <a:noFill/>
          <a:ln w="9525">
            <a:noFill/>
            <a:miter lim="800000"/>
            <a:headEnd/>
            <a:tailEnd/>
          </a:ln>
        </p:spPr>
      </p:pic>
      <p:sp>
        <p:nvSpPr>
          <p:cNvPr id="11" name="文本框 9"/>
          <p:cNvSpPr txBox="1">
            <a:spLocks noChangeArrowheads="1"/>
          </p:cNvSpPr>
          <p:nvPr/>
        </p:nvSpPr>
        <p:spPr bwMode="auto">
          <a:xfrm>
            <a:off x="1285852" y="408356"/>
            <a:ext cx="2287742"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什么叫责任心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12"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图片 12"/>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anim calcmode="lin" valueType="num">
                                      <p:cBhvr>
                                        <p:cTn id="21" dur="1000" fill="hold"/>
                                        <p:tgtEl>
                                          <p:spTgt spid="18"/>
                                        </p:tgtEl>
                                        <p:attrNameLst>
                                          <p:attrName>ppt_x</p:attrName>
                                        </p:attrNameLst>
                                      </p:cBhvr>
                                      <p:tavLst>
                                        <p:tav tm="0">
                                          <p:val>
                                            <p:strVal val="#ppt_x"/>
                                          </p:val>
                                        </p:tav>
                                        <p:tav tm="100000">
                                          <p:val>
                                            <p:strVal val="#ppt_x"/>
                                          </p:val>
                                        </p:tav>
                                      </p:tavLst>
                                    </p:anim>
                                    <p:anim calcmode="lin" valueType="num">
                                      <p:cBhvr>
                                        <p:cTn id="22" dur="1000" fill="hold"/>
                                        <p:tgtEl>
                                          <p:spTgt spid="18"/>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5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813255"/>
            <a:ext cx="9144000" cy="3456384"/>
          </a:xfrm>
          <a:prstGeom prst="rect">
            <a:avLst/>
          </a:prstGeom>
          <a:solidFill>
            <a:srgbClr val="C00000">
              <a:alpha val="77000"/>
            </a:srgbClr>
          </a:solidFill>
          <a:ln w="12700" cap="flat" cmpd="sng" algn="ctr">
            <a:noFill/>
            <a:prstDash val="solid"/>
            <a:miter lim="800000"/>
          </a:ln>
          <a:effectLst/>
        </p:spPr>
        <p:txBody>
          <a:bodyPr lIns="121917" tIns="60958" rIns="121917" bIns="60958" rtlCol="0" anchor="ctr"/>
          <a:lstStyle/>
          <a:p>
            <a:pPr fontAlgn="auto">
              <a:spcBef>
                <a:spcPts val="0"/>
              </a:spcBef>
              <a:spcAft>
                <a:spcPts val="0"/>
              </a:spcAft>
              <a:defRPr/>
            </a:pPr>
            <a:endParaRPr lang="zh-CN" altLang="en-US" b="0" kern="0">
              <a:solidFill>
                <a:sysClr val="window" lastClr="FFFFFF"/>
              </a:solidFill>
              <a:latin typeface="Agency FB"/>
              <a:ea typeface="宋体" panose="02010600030101010101" pitchFamily="2" charset="-122"/>
            </a:endParaRPr>
          </a:p>
        </p:txBody>
      </p:sp>
      <p:sp>
        <p:nvSpPr>
          <p:cNvPr id="33" name="任意多边形 32"/>
          <p:cNvSpPr/>
          <p:nvPr/>
        </p:nvSpPr>
        <p:spPr>
          <a:xfrm>
            <a:off x="1569897" y="924449"/>
            <a:ext cx="1543098" cy="1186440"/>
          </a:xfrm>
          <a:custGeom>
            <a:avLst/>
            <a:gdLst>
              <a:gd name="connsiteX0" fmla="*/ 868680 w 1737360"/>
              <a:gd name="connsiteY0" fmla="*/ 0 h 1335802"/>
              <a:gd name="connsiteX1" fmla="*/ 1737360 w 1737360"/>
              <a:gd name="connsiteY1" fmla="*/ 868680 h 1335802"/>
              <a:gd name="connsiteX2" fmla="*/ 1270238 w 1737360"/>
              <a:gd name="connsiteY2" fmla="*/ 1335802 h 1335802"/>
              <a:gd name="connsiteX3" fmla="*/ 1215904 w 1737360"/>
              <a:gd name="connsiteY3" fmla="*/ 1290972 h 1335802"/>
              <a:gd name="connsiteX4" fmla="*/ 868680 w 1737360"/>
              <a:gd name="connsiteY4" fmla="*/ 1184910 h 1335802"/>
              <a:gd name="connsiteX5" fmla="*/ 521456 w 1737360"/>
              <a:gd name="connsiteY5" fmla="*/ 1290972 h 1335802"/>
              <a:gd name="connsiteX6" fmla="*/ 467122 w 1737360"/>
              <a:gd name="connsiteY6" fmla="*/ 1335802 h 1335802"/>
              <a:gd name="connsiteX7" fmla="*/ 0 w 1737360"/>
              <a:gd name="connsiteY7" fmla="*/ 868680 h 1335802"/>
              <a:gd name="connsiteX8" fmla="*/ 868680 w 1737360"/>
              <a:gd name="connsiteY8" fmla="*/ 0 h 133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7360" h="1335802">
                <a:moveTo>
                  <a:pt x="868680" y="0"/>
                </a:moveTo>
                <a:lnTo>
                  <a:pt x="1737360" y="868680"/>
                </a:lnTo>
                <a:lnTo>
                  <a:pt x="1270238" y="1335802"/>
                </a:lnTo>
                <a:lnTo>
                  <a:pt x="1215904" y="1290972"/>
                </a:lnTo>
                <a:cubicBezTo>
                  <a:pt x="1116787" y="1224010"/>
                  <a:pt x="997300" y="1184910"/>
                  <a:pt x="868680" y="1184910"/>
                </a:cubicBezTo>
                <a:cubicBezTo>
                  <a:pt x="740061" y="1184910"/>
                  <a:pt x="620574" y="1224010"/>
                  <a:pt x="521456" y="1290972"/>
                </a:cubicBezTo>
                <a:lnTo>
                  <a:pt x="467122" y="1335802"/>
                </a:lnTo>
                <a:lnTo>
                  <a:pt x="0" y="868680"/>
                </a:lnTo>
                <a:lnTo>
                  <a:pt x="868680" y="0"/>
                </a:lnTo>
                <a:close/>
              </a:path>
            </a:pathLst>
          </a:custGeom>
          <a:blipFill>
            <a:blip r:embed="rId1"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4" name="任意多边形 33"/>
          <p:cNvSpPr/>
          <p:nvPr/>
        </p:nvSpPr>
        <p:spPr>
          <a:xfrm>
            <a:off x="723901" y="1756910"/>
            <a:ext cx="1193857" cy="1543098"/>
          </a:xfrm>
          <a:custGeom>
            <a:avLst/>
            <a:gdLst>
              <a:gd name="connsiteX0" fmla="*/ 868680 w 1344153"/>
              <a:gd name="connsiteY0" fmla="*/ 0 h 1737360"/>
              <a:gd name="connsiteX1" fmla="*/ 1344153 w 1344153"/>
              <a:gd name="connsiteY1" fmla="*/ 475473 h 1737360"/>
              <a:gd name="connsiteX2" fmla="*/ 1306212 w 1344153"/>
              <a:gd name="connsiteY2" fmla="*/ 521456 h 1737360"/>
              <a:gd name="connsiteX3" fmla="*/ 1200150 w 1344153"/>
              <a:gd name="connsiteY3" fmla="*/ 868680 h 1737360"/>
              <a:gd name="connsiteX4" fmla="*/ 1306212 w 1344153"/>
              <a:gd name="connsiteY4" fmla="*/ 1215904 h 1737360"/>
              <a:gd name="connsiteX5" fmla="*/ 1344153 w 1344153"/>
              <a:gd name="connsiteY5" fmla="*/ 1261888 h 1737360"/>
              <a:gd name="connsiteX6" fmla="*/ 868680 w 1344153"/>
              <a:gd name="connsiteY6" fmla="*/ 1737360 h 1737360"/>
              <a:gd name="connsiteX7" fmla="*/ 0 w 1344153"/>
              <a:gd name="connsiteY7" fmla="*/ 868680 h 1737360"/>
              <a:gd name="connsiteX8" fmla="*/ 868680 w 1344153"/>
              <a:gd name="connsiteY8"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153" h="1737360">
                <a:moveTo>
                  <a:pt x="868680" y="0"/>
                </a:moveTo>
                <a:lnTo>
                  <a:pt x="1344153" y="475473"/>
                </a:lnTo>
                <a:lnTo>
                  <a:pt x="1306212" y="521456"/>
                </a:lnTo>
                <a:cubicBezTo>
                  <a:pt x="1239250" y="620574"/>
                  <a:pt x="1200150" y="740061"/>
                  <a:pt x="1200150" y="868680"/>
                </a:cubicBezTo>
                <a:cubicBezTo>
                  <a:pt x="1200150" y="997300"/>
                  <a:pt x="1239250" y="1116787"/>
                  <a:pt x="1306212" y="1215904"/>
                </a:cubicBezTo>
                <a:lnTo>
                  <a:pt x="1344153" y="1261888"/>
                </a:lnTo>
                <a:lnTo>
                  <a:pt x="868680" y="1737360"/>
                </a:lnTo>
                <a:lnTo>
                  <a:pt x="0" y="868680"/>
                </a:lnTo>
                <a:lnTo>
                  <a:pt x="868680" y="0"/>
                </a:lnTo>
                <a:close/>
              </a:path>
            </a:pathLst>
          </a:custGeom>
          <a:blipFill>
            <a:blip r:embed="rId2"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5" name="任意多边形 34"/>
          <p:cNvSpPr/>
          <p:nvPr/>
        </p:nvSpPr>
        <p:spPr>
          <a:xfrm>
            <a:off x="2796547" y="1756910"/>
            <a:ext cx="1193857" cy="1543098"/>
          </a:xfrm>
          <a:custGeom>
            <a:avLst/>
            <a:gdLst>
              <a:gd name="connsiteX0" fmla="*/ 475472 w 1344152"/>
              <a:gd name="connsiteY0" fmla="*/ 0 h 1737360"/>
              <a:gd name="connsiteX1" fmla="*/ 1344152 w 1344152"/>
              <a:gd name="connsiteY1" fmla="*/ 868680 h 1737360"/>
              <a:gd name="connsiteX2" fmla="*/ 475472 w 1344152"/>
              <a:gd name="connsiteY2" fmla="*/ 1737360 h 1737360"/>
              <a:gd name="connsiteX3" fmla="*/ 0 w 1344152"/>
              <a:gd name="connsiteY3" fmla="*/ 1261888 h 1737360"/>
              <a:gd name="connsiteX4" fmla="*/ 37940 w 1344152"/>
              <a:gd name="connsiteY4" fmla="*/ 1215904 h 1737360"/>
              <a:gd name="connsiteX5" fmla="*/ 144002 w 1344152"/>
              <a:gd name="connsiteY5" fmla="*/ 868680 h 1737360"/>
              <a:gd name="connsiteX6" fmla="*/ 37940 w 1344152"/>
              <a:gd name="connsiteY6" fmla="*/ 521456 h 1737360"/>
              <a:gd name="connsiteX7" fmla="*/ 0 w 1344152"/>
              <a:gd name="connsiteY7" fmla="*/ 475473 h 1737360"/>
              <a:gd name="connsiteX8" fmla="*/ 475472 w 1344152"/>
              <a:gd name="connsiteY8"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152" h="1737360">
                <a:moveTo>
                  <a:pt x="475472" y="0"/>
                </a:moveTo>
                <a:lnTo>
                  <a:pt x="1344152" y="868680"/>
                </a:lnTo>
                <a:lnTo>
                  <a:pt x="475472" y="1737360"/>
                </a:lnTo>
                <a:lnTo>
                  <a:pt x="0" y="1261888"/>
                </a:lnTo>
                <a:lnTo>
                  <a:pt x="37940" y="1215904"/>
                </a:lnTo>
                <a:cubicBezTo>
                  <a:pt x="104902" y="1116787"/>
                  <a:pt x="144002" y="997300"/>
                  <a:pt x="144002" y="868680"/>
                </a:cubicBezTo>
                <a:cubicBezTo>
                  <a:pt x="144002" y="740061"/>
                  <a:pt x="104902" y="620574"/>
                  <a:pt x="37940" y="521456"/>
                </a:cubicBezTo>
                <a:lnTo>
                  <a:pt x="0" y="475473"/>
                </a:lnTo>
                <a:lnTo>
                  <a:pt x="475472" y="0"/>
                </a:lnTo>
                <a:close/>
              </a:path>
            </a:pathLst>
          </a:custGeom>
          <a:blipFill>
            <a:blip r:embed="rId3"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6" name="任意多边形 35"/>
          <p:cNvSpPr/>
          <p:nvPr/>
        </p:nvSpPr>
        <p:spPr>
          <a:xfrm>
            <a:off x="1569897" y="2946029"/>
            <a:ext cx="1543098" cy="1186440"/>
          </a:xfrm>
          <a:custGeom>
            <a:avLst/>
            <a:gdLst>
              <a:gd name="connsiteX0" fmla="*/ 467122 w 1737360"/>
              <a:gd name="connsiteY0" fmla="*/ 0 h 1335802"/>
              <a:gd name="connsiteX1" fmla="*/ 521456 w 1737360"/>
              <a:gd name="connsiteY1" fmla="*/ 44830 h 1335802"/>
              <a:gd name="connsiteX2" fmla="*/ 868680 w 1737360"/>
              <a:gd name="connsiteY2" fmla="*/ 150892 h 1335802"/>
              <a:gd name="connsiteX3" fmla="*/ 1215904 w 1737360"/>
              <a:gd name="connsiteY3" fmla="*/ 44830 h 1335802"/>
              <a:gd name="connsiteX4" fmla="*/ 1270238 w 1737360"/>
              <a:gd name="connsiteY4" fmla="*/ 0 h 1335802"/>
              <a:gd name="connsiteX5" fmla="*/ 1737360 w 1737360"/>
              <a:gd name="connsiteY5" fmla="*/ 467122 h 1335802"/>
              <a:gd name="connsiteX6" fmla="*/ 868680 w 1737360"/>
              <a:gd name="connsiteY6" fmla="*/ 1335802 h 1335802"/>
              <a:gd name="connsiteX7" fmla="*/ 0 w 1737360"/>
              <a:gd name="connsiteY7" fmla="*/ 467122 h 1335802"/>
              <a:gd name="connsiteX8" fmla="*/ 467122 w 1737360"/>
              <a:gd name="connsiteY8" fmla="*/ 0 h 133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7360" h="1335802">
                <a:moveTo>
                  <a:pt x="467122" y="0"/>
                </a:moveTo>
                <a:lnTo>
                  <a:pt x="521456" y="44830"/>
                </a:lnTo>
                <a:cubicBezTo>
                  <a:pt x="620574" y="111792"/>
                  <a:pt x="740061" y="150892"/>
                  <a:pt x="868680" y="150892"/>
                </a:cubicBezTo>
                <a:cubicBezTo>
                  <a:pt x="997300" y="150892"/>
                  <a:pt x="1116787" y="111792"/>
                  <a:pt x="1215904" y="44830"/>
                </a:cubicBezTo>
                <a:lnTo>
                  <a:pt x="1270238" y="0"/>
                </a:lnTo>
                <a:lnTo>
                  <a:pt x="1737360" y="467122"/>
                </a:lnTo>
                <a:lnTo>
                  <a:pt x="868680" y="1335802"/>
                </a:lnTo>
                <a:lnTo>
                  <a:pt x="0" y="467122"/>
                </a:lnTo>
                <a:lnTo>
                  <a:pt x="467122" y="0"/>
                </a:lnTo>
                <a:close/>
              </a:path>
            </a:pathLst>
          </a:custGeom>
          <a:blipFill>
            <a:blip r:embed="rId4"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7" name="椭圆 36"/>
          <p:cNvSpPr/>
          <p:nvPr/>
        </p:nvSpPr>
        <p:spPr>
          <a:xfrm>
            <a:off x="1886346" y="2072020"/>
            <a:ext cx="910201" cy="910201"/>
          </a:xfrm>
          <a:prstGeom prst="ellipse">
            <a:avLst/>
          </a:prstGeom>
          <a:gradFill flip="none" rotWithShape="1">
            <a:gsLst>
              <a:gs pos="0">
                <a:srgbClr val="C00000"/>
              </a:gs>
              <a:gs pos="100000">
                <a:srgbClr val="FF000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42" name="文本框 41"/>
          <p:cNvSpPr txBox="1"/>
          <p:nvPr/>
        </p:nvSpPr>
        <p:spPr>
          <a:xfrm>
            <a:off x="1917758" y="2330279"/>
            <a:ext cx="932129" cy="400110"/>
          </a:xfrm>
          <a:prstGeom prst="rect">
            <a:avLst/>
          </a:prstGeom>
          <a:noFill/>
        </p:spPr>
        <p:txBody>
          <a:bodyPr wrap="square" lIns="91438" tIns="45719" rIns="91438" bIns="45719"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4357686" y="2221056"/>
            <a:ext cx="4357718" cy="707884"/>
          </a:xfrm>
          <a:prstGeom prst="rect">
            <a:avLst/>
          </a:prstGeom>
          <a:noFill/>
        </p:spPr>
        <p:txBody>
          <a:bodyPr wrap="square" lIns="91438" tIns="45719" rIns="91438" bIns="45719" rtlCol="0">
            <a:spAutoFit/>
          </a:bodyPr>
          <a:lstStyle/>
          <a:p>
            <a:pPr lvl="0" algn="ctr"/>
            <a:r>
              <a:rPr lang="zh-CN" altLang="en-US" sz="4000" b="1" smtClean="0">
                <a:solidFill>
                  <a:schemeClr val="bg1"/>
                </a:solidFill>
                <a:effectLst>
                  <a:outerShdw blurRad="38100" dist="38100" dir="2700000" algn="tl">
                    <a:srgbClr val="000000">
                      <a:alpha val="43137"/>
                    </a:srgbClr>
                  </a:outerShdw>
                </a:effectLst>
                <a:latin typeface="思源黑体" pitchFamily="34" charset="-122"/>
                <a:ea typeface="思源黑体" pitchFamily="34" charset="-122"/>
                <a:sym typeface="Arial" panose="020B0604020202020204"/>
              </a:rPr>
              <a:t>为什么要有责任心</a:t>
            </a:r>
            <a:endParaRPr lang="zh-CN" altLang="en-US" sz="4000" b="1" dirty="0">
              <a:solidFill>
                <a:schemeClr val="bg1"/>
              </a:solidFill>
              <a:effectLst>
                <a:outerShdw blurRad="38100" dist="38100" dir="2700000" algn="tl">
                  <a:srgbClr val="000000">
                    <a:alpha val="43137"/>
                  </a:srgbClr>
                </a:outerShdw>
              </a:effectLst>
              <a:latin typeface="思源黑体" pitchFamily="34" charset="-122"/>
              <a:ea typeface="思源黑体" pitchFamily="34" charset="-122"/>
              <a:sym typeface="Arial" panose="020B0604020202020204"/>
            </a:endParaRPr>
          </a:p>
        </p:txBody>
      </p:sp>
      <p:sp>
        <p:nvSpPr>
          <p:cNvPr id="48" name="椭圆 47"/>
          <p:cNvSpPr/>
          <p:nvPr/>
        </p:nvSpPr>
        <p:spPr>
          <a:xfrm>
            <a:off x="723900" y="3126320"/>
            <a:ext cx="474100" cy="474100"/>
          </a:xfrm>
          <a:prstGeom prst="ellipse">
            <a:avLst/>
          </a:prstGeom>
          <a:gradFill flip="none" rotWithShape="1">
            <a:gsLst>
              <a:gs pos="0">
                <a:schemeClr val="bg1"/>
              </a:gs>
              <a:gs pos="100000">
                <a:schemeClr val="bg1">
                  <a:lumMod val="85000"/>
                </a:schemeClr>
              </a:gs>
            </a:gsLst>
            <a:lin ang="18900000" scaled="1"/>
            <a:tileRect/>
          </a:gradFill>
          <a:ln w="28575">
            <a:gradFill flip="none" rotWithShape="1">
              <a:gsLst>
                <a:gs pos="0">
                  <a:schemeClr val="bg1"/>
                </a:gs>
                <a:gs pos="100000">
                  <a:schemeClr val="bg1">
                    <a:lumMod val="85000"/>
                  </a:schemeClr>
                </a:gs>
              </a:gsLst>
              <a:lin ang="8100000" scaled="1"/>
              <a:tileRect/>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49" name="椭圆 48"/>
          <p:cNvSpPr/>
          <p:nvPr/>
        </p:nvSpPr>
        <p:spPr>
          <a:xfrm>
            <a:off x="6000760" y="3555259"/>
            <a:ext cx="428628" cy="376828"/>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0" name="椭圆 49"/>
          <p:cNvSpPr/>
          <p:nvPr/>
        </p:nvSpPr>
        <p:spPr>
          <a:xfrm>
            <a:off x="3282325" y="4532391"/>
            <a:ext cx="489374" cy="489374"/>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1" name="椭圆 50"/>
          <p:cNvSpPr/>
          <p:nvPr/>
        </p:nvSpPr>
        <p:spPr>
          <a:xfrm>
            <a:off x="7572396" y="4626829"/>
            <a:ext cx="302375" cy="302375"/>
          </a:xfrm>
          <a:prstGeom prst="ellipse">
            <a:avLst/>
          </a:prstGeom>
          <a:gradFill flip="none" rotWithShape="1">
            <a:gsLst>
              <a:gs pos="0">
                <a:srgbClr val="C00000">
                  <a:lumMod val="90000"/>
                </a:srgbClr>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2" name="椭圆 51"/>
          <p:cNvSpPr/>
          <p:nvPr/>
        </p:nvSpPr>
        <p:spPr>
          <a:xfrm>
            <a:off x="8643966" y="4769705"/>
            <a:ext cx="257708" cy="257708"/>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3" name="椭圆 52"/>
          <p:cNvSpPr/>
          <p:nvPr/>
        </p:nvSpPr>
        <p:spPr>
          <a:xfrm>
            <a:off x="1281776" y="4597837"/>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4" name="椭圆 53"/>
          <p:cNvSpPr/>
          <p:nvPr/>
        </p:nvSpPr>
        <p:spPr>
          <a:xfrm>
            <a:off x="285720" y="4912581"/>
            <a:ext cx="305403" cy="305403"/>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5" name="椭圆 54"/>
          <p:cNvSpPr/>
          <p:nvPr/>
        </p:nvSpPr>
        <p:spPr>
          <a:xfrm>
            <a:off x="4572000" y="3483821"/>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6" name="椭圆 55"/>
          <p:cNvSpPr/>
          <p:nvPr/>
        </p:nvSpPr>
        <p:spPr>
          <a:xfrm>
            <a:off x="1610357" y="3765375"/>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7" name="椭圆 56"/>
          <p:cNvSpPr/>
          <p:nvPr/>
        </p:nvSpPr>
        <p:spPr>
          <a:xfrm>
            <a:off x="7717574" y="3781949"/>
            <a:ext cx="350520" cy="35052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8" name="椭圆 57"/>
          <p:cNvSpPr/>
          <p:nvPr/>
        </p:nvSpPr>
        <p:spPr>
          <a:xfrm>
            <a:off x="4572000" y="4483953"/>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9" name="椭圆 58"/>
          <p:cNvSpPr/>
          <p:nvPr/>
        </p:nvSpPr>
        <p:spPr>
          <a:xfrm>
            <a:off x="3042954" y="3673935"/>
            <a:ext cx="350520" cy="35052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60" name="椭圆 59"/>
          <p:cNvSpPr/>
          <p:nvPr/>
        </p:nvSpPr>
        <p:spPr>
          <a:xfrm>
            <a:off x="3614430" y="3081997"/>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61" name="椭圆 60"/>
          <p:cNvSpPr/>
          <p:nvPr/>
        </p:nvSpPr>
        <p:spPr>
          <a:xfrm>
            <a:off x="2357422" y="4841125"/>
            <a:ext cx="302375" cy="302375"/>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2" name="椭圆 31"/>
          <p:cNvSpPr/>
          <p:nvPr/>
        </p:nvSpPr>
        <p:spPr>
          <a:xfrm>
            <a:off x="6357950" y="4741899"/>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62" name="椭圆 61"/>
          <p:cNvSpPr/>
          <p:nvPr/>
        </p:nvSpPr>
        <p:spPr>
          <a:xfrm>
            <a:off x="5290456" y="4672444"/>
            <a:ext cx="305403" cy="305403"/>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500" fill="hold"/>
                                        <p:tgtEl>
                                          <p:spTgt spid="35"/>
                                        </p:tgtEl>
                                        <p:attrNameLst>
                                          <p:attrName>ppt_x</p:attrName>
                                        </p:attrNameLst>
                                      </p:cBhvr>
                                      <p:tavLst>
                                        <p:tav tm="0">
                                          <p:val>
                                            <p:strVal val="1+#ppt_w/2"/>
                                          </p:val>
                                        </p:tav>
                                        <p:tav tm="100000">
                                          <p:val>
                                            <p:strVal val="#ppt_x"/>
                                          </p:val>
                                        </p:tav>
                                      </p:tavLst>
                                    </p:anim>
                                    <p:anim calcmode="lin" valueType="num">
                                      <p:cBhvr additive="base">
                                        <p:cTn id="17" dur="500" fill="hold"/>
                                        <p:tgtEl>
                                          <p:spTgt spid="35"/>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0-#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1500"/>
                            </p:stCondLst>
                            <p:childTnLst>
                              <p:par>
                                <p:cTn id="29" presetID="16" presetClass="entr" presetSubtype="21" fill="hold" grpId="0" nodeType="afterEffect">
                                  <p:stCondLst>
                                    <p:cond delay="0"/>
                                  </p:stCondLst>
                                  <p:childTnLst>
                                    <p:set>
                                      <p:cBhvr>
                                        <p:cTn id="30" dur="1" fill="hold">
                                          <p:stCondLst>
                                            <p:cond delay="0"/>
                                          </p:stCondLst>
                                        </p:cTn>
                                        <p:tgtEl>
                                          <p:spTgt spid="42">
                                            <p:txEl>
                                              <p:pRg st="0" end="0"/>
                                            </p:txEl>
                                          </p:spTgt>
                                        </p:tgtEl>
                                        <p:attrNameLst>
                                          <p:attrName>style.visibility</p:attrName>
                                        </p:attrNameLst>
                                      </p:cBhvr>
                                      <p:to>
                                        <p:strVal val="visible"/>
                                      </p:to>
                                    </p:set>
                                    <p:animEffect transition="in" filter="barn(inVertical)">
                                      <p:cBhvr>
                                        <p:cTn id="31" dur="500"/>
                                        <p:tgtEl>
                                          <p:spTgt spid="42">
                                            <p:txEl>
                                              <p:pRg st="0" end="0"/>
                                            </p:txEl>
                                          </p:spTgt>
                                        </p:tgtEl>
                                      </p:cBhvr>
                                    </p:animEffect>
                                  </p:childTnLst>
                                </p:cTn>
                              </p:par>
                            </p:childTnLst>
                          </p:cTn>
                        </p:par>
                        <p:par>
                          <p:cTn id="32" fill="hold">
                            <p:stCondLst>
                              <p:cond delay="2000"/>
                            </p:stCondLst>
                            <p:childTnLst>
                              <p:par>
                                <p:cTn id="33" presetID="26" presetClass="emph" presetSubtype="0" repeatCount="indefinite" fill="hold" nodeType="afterEffect">
                                  <p:stCondLst>
                                    <p:cond delay="0"/>
                                  </p:stCondLst>
                                  <p:childTnLst>
                                    <p:animEffect transition="out" filter="fade">
                                      <p:cBhvr>
                                        <p:cTn id="34" dur="500" tmFilter="0, 0; .2, .5; .8, .5; 1, 0"/>
                                        <p:tgtEl>
                                          <p:spTgt spid="42">
                                            <p:txEl>
                                              <p:pRg st="0" end="0"/>
                                            </p:txEl>
                                          </p:spTgt>
                                        </p:tgtEl>
                                      </p:cBhvr>
                                    </p:animEffect>
                                    <p:animScale>
                                      <p:cBhvr>
                                        <p:cTn id="35" dur="250" autoRev="1" fill="hold"/>
                                        <p:tgtEl>
                                          <p:spTgt spid="42">
                                            <p:txEl>
                                              <p:pRg st="0" end="0"/>
                                            </p:txEl>
                                          </p:spTgt>
                                        </p:tgtEl>
                                      </p:cBhvr>
                                      <p:by x="105000" y="105000"/>
                                    </p:animScale>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 calcmode="lin" valueType="num">
                                      <p:cBhvr>
                                        <p:cTn id="41" dur="500" fill="hold"/>
                                        <p:tgtEl>
                                          <p:spTgt spid="44"/>
                                        </p:tgtEl>
                                        <p:attrNameLst>
                                          <p:attrName>style.rotation</p:attrName>
                                        </p:attrNameLst>
                                      </p:cBhvr>
                                      <p:tavLst>
                                        <p:tav tm="0">
                                          <p:val>
                                            <p:fltVal val="360"/>
                                          </p:val>
                                        </p:tav>
                                        <p:tav tm="100000">
                                          <p:val>
                                            <p:fltVal val="0"/>
                                          </p:val>
                                        </p:tav>
                                      </p:tavLst>
                                    </p:anim>
                                    <p:animEffect transition="in" filter="fade">
                                      <p:cBhvr>
                                        <p:cTn id="42" dur="500"/>
                                        <p:tgtEl>
                                          <p:spTgt spid="44"/>
                                        </p:tgtEl>
                                      </p:cBhvr>
                                    </p:animEffect>
                                  </p:childTnLst>
                                </p:cTn>
                              </p:par>
                            </p:childTnLst>
                          </p:cTn>
                        </p:par>
                        <p:par>
                          <p:cTn id="43" fill="hold">
                            <p:stCondLst>
                              <p:cond delay="3000"/>
                            </p:stCondLst>
                            <p:childTnLst>
                              <p:par>
                                <p:cTn id="44" presetID="53" presetClass="entr" presetSubtype="52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anim calcmode="lin" valueType="num">
                                      <p:cBhvr>
                                        <p:cTn id="49" dur="500" fill="hold"/>
                                        <p:tgtEl>
                                          <p:spTgt spid="56"/>
                                        </p:tgtEl>
                                        <p:attrNameLst>
                                          <p:attrName>ppt_x</p:attrName>
                                        </p:attrNameLst>
                                      </p:cBhvr>
                                      <p:tavLst>
                                        <p:tav tm="0">
                                          <p:val>
                                            <p:fltVal val="0.5"/>
                                          </p:val>
                                        </p:tav>
                                        <p:tav tm="100000">
                                          <p:val>
                                            <p:strVal val="#ppt_x"/>
                                          </p:val>
                                        </p:tav>
                                      </p:tavLst>
                                    </p:anim>
                                    <p:anim calcmode="lin" valueType="num">
                                      <p:cBhvr>
                                        <p:cTn id="50" dur="500" fill="hold"/>
                                        <p:tgtEl>
                                          <p:spTgt spid="56"/>
                                        </p:tgtEl>
                                        <p:attrNameLst>
                                          <p:attrName>ppt_y</p:attrName>
                                        </p:attrNameLst>
                                      </p:cBhvr>
                                      <p:tavLst>
                                        <p:tav tm="0">
                                          <p:val>
                                            <p:fltVal val="0.5"/>
                                          </p:val>
                                        </p:tav>
                                        <p:tav tm="100000">
                                          <p:val>
                                            <p:strVal val="#ppt_y"/>
                                          </p:val>
                                        </p:tav>
                                      </p:tavLst>
                                    </p:anim>
                                  </p:childTnLst>
                                </p:cTn>
                              </p:par>
                              <p:par>
                                <p:cTn id="51" presetID="53" presetClass="entr" presetSubtype="528" fill="hold" grpId="0" nodeType="withEffect">
                                  <p:stCondLst>
                                    <p:cond delay="25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anim calcmode="lin" valueType="num">
                                      <p:cBhvr>
                                        <p:cTn id="56" dur="500" fill="hold"/>
                                        <p:tgtEl>
                                          <p:spTgt spid="48"/>
                                        </p:tgtEl>
                                        <p:attrNameLst>
                                          <p:attrName>ppt_x</p:attrName>
                                        </p:attrNameLst>
                                      </p:cBhvr>
                                      <p:tavLst>
                                        <p:tav tm="0">
                                          <p:val>
                                            <p:fltVal val="0.5"/>
                                          </p:val>
                                        </p:tav>
                                        <p:tav tm="100000">
                                          <p:val>
                                            <p:strVal val="#ppt_x"/>
                                          </p:val>
                                        </p:tav>
                                      </p:tavLst>
                                    </p:anim>
                                    <p:anim calcmode="lin" valueType="num">
                                      <p:cBhvr>
                                        <p:cTn id="57" dur="500" fill="hold"/>
                                        <p:tgtEl>
                                          <p:spTgt spid="48"/>
                                        </p:tgtEl>
                                        <p:attrNameLst>
                                          <p:attrName>ppt_y</p:attrName>
                                        </p:attrNameLst>
                                      </p:cBhvr>
                                      <p:tavLst>
                                        <p:tav tm="0">
                                          <p:val>
                                            <p:fltVal val="0.5"/>
                                          </p:val>
                                        </p:tav>
                                        <p:tav tm="100000">
                                          <p:val>
                                            <p:strVal val="#ppt_y"/>
                                          </p:val>
                                        </p:tav>
                                      </p:tavLst>
                                    </p:anim>
                                  </p:childTnLst>
                                </p:cTn>
                              </p:par>
                              <p:par>
                                <p:cTn id="58" presetID="53" presetClass="entr" presetSubtype="528" fill="hold" grpId="0" nodeType="withEffect">
                                  <p:stCondLst>
                                    <p:cond delay="500"/>
                                  </p:stCondLst>
                                  <p:childTnLst>
                                    <p:set>
                                      <p:cBhvr>
                                        <p:cTn id="59" dur="1" fill="hold">
                                          <p:stCondLst>
                                            <p:cond delay="0"/>
                                          </p:stCondLst>
                                        </p:cTn>
                                        <p:tgtEl>
                                          <p:spTgt spid="54"/>
                                        </p:tgtEl>
                                        <p:attrNameLst>
                                          <p:attrName>style.visibility</p:attrName>
                                        </p:attrNameLst>
                                      </p:cBhvr>
                                      <p:to>
                                        <p:strVal val="visible"/>
                                      </p:to>
                                    </p:set>
                                    <p:anim calcmode="lin" valueType="num">
                                      <p:cBhvr>
                                        <p:cTn id="60" dur="500" fill="hold"/>
                                        <p:tgtEl>
                                          <p:spTgt spid="54"/>
                                        </p:tgtEl>
                                        <p:attrNameLst>
                                          <p:attrName>ppt_w</p:attrName>
                                        </p:attrNameLst>
                                      </p:cBhvr>
                                      <p:tavLst>
                                        <p:tav tm="0">
                                          <p:val>
                                            <p:fltVal val="0"/>
                                          </p:val>
                                        </p:tav>
                                        <p:tav tm="100000">
                                          <p:val>
                                            <p:strVal val="#ppt_w"/>
                                          </p:val>
                                        </p:tav>
                                      </p:tavLst>
                                    </p:anim>
                                    <p:anim calcmode="lin" valueType="num">
                                      <p:cBhvr>
                                        <p:cTn id="61" dur="500" fill="hold"/>
                                        <p:tgtEl>
                                          <p:spTgt spid="54"/>
                                        </p:tgtEl>
                                        <p:attrNameLst>
                                          <p:attrName>ppt_h</p:attrName>
                                        </p:attrNameLst>
                                      </p:cBhvr>
                                      <p:tavLst>
                                        <p:tav tm="0">
                                          <p:val>
                                            <p:fltVal val="0"/>
                                          </p:val>
                                        </p:tav>
                                        <p:tav tm="100000">
                                          <p:val>
                                            <p:strVal val="#ppt_h"/>
                                          </p:val>
                                        </p:tav>
                                      </p:tavLst>
                                    </p:anim>
                                    <p:animEffect transition="in" filter="fade">
                                      <p:cBhvr>
                                        <p:cTn id="62" dur="500"/>
                                        <p:tgtEl>
                                          <p:spTgt spid="54"/>
                                        </p:tgtEl>
                                      </p:cBhvr>
                                    </p:animEffect>
                                    <p:anim calcmode="lin" valueType="num">
                                      <p:cBhvr>
                                        <p:cTn id="63" dur="500" fill="hold"/>
                                        <p:tgtEl>
                                          <p:spTgt spid="54"/>
                                        </p:tgtEl>
                                        <p:attrNameLst>
                                          <p:attrName>ppt_x</p:attrName>
                                        </p:attrNameLst>
                                      </p:cBhvr>
                                      <p:tavLst>
                                        <p:tav tm="0">
                                          <p:val>
                                            <p:fltVal val="0.5"/>
                                          </p:val>
                                        </p:tav>
                                        <p:tav tm="100000">
                                          <p:val>
                                            <p:strVal val="#ppt_x"/>
                                          </p:val>
                                        </p:tav>
                                      </p:tavLst>
                                    </p:anim>
                                    <p:anim calcmode="lin" valueType="num">
                                      <p:cBhvr>
                                        <p:cTn id="64" dur="500" fill="hold"/>
                                        <p:tgtEl>
                                          <p:spTgt spid="54"/>
                                        </p:tgtEl>
                                        <p:attrNameLst>
                                          <p:attrName>ppt_y</p:attrName>
                                        </p:attrNameLst>
                                      </p:cBhvr>
                                      <p:tavLst>
                                        <p:tav tm="0">
                                          <p:val>
                                            <p:fltVal val="0.5"/>
                                          </p:val>
                                        </p:tav>
                                        <p:tav tm="100000">
                                          <p:val>
                                            <p:strVal val="#ppt_y"/>
                                          </p:val>
                                        </p:tav>
                                      </p:tavLst>
                                    </p:anim>
                                  </p:childTnLst>
                                </p:cTn>
                              </p:par>
                              <p:par>
                                <p:cTn id="65" presetID="53" presetClass="entr" presetSubtype="528" fill="hold" grpId="0" nodeType="withEffect">
                                  <p:stCondLst>
                                    <p:cond delay="750"/>
                                  </p:stCondLst>
                                  <p:childTnLst>
                                    <p:set>
                                      <p:cBhvr>
                                        <p:cTn id="66" dur="1" fill="hold">
                                          <p:stCondLst>
                                            <p:cond delay="0"/>
                                          </p:stCondLst>
                                        </p:cTn>
                                        <p:tgtEl>
                                          <p:spTgt spid="53"/>
                                        </p:tgtEl>
                                        <p:attrNameLst>
                                          <p:attrName>style.visibility</p:attrName>
                                        </p:attrNameLst>
                                      </p:cBhvr>
                                      <p:to>
                                        <p:strVal val="visible"/>
                                      </p:to>
                                    </p:set>
                                    <p:anim calcmode="lin" valueType="num">
                                      <p:cBhvr>
                                        <p:cTn id="67" dur="500" fill="hold"/>
                                        <p:tgtEl>
                                          <p:spTgt spid="53"/>
                                        </p:tgtEl>
                                        <p:attrNameLst>
                                          <p:attrName>ppt_w</p:attrName>
                                        </p:attrNameLst>
                                      </p:cBhvr>
                                      <p:tavLst>
                                        <p:tav tm="0">
                                          <p:val>
                                            <p:fltVal val="0"/>
                                          </p:val>
                                        </p:tav>
                                        <p:tav tm="100000">
                                          <p:val>
                                            <p:strVal val="#ppt_w"/>
                                          </p:val>
                                        </p:tav>
                                      </p:tavLst>
                                    </p:anim>
                                    <p:anim calcmode="lin" valueType="num">
                                      <p:cBhvr>
                                        <p:cTn id="68" dur="500" fill="hold"/>
                                        <p:tgtEl>
                                          <p:spTgt spid="53"/>
                                        </p:tgtEl>
                                        <p:attrNameLst>
                                          <p:attrName>ppt_h</p:attrName>
                                        </p:attrNameLst>
                                      </p:cBhvr>
                                      <p:tavLst>
                                        <p:tav tm="0">
                                          <p:val>
                                            <p:fltVal val="0"/>
                                          </p:val>
                                        </p:tav>
                                        <p:tav tm="100000">
                                          <p:val>
                                            <p:strVal val="#ppt_h"/>
                                          </p:val>
                                        </p:tav>
                                      </p:tavLst>
                                    </p:anim>
                                    <p:animEffect transition="in" filter="fade">
                                      <p:cBhvr>
                                        <p:cTn id="69" dur="500"/>
                                        <p:tgtEl>
                                          <p:spTgt spid="53"/>
                                        </p:tgtEl>
                                      </p:cBhvr>
                                    </p:animEffect>
                                    <p:anim calcmode="lin" valueType="num">
                                      <p:cBhvr>
                                        <p:cTn id="70" dur="500" fill="hold"/>
                                        <p:tgtEl>
                                          <p:spTgt spid="53"/>
                                        </p:tgtEl>
                                        <p:attrNameLst>
                                          <p:attrName>ppt_x</p:attrName>
                                        </p:attrNameLst>
                                      </p:cBhvr>
                                      <p:tavLst>
                                        <p:tav tm="0">
                                          <p:val>
                                            <p:fltVal val="0.5"/>
                                          </p:val>
                                        </p:tav>
                                        <p:tav tm="100000">
                                          <p:val>
                                            <p:strVal val="#ppt_x"/>
                                          </p:val>
                                        </p:tav>
                                      </p:tavLst>
                                    </p:anim>
                                    <p:anim calcmode="lin" valueType="num">
                                      <p:cBhvr>
                                        <p:cTn id="71" dur="500" fill="hold"/>
                                        <p:tgtEl>
                                          <p:spTgt spid="53"/>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1000"/>
                                  </p:stCondLst>
                                  <p:childTnLst>
                                    <p:set>
                                      <p:cBhvr>
                                        <p:cTn id="73" dur="1" fill="hold">
                                          <p:stCondLst>
                                            <p:cond delay="0"/>
                                          </p:stCondLst>
                                        </p:cTn>
                                        <p:tgtEl>
                                          <p:spTgt spid="61"/>
                                        </p:tgtEl>
                                        <p:attrNameLst>
                                          <p:attrName>style.visibility</p:attrName>
                                        </p:attrNameLst>
                                      </p:cBhvr>
                                      <p:to>
                                        <p:strVal val="visible"/>
                                      </p:to>
                                    </p:set>
                                    <p:anim calcmode="lin" valueType="num">
                                      <p:cBhvr>
                                        <p:cTn id="74" dur="500" fill="hold"/>
                                        <p:tgtEl>
                                          <p:spTgt spid="61"/>
                                        </p:tgtEl>
                                        <p:attrNameLst>
                                          <p:attrName>ppt_w</p:attrName>
                                        </p:attrNameLst>
                                      </p:cBhvr>
                                      <p:tavLst>
                                        <p:tav tm="0">
                                          <p:val>
                                            <p:fltVal val="0"/>
                                          </p:val>
                                        </p:tav>
                                        <p:tav tm="100000">
                                          <p:val>
                                            <p:strVal val="#ppt_w"/>
                                          </p:val>
                                        </p:tav>
                                      </p:tavLst>
                                    </p:anim>
                                    <p:anim calcmode="lin" valueType="num">
                                      <p:cBhvr>
                                        <p:cTn id="75" dur="500" fill="hold"/>
                                        <p:tgtEl>
                                          <p:spTgt spid="61"/>
                                        </p:tgtEl>
                                        <p:attrNameLst>
                                          <p:attrName>ppt_h</p:attrName>
                                        </p:attrNameLst>
                                      </p:cBhvr>
                                      <p:tavLst>
                                        <p:tav tm="0">
                                          <p:val>
                                            <p:fltVal val="0"/>
                                          </p:val>
                                        </p:tav>
                                        <p:tav tm="100000">
                                          <p:val>
                                            <p:strVal val="#ppt_h"/>
                                          </p:val>
                                        </p:tav>
                                      </p:tavLst>
                                    </p:anim>
                                    <p:animEffect transition="in" filter="fade">
                                      <p:cBhvr>
                                        <p:cTn id="76" dur="500"/>
                                        <p:tgtEl>
                                          <p:spTgt spid="61"/>
                                        </p:tgtEl>
                                      </p:cBhvr>
                                    </p:animEffect>
                                    <p:anim calcmode="lin" valueType="num">
                                      <p:cBhvr>
                                        <p:cTn id="77" dur="500" fill="hold"/>
                                        <p:tgtEl>
                                          <p:spTgt spid="61"/>
                                        </p:tgtEl>
                                        <p:attrNameLst>
                                          <p:attrName>ppt_x</p:attrName>
                                        </p:attrNameLst>
                                      </p:cBhvr>
                                      <p:tavLst>
                                        <p:tav tm="0">
                                          <p:val>
                                            <p:fltVal val="0.5"/>
                                          </p:val>
                                        </p:tav>
                                        <p:tav tm="100000">
                                          <p:val>
                                            <p:strVal val="#ppt_x"/>
                                          </p:val>
                                        </p:tav>
                                      </p:tavLst>
                                    </p:anim>
                                    <p:anim calcmode="lin" valueType="num">
                                      <p:cBhvr>
                                        <p:cTn id="78" dur="500" fill="hold"/>
                                        <p:tgtEl>
                                          <p:spTgt spid="61"/>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1250"/>
                                  </p:stCondLst>
                                  <p:childTnLst>
                                    <p:set>
                                      <p:cBhvr>
                                        <p:cTn id="80" dur="1" fill="hold">
                                          <p:stCondLst>
                                            <p:cond delay="0"/>
                                          </p:stCondLst>
                                        </p:cTn>
                                        <p:tgtEl>
                                          <p:spTgt spid="55"/>
                                        </p:tgtEl>
                                        <p:attrNameLst>
                                          <p:attrName>style.visibility</p:attrName>
                                        </p:attrNameLst>
                                      </p:cBhvr>
                                      <p:to>
                                        <p:strVal val="visible"/>
                                      </p:to>
                                    </p:set>
                                    <p:anim calcmode="lin" valueType="num">
                                      <p:cBhvr>
                                        <p:cTn id="81" dur="500" fill="hold"/>
                                        <p:tgtEl>
                                          <p:spTgt spid="55"/>
                                        </p:tgtEl>
                                        <p:attrNameLst>
                                          <p:attrName>ppt_w</p:attrName>
                                        </p:attrNameLst>
                                      </p:cBhvr>
                                      <p:tavLst>
                                        <p:tav tm="0">
                                          <p:val>
                                            <p:fltVal val="0"/>
                                          </p:val>
                                        </p:tav>
                                        <p:tav tm="100000">
                                          <p:val>
                                            <p:strVal val="#ppt_w"/>
                                          </p:val>
                                        </p:tav>
                                      </p:tavLst>
                                    </p:anim>
                                    <p:anim calcmode="lin" valueType="num">
                                      <p:cBhvr>
                                        <p:cTn id="82" dur="500" fill="hold"/>
                                        <p:tgtEl>
                                          <p:spTgt spid="55"/>
                                        </p:tgtEl>
                                        <p:attrNameLst>
                                          <p:attrName>ppt_h</p:attrName>
                                        </p:attrNameLst>
                                      </p:cBhvr>
                                      <p:tavLst>
                                        <p:tav tm="0">
                                          <p:val>
                                            <p:fltVal val="0"/>
                                          </p:val>
                                        </p:tav>
                                        <p:tav tm="100000">
                                          <p:val>
                                            <p:strVal val="#ppt_h"/>
                                          </p:val>
                                        </p:tav>
                                      </p:tavLst>
                                    </p:anim>
                                    <p:animEffect transition="in" filter="fade">
                                      <p:cBhvr>
                                        <p:cTn id="83" dur="500"/>
                                        <p:tgtEl>
                                          <p:spTgt spid="55"/>
                                        </p:tgtEl>
                                      </p:cBhvr>
                                    </p:animEffect>
                                    <p:anim calcmode="lin" valueType="num">
                                      <p:cBhvr>
                                        <p:cTn id="84" dur="500" fill="hold"/>
                                        <p:tgtEl>
                                          <p:spTgt spid="55"/>
                                        </p:tgtEl>
                                        <p:attrNameLst>
                                          <p:attrName>ppt_x</p:attrName>
                                        </p:attrNameLst>
                                      </p:cBhvr>
                                      <p:tavLst>
                                        <p:tav tm="0">
                                          <p:val>
                                            <p:fltVal val="0.5"/>
                                          </p:val>
                                        </p:tav>
                                        <p:tav tm="100000">
                                          <p:val>
                                            <p:strVal val="#ppt_x"/>
                                          </p:val>
                                        </p:tav>
                                      </p:tavLst>
                                    </p:anim>
                                    <p:anim calcmode="lin" valueType="num">
                                      <p:cBhvr>
                                        <p:cTn id="85" dur="500" fill="hold"/>
                                        <p:tgtEl>
                                          <p:spTgt spid="55"/>
                                        </p:tgtEl>
                                        <p:attrNameLst>
                                          <p:attrName>ppt_y</p:attrName>
                                        </p:attrNameLst>
                                      </p:cBhvr>
                                      <p:tavLst>
                                        <p:tav tm="0">
                                          <p:val>
                                            <p:fltVal val="0.5"/>
                                          </p:val>
                                        </p:tav>
                                        <p:tav tm="100000">
                                          <p:val>
                                            <p:strVal val="#ppt_y"/>
                                          </p:val>
                                        </p:tav>
                                      </p:tavLst>
                                    </p:anim>
                                  </p:childTnLst>
                                </p:cTn>
                              </p:par>
                              <p:par>
                                <p:cTn id="86" presetID="53" presetClass="entr" presetSubtype="528" fill="hold" grpId="0" nodeType="withEffect">
                                  <p:stCondLst>
                                    <p:cond delay="1500"/>
                                  </p:stCondLst>
                                  <p:childTnLst>
                                    <p:set>
                                      <p:cBhvr>
                                        <p:cTn id="87" dur="1" fill="hold">
                                          <p:stCondLst>
                                            <p:cond delay="0"/>
                                          </p:stCondLst>
                                        </p:cTn>
                                        <p:tgtEl>
                                          <p:spTgt spid="50"/>
                                        </p:tgtEl>
                                        <p:attrNameLst>
                                          <p:attrName>style.visibility</p:attrName>
                                        </p:attrNameLst>
                                      </p:cBhvr>
                                      <p:to>
                                        <p:strVal val="visible"/>
                                      </p:to>
                                    </p:set>
                                    <p:anim calcmode="lin" valueType="num">
                                      <p:cBhvr>
                                        <p:cTn id="88" dur="500" fill="hold"/>
                                        <p:tgtEl>
                                          <p:spTgt spid="50"/>
                                        </p:tgtEl>
                                        <p:attrNameLst>
                                          <p:attrName>ppt_w</p:attrName>
                                        </p:attrNameLst>
                                      </p:cBhvr>
                                      <p:tavLst>
                                        <p:tav tm="0">
                                          <p:val>
                                            <p:fltVal val="0"/>
                                          </p:val>
                                        </p:tav>
                                        <p:tav tm="100000">
                                          <p:val>
                                            <p:strVal val="#ppt_w"/>
                                          </p:val>
                                        </p:tav>
                                      </p:tavLst>
                                    </p:anim>
                                    <p:anim calcmode="lin" valueType="num">
                                      <p:cBhvr>
                                        <p:cTn id="89" dur="500" fill="hold"/>
                                        <p:tgtEl>
                                          <p:spTgt spid="50"/>
                                        </p:tgtEl>
                                        <p:attrNameLst>
                                          <p:attrName>ppt_h</p:attrName>
                                        </p:attrNameLst>
                                      </p:cBhvr>
                                      <p:tavLst>
                                        <p:tav tm="0">
                                          <p:val>
                                            <p:fltVal val="0"/>
                                          </p:val>
                                        </p:tav>
                                        <p:tav tm="100000">
                                          <p:val>
                                            <p:strVal val="#ppt_h"/>
                                          </p:val>
                                        </p:tav>
                                      </p:tavLst>
                                    </p:anim>
                                    <p:animEffect transition="in" filter="fade">
                                      <p:cBhvr>
                                        <p:cTn id="90" dur="500"/>
                                        <p:tgtEl>
                                          <p:spTgt spid="50"/>
                                        </p:tgtEl>
                                      </p:cBhvr>
                                    </p:animEffect>
                                    <p:anim calcmode="lin" valueType="num">
                                      <p:cBhvr>
                                        <p:cTn id="91" dur="500" fill="hold"/>
                                        <p:tgtEl>
                                          <p:spTgt spid="50"/>
                                        </p:tgtEl>
                                        <p:attrNameLst>
                                          <p:attrName>ppt_x</p:attrName>
                                        </p:attrNameLst>
                                      </p:cBhvr>
                                      <p:tavLst>
                                        <p:tav tm="0">
                                          <p:val>
                                            <p:fltVal val="0.5"/>
                                          </p:val>
                                        </p:tav>
                                        <p:tav tm="100000">
                                          <p:val>
                                            <p:strVal val="#ppt_x"/>
                                          </p:val>
                                        </p:tav>
                                      </p:tavLst>
                                    </p:anim>
                                    <p:anim calcmode="lin" valueType="num">
                                      <p:cBhvr>
                                        <p:cTn id="92" dur="500" fill="hold"/>
                                        <p:tgtEl>
                                          <p:spTgt spid="50"/>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1750"/>
                                  </p:stCondLst>
                                  <p:childTnLst>
                                    <p:set>
                                      <p:cBhvr>
                                        <p:cTn id="94" dur="1" fill="hold">
                                          <p:stCondLst>
                                            <p:cond delay="0"/>
                                          </p:stCondLst>
                                        </p:cTn>
                                        <p:tgtEl>
                                          <p:spTgt spid="59"/>
                                        </p:tgtEl>
                                        <p:attrNameLst>
                                          <p:attrName>style.visibility</p:attrName>
                                        </p:attrNameLst>
                                      </p:cBhvr>
                                      <p:to>
                                        <p:strVal val="visible"/>
                                      </p:to>
                                    </p:set>
                                    <p:anim calcmode="lin" valueType="num">
                                      <p:cBhvr>
                                        <p:cTn id="95" dur="500" fill="hold"/>
                                        <p:tgtEl>
                                          <p:spTgt spid="59"/>
                                        </p:tgtEl>
                                        <p:attrNameLst>
                                          <p:attrName>ppt_w</p:attrName>
                                        </p:attrNameLst>
                                      </p:cBhvr>
                                      <p:tavLst>
                                        <p:tav tm="0">
                                          <p:val>
                                            <p:fltVal val="0"/>
                                          </p:val>
                                        </p:tav>
                                        <p:tav tm="100000">
                                          <p:val>
                                            <p:strVal val="#ppt_w"/>
                                          </p:val>
                                        </p:tav>
                                      </p:tavLst>
                                    </p:anim>
                                    <p:anim calcmode="lin" valueType="num">
                                      <p:cBhvr>
                                        <p:cTn id="96" dur="500" fill="hold"/>
                                        <p:tgtEl>
                                          <p:spTgt spid="59"/>
                                        </p:tgtEl>
                                        <p:attrNameLst>
                                          <p:attrName>ppt_h</p:attrName>
                                        </p:attrNameLst>
                                      </p:cBhvr>
                                      <p:tavLst>
                                        <p:tav tm="0">
                                          <p:val>
                                            <p:fltVal val="0"/>
                                          </p:val>
                                        </p:tav>
                                        <p:tav tm="100000">
                                          <p:val>
                                            <p:strVal val="#ppt_h"/>
                                          </p:val>
                                        </p:tav>
                                      </p:tavLst>
                                    </p:anim>
                                    <p:animEffect transition="in" filter="fade">
                                      <p:cBhvr>
                                        <p:cTn id="97" dur="500"/>
                                        <p:tgtEl>
                                          <p:spTgt spid="59"/>
                                        </p:tgtEl>
                                      </p:cBhvr>
                                    </p:animEffect>
                                    <p:anim calcmode="lin" valueType="num">
                                      <p:cBhvr>
                                        <p:cTn id="98" dur="500" fill="hold"/>
                                        <p:tgtEl>
                                          <p:spTgt spid="59"/>
                                        </p:tgtEl>
                                        <p:attrNameLst>
                                          <p:attrName>ppt_x</p:attrName>
                                        </p:attrNameLst>
                                      </p:cBhvr>
                                      <p:tavLst>
                                        <p:tav tm="0">
                                          <p:val>
                                            <p:fltVal val="0.5"/>
                                          </p:val>
                                        </p:tav>
                                        <p:tav tm="100000">
                                          <p:val>
                                            <p:strVal val="#ppt_x"/>
                                          </p:val>
                                        </p:tav>
                                      </p:tavLst>
                                    </p:anim>
                                    <p:anim calcmode="lin" valueType="num">
                                      <p:cBhvr>
                                        <p:cTn id="99" dur="500" fill="hold"/>
                                        <p:tgtEl>
                                          <p:spTgt spid="59"/>
                                        </p:tgtEl>
                                        <p:attrNameLst>
                                          <p:attrName>ppt_y</p:attrName>
                                        </p:attrNameLst>
                                      </p:cBhvr>
                                      <p:tavLst>
                                        <p:tav tm="0">
                                          <p:val>
                                            <p:fltVal val="0.5"/>
                                          </p:val>
                                        </p:tav>
                                        <p:tav tm="100000">
                                          <p:val>
                                            <p:strVal val="#ppt_y"/>
                                          </p:val>
                                        </p:tav>
                                      </p:tavLst>
                                    </p:anim>
                                  </p:childTnLst>
                                </p:cTn>
                              </p:par>
                              <p:par>
                                <p:cTn id="100" presetID="53" presetClass="entr" presetSubtype="528" fill="hold" grpId="0" nodeType="withEffect">
                                  <p:stCondLst>
                                    <p:cond delay="2000"/>
                                  </p:stCondLst>
                                  <p:childTnLst>
                                    <p:set>
                                      <p:cBhvr>
                                        <p:cTn id="101" dur="1" fill="hold">
                                          <p:stCondLst>
                                            <p:cond delay="0"/>
                                          </p:stCondLst>
                                        </p:cTn>
                                        <p:tgtEl>
                                          <p:spTgt spid="58"/>
                                        </p:tgtEl>
                                        <p:attrNameLst>
                                          <p:attrName>style.visibility</p:attrName>
                                        </p:attrNameLst>
                                      </p:cBhvr>
                                      <p:to>
                                        <p:strVal val="visible"/>
                                      </p:to>
                                    </p:set>
                                    <p:anim calcmode="lin" valueType="num">
                                      <p:cBhvr>
                                        <p:cTn id="102" dur="500" fill="hold"/>
                                        <p:tgtEl>
                                          <p:spTgt spid="58"/>
                                        </p:tgtEl>
                                        <p:attrNameLst>
                                          <p:attrName>ppt_w</p:attrName>
                                        </p:attrNameLst>
                                      </p:cBhvr>
                                      <p:tavLst>
                                        <p:tav tm="0">
                                          <p:val>
                                            <p:fltVal val="0"/>
                                          </p:val>
                                        </p:tav>
                                        <p:tav tm="100000">
                                          <p:val>
                                            <p:strVal val="#ppt_w"/>
                                          </p:val>
                                        </p:tav>
                                      </p:tavLst>
                                    </p:anim>
                                    <p:anim calcmode="lin" valueType="num">
                                      <p:cBhvr>
                                        <p:cTn id="103" dur="500" fill="hold"/>
                                        <p:tgtEl>
                                          <p:spTgt spid="58"/>
                                        </p:tgtEl>
                                        <p:attrNameLst>
                                          <p:attrName>ppt_h</p:attrName>
                                        </p:attrNameLst>
                                      </p:cBhvr>
                                      <p:tavLst>
                                        <p:tav tm="0">
                                          <p:val>
                                            <p:fltVal val="0"/>
                                          </p:val>
                                        </p:tav>
                                        <p:tav tm="100000">
                                          <p:val>
                                            <p:strVal val="#ppt_h"/>
                                          </p:val>
                                        </p:tav>
                                      </p:tavLst>
                                    </p:anim>
                                    <p:animEffect transition="in" filter="fade">
                                      <p:cBhvr>
                                        <p:cTn id="104" dur="500"/>
                                        <p:tgtEl>
                                          <p:spTgt spid="58"/>
                                        </p:tgtEl>
                                      </p:cBhvr>
                                    </p:animEffect>
                                    <p:anim calcmode="lin" valueType="num">
                                      <p:cBhvr>
                                        <p:cTn id="105" dur="500" fill="hold"/>
                                        <p:tgtEl>
                                          <p:spTgt spid="58"/>
                                        </p:tgtEl>
                                        <p:attrNameLst>
                                          <p:attrName>ppt_x</p:attrName>
                                        </p:attrNameLst>
                                      </p:cBhvr>
                                      <p:tavLst>
                                        <p:tav tm="0">
                                          <p:val>
                                            <p:fltVal val="0.5"/>
                                          </p:val>
                                        </p:tav>
                                        <p:tav tm="100000">
                                          <p:val>
                                            <p:strVal val="#ppt_x"/>
                                          </p:val>
                                        </p:tav>
                                      </p:tavLst>
                                    </p:anim>
                                    <p:anim calcmode="lin" valueType="num">
                                      <p:cBhvr>
                                        <p:cTn id="106" dur="500" fill="hold"/>
                                        <p:tgtEl>
                                          <p:spTgt spid="58"/>
                                        </p:tgtEl>
                                        <p:attrNameLst>
                                          <p:attrName>ppt_y</p:attrName>
                                        </p:attrNameLst>
                                      </p:cBhvr>
                                      <p:tavLst>
                                        <p:tav tm="0">
                                          <p:val>
                                            <p:fltVal val="0.5"/>
                                          </p:val>
                                        </p:tav>
                                        <p:tav tm="100000">
                                          <p:val>
                                            <p:strVal val="#ppt_y"/>
                                          </p:val>
                                        </p:tav>
                                      </p:tavLst>
                                    </p:anim>
                                  </p:childTnLst>
                                </p:cTn>
                              </p:par>
                              <p:par>
                                <p:cTn id="107" presetID="53" presetClass="entr" presetSubtype="528" fill="hold" grpId="0" nodeType="withEffect">
                                  <p:stCondLst>
                                    <p:cond delay="2250"/>
                                  </p:stCondLst>
                                  <p:childTnLst>
                                    <p:set>
                                      <p:cBhvr>
                                        <p:cTn id="108" dur="1" fill="hold">
                                          <p:stCondLst>
                                            <p:cond delay="0"/>
                                          </p:stCondLst>
                                        </p:cTn>
                                        <p:tgtEl>
                                          <p:spTgt spid="60"/>
                                        </p:tgtEl>
                                        <p:attrNameLst>
                                          <p:attrName>style.visibility</p:attrName>
                                        </p:attrNameLst>
                                      </p:cBhvr>
                                      <p:to>
                                        <p:strVal val="visible"/>
                                      </p:to>
                                    </p:set>
                                    <p:anim calcmode="lin" valueType="num">
                                      <p:cBhvr>
                                        <p:cTn id="109" dur="500" fill="hold"/>
                                        <p:tgtEl>
                                          <p:spTgt spid="60"/>
                                        </p:tgtEl>
                                        <p:attrNameLst>
                                          <p:attrName>ppt_w</p:attrName>
                                        </p:attrNameLst>
                                      </p:cBhvr>
                                      <p:tavLst>
                                        <p:tav tm="0">
                                          <p:val>
                                            <p:fltVal val="0"/>
                                          </p:val>
                                        </p:tav>
                                        <p:tav tm="100000">
                                          <p:val>
                                            <p:strVal val="#ppt_w"/>
                                          </p:val>
                                        </p:tav>
                                      </p:tavLst>
                                    </p:anim>
                                    <p:anim calcmode="lin" valueType="num">
                                      <p:cBhvr>
                                        <p:cTn id="110" dur="500" fill="hold"/>
                                        <p:tgtEl>
                                          <p:spTgt spid="60"/>
                                        </p:tgtEl>
                                        <p:attrNameLst>
                                          <p:attrName>ppt_h</p:attrName>
                                        </p:attrNameLst>
                                      </p:cBhvr>
                                      <p:tavLst>
                                        <p:tav tm="0">
                                          <p:val>
                                            <p:fltVal val="0"/>
                                          </p:val>
                                        </p:tav>
                                        <p:tav tm="100000">
                                          <p:val>
                                            <p:strVal val="#ppt_h"/>
                                          </p:val>
                                        </p:tav>
                                      </p:tavLst>
                                    </p:anim>
                                    <p:animEffect transition="in" filter="fade">
                                      <p:cBhvr>
                                        <p:cTn id="111" dur="500"/>
                                        <p:tgtEl>
                                          <p:spTgt spid="60"/>
                                        </p:tgtEl>
                                      </p:cBhvr>
                                    </p:animEffect>
                                    <p:anim calcmode="lin" valueType="num">
                                      <p:cBhvr>
                                        <p:cTn id="112" dur="500" fill="hold"/>
                                        <p:tgtEl>
                                          <p:spTgt spid="60"/>
                                        </p:tgtEl>
                                        <p:attrNameLst>
                                          <p:attrName>ppt_x</p:attrName>
                                        </p:attrNameLst>
                                      </p:cBhvr>
                                      <p:tavLst>
                                        <p:tav tm="0">
                                          <p:val>
                                            <p:fltVal val="0.5"/>
                                          </p:val>
                                        </p:tav>
                                        <p:tav tm="100000">
                                          <p:val>
                                            <p:strVal val="#ppt_x"/>
                                          </p:val>
                                        </p:tav>
                                      </p:tavLst>
                                    </p:anim>
                                    <p:anim calcmode="lin" valueType="num">
                                      <p:cBhvr>
                                        <p:cTn id="113" dur="500" fill="hold"/>
                                        <p:tgtEl>
                                          <p:spTgt spid="60"/>
                                        </p:tgtEl>
                                        <p:attrNameLst>
                                          <p:attrName>ppt_y</p:attrName>
                                        </p:attrNameLst>
                                      </p:cBhvr>
                                      <p:tavLst>
                                        <p:tav tm="0">
                                          <p:val>
                                            <p:fltVal val="0.5"/>
                                          </p:val>
                                        </p:tav>
                                        <p:tav tm="100000">
                                          <p:val>
                                            <p:strVal val="#ppt_y"/>
                                          </p:val>
                                        </p:tav>
                                      </p:tavLst>
                                    </p:anim>
                                  </p:childTnLst>
                                </p:cTn>
                              </p:par>
                            </p:childTnLst>
                          </p:cTn>
                        </p:par>
                        <p:par>
                          <p:cTn id="114" fill="hold">
                            <p:stCondLst>
                              <p:cond delay="3500"/>
                            </p:stCondLst>
                            <p:childTnLst>
                              <p:par>
                                <p:cTn id="115" presetID="53" presetClass="entr" presetSubtype="528"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p:cTn id="117" dur="500" fill="hold"/>
                                        <p:tgtEl>
                                          <p:spTgt spid="52"/>
                                        </p:tgtEl>
                                        <p:attrNameLst>
                                          <p:attrName>ppt_w</p:attrName>
                                        </p:attrNameLst>
                                      </p:cBhvr>
                                      <p:tavLst>
                                        <p:tav tm="0">
                                          <p:val>
                                            <p:fltVal val="0"/>
                                          </p:val>
                                        </p:tav>
                                        <p:tav tm="100000">
                                          <p:val>
                                            <p:strVal val="#ppt_w"/>
                                          </p:val>
                                        </p:tav>
                                      </p:tavLst>
                                    </p:anim>
                                    <p:anim calcmode="lin" valueType="num">
                                      <p:cBhvr>
                                        <p:cTn id="118" dur="500" fill="hold"/>
                                        <p:tgtEl>
                                          <p:spTgt spid="52"/>
                                        </p:tgtEl>
                                        <p:attrNameLst>
                                          <p:attrName>ppt_h</p:attrName>
                                        </p:attrNameLst>
                                      </p:cBhvr>
                                      <p:tavLst>
                                        <p:tav tm="0">
                                          <p:val>
                                            <p:fltVal val="0"/>
                                          </p:val>
                                        </p:tav>
                                        <p:tav tm="100000">
                                          <p:val>
                                            <p:strVal val="#ppt_h"/>
                                          </p:val>
                                        </p:tav>
                                      </p:tavLst>
                                    </p:anim>
                                    <p:animEffect transition="in" filter="fade">
                                      <p:cBhvr>
                                        <p:cTn id="119" dur="500"/>
                                        <p:tgtEl>
                                          <p:spTgt spid="52"/>
                                        </p:tgtEl>
                                      </p:cBhvr>
                                    </p:animEffect>
                                    <p:anim calcmode="lin" valueType="num">
                                      <p:cBhvr>
                                        <p:cTn id="120" dur="500" fill="hold"/>
                                        <p:tgtEl>
                                          <p:spTgt spid="52"/>
                                        </p:tgtEl>
                                        <p:attrNameLst>
                                          <p:attrName>ppt_x</p:attrName>
                                        </p:attrNameLst>
                                      </p:cBhvr>
                                      <p:tavLst>
                                        <p:tav tm="0">
                                          <p:val>
                                            <p:fltVal val="0.5"/>
                                          </p:val>
                                        </p:tav>
                                        <p:tav tm="100000">
                                          <p:val>
                                            <p:strVal val="#ppt_x"/>
                                          </p:val>
                                        </p:tav>
                                      </p:tavLst>
                                    </p:anim>
                                    <p:anim calcmode="lin" valueType="num">
                                      <p:cBhvr>
                                        <p:cTn id="121" dur="500" fill="hold"/>
                                        <p:tgtEl>
                                          <p:spTgt spid="52"/>
                                        </p:tgtEl>
                                        <p:attrNameLst>
                                          <p:attrName>ppt_y</p:attrName>
                                        </p:attrNameLst>
                                      </p:cBhvr>
                                      <p:tavLst>
                                        <p:tav tm="0">
                                          <p:val>
                                            <p:fltVal val="0.5"/>
                                          </p:val>
                                        </p:tav>
                                        <p:tav tm="100000">
                                          <p:val>
                                            <p:strVal val="#ppt_y"/>
                                          </p:val>
                                        </p:tav>
                                      </p:tavLst>
                                    </p:anim>
                                  </p:childTnLst>
                                </p:cTn>
                              </p:par>
                              <p:par>
                                <p:cTn id="122" presetID="53" presetClass="entr" presetSubtype="528" fill="hold" grpId="0" nodeType="withEffect">
                                  <p:stCondLst>
                                    <p:cond delay="250"/>
                                  </p:stCondLst>
                                  <p:childTnLst>
                                    <p:set>
                                      <p:cBhvr>
                                        <p:cTn id="123" dur="1" fill="hold">
                                          <p:stCondLst>
                                            <p:cond delay="0"/>
                                          </p:stCondLst>
                                        </p:cTn>
                                        <p:tgtEl>
                                          <p:spTgt spid="57"/>
                                        </p:tgtEl>
                                        <p:attrNameLst>
                                          <p:attrName>style.visibility</p:attrName>
                                        </p:attrNameLst>
                                      </p:cBhvr>
                                      <p:to>
                                        <p:strVal val="visible"/>
                                      </p:to>
                                    </p:set>
                                    <p:anim calcmode="lin" valueType="num">
                                      <p:cBhvr>
                                        <p:cTn id="124" dur="500" fill="hold"/>
                                        <p:tgtEl>
                                          <p:spTgt spid="57"/>
                                        </p:tgtEl>
                                        <p:attrNameLst>
                                          <p:attrName>ppt_w</p:attrName>
                                        </p:attrNameLst>
                                      </p:cBhvr>
                                      <p:tavLst>
                                        <p:tav tm="0">
                                          <p:val>
                                            <p:fltVal val="0"/>
                                          </p:val>
                                        </p:tav>
                                        <p:tav tm="100000">
                                          <p:val>
                                            <p:strVal val="#ppt_w"/>
                                          </p:val>
                                        </p:tav>
                                      </p:tavLst>
                                    </p:anim>
                                    <p:anim calcmode="lin" valueType="num">
                                      <p:cBhvr>
                                        <p:cTn id="125" dur="500" fill="hold"/>
                                        <p:tgtEl>
                                          <p:spTgt spid="57"/>
                                        </p:tgtEl>
                                        <p:attrNameLst>
                                          <p:attrName>ppt_h</p:attrName>
                                        </p:attrNameLst>
                                      </p:cBhvr>
                                      <p:tavLst>
                                        <p:tav tm="0">
                                          <p:val>
                                            <p:fltVal val="0"/>
                                          </p:val>
                                        </p:tav>
                                        <p:tav tm="100000">
                                          <p:val>
                                            <p:strVal val="#ppt_h"/>
                                          </p:val>
                                        </p:tav>
                                      </p:tavLst>
                                    </p:anim>
                                    <p:animEffect transition="in" filter="fade">
                                      <p:cBhvr>
                                        <p:cTn id="126" dur="500"/>
                                        <p:tgtEl>
                                          <p:spTgt spid="57"/>
                                        </p:tgtEl>
                                      </p:cBhvr>
                                    </p:animEffect>
                                    <p:anim calcmode="lin" valueType="num">
                                      <p:cBhvr>
                                        <p:cTn id="127" dur="500" fill="hold"/>
                                        <p:tgtEl>
                                          <p:spTgt spid="57"/>
                                        </p:tgtEl>
                                        <p:attrNameLst>
                                          <p:attrName>ppt_x</p:attrName>
                                        </p:attrNameLst>
                                      </p:cBhvr>
                                      <p:tavLst>
                                        <p:tav tm="0">
                                          <p:val>
                                            <p:fltVal val="0.5"/>
                                          </p:val>
                                        </p:tav>
                                        <p:tav tm="100000">
                                          <p:val>
                                            <p:strVal val="#ppt_x"/>
                                          </p:val>
                                        </p:tav>
                                      </p:tavLst>
                                    </p:anim>
                                    <p:anim calcmode="lin" valueType="num">
                                      <p:cBhvr>
                                        <p:cTn id="128" dur="500" fill="hold"/>
                                        <p:tgtEl>
                                          <p:spTgt spid="57"/>
                                        </p:tgtEl>
                                        <p:attrNameLst>
                                          <p:attrName>ppt_y</p:attrName>
                                        </p:attrNameLst>
                                      </p:cBhvr>
                                      <p:tavLst>
                                        <p:tav tm="0">
                                          <p:val>
                                            <p:fltVal val="0.5"/>
                                          </p:val>
                                        </p:tav>
                                        <p:tav tm="100000">
                                          <p:val>
                                            <p:strVal val="#ppt_y"/>
                                          </p:val>
                                        </p:tav>
                                      </p:tavLst>
                                    </p:anim>
                                  </p:childTnLst>
                                </p:cTn>
                              </p:par>
                              <p:par>
                                <p:cTn id="129" presetID="53" presetClass="entr" presetSubtype="528" fill="hold" grpId="0" nodeType="withEffect">
                                  <p:stCondLst>
                                    <p:cond delay="500"/>
                                  </p:stCondLst>
                                  <p:childTnLst>
                                    <p:set>
                                      <p:cBhvr>
                                        <p:cTn id="130" dur="1" fill="hold">
                                          <p:stCondLst>
                                            <p:cond delay="0"/>
                                          </p:stCondLst>
                                        </p:cTn>
                                        <p:tgtEl>
                                          <p:spTgt spid="51"/>
                                        </p:tgtEl>
                                        <p:attrNameLst>
                                          <p:attrName>style.visibility</p:attrName>
                                        </p:attrNameLst>
                                      </p:cBhvr>
                                      <p:to>
                                        <p:strVal val="visible"/>
                                      </p:to>
                                    </p:set>
                                    <p:anim calcmode="lin" valueType="num">
                                      <p:cBhvr>
                                        <p:cTn id="131" dur="500" fill="hold"/>
                                        <p:tgtEl>
                                          <p:spTgt spid="51"/>
                                        </p:tgtEl>
                                        <p:attrNameLst>
                                          <p:attrName>ppt_w</p:attrName>
                                        </p:attrNameLst>
                                      </p:cBhvr>
                                      <p:tavLst>
                                        <p:tav tm="0">
                                          <p:val>
                                            <p:fltVal val="0"/>
                                          </p:val>
                                        </p:tav>
                                        <p:tav tm="100000">
                                          <p:val>
                                            <p:strVal val="#ppt_w"/>
                                          </p:val>
                                        </p:tav>
                                      </p:tavLst>
                                    </p:anim>
                                    <p:anim calcmode="lin" valueType="num">
                                      <p:cBhvr>
                                        <p:cTn id="132" dur="500" fill="hold"/>
                                        <p:tgtEl>
                                          <p:spTgt spid="51"/>
                                        </p:tgtEl>
                                        <p:attrNameLst>
                                          <p:attrName>ppt_h</p:attrName>
                                        </p:attrNameLst>
                                      </p:cBhvr>
                                      <p:tavLst>
                                        <p:tav tm="0">
                                          <p:val>
                                            <p:fltVal val="0"/>
                                          </p:val>
                                        </p:tav>
                                        <p:tav tm="100000">
                                          <p:val>
                                            <p:strVal val="#ppt_h"/>
                                          </p:val>
                                        </p:tav>
                                      </p:tavLst>
                                    </p:anim>
                                    <p:animEffect transition="in" filter="fade">
                                      <p:cBhvr>
                                        <p:cTn id="133" dur="500"/>
                                        <p:tgtEl>
                                          <p:spTgt spid="51"/>
                                        </p:tgtEl>
                                      </p:cBhvr>
                                    </p:animEffect>
                                    <p:anim calcmode="lin" valueType="num">
                                      <p:cBhvr>
                                        <p:cTn id="134" dur="500" fill="hold"/>
                                        <p:tgtEl>
                                          <p:spTgt spid="51"/>
                                        </p:tgtEl>
                                        <p:attrNameLst>
                                          <p:attrName>ppt_x</p:attrName>
                                        </p:attrNameLst>
                                      </p:cBhvr>
                                      <p:tavLst>
                                        <p:tav tm="0">
                                          <p:val>
                                            <p:fltVal val="0.5"/>
                                          </p:val>
                                        </p:tav>
                                        <p:tav tm="100000">
                                          <p:val>
                                            <p:strVal val="#ppt_x"/>
                                          </p:val>
                                        </p:tav>
                                      </p:tavLst>
                                    </p:anim>
                                    <p:anim calcmode="lin" valueType="num">
                                      <p:cBhvr>
                                        <p:cTn id="135" dur="500" fill="hold"/>
                                        <p:tgtEl>
                                          <p:spTgt spid="51"/>
                                        </p:tgtEl>
                                        <p:attrNameLst>
                                          <p:attrName>ppt_y</p:attrName>
                                        </p:attrNameLst>
                                      </p:cBhvr>
                                      <p:tavLst>
                                        <p:tav tm="0">
                                          <p:val>
                                            <p:fltVal val="0.5"/>
                                          </p:val>
                                        </p:tav>
                                        <p:tav tm="100000">
                                          <p:val>
                                            <p:strVal val="#ppt_y"/>
                                          </p:val>
                                        </p:tav>
                                      </p:tavLst>
                                    </p:anim>
                                  </p:childTnLst>
                                </p:cTn>
                              </p:par>
                              <p:par>
                                <p:cTn id="136" presetID="53" presetClass="entr" presetSubtype="528" fill="hold" grpId="0" nodeType="withEffect">
                                  <p:stCondLst>
                                    <p:cond delay="750"/>
                                  </p:stCondLst>
                                  <p:childTnLst>
                                    <p:set>
                                      <p:cBhvr>
                                        <p:cTn id="137" dur="1" fill="hold">
                                          <p:stCondLst>
                                            <p:cond delay="0"/>
                                          </p:stCondLst>
                                        </p:cTn>
                                        <p:tgtEl>
                                          <p:spTgt spid="49"/>
                                        </p:tgtEl>
                                        <p:attrNameLst>
                                          <p:attrName>style.visibility</p:attrName>
                                        </p:attrNameLst>
                                      </p:cBhvr>
                                      <p:to>
                                        <p:strVal val="visible"/>
                                      </p:to>
                                    </p:set>
                                    <p:anim calcmode="lin" valueType="num">
                                      <p:cBhvr>
                                        <p:cTn id="138" dur="500" fill="hold"/>
                                        <p:tgtEl>
                                          <p:spTgt spid="49"/>
                                        </p:tgtEl>
                                        <p:attrNameLst>
                                          <p:attrName>ppt_w</p:attrName>
                                        </p:attrNameLst>
                                      </p:cBhvr>
                                      <p:tavLst>
                                        <p:tav tm="0">
                                          <p:val>
                                            <p:fltVal val="0"/>
                                          </p:val>
                                        </p:tav>
                                        <p:tav tm="100000">
                                          <p:val>
                                            <p:strVal val="#ppt_w"/>
                                          </p:val>
                                        </p:tav>
                                      </p:tavLst>
                                    </p:anim>
                                    <p:anim calcmode="lin" valueType="num">
                                      <p:cBhvr>
                                        <p:cTn id="139" dur="500" fill="hold"/>
                                        <p:tgtEl>
                                          <p:spTgt spid="49"/>
                                        </p:tgtEl>
                                        <p:attrNameLst>
                                          <p:attrName>ppt_h</p:attrName>
                                        </p:attrNameLst>
                                      </p:cBhvr>
                                      <p:tavLst>
                                        <p:tav tm="0">
                                          <p:val>
                                            <p:fltVal val="0"/>
                                          </p:val>
                                        </p:tav>
                                        <p:tav tm="100000">
                                          <p:val>
                                            <p:strVal val="#ppt_h"/>
                                          </p:val>
                                        </p:tav>
                                      </p:tavLst>
                                    </p:anim>
                                    <p:animEffect transition="in" filter="fade">
                                      <p:cBhvr>
                                        <p:cTn id="140" dur="500"/>
                                        <p:tgtEl>
                                          <p:spTgt spid="49"/>
                                        </p:tgtEl>
                                      </p:cBhvr>
                                    </p:animEffect>
                                    <p:anim calcmode="lin" valueType="num">
                                      <p:cBhvr>
                                        <p:cTn id="141" dur="500" fill="hold"/>
                                        <p:tgtEl>
                                          <p:spTgt spid="49"/>
                                        </p:tgtEl>
                                        <p:attrNameLst>
                                          <p:attrName>ppt_x</p:attrName>
                                        </p:attrNameLst>
                                      </p:cBhvr>
                                      <p:tavLst>
                                        <p:tav tm="0">
                                          <p:val>
                                            <p:fltVal val="0.5"/>
                                          </p:val>
                                        </p:tav>
                                        <p:tav tm="100000">
                                          <p:val>
                                            <p:strVal val="#ppt_x"/>
                                          </p:val>
                                        </p:tav>
                                      </p:tavLst>
                                    </p:anim>
                                    <p:anim calcmode="lin" valueType="num">
                                      <p:cBhvr>
                                        <p:cTn id="142" dur="500" fill="hold"/>
                                        <p:tgtEl>
                                          <p:spTgt spid="49"/>
                                        </p:tgtEl>
                                        <p:attrNameLst>
                                          <p:attrName>ppt_y</p:attrName>
                                        </p:attrNameLst>
                                      </p:cBhvr>
                                      <p:tavLst>
                                        <p:tav tm="0">
                                          <p:val>
                                            <p:fltVal val="0.5"/>
                                          </p:val>
                                        </p:tav>
                                        <p:tav tm="100000">
                                          <p:val>
                                            <p:strVal val="#ppt_y"/>
                                          </p:val>
                                        </p:tav>
                                      </p:tavLst>
                                    </p:anim>
                                  </p:childTnLst>
                                </p:cTn>
                              </p:par>
                            </p:childTnLst>
                          </p:cTn>
                        </p:par>
                        <p:par>
                          <p:cTn id="143" fill="hold">
                            <p:stCondLst>
                              <p:cond delay="4000"/>
                            </p:stCondLst>
                            <p:childTnLst>
                              <p:par>
                                <p:cTn id="144" presetID="16" presetClass="entr" presetSubtype="42" fill="hold" grpId="0" nodeType="afterEffect">
                                  <p:stCondLst>
                                    <p:cond delay="0"/>
                                  </p:stCondLst>
                                  <p:childTnLst>
                                    <p:set>
                                      <p:cBhvr>
                                        <p:cTn id="145" dur="1" fill="hold">
                                          <p:stCondLst>
                                            <p:cond delay="0"/>
                                          </p:stCondLst>
                                        </p:cTn>
                                        <p:tgtEl>
                                          <p:spTgt spid="31"/>
                                        </p:tgtEl>
                                        <p:attrNameLst>
                                          <p:attrName>style.visibility</p:attrName>
                                        </p:attrNameLst>
                                      </p:cBhvr>
                                      <p:to>
                                        <p:strVal val="visible"/>
                                      </p:to>
                                    </p:set>
                                    <p:animEffect transition="in" filter="barn(outHorizontal)">
                                      <p:cBhvr>
                                        <p:cTn id="146" dur="500"/>
                                        <p:tgtEl>
                                          <p:spTgt spid="31"/>
                                        </p:tgtEl>
                                      </p:cBhvr>
                                    </p:animEffect>
                                  </p:childTnLst>
                                </p:cTn>
                              </p:par>
                              <p:par>
                                <p:cTn id="147" presetID="53" presetClass="entr" presetSubtype="528" fill="hold" grpId="0" nodeType="withEffect">
                                  <p:stCondLst>
                                    <p:cond delay="500"/>
                                  </p:stCondLst>
                                  <p:childTnLst>
                                    <p:set>
                                      <p:cBhvr>
                                        <p:cTn id="148" dur="1" fill="hold">
                                          <p:stCondLst>
                                            <p:cond delay="0"/>
                                          </p:stCondLst>
                                        </p:cTn>
                                        <p:tgtEl>
                                          <p:spTgt spid="62"/>
                                        </p:tgtEl>
                                        <p:attrNameLst>
                                          <p:attrName>style.visibility</p:attrName>
                                        </p:attrNameLst>
                                      </p:cBhvr>
                                      <p:to>
                                        <p:strVal val="visible"/>
                                      </p:to>
                                    </p:set>
                                    <p:anim calcmode="lin" valueType="num">
                                      <p:cBhvr>
                                        <p:cTn id="149" dur="500" fill="hold"/>
                                        <p:tgtEl>
                                          <p:spTgt spid="62"/>
                                        </p:tgtEl>
                                        <p:attrNameLst>
                                          <p:attrName>ppt_w</p:attrName>
                                        </p:attrNameLst>
                                      </p:cBhvr>
                                      <p:tavLst>
                                        <p:tav tm="0">
                                          <p:val>
                                            <p:fltVal val="0"/>
                                          </p:val>
                                        </p:tav>
                                        <p:tav tm="100000">
                                          <p:val>
                                            <p:strVal val="#ppt_w"/>
                                          </p:val>
                                        </p:tav>
                                      </p:tavLst>
                                    </p:anim>
                                    <p:anim calcmode="lin" valueType="num">
                                      <p:cBhvr>
                                        <p:cTn id="150" dur="500" fill="hold"/>
                                        <p:tgtEl>
                                          <p:spTgt spid="62"/>
                                        </p:tgtEl>
                                        <p:attrNameLst>
                                          <p:attrName>ppt_h</p:attrName>
                                        </p:attrNameLst>
                                      </p:cBhvr>
                                      <p:tavLst>
                                        <p:tav tm="0">
                                          <p:val>
                                            <p:fltVal val="0"/>
                                          </p:val>
                                        </p:tav>
                                        <p:tav tm="100000">
                                          <p:val>
                                            <p:strVal val="#ppt_h"/>
                                          </p:val>
                                        </p:tav>
                                      </p:tavLst>
                                    </p:anim>
                                    <p:animEffect transition="in" filter="fade">
                                      <p:cBhvr>
                                        <p:cTn id="151" dur="500"/>
                                        <p:tgtEl>
                                          <p:spTgt spid="62"/>
                                        </p:tgtEl>
                                      </p:cBhvr>
                                    </p:animEffect>
                                    <p:anim calcmode="lin" valueType="num">
                                      <p:cBhvr>
                                        <p:cTn id="152" dur="500" fill="hold"/>
                                        <p:tgtEl>
                                          <p:spTgt spid="62"/>
                                        </p:tgtEl>
                                        <p:attrNameLst>
                                          <p:attrName>ppt_x</p:attrName>
                                        </p:attrNameLst>
                                      </p:cBhvr>
                                      <p:tavLst>
                                        <p:tav tm="0">
                                          <p:val>
                                            <p:fltVal val="0.5"/>
                                          </p:val>
                                        </p:tav>
                                        <p:tav tm="100000">
                                          <p:val>
                                            <p:strVal val="#ppt_x"/>
                                          </p:val>
                                        </p:tav>
                                      </p:tavLst>
                                    </p:anim>
                                    <p:anim calcmode="lin" valueType="num">
                                      <p:cBhvr>
                                        <p:cTn id="153" dur="500" fill="hold"/>
                                        <p:tgtEl>
                                          <p:spTgt spid="62"/>
                                        </p:tgtEl>
                                        <p:attrNameLst>
                                          <p:attrName>ppt_y</p:attrName>
                                        </p:attrNameLst>
                                      </p:cBhvr>
                                      <p:tavLst>
                                        <p:tav tm="0">
                                          <p:val>
                                            <p:fltVal val="0.5"/>
                                          </p:val>
                                        </p:tav>
                                        <p:tav tm="100000">
                                          <p:val>
                                            <p:strVal val="#ppt_y"/>
                                          </p:val>
                                        </p:tav>
                                      </p:tavLst>
                                    </p:anim>
                                  </p:childTnLst>
                                </p:cTn>
                              </p:par>
                              <p:par>
                                <p:cTn id="154" presetID="53" presetClass="entr" presetSubtype="528" fill="hold" grpId="0" nodeType="withEffect">
                                  <p:stCondLst>
                                    <p:cond delay="750"/>
                                  </p:stCondLst>
                                  <p:childTnLst>
                                    <p:set>
                                      <p:cBhvr>
                                        <p:cTn id="155" dur="1" fill="hold">
                                          <p:stCondLst>
                                            <p:cond delay="0"/>
                                          </p:stCondLst>
                                        </p:cTn>
                                        <p:tgtEl>
                                          <p:spTgt spid="32"/>
                                        </p:tgtEl>
                                        <p:attrNameLst>
                                          <p:attrName>style.visibility</p:attrName>
                                        </p:attrNameLst>
                                      </p:cBhvr>
                                      <p:to>
                                        <p:strVal val="visible"/>
                                      </p:to>
                                    </p:set>
                                    <p:anim calcmode="lin" valueType="num">
                                      <p:cBhvr>
                                        <p:cTn id="156" dur="500" fill="hold"/>
                                        <p:tgtEl>
                                          <p:spTgt spid="32"/>
                                        </p:tgtEl>
                                        <p:attrNameLst>
                                          <p:attrName>ppt_w</p:attrName>
                                        </p:attrNameLst>
                                      </p:cBhvr>
                                      <p:tavLst>
                                        <p:tav tm="0">
                                          <p:val>
                                            <p:fltVal val="0"/>
                                          </p:val>
                                        </p:tav>
                                        <p:tav tm="100000">
                                          <p:val>
                                            <p:strVal val="#ppt_w"/>
                                          </p:val>
                                        </p:tav>
                                      </p:tavLst>
                                    </p:anim>
                                    <p:anim calcmode="lin" valueType="num">
                                      <p:cBhvr>
                                        <p:cTn id="157" dur="500" fill="hold"/>
                                        <p:tgtEl>
                                          <p:spTgt spid="32"/>
                                        </p:tgtEl>
                                        <p:attrNameLst>
                                          <p:attrName>ppt_h</p:attrName>
                                        </p:attrNameLst>
                                      </p:cBhvr>
                                      <p:tavLst>
                                        <p:tav tm="0">
                                          <p:val>
                                            <p:fltVal val="0"/>
                                          </p:val>
                                        </p:tav>
                                        <p:tav tm="100000">
                                          <p:val>
                                            <p:strVal val="#ppt_h"/>
                                          </p:val>
                                        </p:tav>
                                      </p:tavLst>
                                    </p:anim>
                                    <p:animEffect transition="in" filter="fade">
                                      <p:cBhvr>
                                        <p:cTn id="158" dur="500"/>
                                        <p:tgtEl>
                                          <p:spTgt spid="32"/>
                                        </p:tgtEl>
                                      </p:cBhvr>
                                    </p:animEffect>
                                    <p:anim calcmode="lin" valueType="num">
                                      <p:cBhvr>
                                        <p:cTn id="159" dur="500" fill="hold"/>
                                        <p:tgtEl>
                                          <p:spTgt spid="32"/>
                                        </p:tgtEl>
                                        <p:attrNameLst>
                                          <p:attrName>ppt_x</p:attrName>
                                        </p:attrNameLst>
                                      </p:cBhvr>
                                      <p:tavLst>
                                        <p:tav tm="0">
                                          <p:val>
                                            <p:fltVal val="0.5"/>
                                          </p:val>
                                        </p:tav>
                                        <p:tav tm="100000">
                                          <p:val>
                                            <p:strVal val="#ppt_x"/>
                                          </p:val>
                                        </p:tav>
                                      </p:tavLst>
                                    </p:anim>
                                    <p:anim calcmode="lin" valueType="num">
                                      <p:cBhvr>
                                        <p:cTn id="160"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4" grpId="0" animBg="1"/>
      <p:bldP spid="35" grpId="0" animBg="1"/>
      <p:bldP spid="36" grpId="0" animBg="1"/>
      <p:bldP spid="37" grpId="0" animBg="1"/>
      <p:bldP spid="42" grpId="0" build="allAtOnce"/>
      <p:bldP spid="44" grpId="0"/>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32" grpId="0" animBg="1"/>
      <p:bldP spid="6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623619" y="2471085"/>
            <a:ext cx="4282272" cy="1643891"/>
          </a:xfrm>
          <a:prstGeom prst="rect">
            <a:avLst/>
          </a:prstGeom>
        </p:spPr>
        <p:txBody>
          <a:bodyPr vert="horz" lIns="122424" tIns="61212" rIns="122424" bIns="61212" rtlCol="0">
            <a:noAutofit/>
          </a:bodyPr>
          <a:lstStyle>
            <a:lvl1pPr marL="0" indent="0" algn="l" defTabSz="1088390" rtl="0" eaLnBrk="1" latinLnBrk="0" hangingPunct="1">
              <a:lnSpc>
                <a:spcPct val="120000"/>
              </a:lnSpc>
              <a:spcBef>
                <a:spcPts val="800"/>
              </a:spcBef>
              <a:buFont typeface="Arial" panose="020B0604020202020204" pitchFamily="34" charset="0"/>
              <a:buNone/>
              <a:defRPr kumimoji="1" sz="1600" kern="1200" baseline="0">
                <a:solidFill>
                  <a:schemeClr val="tx2"/>
                </a:solidFill>
                <a:latin typeface="+mn-lt"/>
                <a:ea typeface="+mn-ea"/>
                <a:cs typeface="+mn-cs"/>
              </a:defRPr>
            </a:lvl1pPr>
            <a:lvl2pPr marL="884555" indent="-340360" algn="l" defTabSz="1088390" rtl="0" eaLnBrk="1" latinLnBrk="0" hangingPunct="1">
              <a:spcBef>
                <a:spcPct val="20000"/>
              </a:spcBef>
              <a:buFont typeface="Arial" panose="020B0604020202020204" pitchFamily="34" charset="0"/>
              <a:buChar char="–"/>
              <a:defRPr kumimoji="1" sz="3335" kern="1200">
                <a:solidFill>
                  <a:schemeClr val="tx1"/>
                </a:solidFill>
                <a:latin typeface="+mn-lt"/>
                <a:ea typeface="+mn-ea"/>
                <a:cs typeface="+mn-cs"/>
              </a:defRPr>
            </a:lvl2pPr>
            <a:lvl3pPr marL="1360805" indent="-272415" algn="l" defTabSz="1088390" rtl="0" eaLnBrk="1" latinLnBrk="0" hangingPunct="1">
              <a:spcBef>
                <a:spcPct val="20000"/>
              </a:spcBef>
              <a:buFont typeface="Arial" panose="020B0604020202020204" pitchFamily="34" charset="0"/>
              <a:buChar char="•"/>
              <a:defRPr kumimoji="1" sz="2865" kern="1200">
                <a:solidFill>
                  <a:schemeClr val="tx1"/>
                </a:solidFill>
                <a:latin typeface="+mn-lt"/>
                <a:ea typeface="+mn-ea"/>
                <a:cs typeface="+mn-cs"/>
              </a:defRPr>
            </a:lvl3pPr>
            <a:lvl4pPr marL="190500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4pPr>
            <a:lvl5pPr marL="2449195"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5pPr>
            <a:lvl6pPr marL="299339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6pPr>
            <a:lvl7pPr marL="3537585"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7pPr>
            <a:lvl8pPr marL="408178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8pPr>
            <a:lvl9pPr marL="462661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9pPr>
          </a:lstStyle>
          <a:p>
            <a:pPr>
              <a:lnSpc>
                <a:spcPct val="200000"/>
              </a:lnSpc>
              <a:defRPr/>
            </a:pPr>
            <a:r>
              <a:rPr lang="zh-CN" altLang="en-US" sz="15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责任心是干好工作的前提，拥有责任心才会拥有细心、耐心、爱心、自动自发。工作成果的改善，最大的受益者是我们自己。</a:t>
            </a:r>
            <a:endParaRPr lang="zh-CN" altLang="en-US" sz="15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2" name="圆角矩形 11"/>
          <p:cNvSpPr/>
          <p:nvPr/>
        </p:nvSpPr>
        <p:spPr>
          <a:xfrm>
            <a:off x="610862" y="1657798"/>
            <a:ext cx="4295029" cy="553980"/>
          </a:xfrm>
          <a:prstGeom prst="roundRect">
            <a:avLst>
              <a:gd name="adj" fmla="val 0"/>
            </a:avLst>
          </a:prstGeom>
          <a:solidFill>
            <a:srgbClr val="C00000"/>
          </a:solidFill>
        </p:spPr>
        <p:txBody>
          <a:bodyPr wrap="square" lIns="68562" tIns="34281" rIns="68562" bIns="34281">
            <a:spAutoFit/>
          </a:bodyPr>
          <a:lstStyle/>
          <a:p>
            <a:pPr marL="257175" indent="-257175" eaLnBrk="0" hangingPunct="0">
              <a:lnSpc>
                <a:spcPct val="150000"/>
              </a:lnSpc>
              <a:spcBef>
                <a:spcPct val="0"/>
              </a:spcBef>
            </a:pPr>
            <a:r>
              <a:rPr lang="zh-CN" altLang="en-US" sz="21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拥有责任心会不断提高我们的收入 </a:t>
            </a:r>
            <a:endParaRPr lang="zh-CN" altLang="en-US" sz="21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nvGrpSpPr>
          <p:cNvPr id="2" name="Group 67"/>
          <p:cNvGrpSpPr/>
          <p:nvPr/>
        </p:nvGrpSpPr>
        <p:grpSpPr bwMode="auto">
          <a:xfrm>
            <a:off x="5482597" y="1446602"/>
            <a:ext cx="3053179" cy="2806306"/>
            <a:chOff x="950284" y="2059774"/>
            <a:chExt cx="3788406" cy="4012600"/>
          </a:xfrm>
        </p:grpSpPr>
        <p:sp>
          <p:nvSpPr>
            <p:cNvPr id="25" name="Freeform 5"/>
            <p:cNvSpPr/>
            <p:nvPr/>
          </p:nvSpPr>
          <p:spPr bwMode="auto">
            <a:xfrm>
              <a:off x="1863708" y="5309941"/>
              <a:ext cx="843304" cy="762433"/>
            </a:xfrm>
            <a:custGeom>
              <a:avLst/>
              <a:gdLst>
                <a:gd name="T0" fmla="*/ 1253 w 1253"/>
                <a:gd name="T1" fmla="*/ 1133 h 1133"/>
                <a:gd name="T2" fmla="*/ 0 w 1253"/>
                <a:gd name="T3" fmla="*/ 1133 h 1133"/>
                <a:gd name="T4" fmla="*/ 151 w 1253"/>
                <a:gd name="T5" fmla="*/ 0 h 1133"/>
                <a:gd name="T6" fmla="*/ 1102 w 1253"/>
                <a:gd name="T7" fmla="*/ 0 h 1133"/>
                <a:gd name="T8" fmla="*/ 1253 w 1253"/>
                <a:gd name="T9" fmla="*/ 1133 h 1133"/>
              </a:gdLst>
              <a:ahLst/>
              <a:cxnLst>
                <a:cxn ang="0">
                  <a:pos x="T0" y="T1"/>
                </a:cxn>
                <a:cxn ang="0">
                  <a:pos x="T2" y="T3"/>
                </a:cxn>
                <a:cxn ang="0">
                  <a:pos x="T4" y="T5"/>
                </a:cxn>
                <a:cxn ang="0">
                  <a:pos x="T6" y="T7"/>
                </a:cxn>
                <a:cxn ang="0">
                  <a:pos x="T8" y="T9"/>
                </a:cxn>
              </a:cxnLst>
              <a:rect l="0" t="0" r="r" b="b"/>
              <a:pathLst>
                <a:path w="1253" h="1133">
                  <a:moveTo>
                    <a:pt x="1253" y="1133"/>
                  </a:moveTo>
                  <a:lnTo>
                    <a:pt x="0" y="1133"/>
                  </a:lnTo>
                  <a:lnTo>
                    <a:pt x="151" y="0"/>
                  </a:lnTo>
                  <a:lnTo>
                    <a:pt x="1102" y="0"/>
                  </a:lnTo>
                  <a:lnTo>
                    <a:pt x="1253" y="1133"/>
                  </a:lnTo>
                  <a:close/>
                </a:path>
              </a:pathLst>
            </a:custGeom>
            <a:solidFill>
              <a:srgbClr val="666666"/>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6"/>
            <p:cNvSpPr/>
            <p:nvPr/>
          </p:nvSpPr>
          <p:spPr bwMode="auto">
            <a:xfrm>
              <a:off x="1895079" y="5309941"/>
              <a:ext cx="778718" cy="516805"/>
            </a:xfrm>
            <a:custGeom>
              <a:avLst/>
              <a:gdLst>
                <a:gd name="T0" fmla="*/ 1156 w 1156"/>
                <a:gd name="T1" fmla="*/ 769 h 769"/>
                <a:gd name="T2" fmla="*/ 1055 w 1156"/>
                <a:gd name="T3" fmla="*/ 0 h 769"/>
                <a:gd name="T4" fmla="*/ 104 w 1156"/>
                <a:gd name="T5" fmla="*/ 0 h 769"/>
                <a:gd name="T6" fmla="*/ 0 w 1156"/>
                <a:gd name="T7" fmla="*/ 769 h 769"/>
                <a:gd name="T8" fmla="*/ 1156 w 1156"/>
                <a:gd name="T9" fmla="*/ 769 h 769"/>
              </a:gdLst>
              <a:ahLst/>
              <a:cxnLst>
                <a:cxn ang="0">
                  <a:pos x="T0" y="T1"/>
                </a:cxn>
                <a:cxn ang="0">
                  <a:pos x="T2" y="T3"/>
                </a:cxn>
                <a:cxn ang="0">
                  <a:pos x="T4" y="T5"/>
                </a:cxn>
                <a:cxn ang="0">
                  <a:pos x="T6" y="T7"/>
                </a:cxn>
                <a:cxn ang="0">
                  <a:pos x="T8" y="T9"/>
                </a:cxn>
              </a:cxnLst>
              <a:rect l="0" t="0" r="r" b="b"/>
              <a:pathLst>
                <a:path w="1156" h="769">
                  <a:moveTo>
                    <a:pt x="1156" y="769"/>
                  </a:moveTo>
                  <a:lnTo>
                    <a:pt x="1055" y="0"/>
                  </a:lnTo>
                  <a:lnTo>
                    <a:pt x="104" y="0"/>
                  </a:lnTo>
                  <a:lnTo>
                    <a:pt x="0" y="769"/>
                  </a:lnTo>
                  <a:lnTo>
                    <a:pt x="1156" y="769"/>
                  </a:lnTo>
                  <a:close/>
                </a:path>
              </a:pathLst>
            </a:custGeom>
            <a:solidFill>
              <a:srgbClr val="4D4D4D"/>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7"/>
            <p:cNvSpPr/>
            <p:nvPr/>
          </p:nvSpPr>
          <p:spPr bwMode="auto">
            <a:xfrm>
              <a:off x="950284" y="3625907"/>
              <a:ext cx="2668308" cy="1955208"/>
            </a:xfrm>
            <a:custGeom>
              <a:avLst/>
              <a:gdLst>
                <a:gd name="T0" fmla="*/ 1676 w 1676"/>
                <a:gd name="T1" fmla="*/ 1196 h 1229"/>
                <a:gd name="T2" fmla="*/ 1643 w 1676"/>
                <a:gd name="T3" fmla="*/ 1229 h 1229"/>
                <a:gd name="T4" fmla="*/ 33 w 1676"/>
                <a:gd name="T5" fmla="*/ 1229 h 1229"/>
                <a:gd name="T6" fmla="*/ 0 w 1676"/>
                <a:gd name="T7" fmla="*/ 1196 h 1229"/>
                <a:gd name="T8" fmla="*/ 0 w 1676"/>
                <a:gd name="T9" fmla="*/ 32 h 1229"/>
                <a:gd name="T10" fmla="*/ 33 w 1676"/>
                <a:gd name="T11" fmla="*/ 0 h 1229"/>
                <a:gd name="T12" fmla="*/ 1643 w 1676"/>
                <a:gd name="T13" fmla="*/ 0 h 1229"/>
                <a:gd name="T14" fmla="*/ 1676 w 1676"/>
                <a:gd name="T15" fmla="*/ 32 h 1229"/>
                <a:gd name="T16" fmla="*/ 1676 w 1676"/>
                <a:gd name="T17" fmla="*/ 1196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6" h="1229">
                  <a:moveTo>
                    <a:pt x="1676" y="1196"/>
                  </a:moveTo>
                  <a:cubicBezTo>
                    <a:pt x="1676" y="1214"/>
                    <a:pt x="1661" y="1229"/>
                    <a:pt x="1643" y="1229"/>
                  </a:cubicBezTo>
                  <a:cubicBezTo>
                    <a:pt x="33" y="1229"/>
                    <a:pt x="33" y="1229"/>
                    <a:pt x="33" y="1229"/>
                  </a:cubicBezTo>
                  <a:cubicBezTo>
                    <a:pt x="15" y="1229"/>
                    <a:pt x="0" y="1214"/>
                    <a:pt x="0" y="1196"/>
                  </a:cubicBezTo>
                  <a:cubicBezTo>
                    <a:pt x="0" y="32"/>
                    <a:pt x="0" y="32"/>
                    <a:pt x="0" y="32"/>
                  </a:cubicBezTo>
                  <a:cubicBezTo>
                    <a:pt x="0" y="15"/>
                    <a:pt x="15" y="0"/>
                    <a:pt x="33" y="0"/>
                  </a:cubicBezTo>
                  <a:cubicBezTo>
                    <a:pt x="1643" y="0"/>
                    <a:pt x="1643" y="0"/>
                    <a:pt x="1643" y="0"/>
                  </a:cubicBezTo>
                  <a:cubicBezTo>
                    <a:pt x="1661" y="0"/>
                    <a:pt x="1676" y="15"/>
                    <a:pt x="1676" y="32"/>
                  </a:cubicBezTo>
                  <a:lnTo>
                    <a:pt x="1676" y="1196"/>
                  </a:lnTo>
                  <a:close/>
                </a:path>
              </a:pathLst>
            </a:custGeom>
            <a:solidFill>
              <a:srgbClr val="333333"/>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8"/>
            <p:cNvSpPr/>
            <p:nvPr/>
          </p:nvSpPr>
          <p:spPr bwMode="auto">
            <a:xfrm>
              <a:off x="950284" y="5233305"/>
              <a:ext cx="2668308" cy="347810"/>
            </a:xfrm>
            <a:custGeom>
              <a:avLst/>
              <a:gdLst>
                <a:gd name="T0" fmla="*/ 0 w 1676"/>
                <a:gd name="T1" fmla="*/ 0 h 219"/>
                <a:gd name="T2" fmla="*/ 0 w 1676"/>
                <a:gd name="T3" fmla="*/ 186 h 219"/>
                <a:gd name="T4" fmla="*/ 33 w 1676"/>
                <a:gd name="T5" fmla="*/ 219 h 219"/>
                <a:gd name="T6" fmla="*/ 1643 w 1676"/>
                <a:gd name="T7" fmla="*/ 219 h 219"/>
                <a:gd name="T8" fmla="*/ 1676 w 1676"/>
                <a:gd name="T9" fmla="*/ 186 h 219"/>
                <a:gd name="T10" fmla="*/ 1676 w 1676"/>
                <a:gd name="T11" fmla="*/ 0 h 219"/>
                <a:gd name="T12" fmla="*/ 0 w 1676"/>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1676" h="219">
                  <a:moveTo>
                    <a:pt x="0" y="0"/>
                  </a:moveTo>
                  <a:cubicBezTo>
                    <a:pt x="0" y="186"/>
                    <a:pt x="0" y="186"/>
                    <a:pt x="0" y="186"/>
                  </a:cubicBezTo>
                  <a:cubicBezTo>
                    <a:pt x="0" y="204"/>
                    <a:pt x="15" y="219"/>
                    <a:pt x="33" y="219"/>
                  </a:cubicBezTo>
                  <a:cubicBezTo>
                    <a:pt x="1643" y="219"/>
                    <a:pt x="1643" y="219"/>
                    <a:pt x="1643" y="219"/>
                  </a:cubicBezTo>
                  <a:cubicBezTo>
                    <a:pt x="1661" y="219"/>
                    <a:pt x="1676" y="204"/>
                    <a:pt x="1676" y="186"/>
                  </a:cubicBezTo>
                  <a:cubicBezTo>
                    <a:pt x="1676" y="0"/>
                    <a:pt x="1676" y="0"/>
                    <a:pt x="1676" y="0"/>
                  </a:cubicBezTo>
                  <a:lnTo>
                    <a:pt x="0" y="0"/>
                  </a:lnTo>
                  <a:close/>
                </a:path>
              </a:pathLst>
            </a:custGeom>
            <a:solidFill>
              <a:srgbClr val="666666"/>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9"/>
            <p:cNvSpPr>
              <a:spLocks noChangeArrowheads="1"/>
            </p:cNvSpPr>
            <p:nvPr/>
          </p:nvSpPr>
          <p:spPr bwMode="auto">
            <a:xfrm>
              <a:off x="1073919" y="3722193"/>
              <a:ext cx="2421037" cy="1511112"/>
            </a:xfrm>
            <a:prstGeom prst="rect">
              <a:avLst/>
            </a:pr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0"/>
            <p:cNvSpPr/>
            <p:nvPr/>
          </p:nvSpPr>
          <p:spPr bwMode="auto">
            <a:xfrm>
              <a:off x="1710549" y="6025213"/>
              <a:ext cx="1149623" cy="47161"/>
            </a:xfrm>
            <a:custGeom>
              <a:avLst/>
              <a:gdLst>
                <a:gd name="T0" fmla="*/ 693 w 722"/>
                <a:gd name="T1" fmla="*/ 0 h 29"/>
                <a:gd name="T2" fmla="*/ 29 w 722"/>
                <a:gd name="T3" fmla="*/ 0 h 29"/>
                <a:gd name="T4" fmla="*/ 0 w 722"/>
                <a:gd name="T5" fmla="*/ 29 h 29"/>
                <a:gd name="T6" fmla="*/ 722 w 722"/>
                <a:gd name="T7" fmla="*/ 29 h 29"/>
                <a:gd name="T8" fmla="*/ 693 w 722"/>
                <a:gd name="T9" fmla="*/ 0 h 29"/>
              </a:gdLst>
              <a:ahLst/>
              <a:cxnLst>
                <a:cxn ang="0">
                  <a:pos x="T0" y="T1"/>
                </a:cxn>
                <a:cxn ang="0">
                  <a:pos x="T2" y="T3"/>
                </a:cxn>
                <a:cxn ang="0">
                  <a:pos x="T4" y="T5"/>
                </a:cxn>
                <a:cxn ang="0">
                  <a:pos x="T6" y="T7"/>
                </a:cxn>
                <a:cxn ang="0">
                  <a:pos x="T8" y="T9"/>
                </a:cxn>
              </a:cxnLst>
              <a:rect l="0" t="0" r="r" b="b"/>
              <a:pathLst>
                <a:path w="722" h="29">
                  <a:moveTo>
                    <a:pt x="693" y="0"/>
                  </a:moveTo>
                  <a:cubicBezTo>
                    <a:pt x="29" y="0"/>
                    <a:pt x="29" y="0"/>
                    <a:pt x="29" y="0"/>
                  </a:cubicBezTo>
                  <a:cubicBezTo>
                    <a:pt x="13" y="0"/>
                    <a:pt x="0" y="13"/>
                    <a:pt x="0" y="29"/>
                  </a:cubicBezTo>
                  <a:cubicBezTo>
                    <a:pt x="722" y="29"/>
                    <a:pt x="722" y="29"/>
                    <a:pt x="722" y="29"/>
                  </a:cubicBezTo>
                  <a:cubicBezTo>
                    <a:pt x="722" y="13"/>
                    <a:pt x="709" y="0"/>
                    <a:pt x="693" y="0"/>
                  </a:cubicBezTo>
                  <a:close/>
                </a:path>
              </a:pathLst>
            </a:custGeom>
            <a:solidFill>
              <a:srgbClr val="4D4D4D"/>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1"/>
            <p:cNvSpPr>
              <a:spLocks noEditPoints="1"/>
            </p:cNvSpPr>
            <p:nvPr/>
          </p:nvSpPr>
          <p:spPr bwMode="auto">
            <a:xfrm>
              <a:off x="1018560" y="4095550"/>
              <a:ext cx="2542827" cy="1137755"/>
            </a:xfrm>
            <a:custGeom>
              <a:avLst/>
              <a:gdLst>
                <a:gd name="T0" fmla="*/ 1533 w 1597"/>
                <a:gd name="T1" fmla="*/ 472 h 714"/>
                <a:gd name="T2" fmla="*/ 1534 w 1597"/>
                <a:gd name="T3" fmla="*/ 459 h 714"/>
                <a:gd name="T4" fmla="*/ 1396 w 1597"/>
                <a:gd name="T5" fmla="*/ 328 h 714"/>
                <a:gd name="T6" fmla="*/ 1285 w 1597"/>
                <a:gd name="T7" fmla="*/ 381 h 714"/>
                <a:gd name="T8" fmla="*/ 1266 w 1597"/>
                <a:gd name="T9" fmla="*/ 376 h 714"/>
                <a:gd name="T10" fmla="*/ 1107 w 1597"/>
                <a:gd name="T11" fmla="*/ 238 h 714"/>
                <a:gd name="T12" fmla="*/ 1008 w 1597"/>
                <a:gd name="T13" fmla="*/ 271 h 714"/>
                <a:gd name="T14" fmla="*/ 896 w 1597"/>
                <a:gd name="T15" fmla="*/ 208 h 714"/>
                <a:gd name="T16" fmla="*/ 846 w 1597"/>
                <a:gd name="T17" fmla="*/ 218 h 714"/>
                <a:gd name="T18" fmla="*/ 707 w 1597"/>
                <a:gd name="T19" fmla="*/ 107 h 714"/>
                <a:gd name="T20" fmla="*/ 690 w 1597"/>
                <a:gd name="T21" fmla="*/ 108 h 714"/>
                <a:gd name="T22" fmla="*/ 575 w 1597"/>
                <a:gd name="T23" fmla="*/ 0 h 714"/>
                <a:gd name="T24" fmla="*/ 472 w 1597"/>
                <a:gd name="T25" fmla="*/ 61 h 714"/>
                <a:gd name="T26" fmla="*/ 460 w 1597"/>
                <a:gd name="T27" fmla="*/ 59 h 714"/>
                <a:gd name="T28" fmla="*/ 400 w 1597"/>
                <a:gd name="T29" fmla="*/ 116 h 714"/>
                <a:gd name="T30" fmla="*/ 402 w 1597"/>
                <a:gd name="T31" fmla="*/ 133 h 714"/>
                <a:gd name="T32" fmla="*/ 333 w 1597"/>
                <a:gd name="T33" fmla="*/ 210 h 714"/>
                <a:gd name="T34" fmla="*/ 311 w 1597"/>
                <a:gd name="T35" fmla="*/ 208 h 714"/>
                <a:gd name="T36" fmla="*/ 213 w 1597"/>
                <a:gd name="T37" fmla="*/ 286 h 714"/>
                <a:gd name="T38" fmla="*/ 109 w 1597"/>
                <a:gd name="T39" fmla="*/ 437 h 714"/>
                <a:gd name="T40" fmla="*/ 109 w 1597"/>
                <a:gd name="T41" fmla="*/ 451 h 714"/>
                <a:gd name="T42" fmla="*/ 0 w 1597"/>
                <a:gd name="T43" fmla="*/ 633 h 714"/>
                <a:gd name="T44" fmla="*/ 17 w 1597"/>
                <a:gd name="T45" fmla="*/ 714 h 714"/>
                <a:gd name="T46" fmla="*/ 1546 w 1597"/>
                <a:gd name="T47" fmla="*/ 714 h 714"/>
                <a:gd name="T48" fmla="*/ 1597 w 1597"/>
                <a:gd name="T49" fmla="*/ 598 h 714"/>
                <a:gd name="T50" fmla="*/ 1533 w 1597"/>
                <a:gd name="T51" fmla="*/ 472 h 714"/>
                <a:gd name="T52" fmla="*/ 581 w 1597"/>
                <a:gd name="T53" fmla="*/ 390 h 714"/>
                <a:gd name="T54" fmla="*/ 564 w 1597"/>
                <a:gd name="T55" fmla="*/ 356 h 714"/>
                <a:gd name="T56" fmla="*/ 595 w 1597"/>
                <a:gd name="T57" fmla="*/ 319 h 714"/>
                <a:gd name="T58" fmla="*/ 615 w 1597"/>
                <a:gd name="T59" fmla="*/ 340 h 714"/>
                <a:gd name="T60" fmla="*/ 609 w 1597"/>
                <a:gd name="T61" fmla="*/ 376 h 714"/>
                <a:gd name="T62" fmla="*/ 610 w 1597"/>
                <a:gd name="T63" fmla="*/ 382 h 714"/>
                <a:gd name="T64" fmla="*/ 581 w 1597"/>
                <a:gd name="T65" fmla="*/ 39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7" h="714">
                  <a:moveTo>
                    <a:pt x="1533" y="472"/>
                  </a:moveTo>
                  <a:cubicBezTo>
                    <a:pt x="1534" y="468"/>
                    <a:pt x="1534" y="463"/>
                    <a:pt x="1534" y="459"/>
                  </a:cubicBezTo>
                  <a:cubicBezTo>
                    <a:pt x="1534" y="386"/>
                    <a:pt x="1472" y="328"/>
                    <a:pt x="1396" y="328"/>
                  </a:cubicBezTo>
                  <a:cubicBezTo>
                    <a:pt x="1350" y="328"/>
                    <a:pt x="1310" y="349"/>
                    <a:pt x="1285" y="381"/>
                  </a:cubicBezTo>
                  <a:cubicBezTo>
                    <a:pt x="1279" y="379"/>
                    <a:pt x="1273" y="377"/>
                    <a:pt x="1266" y="376"/>
                  </a:cubicBezTo>
                  <a:cubicBezTo>
                    <a:pt x="1259" y="299"/>
                    <a:pt x="1190" y="238"/>
                    <a:pt x="1107" y="238"/>
                  </a:cubicBezTo>
                  <a:cubicBezTo>
                    <a:pt x="1069" y="238"/>
                    <a:pt x="1035" y="251"/>
                    <a:pt x="1008" y="271"/>
                  </a:cubicBezTo>
                  <a:cubicBezTo>
                    <a:pt x="986" y="233"/>
                    <a:pt x="945" y="208"/>
                    <a:pt x="896" y="208"/>
                  </a:cubicBezTo>
                  <a:cubicBezTo>
                    <a:pt x="878" y="208"/>
                    <a:pt x="861" y="211"/>
                    <a:pt x="846" y="218"/>
                  </a:cubicBezTo>
                  <a:cubicBezTo>
                    <a:pt x="835" y="155"/>
                    <a:pt x="777" y="107"/>
                    <a:pt x="707" y="107"/>
                  </a:cubicBezTo>
                  <a:cubicBezTo>
                    <a:pt x="702" y="107"/>
                    <a:pt x="696" y="107"/>
                    <a:pt x="690" y="108"/>
                  </a:cubicBezTo>
                  <a:cubicBezTo>
                    <a:pt x="690" y="48"/>
                    <a:pt x="638" y="0"/>
                    <a:pt x="575" y="0"/>
                  </a:cubicBezTo>
                  <a:cubicBezTo>
                    <a:pt x="530" y="0"/>
                    <a:pt x="491" y="25"/>
                    <a:pt x="472" y="61"/>
                  </a:cubicBezTo>
                  <a:cubicBezTo>
                    <a:pt x="468" y="60"/>
                    <a:pt x="464" y="59"/>
                    <a:pt x="460" y="59"/>
                  </a:cubicBezTo>
                  <a:cubicBezTo>
                    <a:pt x="427" y="59"/>
                    <a:pt x="400" y="85"/>
                    <a:pt x="400" y="116"/>
                  </a:cubicBezTo>
                  <a:cubicBezTo>
                    <a:pt x="400" y="122"/>
                    <a:pt x="401" y="127"/>
                    <a:pt x="402" y="133"/>
                  </a:cubicBezTo>
                  <a:cubicBezTo>
                    <a:pt x="370" y="149"/>
                    <a:pt x="345" y="177"/>
                    <a:pt x="333" y="210"/>
                  </a:cubicBezTo>
                  <a:cubicBezTo>
                    <a:pt x="326" y="209"/>
                    <a:pt x="319" y="208"/>
                    <a:pt x="311" y="208"/>
                  </a:cubicBezTo>
                  <a:cubicBezTo>
                    <a:pt x="262" y="208"/>
                    <a:pt x="221" y="242"/>
                    <a:pt x="213" y="286"/>
                  </a:cubicBezTo>
                  <a:cubicBezTo>
                    <a:pt x="151" y="312"/>
                    <a:pt x="109" y="370"/>
                    <a:pt x="109" y="437"/>
                  </a:cubicBezTo>
                  <a:cubicBezTo>
                    <a:pt x="109" y="442"/>
                    <a:pt x="109" y="446"/>
                    <a:pt x="109" y="451"/>
                  </a:cubicBezTo>
                  <a:cubicBezTo>
                    <a:pt x="44" y="488"/>
                    <a:pt x="0" y="555"/>
                    <a:pt x="0" y="633"/>
                  </a:cubicBezTo>
                  <a:cubicBezTo>
                    <a:pt x="0" y="661"/>
                    <a:pt x="6" y="689"/>
                    <a:pt x="17" y="714"/>
                  </a:cubicBezTo>
                  <a:cubicBezTo>
                    <a:pt x="1546" y="714"/>
                    <a:pt x="1546" y="714"/>
                    <a:pt x="1546" y="714"/>
                  </a:cubicBezTo>
                  <a:cubicBezTo>
                    <a:pt x="1578" y="684"/>
                    <a:pt x="1597" y="644"/>
                    <a:pt x="1597" y="598"/>
                  </a:cubicBezTo>
                  <a:cubicBezTo>
                    <a:pt x="1597" y="547"/>
                    <a:pt x="1572" y="502"/>
                    <a:pt x="1533" y="472"/>
                  </a:cubicBezTo>
                  <a:close/>
                  <a:moveTo>
                    <a:pt x="581" y="390"/>
                  </a:moveTo>
                  <a:cubicBezTo>
                    <a:pt x="578" y="377"/>
                    <a:pt x="572" y="365"/>
                    <a:pt x="564" y="356"/>
                  </a:cubicBezTo>
                  <a:cubicBezTo>
                    <a:pt x="576" y="345"/>
                    <a:pt x="587" y="333"/>
                    <a:pt x="595" y="319"/>
                  </a:cubicBezTo>
                  <a:cubicBezTo>
                    <a:pt x="601" y="327"/>
                    <a:pt x="608" y="334"/>
                    <a:pt x="615" y="340"/>
                  </a:cubicBezTo>
                  <a:cubicBezTo>
                    <a:pt x="611" y="351"/>
                    <a:pt x="609" y="363"/>
                    <a:pt x="609" y="376"/>
                  </a:cubicBezTo>
                  <a:cubicBezTo>
                    <a:pt x="609" y="378"/>
                    <a:pt x="610" y="380"/>
                    <a:pt x="610" y="382"/>
                  </a:cubicBezTo>
                  <a:cubicBezTo>
                    <a:pt x="600" y="384"/>
                    <a:pt x="590" y="386"/>
                    <a:pt x="581" y="390"/>
                  </a:cubicBezTo>
                  <a:close/>
                </a:path>
              </a:pathLst>
            </a:custGeom>
            <a:solidFill>
              <a:srgbClr val="F1F1F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12"/>
            <p:cNvSpPr/>
            <p:nvPr/>
          </p:nvSpPr>
          <p:spPr bwMode="auto">
            <a:xfrm>
              <a:off x="1810195" y="3099278"/>
              <a:ext cx="1889590" cy="1992545"/>
            </a:xfrm>
            <a:custGeom>
              <a:avLst/>
              <a:gdLst>
                <a:gd name="T0" fmla="*/ 1060 w 1187"/>
                <a:gd name="T1" fmla="*/ 0 h 1252"/>
                <a:gd name="T2" fmla="*/ 832 w 1187"/>
                <a:gd name="T3" fmla="*/ 228 h 1252"/>
                <a:gd name="T4" fmla="*/ 729 w 1187"/>
                <a:gd name="T5" fmla="*/ 312 h 1252"/>
                <a:gd name="T6" fmla="*/ 512 w 1187"/>
                <a:gd name="T7" fmla="*/ 432 h 1252"/>
                <a:gd name="T8" fmla="*/ 342 w 1187"/>
                <a:gd name="T9" fmla="*/ 509 h 1252"/>
                <a:gd name="T10" fmla="*/ 222 w 1187"/>
                <a:gd name="T11" fmla="*/ 568 h 1252"/>
                <a:gd name="T12" fmla="*/ 141 w 1187"/>
                <a:gd name="T13" fmla="*/ 619 h 1252"/>
                <a:gd name="T14" fmla="*/ 88 w 1187"/>
                <a:gd name="T15" fmla="*/ 664 h 1252"/>
                <a:gd name="T16" fmla="*/ 53 w 1187"/>
                <a:gd name="T17" fmla="*/ 704 h 1252"/>
                <a:gd name="T18" fmla="*/ 14 w 1187"/>
                <a:gd name="T19" fmla="*/ 777 h 1252"/>
                <a:gd name="T20" fmla="*/ 0 w 1187"/>
                <a:gd name="T21" fmla="*/ 862 h 1252"/>
                <a:gd name="T22" fmla="*/ 15 w 1187"/>
                <a:gd name="T23" fmla="*/ 954 h 1252"/>
                <a:gd name="T24" fmla="*/ 84 w 1187"/>
                <a:gd name="T25" fmla="*/ 1095 h 1252"/>
                <a:gd name="T26" fmla="*/ 210 w 1187"/>
                <a:gd name="T27" fmla="*/ 1252 h 1252"/>
                <a:gd name="T28" fmla="*/ 342 w 1187"/>
                <a:gd name="T29" fmla="*/ 1129 h 1252"/>
                <a:gd name="T30" fmla="*/ 263 w 1187"/>
                <a:gd name="T31" fmla="*/ 1036 h 1252"/>
                <a:gd name="T32" fmla="*/ 197 w 1187"/>
                <a:gd name="T33" fmla="*/ 929 h 1252"/>
                <a:gd name="T34" fmla="*/ 184 w 1187"/>
                <a:gd name="T35" fmla="*/ 890 h 1252"/>
                <a:gd name="T36" fmla="*/ 180 w 1187"/>
                <a:gd name="T37" fmla="*/ 862 h 1252"/>
                <a:gd name="T38" fmla="*/ 183 w 1187"/>
                <a:gd name="T39" fmla="*/ 841 h 1252"/>
                <a:gd name="T40" fmla="*/ 191 w 1187"/>
                <a:gd name="T41" fmla="*/ 822 h 1252"/>
                <a:gd name="T42" fmla="*/ 204 w 1187"/>
                <a:gd name="T43" fmla="*/ 803 h 1252"/>
                <a:gd name="T44" fmla="*/ 249 w 1187"/>
                <a:gd name="T45" fmla="*/ 763 h 1252"/>
                <a:gd name="T46" fmla="*/ 309 w 1187"/>
                <a:gd name="T47" fmla="*/ 726 h 1252"/>
                <a:gd name="T48" fmla="*/ 451 w 1187"/>
                <a:gd name="T49" fmla="*/ 657 h 1252"/>
                <a:gd name="T50" fmla="*/ 707 w 1187"/>
                <a:gd name="T51" fmla="*/ 535 h 1252"/>
                <a:gd name="T52" fmla="*/ 838 w 1187"/>
                <a:gd name="T53" fmla="*/ 456 h 1252"/>
                <a:gd name="T54" fmla="*/ 959 w 1187"/>
                <a:gd name="T55" fmla="*/ 355 h 1252"/>
                <a:gd name="T56" fmla="*/ 1152 w 1187"/>
                <a:gd name="T57" fmla="*/ 162 h 1252"/>
                <a:gd name="T58" fmla="*/ 1181 w 1187"/>
                <a:gd name="T59" fmla="*/ 133 h 1252"/>
                <a:gd name="T60" fmla="*/ 1187 w 1187"/>
                <a:gd name="T61" fmla="*/ 127 h 1252"/>
                <a:gd name="T62" fmla="*/ 1060 w 1187"/>
                <a:gd name="T63"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1252">
                  <a:moveTo>
                    <a:pt x="1060" y="0"/>
                  </a:moveTo>
                  <a:cubicBezTo>
                    <a:pt x="1060" y="0"/>
                    <a:pt x="1043" y="16"/>
                    <a:pt x="832" y="228"/>
                  </a:cubicBezTo>
                  <a:cubicBezTo>
                    <a:pt x="801" y="258"/>
                    <a:pt x="766" y="286"/>
                    <a:pt x="729" y="312"/>
                  </a:cubicBezTo>
                  <a:cubicBezTo>
                    <a:pt x="663" y="358"/>
                    <a:pt x="588" y="396"/>
                    <a:pt x="512" y="432"/>
                  </a:cubicBezTo>
                  <a:cubicBezTo>
                    <a:pt x="455" y="459"/>
                    <a:pt x="397" y="484"/>
                    <a:pt x="342" y="509"/>
                  </a:cubicBezTo>
                  <a:cubicBezTo>
                    <a:pt x="300" y="528"/>
                    <a:pt x="260" y="547"/>
                    <a:pt x="222" y="568"/>
                  </a:cubicBezTo>
                  <a:cubicBezTo>
                    <a:pt x="194" y="584"/>
                    <a:pt x="167" y="600"/>
                    <a:pt x="141" y="619"/>
                  </a:cubicBezTo>
                  <a:cubicBezTo>
                    <a:pt x="122" y="633"/>
                    <a:pt x="104" y="648"/>
                    <a:pt x="88" y="664"/>
                  </a:cubicBezTo>
                  <a:cubicBezTo>
                    <a:pt x="75" y="677"/>
                    <a:pt x="63" y="690"/>
                    <a:pt x="53" y="704"/>
                  </a:cubicBezTo>
                  <a:cubicBezTo>
                    <a:pt x="37" y="726"/>
                    <a:pt x="24" y="751"/>
                    <a:pt x="14" y="777"/>
                  </a:cubicBezTo>
                  <a:cubicBezTo>
                    <a:pt x="5" y="804"/>
                    <a:pt x="0" y="833"/>
                    <a:pt x="0" y="862"/>
                  </a:cubicBezTo>
                  <a:cubicBezTo>
                    <a:pt x="0" y="893"/>
                    <a:pt x="5" y="923"/>
                    <a:pt x="15" y="954"/>
                  </a:cubicBezTo>
                  <a:cubicBezTo>
                    <a:pt x="29" y="1000"/>
                    <a:pt x="52" y="1046"/>
                    <a:pt x="84" y="1095"/>
                  </a:cubicBezTo>
                  <a:cubicBezTo>
                    <a:pt x="116" y="1144"/>
                    <a:pt x="158" y="1196"/>
                    <a:pt x="210" y="1252"/>
                  </a:cubicBezTo>
                  <a:cubicBezTo>
                    <a:pt x="342" y="1129"/>
                    <a:pt x="342" y="1129"/>
                    <a:pt x="342" y="1129"/>
                  </a:cubicBezTo>
                  <a:cubicBezTo>
                    <a:pt x="310" y="1096"/>
                    <a:pt x="284" y="1065"/>
                    <a:pt x="263" y="1036"/>
                  </a:cubicBezTo>
                  <a:cubicBezTo>
                    <a:pt x="231" y="994"/>
                    <a:pt x="209" y="958"/>
                    <a:pt x="197" y="929"/>
                  </a:cubicBezTo>
                  <a:cubicBezTo>
                    <a:pt x="191" y="914"/>
                    <a:pt x="186" y="901"/>
                    <a:pt x="184" y="890"/>
                  </a:cubicBezTo>
                  <a:cubicBezTo>
                    <a:pt x="181" y="879"/>
                    <a:pt x="180" y="870"/>
                    <a:pt x="180" y="862"/>
                  </a:cubicBezTo>
                  <a:cubicBezTo>
                    <a:pt x="180" y="854"/>
                    <a:pt x="181" y="847"/>
                    <a:pt x="183" y="841"/>
                  </a:cubicBezTo>
                  <a:cubicBezTo>
                    <a:pt x="185" y="834"/>
                    <a:pt x="187" y="829"/>
                    <a:pt x="191" y="822"/>
                  </a:cubicBezTo>
                  <a:cubicBezTo>
                    <a:pt x="194" y="816"/>
                    <a:pt x="198" y="810"/>
                    <a:pt x="204" y="803"/>
                  </a:cubicBezTo>
                  <a:cubicBezTo>
                    <a:pt x="214" y="791"/>
                    <a:pt x="229" y="777"/>
                    <a:pt x="249" y="763"/>
                  </a:cubicBezTo>
                  <a:cubicBezTo>
                    <a:pt x="266" y="751"/>
                    <a:pt x="286" y="738"/>
                    <a:pt x="309" y="726"/>
                  </a:cubicBezTo>
                  <a:cubicBezTo>
                    <a:pt x="349" y="703"/>
                    <a:pt x="398" y="681"/>
                    <a:pt x="451" y="657"/>
                  </a:cubicBezTo>
                  <a:cubicBezTo>
                    <a:pt x="530" y="621"/>
                    <a:pt x="619" y="583"/>
                    <a:pt x="707" y="535"/>
                  </a:cubicBezTo>
                  <a:cubicBezTo>
                    <a:pt x="752" y="512"/>
                    <a:pt x="796" y="485"/>
                    <a:pt x="838" y="456"/>
                  </a:cubicBezTo>
                  <a:cubicBezTo>
                    <a:pt x="880" y="426"/>
                    <a:pt x="921" y="393"/>
                    <a:pt x="959" y="355"/>
                  </a:cubicBezTo>
                  <a:cubicBezTo>
                    <a:pt x="1065" y="249"/>
                    <a:pt x="1122" y="192"/>
                    <a:pt x="1152" y="162"/>
                  </a:cubicBezTo>
                  <a:cubicBezTo>
                    <a:pt x="1168" y="146"/>
                    <a:pt x="1176" y="138"/>
                    <a:pt x="1181" y="133"/>
                  </a:cubicBezTo>
                  <a:cubicBezTo>
                    <a:pt x="1186" y="128"/>
                    <a:pt x="1187" y="127"/>
                    <a:pt x="1187" y="127"/>
                  </a:cubicBezTo>
                  <a:lnTo>
                    <a:pt x="1060" y="0"/>
                  </a:lnTo>
                  <a:close/>
                </a:path>
              </a:pathLst>
            </a:custGeom>
            <a:solidFill>
              <a:srgbClr val="F1F1F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13"/>
            <p:cNvSpPr/>
            <p:nvPr/>
          </p:nvSpPr>
          <p:spPr bwMode="auto">
            <a:xfrm>
              <a:off x="1193864" y="4630039"/>
              <a:ext cx="1920960" cy="603266"/>
            </a:xfrm>
            <a:custGeom>
              <a:avLst/>
              <a:gdLst>
                <a:gd name="T0" fmla="*/ 38 w 1206"/>
                <a:gd name="T1" fmla="*/ 379 h 379"/>
                <a:gd name="T2" fmla="*/ 0 w 1206"/>
                <a:gd name="T3" fmla="*/ 287 h 379"/>
                <a:gd name="T4" fmla="*/ 48 w 1206"/>
                <a:gd name="T5" fmla="*/ 186 h 379"/>
                <a:gd name="T6" fmla="*/ 48 w 1206"/>
                <a:gd name="T7" fmla="*/ 176 h 379"/>
                <a:gd name="T8" fmla="*/ 152 w 1206"/>
                <a:gd name="T9" fmla="*/ 71 h 379"/>
                <a:gd name="T10" fmla="*/ 236 w 1206"/>
                <a:gd name="T11" fmla="*/ 114 h 379"/>
                <a:gd name="T12" fmla="*/ 250 w 1206"/>
                <a:gd name="T13" fmla="*/ 110 h 379"/>
                <a:gd name="T14" fmla="*/ 370 w 1206"/>
                <a:gd name="T15" fmla="*/ 0 h 379"/>
                <a:gd name="T16" fmla="*/ 487 w 1206"/>
                <a:gd name="T17" fmla="*/ 91 h 379"/>
                <a:gd name="T18" fmla="*/ 501 w 1206"/>
                <a:gd name="T19" fmla="*/ 89 h 379"/>
                <a:gd name="T20" fmla="*/ 552 w 1206"/>
                <a:gd name="T21" fmla="*/ 110 h 379"/>
                <a:gd name="T22" fmla="*/ 552 w 1206"/>
                <a:gd name="T23" fmla="*/ 110 h 379"/>
                <a:gd name="T24" fmla="*/ 649 w 1206"/>
                <a:gd name="T25" fmla="*/ 13 h 379"/>
                <a:gd name="T26" fmla="*/ 746 w 1206"/>
                <a:gd name="T27" fmla="*/ 110 h 379"/>
                <a:gd name="T28" fmla="*/ 746 w 1206"/>
                <a:gd name="T29" fmla="*/ 115 h 379"/>
                <a:gd name="T30" fmla="*/ 767 w 1206"/>
                <a:gd name="T31" fmla="*/ 121 h 379"/>
                <a:gd name="T32" fmla="*/ 827 w 1206"/>
                <a:gd name="T33" fmla="*/ 71 h 379"/>
                <a:gd name="T34" fmla="*/ 877 w 1206"/>
                <a:gd name="T35" fmla="*/ 98 h 379"/>
                <a:gd name="T36" fmla="*/ 993 w 1206"/>
                <a:gd name="T37" fmla="*/ 27 h 379"/>
                <a:gd name="T38" fmla="*/ 1124 w 1206"/>
                <a:gd name="T39" fmla="*/ 158 h 379"/>
                <a:gd name="T40" fmla="*/ 1123 w 1206"/>
                <a:gd name="T41" fmla="*/ 170 h 379"/>
                <a:gd name="T42" fmla="*/ 1206 w 1206"/>
                <a:gd name="T43" fmla="*/ 314 h 379"/>
                <a:gd name="T44" fmla="*/ 1193 w 1206"/>
                <a:gd name="T45" fmla="*/ 379 h 379"/>
                <a:gd name="T46" fmla="*/ 38 w 1206"/>
                <a:gd name="T47" fmla="*/ 37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6" h="379">
                  <a:moveTo>
                    <a:pt x="38" y="379"/>
                  </a:moveTo>
                  <a:cubicBezTo>
                    <a:pt x="15" y="355"/>
                    <a:pt x="0" y="323"/>
                    <a:pt x="0" y="287"/>
                  </a:cubicBezTo>
                  <a:cubicBezTo>
                    <a:pt x="0" y="246"/>
                    <a:pt x="19" y="210"/>
                    <a:pt x="48" y="186"/>
                  </a:cubicBezTo>
                  <a:cubicBezTo>
                    <a:pt x="48" y="183"/>
                    <a:pt x="48" y="179"/>
                    <a:pt x="48" y="176"/>
                  </a:cubicBezTo>
                  <a:cubicBezTo>
                    <a:pt x="48" y="118"/>
                    <a:pt x="94" y="71"/>
                    <a:pt x="152" y="71"/>
                  </a:cubicBezTo>
                  <a:cubicBezTo>
                    <a:pt x="186" y="71"/>
                    <a:pt x="217" y="88"/>
                    <a:pt x="236" y="114"/>
                  </a:cubicBezTo>
                  <a:cubicBezTo>
                    <a:pt x="240" y="112"/>
                    <a:pt x="245" y="111"/>
                    <a:pt x="250" y="110"/>
                  </a:cubicBezTo>
                  <a:cubicBezTo>
                    <a:pt x="256" y="49"/>
                    <a:pt x="307" y="0"/>
                    <a:pt x="370" y="0"/>
                  </a:cubicBezTo>
                  <a:cubicBezTo>
                    <a:pt x="427" y="0"/>
                    <a:pt x="474" y="39"/>
                    <a:pt x="487" y="91"/>
                  </a:cubicBezTo>
                  <a:cubicBezTo>
                    <a:pt x="492" y="90"/>
                    <a:pt x="496" y="89"/>
                    <a:pt x="501" y="89"/>
                  </a:cubicBezTo>
                  <a:cubicBezTo>
                    <a:pt x="521" y="89"/>
                    <a:pt x="539" y="97"/>
                    <a:pt x="552" y="110"/>
                  </a:cubicBezTo>
                  <a:cubicBezTo>
                    <a:pt x="552" y="110"/>
                    <a:pt x="552" y="110"/>
                    <a:pt x="552" y="110"/>
                  </a:cubicBezTo>
                  <a:cubicBezTo>
                    <a:pt x="552" y="56"/>
                    <a:pt x="596" y="13"/>
                    <a:pt x="649" y="13"/>
                  </a:cubicBezTo>
                  <a:cubicBezTo>
                    <a:pt x="703" y="13"/>
                    <a:pt x="746" y="56"/>
                    <a:pt x="746" y="110"/>
                  </a:cubicBezTo>
                  <a:cubicBezTo>
                    <a:pt x="746" y="111"/>
                    <a:pt x="746" y="113"/>
                    <a:pt x="746" y="115"/>
                  </a:cubicBezTo>
                  <a:cubicBezTo>
                    <a:pt x="753" y="116"/>
                    <a:pt x="760" y="118"/>
                    <a:pt x="767" y="121"/>
                  </a:cubicBezTo>
                  <a:cubicBezTo>
                    <a:pt x="773" y="93"/>
                    <a:pt x="797" y="71"/>
                    <a:pt x="827" y="71"/>
                  </a:cubicBezTo>
                  <a:cubicBezTo>
                    <a:pt x="848" y="71"/>
                    <a:pt x="866" y="82"/>
                    <a:pt x="877" y="98"/>
                  </a:cubicBezTo>
                  <a:cubicBezTo>
                    <a:pt x="899" y="56"/>
                    <a:pt x="943" y="27"/>
                    <a:pt x="993" y="27"/>
                  </a:cubicBezTo>
                  <a:cubicBezTo>
                    <a:pt x="1065" y="27"/>
                    <a:pt x="1124" y="86"/>
                    <a:pt x="1124" y="158"/>
                  </a:cubicBezTo>
                  <a:cubicBezTo>
                    <a:pt x="1124" y="162"/>
                    <a:pt x="1124" y="166"/>
                    <a:pt x="1123" y="170"/>
                  </a:cubicBezTo>
                  <a:cubicBezTo>
                    <a:pt x="1173" y="199"/>
                    <a:pt x="1206" y="253"/>
                    <a:pt x="1206" y="314"/>
                  </a:cubicBezTo>
                  <a:cubicBezTo>
                    <a:pt x="1206" y="337"/>
                    <a:pt x="1201" y="359"/>
                    <a:pt x="1193" y="379"/>
                  </a:cubicBezTo>
                  <a:lnTo>
                    <a:pt x="38" y="379"/>
                  </a:lnTo>
                  <a:close/>
                </a:path>
              </a:pathLst>
            </a:custGeom>
            <a:solidFill>
              <a:srgbClr val="E5E5E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14"/>
            <p:cNvSpPr/>
            <p:nvPr/>
          </p:nvSpPr>
          <p:spPr bwMode="auto">
            <a:xfrm>
              <a:off x="1845255" y="3122858"/>
              <a:ext cx="1830540" cy="1947348"/>
            </a:xfrm>
            <a:custGeom>
              <a:avLst/>
              <a:gdLst>
                <a:gd name="T0" fmla="*/ 1053 w 1149"/>
                <a:gd name="T1" fmla="*/ 0 h 1222"/>
                <a:gd name="T2" fmla="*/ 825 w 1149"/>
                <a:gd name="T3" fmla="*/ 228 h 1222"/>
                <a:gd name="T4" fmla="*/ 597 w 1149"/>
                <a:gd name="T5" fmla="*/ 389 h 1222"/>
                <a:gd name="T6" fmla="*/ 401 w 1149"/>
                <a:gd name="T7" fmla="*/ 481 h 1222"/>
                <a:gd name="T8" fmla="*/ 260 w 1149"/>
                <a:gd name="T9" fmla="*/ 547 h 1222"/>
                <a:gd name="T10" fmla="*/ 165 w 1149"/>
                <a:gd name="T11" fmla="*/ 600 h 1222"/>
                <a:gd name="T12" fmla="*/ 102 w 1149"/>
                <a:gd name="T13" fmla="*/ 645 h 1222"/>
                <a:gd name="T14" fmla="*/ 62 w 1149"/>
                <a:gd name="T15" fmla="*/ 686 h 1222"/>
                <a:gd name="T16" fmla="*/ 17 w 1149"/>
                <a:gd name="T17" fmla="*/ 759 h 1222"/>
                <a:gd name="T18" fmla="*/ 0 w 1149"/>
                <a:gd name="T19" fmla="*/ 847 h 1222"/>
                <a:gd name="T20" fmla="*/ 14 w 1149"/>
                <a:gd name="T21" fmla="*/ 933 h 1222"/>
                <a:gd name="T22" fmla="*/ 80 w 1149"/>
                <a:gd name="T23" fmla="*/ 1068 h 1222"/>
                <a:gd name="T24" fmla="*/ 204 w 1149"/>
                <a:gd name="T25" fmla="*/ 1222 h 1222"/>
                <a:gd name="T26" fmla="*/ 304 w 1149"/>
                <a:gd name="T27" fmla="*/ 1129 h 1222"/>
                <a:gd name="T28" fmla="*/ 223 w 1149"/>
                <a:gd name="T29" fmla="*/ 1035 h 1222"/>
                <a:gd name="T30" fmla="*/ 155 w 1149"/>
                <a:gd name="T31" fmla="*/ 922 h 1222"/>
                <a:gd name="T32" fmla="*/ 140 w 1149"/>
                <a:gd name="T33" fmla="*/ 880 h 1222"/>
                <a:gd name="T34" fmla="*/ 136 w 1149"/>
                <a:gd name="T35" fmla="*/ 847 h 1222"/>
                <a:gd name="T36" fmla="*/ 140 w 1149"/>
                <a:gd name="T37" fmla="*/ 820 h 1222"/>
                <a:gd name="T38" fmla="*/ 150 w 1149"/>
                <a:gd name="T39" fmla="*/ 797 h 1222"/>
                <a:gd name="T40" fmla="*/ 165 w 1149"/>
                <a:gd name="T41" fmla="*/ 774 h 1222"/>
                <a:gd name="T42" fmla="*/ 214 w 1149"/>
                <a:gd name="T43" fmla="*/ 731 h 1222"/>
                <a:gd name="T44" fmla="*/ 276 w 1149"/>
                <a:gd name="T45" fmla="*/ 691 h 1222"/>
                <a:gd name="T46" fmla="*/ 420 w 1149"/>
                <a:gd name="T47" fmla="*/ 622 h 1222"/>
                <a:gd name="T48" fmla="*/ 675 w 1149"/>
                <a:gd name="T49" fmla="*/ 501 h 1222"/>
                <a:gd name="T50" fmla="*/ 922 w 1149"/>
                <a:gd name="T51" fmla="*/ 324 h 1222"/>
                <a:gd name="T52" fmla="*/ 1115 w 1149"/>
                <a:gd name="T53" fmla="*/ 131 h 1222"/>
                <a:gd name="T54" fmla="*/ 1144 w 1149"/>
                <a:gd name="T55" fmla="*/ 102 h 1222"/>
                <a:gd name="T56" fmla="*/ 1149 w 1149"/>
                <a:gd name="T57" fmla="*/ 96 h 1222"/>
                <a:gd name="T58" fmla="*/ 1053 w 1149"/>
                <a:gd name="T59" fmla="*/ 0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9" h="1222">
                  <a:moveTo>
                    <a:pt x="1053" y="0"/>
                  </a:moveTo>
                  <a:cubicBezTo>
                    <a:pt x="1053" y="0"/>
                    <a:pt x="1037" y="17"/>
                    <a:pt x="825" y="228"/>
                  </a:cubicBezTo>
                  <a:cubicBezTo>
                    <a:pt x="762" y="292"/>
                    <a:pt x="682" y="344"/>
                    <a:pt x="597" y="389"/>
                  </a:cubicBezTo>
                  <a:cubicBezTo>
                    <a:pt x="533" y="423"/>
                    <a:pt x="466" y="453"/>
                    <a:pt x="401" y="481"/>
                  </a:cubicBezTo>
                  <a:cubicBezTo>
                    <a:pt x="352" y="503"/>
                    <a:pt x="305" y="524"/>
                    <a:pt x="260" y="547"/>
                  </a:cubicBezTo>
                  <a:cubicBezTo>
                    <a:pt x="226" y="563"/>
                    <a:pt x="194" y="581"/>
                    <a:pt x="165" y="600"/>
                  </a:cubicBezTo>
                  <a:cubicBezTo>
                    <a:pt x="142" y="614"/>
                    <a:pt x="121" y="629"/>
                    <a:pt x="102" y="645"/>
                  </a:cubicBezTo>
                  <a:cubicBezTo>
                    <a:pt x="88" y="658"/>
                    <a:pt x="74" y="671"/>
                    <a:pt x="62" y="686"/>
                  </a:cubicBezTo>
                  <a:cubicBezTo>
                    <a:pt x="44" y="707"/>
                    <a:pt x="28" y="732"/>
                    <a:pt x="17" y="759"/>
                  </a:cubicBezTo>
                  <a:cubicBezTo>
                    <a:pt x="6" y="786"/>
                    <a:pt x="0" y="816"/>
                    <a:pt x="0" y="847"/>
                  </a:cubicBezTo>
                  <a:cubicBezTo>
                    <a:pt x="0" y="875"/>
                    <a:pt x="5" y="904"/>
                    <a:pt x="14" y="933"/>
                  </a:cubicBezTo>
                  <a:cubicBezTo>
                    <a:pt x="27" y="976"/>
                    <a:pt x="49" y="1021"/>
                    <a:pt x="80" y="1068"/>
                  </a:cubicBezTo>
                  <a:cubicBezTo>
                    <a:pt x="112" y="1116"/>
                    <a:pt x="153" y="1166"/>
                    <a:pt x="204" y="1222"/>
                  </a:cubicBezTo>
                  <a:cubicBezTo>
                    <a:pt x="304" y="1129"/>
                    <a:pt x="304" y="1129"/>
                    <a:pt x="304" y="1129"/>
                  </a:cubicBezTo>
                  <a:cubicBezTo>
                    <a:pt x="272" y="1095"/>
                    <a:pt x="245" y="1064"/>
                    <a:pt x="223" y="1035"/>
                  </a:cubicBezTo>
                  <a:cubicBezTo>
                    <a:pt x="190" y="991"/>
                    <a:pt x="168" y="954"/>
                    <a:pt x="155" y="922"/>
                  </a:cubicBezTo>
                  <a:cubicBezTo>
                    <a:pt x="148" y="907"/>
                    <a:pt x="143" y="893"/>
                    <a:pt x="140" y="880"/>
                  </a:cubicBezTo>
                  <a:cubicBezTo>
                    <a:pt x="138" y="868"/>
                    <a:pt x="136" y="857"/>
                    <a:pt x="136" y="847"/>
                  </a:cubicBezTo>
                  <a:cubicBezTo>
                    <a:pt x="136" y="837"/>
                    <a:pt x="138" y="828"/>
                    <a:pt x="140" y="820"/>
                  </a:cubicBezTo>
                  <a:cubicBezTo>
                    <a:pt x="142" y="812"/>
                    <a:pt x="145" y="804"/>
                    <a:pt x="150" y="797"/>
                  </a:cubicBezTo>
                  <a:cubicBezTo>
                    <a:pt x="154" y="789"/>
                    <a:pt x="159" y="782"/>
                    <a:pt x="165" y="774"/>
                  </a:cubicBezTo>
                  <a:cubicBezTo>
                    <a:pt x="177" y="760"/>
                    <a:pt x="193" y="745"/>
                    <a:pt x="214" y="731"/>
                  </a:cubicBezTo>
                  <a:cubicBezTo>
                    <a:pt x="232" y="717"/>
                    <a:pt x="253" y="704"/>
                    <a:pt x="276" y="691"/>
                  </a:cubicBezTo>
                  <a:cubicBezTo>
                    <a:pt x="318" y="669"/>
                    <a:pt x="367" y="646"/>
                    <a:pt x="420" y="622"/>
                  </a:cubicBezTo>
                  <a:cubicBezTo>
                    <a:pt x="499" y="586"/>
                    <a:pt x="588" y="548"/>
                    <a:pt x="675" y="501"/>
                  </a:cubicBezTo>
                  <a:cubicBezTo>
                    <a:pt x="762" y="454"/>
                    <a:pt x="848" y="398"/>
                    <a:pt x="922" y="324"/>
                  </a:cubicBezTo>
                  <a:cubicBezTo>
                    <a:pt x="1027" y="219"/>
                    <a:pt x="1084" y="162"/>
                    <a:pt x="1115" y="131"/>
                  </a:cubicBezTo>
                  <a:cubicBezTo>
                    <a:pt x="1130" y="116"/>
                    <a:pt x="1139" y="107"/>
                    <a:pt x="1144" y="102"/>
                  </a:cubicBezTo>
                  <a:cubicBezTo>
                    <a:pt x="1148" y="97"/>
                    <a:pt x="1149" y="96"/>
                    <a:pt x="1149" y="96"/>
                  </a:cubicBezTo>
                  <a:lnTo>
                    <a:pt x="1053" y="0"/>
                  </a:lnTo>
                  <a:close/>
                </a:path>
              </a:pathLst>
            </a:custGeom>
            <a:solidFill>
              <a:srgbClr val="E5E5E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15"/>
            <p:cNvSpPr/>
            <p:nvPr/>
          </p:nvSpPr>
          <p:spPr bwMode="auto">
            <a:xfrm>
              <a:off x="1893233" y="3156263"/>
              <a:ext cx="1747502" cy="1878573"/>
            </a:xfrm>
            <a:custGeom>
              <a:avLst/>
              <a:gdLst>
                <a:gd name="T0" fmla="*/ 1045 w 1098"/>
                <a:gd name="T1" fmla="*/ 0 h 1180"/>
                <a:gd name="T2" fmla="*/ 817 w 1098"/>
                <a:gd name="T3" fmla="*/ 228 h 1180"/>
                <a:gd name="T4" fmla="*/ 581 w 1098"/>
                <a:gd name="T5" fmla="*/ 394 h 1180"/>
                <a:gd name="T6" fmla="*/ 383 w 1098"/>
                <a:gd name="T7" fmla="*/ 488 h 1180"/>
                <a:gd name="T8" fmla="*/ 243 w 1098"/>
                <a:gd name="T9" fmla="*/ 553 h 1180"/>
                <a:gd name="T10" fmla="*/ 151 w 1098"/>
                <a:gd name="T11" fmla="*/ 604 h 1180"/>
                <a:gd name="T12" fmla="*/ 44 w 1098"/>
                <a:gd name="T13" fmla="*/ 697 h 1180"/>
                <a:gd name="T14" fmla="*/ 12 w 1098"/>
                <a:gd name="T15" fmla="*/ 757 h 1180"/>
                <a:gd name="T16" fmla="*/ 0 w 1098"/>
                <a:gd name="T17" fmla="*/ 826 h 1180"/>
                <a:gd name="T18" fmla="*/ 12 w 1098"/>
                <a:gd name="T19" fmla="*/ 903 h 1180"/>
                <a:gd name="T20" fmla="*/ 75 w 1098"/>
                <a:gd name="T21" fmla="*/ 1031 h 1180"/>
                <a:gd name="T22" fmla="*/ 196 w 1098"/>
                <a:gd name="T23" fmla="*/ 1180 h 1180"/>
                <a:gd name="T24" fmla="*/ 252 w 1098"/>
                <a:gd name="T25" fmla="*/ 1129 h 1180"/>
                <a:gd name="T26" fmla="*/ 115 w 1098"/>
                <a:gd name="T27" fmla="*/ 949 h 1180"/>
                <a:gd name="T28" fmla="*/ 85 w 1098"/>
                <a:gd name="T29" fmla="*/ 881 h 1180"/>
                <a:gd name="T30" fmla="*/ 76 w 1098"/>
                <a:gd name="T31" fmla="*/ 826 h 1180"/>
                <a:gd name="T32" fmla="*/ 81 w 1098"/>
                <a:gd name="T33" fmla="*/ 791 h 1180"/>
                <a:gd name="T34" fmla="*/ 113 w 1098"/>
                <a:gd name="T35" fmla="*/ 732 h 1180"/>
                <a:gd name="T36" fmla="*/ 168 w 1098"/>
                <a:gd name="T37" fmla="*/ 684 h 1180"/>
                <a:gd name="T38" fmla="*/ 314 w 1098"/>
                <a:gd name="T39" fmla="*/ 603 h 1180"/>
                <a:gd name="T40" fmla="*/ 595 w 1098"/>
                <a:gd name="T41" fmla="*/ 472 h 1180"/>
                <a:gd name="T42" fmla="*/ 870 w 1098"/>
                <a:gd name="T43" fmla="*/ 282 h 1180"/>
                <a:gd name="T44" fmla="*/ 1098 w 1098"/>
                <a:gd name="T45" fmla="*/ 54 h 1180"/>
                <a:gd name="T46" fmla="*/ 1045 w 1098"/>
                <a:gd name="T4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8" h="1180">
                  <a:moveTo>
                    <a:pt x="1045" y="0"/>
                  </a:moveTo>
                  <a:cubicBezTo>
                    <a:pt x="1045" y="0"/>
                    <a:pt x="1028" y="17"/>
                    <a:pt x="817" y="228"/>
                  </a:cubicBezTo>
                  <a:cubicBezTo>
                    <a:pt x="750" y="295"/>
                    <a:pt x="667" y="348"/>
                    <a:pt x="581" y="394"/>
                  </a:cubicBezTo>
                  <a:cubicBezTo>
                    <a:pt x="516" y="429"/>
                    <a:pt x="448" y="459"/>
                    <a:pt x="383" y="488"/>
                  </a:cubicBezTo>
                  <a:cubicBezTo>
                    <a:pt x="334" y="510"/>
                    <a:pt x="287" y="531"/>
                    <a:pt x="243" y="553"/>
                  </a:cubicBezTo>
                  <a:cubicBezTo>
                    <a:pt x="210" y="569"/>
                    <a:pt x="179" y="586"/>
                    <a:pt x="151" y="604"/>
                  </a:cubicBezTo>
                  <a:cubicBezTo>
                    <a:pt x="108" y="631"/>
                    <a:pt x="71" y="661"/>
                    <a:pt x="44" y="697"/>
                  </a:cubicBezTo>
                  <a:cubicBezTo>
                    <a:pt x="31" y="716"/>
                    <a:pt x="20" y="736"/>
                    <a:pt x="12" y="757"/>
                  </a:cubicBezTo>
                  <a:cubicBezTo>
                    <a:pt x="4" y="779"/>
                    <a:pt x="0" y="802"/>
                    <a:pt x="0" y="826"/>
                  </a:cubicBezTo>
                  <a:cubicBezTo>
                    <a:pt x="0" y="851"/>
                    <a:pt x="4" y="876"/>
                    <a:pt x="12" y="903"/>
                  </a:cubicBezTo>
                  <a:cubicBezTo>
                    <a:pt x="24" y="943"/>
                    <a:pt x="45" y="985"/>
                    <a:pt x="75" y="1031"/>
                  </a:cubicBezTo>
                  <a:cubicBezTo>
                    <a:pt x="106" y="1076"/>
                    <a:pt x="145" y="1126"/>
                    <a:pt x="196" y="1180"/>
                  </a:cubicBezTo>
                  <a:cubicBezTo>
                    <a:pt x="252" y="1129"/>
                    <a:pt x="252" y="1129"/>
                    <a:pt x="252" y="1129"/>
                  </a:cubicBezTo>
                  <a:cubicBezTo>
                    <a:pt x="187" y="1059"/>
                    <a:pt x="143" y="999"/>
                    <a:pt x="115" y="949"/>
                  </a:cubicBezTo>
                  <a:cubicBezTo>
                    <a:pt x="101" y="924"/>
                    <a:pt x="91" y="901"/>
                    <a:pt x="85" y="881"/>
                  </a:cubicBezTo>
                  <a:cubicBezTo>
                    <a:pt x="79" y="861"/>
                    <a:pt x="76" y="843"/>
                    <a:pt x="76" y="826"/>
                  </a:cubicBezTo>
                  <a:cubicBezTo>
                    <a:pt x="76" y="814"/>
                    <a:pt x="78" y="802"/>
                    <a:pt x="81" y="791"/>
                  </a:cubicBezTo>
                  <a:cubicBezTo>
                    <a:pt x="87" y="770"/>
                    <a:pt x="97" y="751"/>
                    <a:pt x="113" y="732"/>
                  </a:cubicBezTo>
                  <a:cubicBezTo>
                    <a:pt x="128" y="716"/>
                    <a:pt x="146" y="700"/>
                    <a:pt x="168" y="684"/>
                  </a:cubicBezTo>
                  <a:cubicBezTo>
                    <a:pt x="207" y="656"/>
                    <a:pt x="257" y="630"/>
                    <a:pt x="314" y="603"/>
                  </a:cubicBezTo>
                  <a:cubicBezTo>
                    <a:pt x="398" y="563"/>
                    <a:pt x="497" y="522"/>
                    <a:pt x="595" y="472"/>
                  </a:cubicBezTo>
                  <a:cubicBezTo>
                    <a:pt x="693" y="422"/>
                    <a:pt x="790" y="362"/>
                    <a:pt x="870" y="282"/>
                  </a:cubicBezTo>
                  <a:cubicBezTo>
                    <a:pt x="1082" y="71"/>
                    <a:pt x="1098" y="54"/>
                    <a:pt x="1098" y="54"/>
                  </a:cubicBezTo>
                  <a:lnTo>
                    <a:pt x="1045" y="0"/>
                  </a:lnTo>
                  <a:close/>
                </a:path>
              </a:pathLst>
            </a:custGeom>
            <a:solidFill>
              <a:srgbClr val="F1F1F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16"/>
            <p:cNvSpPr/>
            <p:nvPr/>
          </p:nvSpPr>
          <p:spPr bwMode="auto">
            <a:xfrm>
              <a:off x="3234769" y="3197529"/>
              <a:ext cx="367215" cy="365496"/>
            </a:xfrm>
            <a:custGeom>
              <a:avLst/>
              <a:gdLst>
                <a:gd name="T0" fmla="*/ 230 w 230"/>
                <a:gd name="T1" fmla="*/ 126 h 229"/>
                <a:gd name="T2" fmla="*/ 177 w 230"/>
                <a:gd name="T3" fmla="*/ 53 h 229"/>
                <a:gd name="T4" fmla="*/ 104 w 230"/>
                <a:gd name="T5" fmla="*/ 0 h 229"/>
                <a:gd name="T6" fmla="*/ 0 w 230"/>
                <a:gd name="T7" fmla="*/ 229 h 229"/>
                <a:gd name="T8" fmla="*/ 230 w 230"/>
                <a:gd name="T9" fmla="*/ 126 h 229"/>
              </a:gdLst>
              <a:ahLst/>
              <a:cxnLst>
                <a:cxn ang="0">
                  <a:pos x="T0" y="T1"/>
                </a:cxn>
                <a:cxn ang="0">
                  <a:pos x="T2" y="T3"/>
                </a:cxn>
                <a:cxn ang="0">
                  <a:pos x="T4" y="T5"/>
                </a:cxn>
                <a:cxn ang="0">
                  <a:pos x="T6" y="T7"/>
                </a:cxn>
                <a:cxn ang="0">
                  <a:pos x="T8" y="T9"/>
                </a:cxn>
              </a:cxnLst>
              <a:rect l="0" t="0" r="r" b="b"/>
              <a:pathLst>
                <a:path w="230" h="229">
                  <a:moveTo>
                    <a:pt x="230" y="126"/>
                  </a:moveTo>
                  <a:cubicBezTo>
                    <a:pt x="177" y="53"/>
                    <a:pt x="177" y="53"/>
                    <a:pt x="177" y="53"/>
                  </a:cubicBezTo>
                  <a:cubicBezTo>
                    <a:pt x="104" y="0"/>
                    <a:pt x="104" y="0"/>
                    <a:pt x="104" y="0"/>
                  </a:cubicBezTo>
                  <a:cubicBezTo>
                    <a:pt x="104" y="0"/>
                    <a:pt x="0" y="96"/>
                    <a:pt x="0" y="229"/>
                  </a:cubicBezTo>
                  <a:cubicBezTo>
                    <a:pt x="134" y="229"/>
                    <a:pt x="230" y="126"/>
                    <a:pt x="230" y="126"/>
                  </a:cubicBezTo>
                  <a:close/>
                </a:path>
              </a:pathLst>
            </a:custGeom>
            <a:solidFill>
              <a:srgbClr val="F6921E"/>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17"/>
            <p:cNvSpPr/>
            <p:nvPr/>
          </p:nvSpPr>
          <p:spPr bwMode="auto">
            <a:xfrm>
              <a:off x="3314116" y="3221110"/>
              <a:ext cx="263879" cy="261349"/>
            </a:xfrm>
            <a:custGeom>
              <a:avLst/>
              <a:gdLst>
                <a:gd name="T0" fmla="*/ 165 w 165"/>
                <a:gd name="T1" fmla="*/ 90 h 164"/>
                <a:gd name="T2" fmla="*/ 127 w 165"/>
                <a:gd name="T3" fmla="*/ 38 h 164"/>
                <a:gd name="T4" fmla="*/ 75 w 165"/>
                <a:gd name="T5" fmla="*/ 0 h 164"/>
                <a:gd name="T6" fmla="*/ 0 w 165"/>
                <a:gd name="T7" fmla="*/ 164 h 164"/>
                <a:gd name="T8" fmla="*/ 165 w 165"/>
                <a:gd name="T9" fmla="*/ 90 h 164"/>
              </a:gdLst>
              <a:ahLst/>
              <a:cxnLst>
                <a:cxn ang="0">
                  <a:pos x="T0" y="T1"/>
                </a:cxn>
                <a:cxn ang="0">
                  <a:pos x="T2" y="T3"/>
                </a:cxn>
                <a:cxn ang="0">
                  <a:pos x="T4" y="T5"/>
                </a:cxn>
                <a:cxn ang="0">
                  <a:pos x="T6" y="T7"/>
                </a:cxn>
                <a:cxn ang="0">
                  <a:pos x="T8" y="T9"/>
                </a:cxn>
              </a:cxnLst>
              <a:rect l="0" t="0" r="r" b="b"/>
              <a:pathLst>
                <a:path w="165" h="164">
                  <a:moveTo>
                    <a:pt x="165" y="90"/>
                  </a:moveTo>
                  <a:cubicBezTo>
                    <a:pt x="127" y="38"/>
                    <a:pt x="127" y="38"/>
                    <a:pt x="127" y="38"/>
                  </a:cubicBezTo>
                  <a:cubicBezTo>
                    <a:pt x="75" y="0"/>
                    <a:pt x="75" y="0"/>
                    <a:pt x="75" y="0"/>
                  </a:cubicBezTo>
                  <a:cubicBezTo>
                    <a:pt x="75" y="0"/>
                    <a:pt x="0" y="69"/>
                    <a:pt x="0" y="164"/>
                  </a:cubicBezTo>
                  <a:cubicBezTo>
                    <a:pt x="96" y="164"/>
                    <a:pt x="165" y="90"/>
                    <a:pt x="165" y="90"/>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8"/>
            <p:cNvSpPr/>
            <p:nvPr/>
          </p:nvSpPr>
          <p:spPr bwMode="auto">
            <a:xfrm>
              <a:off x="3380547" y="3240760"/>
              <a:ext cx="177149" cy="178818"/>
            </a:xfrm>
            <a:custGeom>
              <a:avLst/>
              <a:gdLst>
                <a:gd name="T0" fmla="*/ 112 w 112"/>
                <a:gd name="T1" fmla="*/ 61 h 112"/>
                <a:gd name="T2" fmla="*/ 86 w 112"/>
                <a:gd name="T3" fmla="*/ 26 h 112"/>
                <a:gd name="T4" fmla="*/ 50 w 112"/>
                <a:gd name="T5" fmla="*/ 0 h 112"/>
                <a:gd name="T6" fmla="*/ 0 w 112"/>
                <a:gd name="T7" fmla="*/ 112 h 112"/>
                <a:gd name="T8" fmla="*/ 112 w 112"/>
                <a:gd name="T9" fmla="*/ 61 h 112"/>
              </a:gdLst>
              <a:ahLst/>
              <a:cxnLst>
                <a:cxn ang="0">
                  <a:pos x="T0" y="T1"/>
                </a:cxn>
                <a:cxn ang="0">
                  <a:pos x="T2" y="T3"/>
                </a:cxn>
                <a:cxn ang="0">
                  <a:pos x="T4" y="T5"/>
                </a:cxn>
                <a:cxn ang="0">
                  <a:pos x="T6" y="T7"/>
                </a:cxn>
                <a:cxn ang="0">
                  <a:pos x="T8" y="T9"/>
                </a:cxn>
              </a:cxnLst>
              <a:rect l="0" t="0" r="r" b="b"/>
              <a:pathLst>
                <a:path w="112" h="112">
                  <a:moveTo>
                    <a:pt x="112" y="61"/>
                  </a:moveTo>
                  <a:cubicBezTo>
                    <a:pt x="86" y="26"/>
                    <a:pt x="86" y="26"/>
                    <a:pt x="86" y="26"/>
                  </a:cubicBezTo>
                  <a:cubicBezTo>
                    <a:pt x="50" y="0"/>
                    <a:pt x="50" y="0"/>
                    <a:pt x="50" y="0"/>
                  </a:cubicBezTo>
                  <a:cubicBezTo>
                    <a:pt x="50" y="0"/>
                    <a:pt x="0" y="47"/>
                    <a:pt x="0" y="112"/>
                  </a:cubicBezTo>
                  <a:cubicBezTo>
                    <a:pt x="65" y="112"/>
                    <a:pt x="112" y="61"/>
                    <a:pt x="112" y="61"/>
                  </a:cubicBezTo>
                  <a:close/>
                </a:path>
              </a:pathLst>
            </a:custGeom>
            <a:solidFill>
              <a:srgbClr val="FBED2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9"/>
            <p:cNvSpPr/>
            <p:nvPr/>
          </p:nvSpPr>
          <p:spPr bwMode="auto">
            <a:xfrm>
              <a:off x="3170183" y="2741642"/>
              <a:ext cx="509304" cy="512873"/>
            </a:xfrm>
            <a:custGeom>
              <a:avLst/>
              <a:gdLst>
                <a:gd name="T0" fmla="*/ 320 w 320"/>
                <a:gd name="T1" fmla="*/ 24 h 323"/>
                <a:gd name="T2" fmla="*/ 201 w 320"/>
                <a:gd name="T3" fmla="*/ 67 h 323"/>
                <a:gd name="T4" fmla="*/ 0 w 320"/>
                <a:gd name="T5" fmla="*/ 268 h 323"/>
                <a:gd name="T6" fmla="*/ 180 w 320"/>
                <a:gd name="T7" fmla="*/ 255 h 323"/>
                <a:gd name="T8" fmla="*/ 320 w 320"/>
                <a:gd name="T9" fmla="*/ 24 h 323"/>
              </a:gdLst>
              <a:ahLst/>
              <a:cxnLst>
                <a:cxn ang="0">
                  <a:pos x="T0" y="T1"/>
                </a:cxn>
                <a:cxn ang="0">
                  <a:pos x="T2" y="T3"/>
                </a:cxn>
                <a:cxn ang="0">
                  <a:pos x="T4" y="T5"/>
                </a:cxn>
                <a:cxn ang="0">
                  <a:pos x="T6" y="T7"/>
                </a:cxn>
                <a:cxn ang="0">
                  <a:pos x="T8" y="T9"/>
                </a:cxn>
              </a:cxnLst>
              <a:rect l="0" t="0" r="r" b="b"/>
              <a:pathLst>
                <a:path w="320" h="323">
                  <a:moveTo>
                    <a:pt x="320" y="24"/>
                  </a:moveTo>
                  <a:cubicBezTo>
                    <a:pt x="320" y="24"/>
                    <a:pt x="269" y="0"/>
                    <a:pt x="201" y="67"/>
                  </a:cubicBezTo>
                  <a:cubicBezTo>
                    <a:pt x="134" y="134"/>
                    <a:pt x="0" y="268"/>
                    <a:pt x="0" y="268"/>
                  </a:cubicBezTo>
                  <a:cubicBezTo>
                    <a:pt x="0" y="268"/>
                    <a:pt x="112" y="187"/>
                    <a:pt x="180" y="255"/>
                  </a:cubicBezTo>
                  <a:cubicBezTo>
                    <a:pt x="248" y="323"/>
                    <a:pt x="320" y="24"/>
                    <a:pt x="320" y="24"/>
                  </a:cubicBezTo>
                  <a:close/>
                </a:path>
              </a:pathLst>
            </a:custGeom>
            <a:solidFill>
              <a:srgbClr val="333F50">
                <a:lumMod val="75000"/>
              </a:srgbClr>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20"/>
            <p:cNvSpPr/>
            <p:nvPr/>
          </p:nvSpPr>
          <p:spPr bwMode="auto">
            <a:xfrm>
              <a:off x="3544780" y="3118928"/>
              <a:ext cx="514839" cy="508943"/>
            </a:xfrm>
            <a:custGeom>
              <a:avLst/>
              <a:gdLst>
                <a:gd name="T0" fmla="*/ 298 w 323"/>
                <a:gd name="T1" fmla="*/ 0 h 320"/>
                <a:gd name="T2" fmla="*/ 256 w 323"/>
                <a:gd name="T3" fmla="*/ 119 h 320"/>
                <a:gd name="T4" fmla="*/ 55 w 323"/>
                <a:gd name="T5" fmla="*/ 320 h 320"/>
                <a:gd name="T6" fmla="*/ 68 w 323"/>
                <a:gd name="T7" fmla="*/ 141 h 320"/>
                <a:gd name="T8" fmla="*/ 298 w 323"/>
                <a:gd name="T9" fmla="*/ 0 h 320"/>
              </a:gdLst>
              <a:ahLst/>
              <a:cxnLst>
                <a:cxn ang="0">
                  <a:pos x="T0" y="T1"/>
                </a:cxn>
                <a:cxn ang="0">
                  <a:pos x="T2" y="T3"/>
                </a:cxn>
                <a:cxn ang="0">
                  <a:pos x="T4" y="T5"/>
                </a:cxn>
                <a:cxn ang="0">
                  <a:pos x="T6" y="T7"/>
                </a:cxn>
                <a:cxn ang="0">
                  <a:pos x="T8" y="T9"/>
                </a:cxn>
              </a:cxnLst>
              <a:rect l="0" t="0" r="r" b="b"/>
              <a:pathLst>
                <a:path w="323" h="320">
                  <a:moveTo>
                    <a:pt x="298" y="0"/>
                  </a:moveTo>
                  <a:cubicBezTo>
                    <a:pt x="298" y="0"/>
                    <a:pt x="323" y="52"/>
                    <a:pt x="256" y="119"/>
                  </a:cubicBezTo>
                  <a:cubicBezTo>
                    <a:pt x="189" y="186"/>
                    <a:pt x="55" y="320"/>
                    <a:pt x="55" y="320"/>
                  </a:cubicBezTo>
                  <a:cubicBezTo>
                    <a:pt x="55" y="320"/>
                    <a:pt x="136" y="209"/>
                    <a:pt x="68" y="141"/>
                  </a:cubicBezTo>
                  <a:cubicBezTo>
                    <a:pt x="0" y="73"/>
                    <a:pt x="298" y="0"/>
                    <a:pt x="298" y="0"/>
                  </a:cubicBezTo>
                  <a:close/>
                </a:path>
              </a:pathLst>
            </a:custGeom>
            <a:solidFill>
              <a:srgbClr val="333F50">
                <a:lumMod val="75000"/>
              </a:srgbClr>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21"/>
            <p:cNvSpPr/>
            <p:nvPr/>
          </p:nvSpPr>
          <p:spPr bwMode="auto">
            <a:xfrm>
              <a:off x="3400846" y="3091418"/>
              <a:ext cx="306320" cy="306545"/>
            </a:xfrm>
            <a:custGeom>
              <a:avLst/>
              <a:gdLst>
                <a:gd name="T0" fmla="*/ 298 w 454"/>
                <a:gd name="T1" fmla="*/ 457 h 457"/>
                <a:gd name="T2" fmla="*/ 0 w 454"/>
                <a:gd name="T3" fmla="*/ 159 h 457"/>
                <a:gd name="T4" fmla="*/ 156 w 454"/>
                <a:gd name="T5" fmla="*/ 0 h 457"/>
                <a:gd name="T6" fmla="*/ 454 w 454"/>
                <a:gd name="T7" fmla="*/ 298 h 457"/>
                <a:gd name="T8" fmla="*/ 298 w 454"/>
                <a:gd name="T9" fmla="*/ 457 h 457"/>
              </a:gdLst>
              <a:ahLst/>
              <a:cxnLst>
                <a:cxn ang="0">
                  <a:pos x="T0" y="T1"/>
                </a:cxn>
                <a:cxn ang="0">
                  <a:pos x="T2" y="T3"/>
                </a:cxn>
                <a:cxn ang="0">
                  <a:pos x="T4" y="T5"/>
                </a:cxn>
                <a:cxn ang="0">
                  <a:pos x="T6" y="T7"/>
                </a:cxn>
                <a:cxn ang="0">
                  <a:pos x="T8" y="T9"/>
                </a:cxn>
              </a:cxnLst>
              <a:rect l="0" t="0" r="r" b="b"/>
              <a:pathLst>
                <a:path w="454" h="457">
                  <a:moveTo>
                    <a:pt x="298" y="457"/>
                  </a:moveTo>
                  <a:lnTo>
                    <a:pt x="0" y="159"/>
                  </a:lnTo>
                  <a:lnTo>
                    <a:pt x="156" y="0"/>
                  </a:lnTo>
                  <a:lnTo>
                    <a:pt x="454" y="298"/>
                  </a:lnTo>
                  <a:lnTo>
                    <a:pt x="298" y="457"/>
                  </a:lnTo>
                  <a:close/>
                </a:path>
              </a:pathLst>
            </a:custGeom>
            <a:solidFill>
              <a:srgbClr val="E5E5E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2"/>
            <p:cNvSpPr/>
            <p:nvPr/>
          </p:nvSpPr>
          <p:spPr bwMode="auto">
            <a:xfrm>
              <a:off x="3400846" y="3091418"/>
              <a:ext cx="112563" cy="112006"/>
            </a:xfrm>
            <a:custGeom>
              <a:avLst/>
              <a:gdLst>
                <a:gd name="T0" fmla="*/ 10 w 166"/>
                <a:gd name="T1" fmla="*/ 166 h 166"/>
                <a:gd name="T2" fmla="*/ 0 w 166"/>
                <a:gd name="T3" fmla="*/ 159 h 166"/>
                <a:gd name="T4" fmla="*/ 156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6" y="0"/>
                  </a:lnTo>
                  <a:lnTo>
                    <a:pt x="166" y="10"/>
                  </a:lnTo>
                  <a:lnTo>
                    <a:pt x="10"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23"/>
            <p:cNvSpPr/>
            <p:nvPr/>
          </p:nvSpPr>
          <p:spPr bwMode="auto">
            <a:xfrm>
              <a:off x="3417453" y="3107138"/>
              <a:ext cx="108873" cy="112006"/>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24"/>
            <p:cNvSpPr/>
            <p:nvPr/>
          </p:nvSpPr>
          <p:spPr bwMode="auto">
            <a:xfrm>
              <a:off x="3430371" y="3120893"/>
              <a:ext cx="112563" cy="112008"/>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25"/>
            <p:cNvSpPr/>
            <p:nvPr/>
          </p:nvSpPr>
          <p:spPr bwMode="auto">
            <a:xfrm>
              <a:off x="3445133" y="3138578"/>
              <a:ext cx="112563" cy="108076"/>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26"/>
            <p:cNvSpPr/>
            <p:nvPr/>
          </p:nvSpPr>
          <p:spPr bwMode="auto">
            <a:xfrm>
              <a:off x="3461740" y="3152333"/>
              <a:ext cx="110718" cy="112008"/>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27"/>
            <p:cNvSpPr/>
            <p:nvPr/>
          </p:nvSpPr>
          <p:spPr bwMode="auto">
            <a:xfrm>
              <a:off x="3476503" y="3166089"/>
              <a:ext cx="110718" cy="112006"/>
            </a:xfrm>
            <a:custGeom>
              <a:avLst/>
              <a:gdLst>
                <a:gd name="T0" fmla="*/ 10 w 166"/>
                <a:gd name="T1" fmla="*/ 166 h 166"/>
                <a:gd name="T2" fmla="*/ 0 w 166"/>
                <a:gd name="T3" fmla="*/ 159 h 166"/>
                <a:gd name="T4" fmla="*/ 159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9" y="0"/>
                  </a:lnTo>
                  <a:lnTo>
                    <a:pt x="166" y="10"/>
                  </a:lnTo>
                  <a:lnTo>
                    <a:pt x="10"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28"/>
            <p:cNvSpPr/>
            <p:nvPr/>
          </p:nvSpPr>
          <p:spPr bwMode="auto">
            <a:xfrm>
              <a:off x="3491265" y="3181809"/>
              <a:ext cx="110718" cy="112006"/>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29"/>
            <p:cNvSpPr/>
            <p:nvPr/>
          </p:nvSpPr>
          <p:spPr bwMode="auto">
            <a:xfrm>
              <a:off x="3506028" y="3195564"/>
              <a:ext cx="112564" cy="112008"/>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30"/>
            <p:cNvSpPr/>
            <p:nvPr/>
          </p:nvSpPr>
          <p:spPr bwMode="auto">
            <a:xfrm>
              <a:off x="3520790" y="3213250"/>
              <a:ext cx="110718" cy="108076"/>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1"/>
            <p:cNvSpPr/>
            <p:nvPr/>
          </p:nvSpPr>
          <p:spPr bwMode="auto">
            <a:xfrm>
              <a:off x="3535553" y="3227004"/>
              <a:ext cx="112564" cy="112008"/>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2"/>
            <p:cNvSpPr/>
            <p:nvPr/>
          </p:nvSpPr>
          <p:spPr bwMode="auto">
            <a:xfrm>
              <a:off x="3550315" y="3242725"/>
              <a:ext cx="112564" cy="110042"/>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33"/>
            <p:cNvSpPr/>
            <p:nvPr/>
          </p:nvSpPr>
          <p:spPr bwMode="auto">
            <a:xfrm>
              <a:off x="3566923" y="3256480"/>
              <a:ext cx="110718" cy="112006"/>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34"/>
            <p:cNvSpPr/>
            <p:nvPr/>
          </p:nvSpPr>
          <p:spPr bwMode="auto">
            <a:xfrm>
              <a:off x="3579840" y="3272201"/>
              <a:ext cx="112564" cy="110042"/>
            </a:xfrm>
            <a:custGeom>
              <a:avLst/>
              <a:gdLst>
                <a:gd name="T0" fmla="*/ 10 w 166"/>
                <a:gd name="T1" fmla="*/ 165 h 165"/>
                <a:gd name="T2" fmla="*/ 0 w 166"/>
                <a:gd name="T3" fmla="*/ 158 h 165"/>
                <a:gd name="T4" fmla="*/ 159 w 166"/>
                <a:gd name="T5" fmla="*/ 0 h 165"/>
                <a:gd name="T6" fmla="*/ 166 w 166"/>
                <a:gd name="T7" fmla="*/ 9 h 165"/>
                <a:gd name="T8" fmla="*/ 10 w 166"/>
                <a:gd name="T9" fmla="*/ 165 h 165"/>
              </a:gdLst>
              <a:ahLst/>
              <a:cxnLst>
                <a:cxn ang="0">
                  <a:pos x="T0" y="T1"/>
                </a:cxn>
                <a:cxn ang="0">
                  <a:pos x="T2" y="T3"/>
                </a:cxn>
                <a:cxn ang="0">
                  <a:pos x="T4" y="T5"/>
                </a:cxn>
                <a:cxn ang="0">
                  <a:pos x="T6" y="T7"/>
                </a:cxn>
                <a:cxn ang="0">
                  <a:pos x="T8" y="T9"/>
                </a:cxn>
              </a:cxnLst>
              <a:rect l="0" t="0" r="r" b="b"/>
              <a:pathLst>
                <a:path w="166" h="165">
                  <a:moveTo>
                    <a:pt x="10" y="165"/>
                  </a:moveTo>
                  <a:lnTo>
                    <a:pt x="0" y="158"/>
                  </a:lnTo>
                  <a:lnTo>
                    <a:pt x="159" y="0"/>
                  </a:lnTo>
                  <a:lnTo>
                    <a:pt x="166" y="9"/>
                  </a:lnTo>
                  <a:lnTo>
                    <a:pt x="10" y="165"/>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35"/>
            <p:cNvSpPr/>
            <p:nvPr/>
          </p:nvSpPr>
          <p:spPr bwMode="auto">
            <a:xfrm>
              <a:off x="3596448" y="3287921"/>
              <a:ext cx="110718" cy="110042"/>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36"/>
            <p:cNvSpPr/>
            <p:nvPr/>
          </p:nvSpPr>
          <p:spPr bwMode="auto">
            <a:xfrm>
              <a:off x="3426680" y="2059774"/>
              <a:ext cx="1312010" cy="1312643"/>
            </a:xfrm>
            <a:custGeom>
              <a:avLst/>
              <a:gdLst>
                <a:gd name="T0" fmla="*/ 141 w 824"/>
                <a:gd name="T1" fmla="*/ 825 h 825"/>
                <a:gd name="T2" fmla="*/ 482 w 824"/>
                <a:gd name="T3" fmla="*/ 564 h 825"/>
                <a:gd name="T4" fmla="*/ 763 w 824"/>
                <a:gd name="T5" fmla="*/ 61 h 825"/>
                <a:gd name="T6" fmla="*/ 261 w 824"/>
                <a:gd name="T7" fmla="*/ 343 h 825"/>
                <a:gd name="T8" fmla="*/ 0 w 824"/>
                <a:gd name="T9" fmla="*/ 683 h 825"/>
                <a:gd name="T10" fmla="*/ 141 w 824"/>
                <a:gd name="T11" fmla="*/ 825 h 825"/>
              </a:gdLst>
              <a:ahLst/>
              <a:cxnLst>
                <a:cxn ang="0">
                  <a:pos x="T0" y="T1"/>
                </a:cxn>
                <a:cxn ang="0">
                  <a:pos x="T2" y="T3"/>
                </a:cxn>
                <a:cxn ang="0">
                  <a:pos x="T4" y="T5"/>
                </a:cxn>
                <a:cxn ang="0">
                  <a:pos x="T6" y="T7"/>
                </a:cxn>
                <a:cxn ang="0">
                  <a:pos x="T8" y="T9"/>
                </a:cxn>
                <a:cxn ang="0">
                  <a:pos x="T10" y="T11"/>
                </a:cxn>
              </a:cxnLst>
              <a:rect l="0" t="0" r="r" b="b"/>
              <a:pathLst>
                <a:path w="824" h="825">
                  <a:moveTo>
                    <a:pt x="141" y="825"/>
                  </a:moveTo>
                  <a:cubicBezTo>
                    <a:pt x="237" y="778"/>
                    <a:pt x="361" y="685"/>
                    <a:pt x="482" y="564"/>
                  </a:cubicBezTo>
                  <a:cubicBezTo>
                    <a:pt x="698" y="348"/>
                    <a:pt x="824" y="123"/>
                    <a:pt x="763" y="61"/>
                  </a:cubicBezTo>
                  <a:cubicBezTo>
                    <a:pt x="702" y="0"/>
                    <a:pt x="477" y="126"/>
                    <a:pt x="261" y="343"/>
                  </a:cubicBezTo>
                  <a:cubicBezTo>
                    <a:pt x="140" y="464"/>
                    <a:pt x="47" y="587"/>
                    <a:pt x="0" y="683"/>
                  </a:cubicBezTo>
                  <a:cubicBezTo>
                    <a:pt x="141" y="825"/>
                    <a:pt x="141" y="825"/>
                    <a:pt x="141" y="825"/>
                  </a:cubicBezTo>
                </a:path>
              </a:pathLst>
            </a:custGeom>
            <a:solidFill>
              <a:srgbClr val="44546A">
                <a:lumMod val="20000"/>
                <a:lumOff val="80000"/>
              </a:srgbClr>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37"/>
            <p:cNvSpPr/>
            <p:nvPr/>
          </p:nvSpPr>
          <p:spPr bwMode="auto">
            <a:xfrm>
              <a:off x="3548470" y="2778977"/>
              <a:ext cx="470552" cy="471608"/>
            </a:xfrm>
            <a:custGeom>
              <a:avLst/>
              <a:gdLst>
                <a:gd name="T0" fmla="*/ 205 w 295"/>
                <a:gd name="T1" fmla="*/ 285 h 296"/>
                <a:gd name="T2" fmla="*/ 295 w 295"/>
                <a:gd name="T3" fmla="*/ 213 h 296"/>
                <a:gd name="T4" fmla="*/ 176 w 295"/>
                <a:gd name="T5" fmla="*/ 120 h 296"/>
                <a:gd name="T6" fmla="*/ 82 w 295"/>
                <a:gd name="T7" fmla="*/ 0 h 296"/>
                <a:gd name="T8" fmla="*/ 11 w 295"/>
                <a:gd name="T9" fmla="*/ 90 h 296"/>
                <a:gd name="T10" fmla="*/ 95 w 295"/>
                <a:gd name="T11" fmla="*/ 201 h 296"/>
                <a:gd name="T12" fmla="*/ 205 w 295"/>
                <a:gd name="T13" fmla="*/ 285 h 296"/>
              </a:gdLst>
              <a:ahLst/>
              <a:cxnLst>
                <a:cxn ang="0">
                  <a:pos x="T0" y="T1"/>
                </a:cxn>
                <a:cxn ang="0">
                  <a:pos x="T2" y="T3"/>
                </a:cxn>
                <a:cxn ang="0">
                  <a:pos x="T4" y="T5"/>
                </a:cxn>
                <a:cxn ang="0">
                  <a:pos x="T6" y="T7"/>
                </a:cxn>
                <a:cxn ang="0">
                  <a:pos x="T8" y="T9"/>
                </a:cxn>
                <a:cxn ang="0">
                  <a:pos x="T10" y="T11"/>
                </a:cxn>
                <a:cxn ang="0">
                  <a:pos x="T12" y="T13"/>
                </a:cxn>
              </a:cxnLst>
              <a:rect l="0" t="0" r="r" b="b"/>
              <a:pathLst>
                <a:path w="295" h="296">
                  <a:moveTo>
                    <a:pt x="205" y="285"/>
                  </a:moveTo>
                  <a:cubicBezTo>
                    <a:pt x="235" y="263"/>
                    <a:pt x="265" y="240"/>
                    <a:pt x="295" y="213"/>
                  </a:cubicBezTo>
                  <a:cubicBezTo>
                    <a:pt x="295" y="213"/>
                    <a:pt x="281" y="225"/>
                    <a:pt x="176" y="120"/>
                  </a:cubicBezTo>
                  <a:cubicBezTo>
                    <a:pt x="71" y="15"/>
                    <a:pt x="82" y="0"/>
                    <a:pt x="82" y="0"/>
                  </a:cubicBezTo>
                  <a:cubicBezTo>
                    <a:pt x="56" y="31"/>
                    <a:pt x="32" y="61"/>
                    <a:pt x="11" y="90"/>
                  </a:cubicBezTo>
                  <a:cubicBezTo>
                    <a:pt x="11" y="90"/>
                    <a:pt x="0" y="105"/>
                    <a:pt x="95" y="201"/>
                  </a:cubicBezTo>
                  <a:cubicBezTo>
                    <a:pt x="190" y="296"/>
                    <a:pt x="205" y="285"/>
                    <a:pt x="205" y="285"/>
                  </a:cubicBezTo>
                  <a:close/>
                </a:path>
              </a:pathLst>
            </a:custGeom>
            <a:solidFill>
              <a:srgbClr val="CA8F4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8"/>
            <p:cNvSpPr/>
            <p:nvPr/>
          </p:nvSpPr>
          <p:spPr bwMode="auto">
            <a:xfrm>
              <a:off x="4179564" y="2093180"/>
              <a:ext cx="525911" cy="526629"/>
            </a:xfrm>
            <a:custGeom>
              <a:avLst/>
              <a:gdLst>
                <a:gd name="T0" fmla="*/ 191 w 331"/>
                <a:gd name="T1" fmla="*/ 331 h 331"/>
                <a:gd name="T2" fmla="*/ 290 w 331"/>
                <a:gd name="T3" fmla="*/ 40 h 331"/>
                <a:gd name="T4" fmla="*/ 0 w 331"/>
                <a:gd name="T5" fmla="*/ 140 h 331"/>
                <a:gd name="T6" fmla="*/ 75 w 331"/>
                <a:gd name="T7" fmla="*/ 256 h 331"/>
                <a:gd name="T8" fmla="*/ 191 w 331"/>
                <a:gd name="T9" fmla="*/ 331 h 331"/>
              </a:gdLst>
              <a:ahLst/>
              <a:cxnLst>
                <a:cxn ang="0">
                  <a:pos x="T0" y="T1"/>
                </a:cxn>
                <a:cxn ang="0">
                  <a:pos x="T2" y="T3"/>
                </a:cxn>
                <a:cxn ang="0">
                  <a:pos x="T4" y="T5"/>
                </a:cxn>
                <a:cxn ang="0">
                  <a:pos x="T6" y="T7"/>
                </a:cxn>
                <a:cxn ang="0">
                  <a:pos x="T8" y="T9"/>
                </a:cxn>
              </a:cxnLst>
              <a:rect l="0" t="0" r="r" b="b"/>
              <a:pathLst>
                <a:path w="331" h="331">
                  <a:moveTo>
                    <a:pt x="191" y="331"/>
                  </a:moveTo>
                  <a:cubicBezTo>
                    <a:pt x="288" y="195"/>
                    <a:pt x="331" y="81"/>
                    <a:pt x="290" y="40"/>
                  </a:cubicBezTo>
                  <a:cubicBezTo>
                    <a:pt x="249" y="0"/>
                    <a:pt x="135" y="42"/>
                    <a:pt x="0" y="140"/>
                  </a:cubicBezTo>
                  <a:cubicBezTo>
                    <a:pt x="0" y="140"/>
                    <a:pt x="20" y="202"/>
                    <a:pt x="75" y="256"/>
                  </a:cubicBezTo>
                  <a:cubicBezTo>
                    <a:pt x="129" y="310"/>
                    <a:pt x="191" y="331"/>
                    <a:pt x="191" y="331"/>
                  </a:cubicBezTo>
                  <a:close/>
                </a:path>
              </a:pathLst>
            </a:custGeom>
            <a:solidFill>
              <a:srgbClr val="CA8F4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39"/>
            <p:cNvSpPr/>
            <p:nvPr/>
          </p:nvSpPr>
          <p:spPr bwMode="auto">
            <a:xfrm>
              <a:off x="4009796" y="2486187"/>
              <a:ext cx="302630" cy="304580"/>
            </a:xfrm>
            <a:custGeom>
              <a:avLst/>
              <a:gdLst>
                <a:gd name="T0" fmla="*/ 156 w 190"/>
                <a:gd name="T1" fmla="*/ 157 h 191"/>
                <a:gd name="T2" fmla="*/ 34 w 190"/>
                <a:gd name="T3" fmla="*/ 157 h 191"/>
                <a:gd name="T4" fmla="*/ 34 w 190"/>
                <a:gd name="T5" fmla="*/ 34 h 191"/>
                <a:gd name="T6" fmla="*/ 156 w 190"/>
                <a:gd name="T7" fmla="*/ 34 h 191"/>
                <a:gd name="T8" fmla="*/ 156 w 190"/>
                <a:gd name="T9" fmla="*/ 157 h 191"/>
              </a:gdLst>
              <a:ahLst/>
              <a:cxnLst>
                <a:cxn ang="0">
                  <a:pos x="T0" y="T1"/>
                </a:cxn>
                <a:cxn ang="0">
                  <a:pos x="T2" y="T3"/>
                </a:cxn>
                <a:cxn ang="0">
                  <a:pos x="T4" y="T5"/>
                </a:cxn>
                <a:cxn ang="0">
                  <a:pos x="T6" y="T7"/>
                </a:cxn>
                <a:cxn ang="0">
                  <a:pos x="T8" y="T9"/>
                </a:cxn>
              </a:cxnLst>
              <a:rect l="0" t="0" r="r" b="b"/>
              <a:pathLst>
                <a:path w="190" h="191">
                  <a:moveTo>
                    <a:pt x="156" y="157"/>
                  </a:moveTo>
                  <a:cubicBezTo>
                    <a:pt x="122" y="191"/>
                    <a:pt x="68" y="191"/>
                    <a:pt x="34" y="157"/>
                  </a:cubicBezTo>
                  <a:cubicBezTo>
                    <a:pt x="0" y="123"/>
                    <a:pt x="0" y="68"/>
                    <a:pt x="34" y="34"/>
                  </a:cubicBezTo>
                  <a:cubicBezTo>
                    <a:pt x="68" y="0"/>
                    <a:pt x="122" y="0"/>
                    <a:pt x="156" y="34"/>
                  </a:cubicBezTo>
                  <a:cubicBezTo>
                    <a:pt x="190" y="68"/>
                    <a:pt x="190" y="123"/>
                    <a:pt x="156" y="157"/>
                  </a:cubicBezTo>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40"/>
            <p:cNvSpPr/>
            <p:nvPr/>
          </p:nvSpPr>
          <p:spPr bwMode="auto">
            <a:xfrm>
              <a:off x="4035630" y="2513698"/>
              <a:ext cx="249115" cy="249559"/>
            </a:xfrm>
            <a:custGeom>
              <a:avLst/>
              <a:gdLst>
                <a:gd name="T0" fmla="*/ 107 w 156"/>
                <a:gd name="T1" fmla="*/ 141 h 157"/>
                <a:gd name="T2" fmla="*/ 16 w 156"/>
                <a:gd name="T3" fmla="*/ 108 h 157"/>
                <a:gd name="T4" fmla="*/ 49 w 156"/>
                <a:gd name="T5" fmla="*/ 17 h 157"/>
                <a:gd name="T6" fmla="*/ 140 w 156"/>
                <a:gd name="T7" fmla="*/ 50 h 157"/>
                <a:gd name="T8" fmla="*/ 107 w 156"/>
                <a:gd name="T9" fmla="*/ 141 h 157"/>
              </a:gdLst>
              <a:ahLst/>
              <a:cxnLst>
                <a:cxn ang="0">
                  <a:pos x="T0" y="T1"/>
                </a:cxn>
                <a:cxn ang="0">
                  <a:pos x="T2" y="T3"/>
                </a:cxn>
                <a:cxn ang="0">
                  <a:pos x="T4" y="T5"/>
                </a:cxn>
                <a:cxn ang="0">
                  <a:pos x="T6" y="T7"/>
                </a:cxn>
                <a:cxn ang="0">
                  <a:pos x="T8" y="T9"/>
                </a:cxn>
              </a:cxnLst>
              <a:rect l="0" t="0" r="r" b="b"/>
              <a:pathLst>
                <a:path w="156" h="157">
                  <a:moveTo>
                    <a:pt x="107" y="141"/>
                  </a:moveTo>
                  <a:cubicBezTo>
                    <a:pt x="73" y="157"/>
                    <a:pt x="32" y="142"/>
                    <a:pt x="16" y="108"/>
                  </a:cubicBezTo>
                  <a:cubicBezTo>
                    <a:pt x="0" y="73"/>
                    <a:pt x="15" y="33"/>
                    <a:pt x="49" y="17"/>
                  </a:cubicBezTo>
                  <a:cubicBezTo>
                    <a:pt x="83" y="0"/>
                    <a:pt x="124" y="15"/>
                    <a:pt x="140" y="50"/>
                  </a:cubicBezTo>
                  <a:cubicBezTo>
                    <a:pt x="156" y="84"/>
                    <a:pt x="141" y="125"/>
                    <a:pt x="107" y="141"/>
                  </a:cubicBezTo>
                </a:path>
              </a:pathLst>
            </a:custGeom>
            <a:solidFill>
              <a:srgbClr val="E7E6E6"/>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44"/>
            <p:cNvSpPr/>
            <p:nvPr/>
          </p:nvSpPr>
          <p:spPr bwMode="auto">
            <a:xfrm>
              <a:off x="4238614" y="2541208"/>
              <a:ext cx="18453" cy="17685"/>
            </a:xfrm>
            <a:custGeom>
              <a:avLst/>
              <a:gdLst>
                <a:gd name="T0" fmla="*/ 10 w 12"/>
                <a:gd name="T1" fmla="*/ 10 h 12"/>
                <a:gd name="T2" fmla="*/ 2 w 12"/>
                <a:gd name="T3" fmla="*/ 10 h 12"/>
                <a:gd name="T4" fmla="*/ 2 w 12"/>
                <a:gd name="T5" fmla="*/ 3 h 12"/>
                <a:gd name="T6" fmla="*/ 10 w 12"/>
                <a:gd name="T7" fmla="*/ 3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3"/>
                  </a:cubicBezTo>
                  <a:cubicBezTo>
                    <a:pt x="4" y="0"/>
                    <a:pt x="8" y="0"/>
                    <a:pt x="10" y="3"/>
                  </a:cubicBezTo>
                  <a:cubicBezTo>
                    <a:pt x="12" y="5"/>
                    <a:pt x="12" y="8"/>
                    <a:pt x="10" y="10"/>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45"/>
            <p:cNvSpPr/>
            <p:nvPr/>
          </p:nvSpPr>
          <p:spPr bwMode="auto">
            <a:xfrm>
              <a:off x="4183254" y="2509767"/>
              <a:ext cx="18453" cy="17685"/>
            </a:xfrm>
            <a:custGeom>
              <a:avLst/>
              <a:gdLst>
                <a:gd name="T0" fmla="*/ 12 w 12"/>
                <a:gd name="T1" fmla="*/ 8 h 12"/>
                <a:gd name="T2" fmla="*/ 5 w 12"/>
                <a:gd name="T3" fmla="*/ 12 h 12"/>
                <a:gd name="T4" fmla="*/ 1 w 12"/>
                <a:gd name="T5" fmla="*/ 5 h 12"/>
                <a:gd name="T6" fmla="*/ 8 w 12"/>
                <a:gd name="T7" fmla="*/ 1 h 12"/>
                <a:gd name="T8" fmla="*/ 12 w 12"/>
                <a:gd name="T9" fmla="*/ 8 h 12"/>
              </a:gdLst>
              <a:ahLst/>
              <a:cxnLst>
                <a:cxn ang="0">
                  <a:pos x="T0" y="T1"/>
                </a:cxn>
                <a:cxn ang="0">
                  <a:pos x="T2" y="T3"/>
                </a:cxn>
                <a:cxn ang="0">
                  <a:pos x="T4" y="T5"/>
                </a:cxn>
                <a:cxn ang="0">
                  <a:pos x="T6" y="T7"/>
                </a:cxn>
                <a:cxn ang="0">
                  <a:pos x="T8" y="T9"/>
                </a:cxn>
              </a:cxnLst>
              <a:rect l="0" t="0" r="r" b="b"/>
              <a:pathLst>
                <a:path w="12" h="12">
                  <a:moveTo>
                    <a:pt x="12" y="8"/>
                  </a:moveTo>
                  <a:cubicBezTo>
                    <a:pt x="11" y="11"/>
                    <a:pt x="8" y="12"/>
                    <a:pt x="5" y="12"/>
                  </a:cubicBezTo>
                  <a:cubicBezTo>
                    <a:pt x="2" y="11"/>
                    <a:pt x="0" y="8"/>
                    <a:pt x="1" y="5"/>
                  </a:cubicBezTo>
                  <a:cubicBezTo>
                    <a:pt x="2" y="2"/>
                    <a:pt x="5" y="0"/>
                    <a:pt x="8" y="1"/>
                  </a:cubicBezTo>
                  <a:cubicBezTo>
                    <a:pt x="11" y="2"/>
                    <a:pt x="12" y="5"/>
                    <a:pt x="12" y="8"/>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46"/>
            <p:cNvSpPr/>
            <p:nvPr/>
          </p:nvSpPr>
          <p:spPr bwMode="auto">
            <a:xfrm>
              <a:off x="4118668" y="2509767"/>
              <a:ext cx="20299" cy="17685"/>
            </a:xfrm>
            <a:custGeom>
              <a:avLst/>
              <a:gdLst>
                <a:gd name="T0" fmla="*/ 11 w 12"/>
                <a:gd name="T1" fmla="*/ 5 h 12"/>
                <a:gd name="T2" fmla="*/ 7 w 12"/>
                <a:gd name="T3" fmla="*/ 12 h 12"/>
                <a:gd name="T4" fmla="*/ 0 w 12"/>
                <a:gd name="T5" fmla="*/ 8 h 12"/>
                <a:gd name="T6" fmla="*/ 4 w 12"/>
                <a:gd name="T7" fmla="*/ 1 h 12"/>
                <a:gd name="T8" fmla="*/ 11 w 12"/>
                <a:gd name="T9" fmla="*/ 5 h 12"/>
              </a:gdLst>
              <a:ahLst/>
              <a:cxnLst>
                <a:cxn ang="0">
                  <a:pos x="T0" y="T1"/>
                </a:cxn>
                <a:cxn ang="0">
                  <a:pos x="T2" y="T3"/>
                </a:cxn>
                <a:cxn ang="0">
                  <a:pos x="T4" y="T5"/>
                </a:cxn>
                <a:cxn ang="0">
                  <a:pos x="T6" y="T7"/>
                </a:cxn>
                <a:cxn ang="0">
                  <a:pos x="T8" y="T9"/>
                </a:cxn>
              </a:cxnLst>
              <a:rect l="0" t="0" r="r" b="b"/>
              <a:pathLst>
                <a:path w="12" h="12">
                  <a:moveTo>
                    <a:pt x="11" y="5"/>
                  </a:moveTo>
                  <a:cubicBezTo>
                    <a:pt x="12" y="8"/>
                    <a:pt x="10" y="11"/>
                    <a:pt x="7" y="12"/>
                  </a:cubicBezTo>
                  <a:cubicBezTo>
                    <a:pt x="4" y="12"/>
                    <a:pt x="1" y="11"/>
                    <a:pt x="0" y="8"/>
                  </a:cubicBezTo>
                  <a:cubicBezTo>
                    <a:pt x="0" y="5"/>
                    <a:pt x="1" y="2"/>
                    <a:pt x="4" y="1"/>
                  </a:cubicBezTo>
                  <a:cubicBezTo>
                    <a:pt x="7" y="0"/>
                    <a:pt x="10" y="2"/>
                    <a:pt x="11" y="5"/>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47"/>
            <p:cNvSpPr/>
            <p:nvPr/>
          </p:nvSpPr>
          <p:spPr bwMode="auto">
            <a:xfrm>
              <a:off x="4063309" y="2541208"/>
              <a:ext cx="18453" cy="17685"/>
            </a:xfrm>
            <a:custGeom>
              <a:avLst/>
              <a:gdLst>
                <a:gd name="T0" fmla="*/ 10 w 12"/>
                <a:gd name="T1" fmla="*/ 3 h 12"/>
                <a:gd name="T2" fmla="*/ 10 w 12"/>
                <a:gd name="T3" fmla="*/ 10 h 12"/>
                <a:gd name="T4" fmla="*/ 2 w 12"/>
                <a:gd name="T5" fmla="*/ 10 h 12"/>
                <a:gd name="T6" fmla="*/ 2 w 12"/>
                <a:gd name="T7" fmla="*/ 3 h 12"/>
                <a:gd name="T8" fmla="*/ 10 w 12"/>
                <a:gd name="T9" fmla="*/ 3 h 12"/>
              </a:gdLst>
              <a:ahLst/>
              <a:cxnLst>
                <a:cxn ang="0">
                  <a:pos x="T0" y="T1"/>
                </a:cxn>
                <a:cxn ang="0">
                  <a:pos x="T2" y="T3"/>
                </a:cxn>
                <a:cxn ang="0">
                  <a:pos x="T4" y="T5"/>
                </a:cxn>
                <a:cxn ang="0">
                  <a:pos x="T6" y="T7"/>
                </a:cxn>
                <a:cxn ang="0">
                  <a:pos x="T8" y="T9"/>
                </a:cxn>
              </a:cxnLst>
              <a:rect l="0" t="0" r="r" b="b"/>
              <a:pathLst>
                <a:path w="12" h="12">
                  <a:moveTo>
                    <a:pt x="10" y="3"/>
                  </a:moveTo>
                  <a:cubicBezTo>
                    <a:pt x="12" y="5"/>
                    <a:pt x="12" y="8"/>
                    <a:pt x="10" y="10"/>
                  </a:cubicBezTo>
                  <a:cubicBezTo>
                    <a:pt x="8" y="12"/>
                    <a:pt x="4" y="12"/>
                    <a:pt x="2" y="10"/>
                  </a:cubicBezTo>
                  <a:cubicBezTo>
                    <a:pt x="0" y="8"/>
                    <a:pt x="0" y="5"/>
                    <a:pt x="2" y="3"/>
                  </a:cubicBezTo>
                  <a:cubicBezTo>
                    <a:pt x="4" y="0"/>
                    <a:pt x="8" y="0"/>
                    <a:pt x="10" y="3"/>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48"/>
            <p:cNvSpPr/>
            <p:nvPr/>
          </p:nvSpPr>
          <p:spPr bwMode="auto">
            <a:xfrm>
              <a:off x="4030094" y="2596229"/>
              <a:ext cx="20299" cy="19650"/>
            </a:xfrm>
            <a:custGeom>
              <a:avLst/>
              <a:gdLst>
                <a:gd name="T0" fmla="*/ 8 w 13"/>
                <a:gd name="T1" fmla="*/ 1 h 13"/>
                <a:gd name="T2" fmla="*/ 12 w 13"/>
                <a:gd name="T3" fmla="*/ 8 h 13"/>
                <a:gd name="T4" fmla="*/ 5 w 13"/>
                <a:gd name="T5" fmla="*/ 12 h 13"/>
                <a:gd name="T6" fmla="*/ 1 w 13"/>
                <a:gd name="T7" fmla="*/ 5 h 13"/>
                <a:gd name="T8" fmla="*/ 8 w 13"/>
                <a:gd name="T9" fmla="*/ 1 h 13"/>
              </a:gdLst>
              <a:ahLst/>
              <a:cxnLst>
                <a:cxn ang="0">
                  <a:pos x="T0" y="T1"/>
                </a:cxn>
                <a:cxn ang="0">
                  <a:pos x="T2" y="T3"/>
                </a:cxn>
                <a:cxn ang="0">
                  <a:pos x="T4" y="T5"/>
                </a:cxn>
                <a:cxn ang="0">
                  <a:pos x="T6" y="T7"/>
                </a:cxn>
                <a:cxn ang="0">
                  <a:pos x="T8" y="T9"/>
                </a:cxn>
              </a:cxnLst>
              <a:rect l="0" t="0" r="r" b="b"/>
              <a:pathLst>
                <a:path w="13" h="13">
                  <a:moveTo>
                    <a:pt x="8" y="1"/>
                  </a:moveTo>
                  <a:cubicBezTo>
                    <a:pt x="11" y="2"/>
                    <a:pt x="13" y="5"/>
                    <a:pt x="12" y="8"/>
                  </a:cubicBezTo>
                  <a:cubicBezTo>
                    <a:pt x="11" y="11"/>
                    <a:pt x="8" y="13"/>
                    <a:pt x="5" y="12"/>
                  </a:cubicBezTo>
                  <a:cubicBezTo>
                    <a:pt x="2" y="11"/>
                    <a:pt x="0" y="8"/>
                    <a:pt x="1" y="5"/>
                  </a:cubicBezTo>
                  <a:cubicBezTo>
                    <a:pt x="2" y="2"/>
                    <a:pt x="5" y="0"/>
                    <a:pt x="8" y="1"/>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49"/>
            <p:cNvSpPr/>
            <p:nvPr/>
          </p:nvSpPr>
          <p:spPr bwMode="auto">
            <a:xfrm>
              <a:off x="4030094" y="2661074"/>
              <a:ext cx="20299" cy="19650"/>
            </a:xfrm>
            <a:custGeom>
              <a:avLst/>
              <a:gdLst>
                <a:gd name="T0" fmla="*/ 5 w 13"/>
                <a:gd name="T1" fmla="*/ 1 h 12"/>
                <a:gd name="T2" fmla="*/ 12 w 13"/>
                <a:gd name="T3" fmla="*/ 4 h 12"/>
                <a:gd name="T4" fmla="*/ 8 w 13"/>
                <a:gd name="T5" fmla="*/ 11 h 12"/>
                <a:gd name="T6" fmla="*/ 1 w 13"/>
                <a:gd name="T7" fmla="*/ 7 h 12"/>
                <a:gd name="T8" fmla="*/ 5 w 13"/>
                <a:gd name="T9" fmla="*/ 1 h 12"/>
              </a:gdLst>
              <a:ahLst/>
              <a:cxnLst>
                <a:cxn ang="0">
                  <a:pos x="T0" y="T1"/>
                </a:cxn>
                <a:cxn ang="0">
                  <a:pos x="T2" y="T3"/>
                </a:cxn>
                <a:cxn ang="0">
                  <a:pos x="T4" y="T5"/>
                </a:cxn>
                <a:cxn ang="0">
                  <a:pos x="T6" y="T7"/>
                </a:cxn>
                <a:cxn ang="0">
                  <a:pos x="T8" y="T9"/>
                </a:cxn>
              </a:cxnLst>
              <a:rect l="0" t="0" r="r" b="b"/>
              <a:pathLst>
                <a:path w="13" h="12">
                  <a:moveTo>
                    <a:pt x="5" y="1"/>
                  </a:moveTo>
                  <a:cubicBezTo>
                    <a:pt x="8" y="0"/>
                    <a:pt x="11" y="2"/>
                    <a:pt x="12" y="4"/>
                  </a:cubicBezTo>
                  <a:cubicBezTo>
                    <a:pt x="13" y="7"/>
                    <a:pt x="11" y="10"/>
                    <a:pt x="8" y="11"/>
                  </a:cubicBezTo>
                  <a:cubicBezTo>
                    <a:pt x="5" y="12"/>
                    <a:pt x="2" y="10"/>
                    <a:pt x="1" y="7"/>
                  </a:cubicBezTo>
                  <a:cubicBezTo>
                    <a:pt x="0" y="4"/>
                    <a:pt x="2" y="1"/>
                    <a:pt x="5" y="1"/>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50"/>
            <p:cNvSpPr/>
            <p:nvPr/>
          </p:nvSpPr>
          <p:spPr bwMode="auto">
            <a:xfrm>
              <a:off x="4063309" y="2716095"/>
              <a:ext cx="18453" cy="19650"/>
            </a:xfrm>
            <a:custGeom>
              <a:avLst/>
              <a:gdLst>
                <a:gd name="T0" fmla="*/ 2 w 12"/>
                <a:gd name="T1" fmla="*/ 2 h 12"/>
                <a:gd name="T2" fmla="*/ 10 w 12"/>
                <a:gd name="T3" fmla="*/ 2 h 12"/>
                <a:gd name="T4" fmla="*/ 10 w 12"/>
                <a:gd name="T5" fmla="*/ 10 h 12"/>
                <a:gd name="T6" fmla="*/ 2 w 12"/>
                <a:gd name="T7" fmla="*/ 10 h 12"/>
                <a:gd name="T8" fmla="*/ 2 w 12"/>
                <a:gd name="T9" fmla="*/ 2 h 12"/>
              </a:gdLst>
              <a:ahLst/>
              <a:cxnLst>
                <a:cxn ang="0">
                  <a:pos x="T0" y="T1"/>
                </a:cxn>
                <a:cxn ang="0">
                  <a:pos x="T2" y="T3"/>
                </a:cxn>
                <a:cxn ang="0">
                  <a:pos x="T4" y="T5"/>
                </a:cxn>
                <a:cxn ang="0">
                  <a:pos x="T6" y="T7"/>
                </a:cxn>
                <a:cxn ang="0">
                  <a:pos x="T8" y="T9"/>
                </a:cxn>
              </a:cxnLst>
              <a:rect l="0" t="0" r="r" b="b"/>
              <a:pathLst>
                <a:path w="12" h="12">
                  <a:moveTo>
                    <a:pt x="2" y="2"/>
                  </a:moveTo>
                  <a:cubicBezTo>
                    <a:pt x="4" y="0"/>
                    <a:pt x="8" y="0"/>
                    <a:pt x="10" y="2"/>
                  </a:cubicBezTo>
                  <a:cubicBezTo>
                    <a:pt x="12" y="4"/>
                    <a:pt x="12" y="8"/>
                    <a:pt x="10" y="10"/>
                  </a:cubicBezTo>
                  <a:cubicBezTo>
                    <a:pt x="8" y="12"/>
                    <a:pt x="4" y="12"/>
                    <a:pt x="2" y="10"/>
                  </a:cubicBezTo>
                  <a:cubicBezTo>
                    <a:pt x="0" y="8"/>
                    <a:pt x="0" y="4"/>
                    <a:pt x="2" y="2"/>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51"/>
            <p:cNvSpPr/>
            <p:nvPr/>
          </p:nvSpPr>
          <p:spPr bwMode="auto">
            <a:xfrm>
              <a:off x="4118668" y="2749502"/>
              <a:ext cx="20299" cy="17685"/>
            </a:xfrm>
            <a:custGeom>
              <a:avLst/>
              <a:gdLst>
                <a:gd name="T0" fmla="*/ 0 w 12"/>
                <a:gd name="T1" fmla="*/ 5 h 12"/>
                <a:gd name="T2" fmla="*/ 7 w 12"/>
                <a:gd name="T3" fmla="*/ 1 h 12"/>
                <a:gd name="T4" fmla="*/ 11 w 12"/>
                <a:gd name="T5" fmla="*/ 8 h 12"/>
                <a:gd name="T6" fmla="*/ 4 w 12"/>
                <a:gd name="T7" fmla="*/ 11 h 12"/>
                <a:gd name="T8" fmla="*/ 0 w 12"/>
                <a:gd name="T9" fmla="*/ 5 h 12"/>
              </a:gdLst>
              <a:ahLst/>
              <a:cxnLst>
                <a:cxn ang="0">
                  <a:pos x="T0" y="T1"/>
                </a:cxn>
                <a:cxn ang="0">
                  <a:pos x="T2" y="T3"/>
                </a:cxn>
                <a:cxn ang="0">
                  <a:pos x="T4" y="T5"/>
                </a:cxn>
                <a:cxn ang="0">
                  <a:pos x="T6" y="T7"/>
                </a:cxn>
                <a:cxn ang="0">
                  <a:pos x="T8" y="T9"/>
                </a:cxn>
              </a:cxnLst>
              <a:rect l="0" t="0" r="r" b="b"/>
              <a:pathLst>
                <a:path w="12" h="12">
                  <a:moveTo>
                    <a:pt x="0" y="5"/>
                  </a:moveTo>
                  <a:cubicBezTo>
                    <a:pt x="1" y="2"/>
                    <a:pt x="4" y="0"/>
                    <a:pt x="7" y="1"/>
                  </a:cubicBezTo>
                  <a:cubicBezTo>
                    <a:pt x="10" y="2"/>
                    <a:pt x="12" y="5"/>
                    <a:pt x="11" y="8"/>
                  </a:cubicBezTo>
                  <a:cubicBezTo>
                    <a:pt x="10" y="10"/>
                    <a:pt x="7" y="12"/>
                    <a:pt x="4" y="11"/>
                  </a:cubicBezTo>
                  <a:cubicBezTo>
                    <a:pt x="1" y="11"/>
                    <a:pt x="0" y="8"/>
                    <a:pt x="0" y="5"/>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52"/>
            <p:cNvSpPr/>
            <p:nvPr/>
          </p:nvSpPr>
          <p:spPr bwMode="auto">
            <a:xfrm>
              <a:off x="4183254" y="2749502"/>
              <a:ext cx="18453" cy="17685"/>
            </a:xfrm>
            <a:custGeom>
              <a:avLst/>
              <a:gdLst>
                <a:gd name="T0" fmla="*/ 1 w 12"/>
                <a:gd name="T1" fmla="*/ 8 h 12"/>
                <a:gd name="T2" fmla="*/ 5 w 12"/>
                <a:gd name="T3" fmla="*/ 1 h 12"/>
                <a:gd name="T4" fmla="*/ 12 w 12"/>
                <a:gd name="T5" fmla="*/ 5 h 12"/>
                <a:gd name="T6" fmla="*/ 8 w 12"/>
                <a:gd name="T7" fmla="*/ 11 h 12"/>
                <a:gd name="T8" fmla="*/ 1 w 12"/>
                <a:gd name="T9" fmla="*/ 8 h 12"/>
              </a:gdLst>
              <a:ahLst/>
              <a:cxnLst>
                <a:cxn ang="0">
                  <a:pos x="T0" y="T1"/>
                </a:cxn>
                <a:cxn ang="0">
                  <a:pos x="T2" y="T3"/>
                </a:cxn>
                <a:cxn ang="0">
                  <a:pos x="T4" y="T5"/>
                </a:cxn>
                <a:cxn ang="0">
                  <a:pos x="T6" y="T7"/>
                </a:cxn>
                <a:cxn ang="0">
                  <a:pos x="T8" y="T9"/>
                </a:cxn>
              </a:cxnLst>
              <a:rect l="0" t="0" r="r" b="b"/>
              <a:pathLst>
                <a:path w="12" h="12">
                  <a:moveTo>
                    <a:pt x="1" y="8"/>
                  </a:moveTo>
                  <a:cubicBezTo>
                    <a:pt x="0" y="5"/>
                    <a:pt x="2" y="2"/>
                    <a:pt x="5" y="1"/>
                  </a:cubicBezTo>
                  <a:cubicBezTo>
                    <a:pt x="8" y="0"/>
                    <a:pt x="11" y="2"/>
                    <a:pt x="12" y="5"/>
                  </a:cubicBezTo>
                  <a:cubicBezTo>
                    <a:pt x="12" y="8"/>
                    <a:pt x="11" y="11"/>
                    <a:pt x="8" y="11"/>
                  </a:cubicBezTo>
                  <a:cubicBezTo>
                    <a:pt x="5" y="12"/>
                    <a:pt x="2" y="10"/>
                    <a:pt x="1" y="8"/>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53"/>
            <p:cNvSpPr/>
            <p:nvPr/>
          </p:nvSpPr>
          <p:spPr bwMode="auto">
            <a:xfrm>
              <a:off x="4238614" y="2716095"/>
              <a:ext cx="18453" cy="19650"/>
            </a:xfrm>
            <a:custGeom>
              <a:avLst/>
              <a:gdLst>
                <a:gd name="T0" fmla="*/ 2 w 12"/>
                <a:gd name="T1" fmla="*/ 10 h 12"/>
                <a:gd name="T2" fmla="*/ 2 w 12"/>
                <a:gd name="T3" fmla="*/ 2 h 12"/>
                <a:gd name="T4" fmla="*/ 10 w 12"/>
                <a:gd name="T5" fmla="*/ 2 h 12"/>
                <a:gd name="T6" fmla="*/ 10 w 12"/>
                <a:gd name="T7" fmla="*/ 10 h 12"/>
                <a:gd name="T8" fmla="*/ 2 w 12"/>
                <a:gd name="T9" fmla="*/ 10 h 12"/>
              </a:gdLst>
              <a:ahLst/>
              <a:cxnLst>
                <a:cxn ang="0">
                  <a:pos x="T0" y="T1"/>
                </a:cxn>
                <a:cxn ang="0">
                  <a:pos x="T2" y="T3"/>
                </a:cxn>
                <a:cxn ang="0">
                  <a:pos x="T4" y="T5"/>
                </a:cxn>
                <a:cxn ang="0">
                  <a:pos x="T6" y="T7"/>
                </a:cxn>
                <a:cxn ang="0">
                  <a:pos x="T8" y="T9"/>
                </a:cxn>
              </a:cxnLst>
              <a:rect l="0" t="0" r="r" b="b"/>
              <a:pathLst>
                <a:path w="12" h="12">
                  <a:moveTo>
                    <a:pt x="2" y="10"/>
                  </a:moveTo>
                  <a:cubicBezTo>
                    <a:pt x="0" y="8"/>
                    <a:pt x="0" y="4"/>
                    <a:pt x="2" y="2"/>
                  </a:cubicBezTo>
                  <a:cubicBezTo>
                    <a:pt x="4" y="0"/>
                    <a:pt x="8" y="0"/>
                    <a:pt x="10" y="2"/>
                  </a:cubicBezTo>
                  <a:cubicBezTo>
                    <a:pt x="12" y="4"/>
                    <a:pt x="12" y="8"/>
                    <a:pt x="10" y="10"/>
                  </a:cubicBezTo>
                  <a:cubicBezTo>
                    <a:pt x="8" y="12"/>
                    <a:pt x="4" y="12"/>
                    <a:pt x="2" y="10"/>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54"/>
            <p:cNvSpPr/>
            <p:nvPr/>
          </p:nvSpPr>
          <p:spPr bwMode="auto">
            <a:xfrm>
              <a:off x="4269983" y="2661074"/>
              <a:ext cx="20299" cy="19650"/>
            </a:xfrm>
            <a:custGeom>
              <a:avLst/>
              <a:gdLst>
                <a:gd name="T0" fmla="*/ 5 w 13"/>
                <a:gd name="T1" fmla="*/ 11 h 12"/>
                <a:gd name="T2" fmla="*/ 1 w 13"/>
                <a:gd name="T3" fmla="*/ 4 h 12"/>
                <a:gd name="T4" fmla="*/ 8 w 13"/>
                <a:gd name="T5" fmla="*/ 1 h 12"/>
                <a:gd name="T6" fmla="*/ 12 w 13"/>
                <a:gd name="T7" fmla="*/ 7 h 12"/>
                <a:gd name="T8" fmla="*/ 5 w 13"/>
                <a:gd name="T9" fmla="*/ 11 h 12"/>
              </a:gdLst>
              <a:ahLst/>
              <a:cxnLst>
                <a:cxn ang="0">
                  <a:pos x="T0" y="T1"/>
                </a:cxn>
                <a:cxn ang="0">
                  <a:pos x="T2" y="T3"/>
                </a:cxn>
                <a:cxn ang="0">
                  <a:pos x="T4" y="T5"/>
                </a:cxn>
                <a:cxn ang="0">
                  <a:pos x="T6" y="T7"/>
                </a:cxn>
                <a:cxn ang="0">
                  <a:pos x="T8" y="T9"/>
                </a:cxn>
              </a:cxnLst>
              <a:rect l="0" t="0" r="r" b="b"/>
              <a:pathLst>
                <a:path w="13" h="12">
                  <a:moveTo>
                    <a:pt x="5" y="11"/>
                  </a:moveTo>
                  <a:cubicBezTo>
                    <a:pt x="2" y="10"/>
                    <a:pt x="0" y="7"/>
                    <a:pt x="1" y="4"/>
                  </a:cubicBezTo>
                  <a:cubicBezTo>
                    <a:pt x="2" y="2"/>
                    <a:pt x="5" y="0"/>
                    <a:pt x="8" y="1"/>
                  </a:cubicBezTo>
                  <a:cubicBezTo>
                    <a:pt x="11" y="1"/>
                    <a:pt x="13" y="4"/>
                    <a:pt x="12" y="7"/>
                  </a:cubicBezTo>
                  <a:cubicBezTo>
                    <a:pt x="11" y="10"/>
                    <a:pt x="8" y="12"/>
                    <a:pt x="5" y="11"/>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55"/>
            <p:cNvSpPr/>
            <p:nvPr/>
          </p:nvSpPr>
          <p:spPr bwMode="auto">
            <a:xfrm>
              <a:off x="4269983" y="2596229"/>
              <a:ext cx="20299" cy="19650"/>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1" y="2"/>
                    <a:pt x="12" y="5"/>
                  </a:cubicBezTo>
                  <a:cubicBezTo>
                    <a:pt x="13" y="8"/>
                    <a:pt x="11" y="11"/>
                    <a:pt x="8" y="12"/>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6"/>
            <p:cNvSpPr/>
            <p:nvPr/>
          </p:nvSpPr>
          <p:spPr bwMode="auto">
            <a:xfrm>
              <a:off x="3389774" y="2991200"/>
              <a:ext cx="418883" cy="418553"/>
            </a:xfrm>
            <a:custGeom>
              <a:avLst/>
              <a:gdLst>
                <a:gd name="T0" fmla="*/ 144 w 263"/>
                <a:gd name="T1" fmla="*/ 144 h 263"/>
                <a:gd name="T2" fmla="*/ 7 w 263"/>
                <a:gd name="T3" fmla="*/ 256 h 263"/>
                <a:gd name="T4" fmla="*/ 118 w 263"/>
                <a:gd name="T5" fmla="*/ 118 h 263"/>
                <a:gd name="T6" fmla="*/ 256 w 263"/>
                <a:gd name="T7" fmla="*/ 7 h 263"/>
                <a:gd name="T8" fmla="*/ 144 w 263"/>
                <a:gd name="T9" fmla="*/ 144 h 263"/>
              </a:gdLst>
              <a:ahLst/>
              <a:cxnLst>
                <a:cxn ang="0">
                  <a:pos x="T0" y="T1"/>
                </a:cxn>
                <a:cxn ang="0">
                  <a:pos x="T2" y="T3"/>
                </a:cxn>
                <a:cxn ang="0">
                  <a:pos x="T4" y="T5"/>
                </a:cxn>
                <a:cxn ang="0">
                  <a:pos x="T6" y="T7"/>
                </a:cxn>
                <a:cxn ang="0">
                  <a:pos x="T8" y="T9"/>
                </a:cxn>
              </a:cxnLst>
              <a:rect l="0" t="0" r="r" b="b"/>
              <a:pathLst>
                <a:path w="263" h="263">
                  <a:moveTo>
                    <a:pt x="144" y="144"/>
                  </a:moveTo>
                  <a:cubicBezTo>
                    <a:pt x="76" y="213"/>
                    <a:pt x="14" y="263"/>
                    <a:pt x="7" y="256"/>
                  </a:cubicBezTo>
                  <a:cubicBezTo>
                    <a:pt x="0" y="249"/>
                    <a:pt x="50" y="187"/>
                    <a:pt x="118" y="118"/>
                  </a:cubicBezTo>
                  <a:cubicBezTo>
                    <a:pt x="187" y="49"/>
                    <a:pt x="249" y="0"/>
                    <a:pt x="256" y="7"/>
                  </a:cubicBezTo>
                  <a:cubicBezTo>
                    <a:pt x="263" y="14"/>
                    <a:pt x="213" y="76"/>
                    <a:pt x="144" y="144"/>
                  </a:cubicBezTo>
                  <a:close/>
                </a:path>
              </a:pathLst>
            </a:custGeom>
            <a:solidFill>
              <a:srgbClr val="333F50">
                <a:lumMod val="75000"/>
              </a:srgbClr>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Freeform 57"/>
            <p:cNvSpPr/>
            <p:nvPr/>
          </p:nvSpPr>
          <p:spPr bwMode="auto">
            <a:xfrm>
              <a:off x="1430063" y="4757767"/>
              <a:ext cx="1513148" cy="475538"/>
            </a:xfrm>
            <a:custGeom>
              <a:avLst/>
              <a:gdLst>
                <a:gd name="T0" fmla="*/ 921 w 951"/>
                <a:gd name="T1" fmla="*/ 299 h 299"/>
                <a:gd name="T2" fmla="*/ 951 w 951"/>
                <a:gd name="T3" fmla="*/ 226 h 299"/>
                <a:gd name="T4" fmla="*/ 913 w 951"/>
                <a:gd name="T5" fmla="*/ 147 h 299"/>
                <a:gd name="T6" fmla="*/ 913 w 951"/>
                <a:gd name="T7" fmla="*/ 139 h 299"/>
                <a:gd name="T8" fmla="*/ 831 w 951"/>
                <a:gd name="T9" fmla="*/ 56 h 299"/>
                <a:gd name="T10" fmla="*/ 765 w 951"/>
                <a:gd name="T11" fmla="*/ 90 h 299"/>
                <a:gd name="T12" fmla="*/ 754 w 951"/>
                <a:gd name="T13" fmla="*/ 87 h 299"/>
                <a:gd name="T14" fmla="*/ 659 w 951"/>
                <a:gd name="T15" fmla="*/ 0 h 299"/>
                <a:gd name="T16" fmla="*/ 566 w 951"/>
                <a:gd name="T17" fmla="*/ 71 h 299"/>
                <a:gd name="T18" fmla="*/ 556 w 951"/>
                <a:gd name="T19" fmla="*/ 71 h 299"/>
                <a:gd name="T20" fmla="*/ 515 w 951"/>
                <a:gd name="T21" fmla="*/ 87 h 299"/>
                <a:gd name="T22" fmla="*/ 515 w 951"/>
                <a:gd name="T23" fmla="*/ 86 h 299"/>
                <a:gd name="T24" fmla="*/ 439 w 951"/>
                <a:gd name="T25" fmla="*/ 10 h 299"/>
                <a:gd name="T26" fmla="*/ 363 w 951"/>
                <a:gd name="T27" fmla="*/ 86 h 299"/>
                <a:gd name="T28" fmla="*/ 363 w 951"/>
                <a:gd name="T29" fmla="*/ 90 h 299"/>
                <a:gd name="T30" fmla="*/ 346 w 951"/>
                <a:gd name="T31" fmla="*/ 95 h 299"/>
                <a:gd name="T32" fmla="*/ 299 w 951"/>
                <a:gd name="T33" fmla="*/ 56 h 299"/>
                <a:gd name="T34" fmla="*/ 259 w 951"/>
                <a:gd name="T35" fmla="*/ 77 h 299"/>
                <a:gd name="T36" fmla="*/ 167 w 951"/>
                <a:gd name="T37" fmla="*/ 22 h 299"/>
                <a:gd name="T38" fmla="*/ 64 w 951"/>
                <a:gd name="T39" fmla="*/ 125 h 299"/>
                <a:gd name="T40" fmla="*/ 65 w 951"/>
                <a:gd name="T41" fmla="*/ 134 h 299"/>
                <a:gd name="T42" fmla="*/ 0 w 951"/>
                <a:gd name="T43" fmla="*/ 248 h 299"/>
                <a:gd name="T44" fmla="*/ 10 w 951"/>
                <a:gd name="T45" fmla="*/ 299 h 299"/>
                <a:gd name="T46" fmla="*/ 921 w 951"/>
                <a:gd name="T4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1" h="299">
                  <a:moveTo>
                    <a:pt x="921" y="299"/>
                  </a:moveTo>
                  <a:cubicBezTo>
                    <a:pt x="939" y="280"/>
                    <a:pt x="951" y="255"/>
                    <a:pt x="951" y="226"/>
                  </a:cubicBezTo>
                  <a:cubicBezTo>
                    <a:pt x="951" y="194"/>
                    <a:pt x="936" y="166"/>
                    <a:pt x="913" y="147"/>
                  </a:cubicBezTo>
                  <a:cubicBezTo>
                    <a:pt x="913" y="144"/>
                    <a:pt x="913" y="141"/>
                    <a:pt x="913" y="139"/>
                  </a:cubicBezTo>
                  <a:cubicBezTo>
                    <a:pt x="913" y="93"/>
                    <a:pt x="876" y="56"/>
                    <a:pt x="831" y="56"/>
                  </a:cubicBezTo>
                  <a:cubicBezTo>
                    <a:pt x="804" y="56"/>
                    <a:pt x="780" y="69"/>
                    <a:pt x="765" y="90"/>
                  </a:cubicBezTo>
                  <a:cubicBezTo>
                    <a:pt x="761" y="88"/>
                    <a:pt x="758" y="87"/>
                    <a:pt x="754" y="87"/>
                  </a:cubicBezTo>
                  <a:cubicBezTo>
                    <a:pt x="749" y="38"/>
                    <a:pt x="708" y="0"/>
                    <a:pt x="659" y="0"/>
                  </a:cubicBezTo>
                  <a:cubicBezTo>
                    <a:pt x="614" y="0"/>
                    <a:pt x="577" y="31"/>
                    <a:pt x="566" y="71"/>
                  </a:cubicBezTo>
                  <a:cubicBezTo>
                    <a:pt x="563" y="71"/>
                    <a:pt x="559" y="71"/>
                    <a:pt x="556" y="71"/>
                  </a:cubicBezTo>
                  <a:cubicBezTo>
                    <a:pt x="540" y="71"/>
                    <a:pt x="526" y="77"/>
                    <a:pt x="515" y="87"/>
                  </a:cubicBezTo>
                  <a:cubicBezTo>
                    <a:pt x="515" y="86"/>
                    <a:pt x="515" y="86"/>
                    <a:pt x="515" y="86"/>
                  </a:cubicBezTo>
                  <a:cubicBezTo>
                    <a:pt x="515" y="44"/>
                    <a:pt x="481" y="10"/>
                    <a:pt x="439" y="10"/>
                  </a:cubicBezTo>
                  <a:cubicBezTo>
                    <a:pt x="397" y="10"/>
                    <a:pt x="363" y="44"/>
                    <a:pt x="363" y="86"/>
                  </a:cubicBezTo>
                  <a:cubicBezTo>
                    <a:pt x="363" y="88"/>
                    <a:pt x="363" y="89"/>
                    <a:pt x="363" y="90"/>
                  </a:cubicBezTo>
                  <a:cubicBezTo>
                    <a:pt x="357" y="91"/>
                    <a:pt x="351" y="93"/>
                    <a:pt x="346" y="95"/>
                  </a:cubicBezTo>
                  <a:cubicBezTo>
                    <a:pt x="341" y="73"/>
                    <a:pt x="322" y="56"/>
                    <a:pt x="299" y="56"/>
                  </a:cubicBezTo>
                  <a:cubicBezTo>
                    <a:pt x="282" y="56"/>
                    <a:pt x="268" y="65"/>
                    <a:pt x="259" y="77"/>
                  </a:cubicBezTo>
                  <a:cubicBezTo>
                    <a:pt x="242" y="44"/>
                    <a:pt x="207" y="22"/>
                    <a:pt x="167" y="22"/>
                  </a:cubicBezTo>
                  <a:cubicBezTo>
                    <a:pt x="110" y="22"/>
                    <a:pt x="64" y="68"/>
                    <a:pt x="64" y="125"/>
                  </a:cubicBezTo>
                  <a:cubicBezTo>
                    <a:pt x="64" y="128"/>
                    <a:pt x="64" y="131"/>
                    <a:pt x="65" y="134"/>
                  </a:cubicBezTo>
                  <a:cubicBezTo>
                    <a:pt x="26" y="157"/>
                    <a:pt x="0" y="199"/>
                    <a:pt x="0" y="248"/>
                  </a:cubicBezTo>
                  <a:cubicBezTo>
                    <a:pt x="0" y="266"/>
                    <a:pt x="3" y="283"/>
                    <a:pt x="10" y="299"/>
                  </a:cubicBezTo>
                  <a:lnTo>
                    <a:pt x="921" y="299"/>
                  </a:lnTo>
                  <a:close/>
                </a:path>
              </a:pathLst>
            </a:custGeom>
            <a:solidFill>
              <a:srgbClr val="F1F1F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6" name="文本框 9"/>
          <p:cNvSpPr txBox="1">
            <a:spLocks noChangeArrowheads="1"/>
          </p:cNvSpPr>
          <p:nvPr/>
        </p:nvSpPr>
        <p:spPr bwMode="auto">
          <a:xfrm>
            <a:off x="1317979" y="463023"/>
            <a:ext cx="2585071" cy="359715"/>
          </a:xfrm>
          <a:prstGeom prst="rect">
            <a:avLst/>
          </a:prstGeom>
          <a:noFill/>
          <a:ln w="9525">
            <a:noFill/>
            <a:miter lim="800000"/>
          </a:ln>
        </p:spPr>
        <p:txBody>
          <a:bodyPr wrap="square" lIns="51435" tIns="25718" rIns="51435" bIns="25718">
            <a:spAutoFit/>
          </a:bodyPr>
          <a:lstStyle/>
          <a:p>
            <a:r>
              <a:rPr lang="zh-CN" altLang="en-US" sz="2000" b="1" smtClean="0">
                <a:solidFill>
                  <a:srgbClr val="C00000"/>
                </a:solidFill>
                <a:latin typeface="微软雅黑" panose="020B0503020204020204" pitchFamily="34" charset="-122"/>
                <a:ea typeface="微软雅黑" panose="020B0503020204020204" pitchFamily="34" charset="-122"/>
              </a:rPr>
              <a:t>为什么要拥有责任心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81" name="Picture 2" descr="C:\Users\Administrator\Desktop\11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2" name="图片 81"/>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barn(inVertical)">
                                      <p:cBhvr>
                                        <p:cTn id="11" dur="500"/>
                                        <p:tgtEl>
                                          <p:spTgt spid="6">
                                            <p:txEl>
                                              <p:pRg st="0" end="0"/>
                                            </p:txEl>
                                          </p:spTgt>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fade">
                                      <p:cBhvr>
                                        <p:cTn id="21" dur="1000"/>
                                        <p:tgtEl>
                                          <p:spTgt spid="76"/>
                                        </p:tgtEl>
                                      </p:cBhvr>
                                    </p:animEffect>
                                    <p:anim calcmode="lin" valueType="num">
                                      <p:cBhvr>
                                        <p:cTn id="22" dur="1000" fill="hold"/>
                                        <p:tgtEl>
                                          <p:spTgt spid="76"/>
                                        </p:tgtEl>
                                        <p:attrNameLst>
                                          <p:attrName>ppt_x</p:attrName>
                                        </p:attrNameLst>
                                      </p:cBhvr>
                                      <p:tavLst>
                                        <p:tav tm="0">
                                          <p:val>
                                            <p:strVal val="#ppt_x"/>
                                          </p:val>
                                        </p:tav>
                                        <p:tav tm="100000">
                                          <p:val>
                                            <p:strVal val="#ppt_x"/>
                                          </p:val>
                                        </p:tav>
                                      </p:tavLst>
                                    </p:anim>
                                    <p:anim calcmode="lin" valueType="num">
                                      <p:cBhvr>
                                        <p:cTn id="23" dur="1000" fill="hold"/>
                                        <p:tgtEl>
                                          <p:spTgt spid="7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50"/>
                                  </p:stCondLst>
                                  <p:childTnLst>
                                    <p:set>
                                      <p:cBhvr>
                                        <p:cTn id="25" dur="1" fill="hold">
                                          <p:stCondLst>
                                            <p:cond delay="0"/>
                                          </p:stCondLst>
                                        </p:cTn>
                                        <p:tgtEl>
                                          <p:spTgt spid="81"/>
                                        </p:tgtEl>
                                        <p:attrNameLst>
                                          <p:attrName>style.visibility</p:attrName>
                                        </p:attrNameLst>
                                      </p:cBhvr>
                                      <p:to>
                                        <p:strVal val="visible"/>
                                      </p:to>
                                    </p:set>
                                    <p:animEffect transition="in" filter="fade">
                                      <p:cBhvr>
                                        <p:cTn id="26" dur="1000"/>
                                        <p:tgtEl>
                                          <p:spTgt spid="81"/>
                                        </p:tgtEl>
                                      </p:cBhvr>
                                    </p:animEffect>
                                    <p:anim calcmode="lin" valueType="num">
                                      <p:cBhvr>
                                        <p:cTn id="27" dur="1000" fill="hold"/>
                                        <p:tgtEl>
                                          <p:spTgt spid="81"/>
                                        </p:tgtEl>
                                        <p:attrNameLst>
                                          <p:attrName>ppt_x</p:attrName>
                                        </p:attrNameLst>
                                      </p:cBhvr>
                                      <p:tavLst>
                                        <p:tav tm="0">
                                          <p:val>
                                            <p:strVal val="#ppt_x"/>
                                          </p:val>
                                        </p:tav>
                                        <p:tav tm="100000">
                                          <p:val>
                                            <p:strVal val="#ppt_x"/>
                                          </p:val>
                                        </p:tav>
                                      </p:tavLst>
                                    </p:anim>
                                    <p:anim calcmode="lin" valueType="num">
                                      <p:cBhvr>
                                        <p:cTn id="28"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82"/>
                                        </p:tgtEl>
                                        <p:attrNameLst>
                                          <p:attrName>style.visibility</p:attrName>
                                        </p:attrNameLst>
                                      </p:cBhvr>
                                      <p:to>
                                        <p:strVal val="visible"/>
                                      </p:to>
                                    </p:set>
                                    <p:anim calcmode="lin" valueType="num">
                                      <p:cBhvr>
                                        <p:cTn id="33" dur="500" fill="hold"/>
                                        <p:tgtEl>
                                          <p:spTgt spid="82"/>
                                        </p:tgtEl>
                                        <p:attrNameLst>
                                          <p:attrName>ppt_w</p:attrName>
                                        </p:attrNameLst>
                                      </p:cBhvr>
                                      <p:tavLst>
                                        <p:tav tm="0">
                                          <p:val>
                                            <p:fltVal val="0"/>
                                          </p:val>
                                        </p:tav>
                                        <p:tav tm="100000">
                                          <p:val>
                                            <p:strVal val="#ppt_w"/>
                                          </p:val>
                                        </p:tav>
                                      </p:tavLst>
                                    </p:anim>
                                    <p:anim calcmode="lin" valueType="num">
                                      <p:cBhvr>
                                        <p:cTn id="34" dur="500" fill="hold"/>
                                        <p:tgtEl>
                                          <p:spTgt spid="82"/>
                                        </p:tgtEl>
                                        <p:attrNameLst>
                                          <p:attrName>ppt_h</p:attrName>
                                        </p:attrNameLst>
                                      </p:cBhvr>
                                      <p:tavLst>
                                        <p:tav tm="0">
                                          <p:val>
                                            <p:fltVal val="0"/>
                                          </p:val>
                                        </p:tav>
                                        <p:tav tm="100000">
                                          <p:val>
                                            <p:strVal val="#ppt_h"/>
                                          </p:val>
                                        </p:tav>
                                      </p:tavLst>
                                    </p:anim>
                                    <p:animEffect transition="in" filter="fade">
                                      <p:cBhvr>
                                        <p:cTn id="3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2" grpId="0" animBg="1"/>
      <p:bldP spid="7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865399" y="1910038"/>
            <a:ext cx="4509684" cy="539564"/>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kumimoji="1" lang="zh-CN" altLang="en-US"/>
          </a:p>
        </p:txBody>
      </p:sp>
      <p:sp>
        <p:nvSpPr>
          <p:cNvPr id="8" name="Rectangle 3"/>
          <p:cNvSpPr txBox="1">
            <a:spLocks noChangeArrowheads="1"/>
          </p:cNvSpPr>
          <p:nvPr/>
        </p:nvSpPr>
        <p:spPr>
          <a:xfrm>
            <a:off x="3803083" y="2659945"/>
            <a:ext cx="4572000" cy="929797"/>
          </a:xfrm>
          <a:prstGeom prst="rect">
            <a:avLst/>
          </a:prstGeom>
          <a:solidFill>
            <a:srgbClr val="C00000"/>
          </a:solidFill>
        </p:spPr>
        <p:txBody>
          <a:bodyPr vert="horz" lIns="122424" tIns="61212" rIns="122424" bIns="61212" rtlCol="0">
            <a:noAutofit/>
          </a:bodyPr>
          <a:lstStyle>
            <a:lvl1pPr marL="0" indent="0" algn="l" defTabSz="1088390" rtl="0" eaLnBrk="1" latinLnBrk="0" hangingPunct="1">
              <a:lnSpc>
                <a:spcPct val="120000"/>
              </a:lnSpc>
              <a:spcBef>
                <a:spcPts val="800"/>
              </a:spcBef>
              <a:buFont typeface="Arial" panose="020B0604020202020204" pitchFamily="34" charset="0"/>
              <a:buNone/>
              <a:defRPr kumimoji="1" sz="1600" kern="1200" baseline="0">
                <a:solidFill>
                  <a:schemeClr val="tx2"/>
                </a:solidFill>
                <a:latin typeface="+mn-lt"/>
                <a:ea typeface="+mn-ea"/>
                <a:cs typeface="+mn-cs"/>
              </a:defRPr>
            </a:lvl1pPr>
            <a:lvl2pPr marL="884555" indent="-340360" algn="l" defTabSz="1088390" rtl="0" eaLnBrk="1" latinLnBrk="0" hangingPunct="1">
              <a:spcBef>
                <a:spcPct val="20000"/>
              </a:spcBef>
              <a:buFont typeface="Arial" panose="020B0604020202020204" pitchFamily="34" charset="0"/>
              <a:buChar char="–"/>
              <a:defRPr kumimoji="1" sz="3335" kern="1200">
                <a:solidFill>
                  <a:schemeClr val="tx1"/>
                </a:solidFill>
                <a:latin typeface="+mn-lt"/>
                <a:ea typeface="+mn-ea"/>
                <a:cs typeface="+mn-cs"/>
              </a:defRPr>
            </a:lvl2pPr>
            <a:lvl3pPr marL="1360805" indent="-272415" algn="l" defTabSz="1088390" rtl="0" eaLnBrk="1" latinLnBrk="0" hangingPunct="1">
              <a:spcBef>
                <a:spcPct val="20000"/>
              </a:spcBef>
              <a:buFont typeface="Arial" panose="020B0604020202020204" pitchFamily="34" charset="0"/>
              <a:buChar char="•"/>
              <a:defRPr kumimoji="1" sz="2865" kern="1200">
                <a:solidFill>
                  <a:schemeClr val="tx1"/>
                </a:solidFill>
                <a:latin typeface="+mn-lt"/>
                <a:ea typeface="+mn-ea"/>
                <a:cs typeface="+mn-cs"/>
              </a:defRPr>
            </a:lvl3pPr>
            <a:lvl4pPr marL="190500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4pPr>
            <a:lvl5pPr marL="2449195"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5pPr>
            <a:lvl6pPr marL="299339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6pPr>
            <a:lvl7pPr marL="3537585"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7pPr>
            <a:lvl8pPr marL="408178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8pPr>
            <a:lvl9pPr marL="462661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9pPr>
          </a:lstStyle>
          <a:p>
            <a:pPr algn="ctr">
              <a:lnSpc>
                <a:spcPct val="150000"/>
              </a:lnSpc>
              <a:spcBef>
                <a:spcPct val="0"/>
              </a:spcBef>
              <a:buFontTx/>
              <a:buNone/>
              <a:defRPr/>
            </a:pPr>
            <a:r>
              <a:rPr lang="zh-CN" altLang="en-US" sz="18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从老板角度：你干多少事，我给你多少钱</a:t>
            </a:r>
            <a:endParaRPr lang="zh-CN" altLang="en-US" sz="18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algn="ctr">
              <a:lnSpc>
                <a:spcPct val="150000"/>
              </a:lnSpc>
              <a:defRPr/>
            </a:pPr>
            <a:r>
              <a:rPr lang="zh-CN" altLang="en-US" sz="18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从个人角度：你给我多少钱，我干多少事</a:t>
            </a:r>
            <a:endParaRPr lang="zh-CN" altLang="en-US" sz="18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algn="ctr">
              <a:lnSpc>
                <a:spcPct val="150000"/>
              </a:lnSpc>
              <a:buFontTx/>
              <a:buNone/>
              <a:defRPr/>
            </a:pPr>
            <a:endParaRPr lang="zh-CN" altLang="en-US" sz="18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2" name="矩形 11"/>
          <p:cNvSpPr/>
          <p:nvPr/>
        </p:nvSpPr>
        <p:spPr>
          <a:xfrm>
            <a:off x="3874118" y="1720269"/>
            <a:ext cx="4447335" cy="807895"/>
          </a:xfrm>
          <a:prstGeom prst="rect">
            <a:avLst/>
          </a:prstGeom>
        </p:spPr>
        <p:txBody>
          <a:bodyPr wrap="none" lIns="68562" tIns="34281" rIns="68562" bIns="34281">
            <a:spAutoFit/>
          </a:bodyPr>
          <a:lstStyle/>
          <a:p>
            <a:pPr algn="ctr">
              <a:lnSpc>
                <a:spcPct val="200000"/>
              </a:lnSpc>
              <a:defRPr/>
            </a:pPr>
            <a:r>
              <a:rPr lang="zh-CN" altLang="en-US" sz="24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工作目的：收入提高、能力提升</a:t>
            </a:r>
            <a:endParaRPr lang="zh-CN" altLang="en-US" sz="24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23" name="图片 22" descr="5a97c4ad0c5ce"/>
          <p:cNvPicPr>
            <a:picLocks noChangeAspect="1"/>
          </p:cNvPicPr>
          <p:nvPr/>
        </p:nvPicPr>
        <p:blipFill>
          <a:blip r:embed="rId1" cstate="print"/>
          <a:stretch>
            <a:fillRect/>
          </a:stretch>
        </p:blipFill>
        <p:spPr>
          <a:xfrm>
            <a:off x="501094" y="910816"/>
            <a:ext cx="3960650" cy="4125545"/>
          </a:xfrm>
          <a:prstGeom prst="rect">
            <a:avLst/>
          </a:prstGeom>
        </p:spPr>
      </p:pic>
      <p:sp>
        <p:nvSpPr>
          <p:cNvPr id="9" name="文本框 9"/>
          <p:cNvSpPr txBox="1">
            <a:spLocks noChangeArrowheads="1"/>
          </p:cNvSpPr>
          <p:nvPr/>
        </p:nvSpPr>
        <p:spPr bwMode="auto">
          <a:xfrm>
            <a:off x="1317979" y="463023"/>
            <a:ext cx="2585071" cy="359715"/>
          </a:xfrm>
          <a:prstGeom prst="rect">
            <a:avLst/>
          </a:prstGeom>
          <a:noFill/>
          <a:ln w="9525">
            <a:noFill/>
            <a:miter lim="800000"/>
          </a:ln>
        </p:spPr>
        <p:txBody>
          <a:bodyPr wrap="square" lIns="51435" tIns="25718" rIns="51435" bIns="25718">
            <a:spAutoFit/>
          </a:bodyPr>
          <a:lstStyle/>
          <a:p>
            <a:r>
              <a:rPr lang="zh-CN" altLang="en-US" sz="2000" b="1" smtClean="0">
                <a:solidFill>
                  <a:srgbClr val="C00000"/>
                </a:solidFill>
                <a:latin typeface="微软雅黑" panose="020B0503020204020204" pitchFamily="34" charset="-122"/>
                <a:ea typeface="微软雅黑" panose="020B0503020204020204" pitchFamily="34" charset="-122"/>
              </a:rPr>
              <a:t>为什么要拥有责任心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15"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图片 15"/>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
                                            <p:bg/>
                                          </p:spTgt>
                                        </p:tgtEl>
                                        <p:attrNameLst>
                                          <p:attrName>style.visibility</p:attrName>
                                        </p:attrNameLst>
                                      </p:cBhvr>
                                      <p:to>
                                        <p:strVal val="visible"/>
                                      </p:to>
                                    </p:set>
                                    <p:animEffect transition="in" filter="randombar(horizontal)">
                                      <p:cBhvr>
                                        <p:cTn id="11" dur="500"/>
                                        <p:tgtEl>
                                          <p:spTgt spid="8">
                                            <p:bg/>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randombar(horizontal)">
                                      <p:cBhvr>
                                        <p:cTn id="16" dur="500"/>
                                        <p:tgtEl>
                                          <p:spTgt spid="8">
                                            <p:txEl>
                                              <p:pRg st="0" end="0"/>
                                            </p:txEl>
                                          </p:spTgt>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Effect transition="in" filter="randombar(horizontal)">
                                      <p:cBhvr>
                                        <p:cTn id="20" dur="500"/>
                                        <p:tgtEl>
                                          <p:spTgt spid="8">
                                            <p:txEl>
                                              <p:pRg st="1" end="1"/>
                                            </p:txEl>
                                          </p:spTgt>
                                        </p:tgtEl>
                                      </p:cBhvr>
                                    </p:animEffect>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15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build="p"/>
      <p:bldP spid="12"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52"/>
          <p:cNvSpPr txBox="1">
            <a:spLocks noChangeArrowheads="1"/>
          </p:cNvSpPr>
          <p:nvPr/>
        </p:nvSpPr>
        <p:spPr bwMode="auto">
          <a:xfrm>
            <a:off x="1885952" y="2171700"/>
            <a:ext cx="3555206"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62" tIns="34281" rIns="68562" bIns="34281">
            <a:spAutoFit/>
          </a:bodyP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9pPr>
          </a:lstStyle>
          <a:p>
            <a:pPr fontAlgn="base">
              <a:spcBef>
                <a:spcPct val="0"/>
              </a:spcBef>
              <a:spcAft>
                <a:spcPct val="0"/>
              </a:spcAft>
              <a:buClrTx/>
              <a:buSzTx/>
              <a:buNone/>
            </a:pPr>
            <a:endParaRPr lang="zh-CN" altLang="en-US" sz="1800">
              <a:solidFill>
                <a:srgbClr val="000000"/>
              </a:solidFill>
            </a:endParaRPr>
          </a:p>
        </p:txBody>
      </p:sp>
      <p:sp>
        <p:nvSpPr>
          <p:cNvPr id="18" name="Rectangle 104"/>
          <p:cNvSpPr>
            <a:spLocks noChangeArrowheads="1"/>
          </p:cNvSpPr>
          <p:nvPr/>
        </p:nvSpPr>
        <p:spPr bwMode="auto">
          <a:xfrm>
            <a:off x="1143000" y="1885952"/>
            <a:ext cx="4343400" cy="623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62" tIns="34281" rIns="68562" bIns="34281">
            <a:spAutoFit/>
          </a:bodyP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9pPr>
          </a:lstStyle>
          <a:p>
            <a:pPr fontAlgn="base">
              <a:spcBef>
                <a:spcPct val="0"/>
              </a:spcBef>
              <a:spcAft>
                <a:spcPct val="0"/>
              </a:spcAft>
              <a:buClrTx/>
              <a:buSzTx/>
              <a:buNone/>
            </a:pPr>
            <a:r>
              <a:rPr kumimoji="0" lang="zh-CN" altLang="en-US" sz="1800">
                <a:solidFill>
                  <a:srgbClr val="000000"/>
                </a:solidFill>
                <a:latin typeface="宋体" panose="02010600030101010101" pitchFamily="2" charset="-122"/>
                <a:ea typeface="华文中宋" panose="02010600040101010101" pitchFamily="2" charset="-122"/>
              </a:rPr>
              <a:t> </a:t>
            </a:r>
            <a:br>
              <a:rPr kumimoji="0" lang="zh-CN" altLang="en-US" sz="700">
                <a:solidFill>
                  <a:srgbClr val="FF9900"/>
                </a:solidFill>
                <a:ea typeface="华文中宋" panose="02010600040101010101" pitchFamily="2" charset="-122"/>
              </a:rPr>
            </a:br>
            <a:endParaRPr kumimoji="0" lang="zh-CN" altLang="en-US" sz="1800">
              <a:solidFill>
                <a:srgbClr val="FF9900"/>
              </a:solidFill>
              <a:latin typeface="Times New Roman" panose="02020603050405020304" pitchFamily="18" charset="0"/>
              <a:ea typeface="华文中宋" panose="02010600040101010101" pitchFamily="2" charset="-122"/>
            </a:endParaRPr>
          </a:p>
        </p:txBody>
      </p:sp>
      <p:sp>
        <p:nvSpPr>
          <p:cNvPr id="23" name="Rectangle 3"/>
          <p:cNvSpPr txBox="1">
            <a:spLocks noChangeArrowheads="1"/>
          </p:cNvSpPr>
          <p:nvPr/>
        </p:nvSpPr>
        <p:spPr bwMode="auto">
          <a:xfrm>
            <a:off x="330612" y="1413004"/>
            <a:ext cx="5189733" cy="2699840"/>
          </a:xfrm>
          <a:prstGeom prst="rect">
            <a:avLst/>
          </a:prstGeom>
          <a:solidFill>
            <a:srgbClr val="C00000"/>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ctr" eaLnBrk="1" hangingPunct="1">
              <a:lnSpc>
                <a:spcPct val="200000"/>
              </a:lnSpc>
              <a:buFont typeface="Wingdings" panose="05000000000000000000" pitchFamily="2" charset="2"/>
              <a:buChar char="n"/>
              <a:defRPr/>
            </a:pPr>
            <a:endParaRPr lang="zh-CN" altLang="en-US" sz="1300" kern="0" dirty="0">
              <a:solidFill>
                <a:schemeClr val="bg1"/>
              </a:solidFill>
              <a:effectLst>
                <a:outerShdw blurRad="38100" dist="38100" dir="2700000" algn="tl">
                  <a:srgbClr val="C0C0C0"/>
                </a:outerShdw>
              </a:effectLst>
              <a:latin typeface="Century Gothic" panose="020B0502020202020204" pitchFamily="34" charset="0"/>
              <a:ea typeface="微软雅黑" panose="020B0503020204020204" pitchFamily="34" charset="-122"/>
              <a:sym typeface="Century Gothic" panose="020B0502020202020204" pitchFamily="34" charset="0"/>
            </a:endParaRPr>
          </a:p>
          <a:p>
            <a:pPr algn="just">
              <a:lnSpc>
                <a:spcPct val="200000"/>
              </a:lnSpc>
              <a:spcAft>
                <a:spcPts val="0"/>
              </a:spcAft>
              <a:buFont typeface="Wingdings" panose="05000000000000000000" pitchFamily="2" charset="2"/>
              <a:buChar char="n"/>
            </a:pP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 一般情况下的普通人，工资收入在使用价值线上下波动</a:t>
            </a:r>
            <a:endParaRPr lang="en-US"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algn="just">
              <a:lnSpc>
                <a:spcPct val="200000"/>
              </a:lnSpc>
              <a:spcAft>
                <a:spcPts val="0"/>
              </a:spcAft>
              <a:buFont typeface="Wingdings" panose="05000000000000000000" pitchFamily="2" charset="2"/>
              <a:buChar char="n"/>
            </a:pPr>
            <a:r>
              <a:rPr lang="en-US"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 </a:t>
            </a: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几乎不太可能出现使用价值不增加工资收入不断增加的情况</a:t>
            </a:r>
            <a:endParaRPr lang="en-US"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algn="just">
              <a:lnSpc>
                <a:spcPct val="200000"/>
              </a:lnSpc>
              <a:spcAft>
                <a:spcPts val="0"/>
              </a:spcAft>
              <a:buFont typeface="Wingdings" panose="05000000000000000000" pitchFamily="2" charset="2"/>
              <a:buChar char="n"/>
            </a:pP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 一般情况下，工资收入会随着使用价值的增长而增长</a:t>
            </a:r>
            <a:endParaRPr lang="en-US"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algn="just">
              <a:lnSpc>
                <a:spcPct val="200000"/>
              </a:lnSpc>
              <a:spcAft>
                <a:spcPts val="0"/>
              </a:spcAft>
              <a:buFont typeface="Wingdings" panose="05000000000000000000" pitchFamily="2" charset="2"/>
              <a:buChar char="n"/>
            </a:pP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几乎不太可能出现使用价值不断增加工资收入却不增加的情况 </a:t>
            </a:r>
            <a:endParaRPr lang="en-US"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algn="just">
              <a:lnSpc>
                <a:spcPct val="200000"/>
              </a:lnSpc>
              <a:spcAft>
                <a:spcPts val="0"/>
              </a:spcAft>
            </a:pPr>
            <a:endParaRPr lang="zh-CN"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algn="just">
              <a:lnSpc>
                <a:spcPct val="200000"/>
              </a:lnSpc>
              <a:spcAft>
                <a:spcPts val="0"/>
              </a:spcAft>
            </a:pPr>
            <a:endParaRPr lang="zh-CN"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eaLnBrk="1" hangingPunct="1">
              <a:lnSpc>
                <a:spcPct val="200000"/>
              </a:lnSpc>
              <a:buFontTx/>
              <a:buNone/>
              <a:defRPr/>
            </a:pPr>
            <a:endParaRPr lang="zh-CN" altLang="en-US" sz="1300" kern="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27" name="figure_black_marker"/>
          <p:cNvPicPr>
            <a:picLocks noChangeAspect="1"/>
          </p:cNvPicPr>
          <p:nvPr/>
        </p:nvPicPr>
        <p:blipFill>
          <a:blip r:embed="rId1" cstate="print"/>
          <a:srcRect/>
          <a:stretch>
            <a:fillRect/>
          </a:stretch>
        </p:blipFill>
        <p:spPr bwMode="auto">
          <a:xfrm>
            <a:off x="6446759" y="1339444"/>
            <a:ext cx="1714066" cy="3310596"/>
          </a:xfrm>
          <a:prstGeom prst="rect">
            <a:avLst/>
          </a:prstGeom>
          <a:noFill/>
          <a:ln w="9525">
            <a:noFill/>
            <a:miter lim="800000"/>
            <a:headEnd/>
            <a:tailEnd/>
          </a:ln>
        </p:spPr>
      </p:pic>
      <p:sp>
        <p:nvSpPr>
          <p:cNvPr id="10" name="文本框 9"/>
          <p:cNvSpPr txBox="1">
            <a:spLocks noChangeArrowheads="1"/>
          </p:cNvSpPr>
          <p:nvPr/>
        </p:nvSpPr>
        <p:spPr bwMode="auto">
          <a:xfrm>
            <a:off x="1317979" y="463023"/>
            <a:ext cx="2585071" cy="359715"/>
          </a:xfrm>
          <a:prstGeom prst="rect">
            <a:avLst/>
          </a:prstGeom>
          <a:noFill/>
          <a:ln w="9525">
            <a:noFill/>
            <a:miter lim="800000"/>
          </a:ln>
        </p:spPr>
        <p:txBody>
          <a:bodyPr wrap="square" lIns="51435" tIns="25718" rIns="51435" bIns="25718">
            <a:spAutoFit/>
          </a:bodyPr>
          <a:lstStyle/>
          <a:p>
            <a:r>
              <a:rPr lang="zh-CN" altLang="en-US" sz="2000" b="1" smtClean="0">
                <a:solidFill>
                  <a:srgbClr val="C00000"/>
                </a:solidFill>
                <a:latin typeface="微软雅黑" panose="020B0503020204020204" pitchFamily="34" charset="-122"/>
                <a:ea typeface="微软雅黑" panose="020B0503020204020204" pitchFamily="34" charset="-122"/>
              </a:rPr>
              <a:t>为什么要拥有责任心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15"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图片 15"/>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bg/>
                                          </p:spTgt>
                                        </p:tgtEl>
                                        <p:attrNameLst>
                                          <p:attrName>style.visibility</p:attrName>
                                        </p:attrNameLst>
                                      </p:cBhvr>
                                      <p:to>
                                        <p:strVal val="visible"/>
                                      </p:to>
                                    </p:set>
                                    <p:animEffect transition="in" filter="fade">
                                      <p:cBhvr>
                                        <p:cTn id="7" dur="500"/>
                                        <p:tgtEl>
                                          <p:spTgt spid="2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xEl>
                                              <p:pRg st="1" end="1"/>
                                            </p:txEl>
                                          </p:spTgt>
                                        </p:tgtEl>
                                        <p:attrNameLst>
                                          <p:attrName>style.visibility</p:attrName>
                                        </p:attrNameLst>
                                      </p:cBhvr>
                                      <p:to>
                                        <p:strVal val="visible"/>
                                      </p:to>
                                    </p:set>
                                    <p:animEffect transition="in" filter="fade">
                                      <p:cBhvr>
                                        <p:cTn id="12" dur="500"/>
                                        <p:tgtEl>
                                          <p:spTgt spid="23">
                                            <p:txEl>
                                              <p:pRg st="1" end="1"/>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3">
                                            <p:txEl>
                                              <p:pRg st="2" end="2"/>
                                            </p:txEl>
                                          </p:spTgt>
                                        </p:tgtEl>
                                        <p:attrNameLst>
                                          <p:attrName>style.visibility</p:attrName>
                                        </p:attrNameLst>
                                      </p:cBhvr>
                                      <p:to>
                                        <p:strVal val="visible"/>
                                      </p:to>
                                    </p:set>
                                    <p:animEffect transition="in" filter="fade">
                                      <p:cBhvr>
                                        <p:cTn id="16" dur="500"/>
                                        <p:tgtEl>
                                          <p:spTgt spid="23">
                                            <p:txEl>
                                              <p:pRg st="2" end="2"/>
                                            </p:txEl>
                                          </p:spTgt>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3">
                                            <p:txEl>
                                              <p:pRg st="3" end="3"/>
                                            </p:txEl>
                                          </p:spTgt>
                                        </p:tgtEl>
                                        <p:attrNameLst>
                                          <p:attrName>style.visibility</p:attrName>
                                        </p:attrNameLst>
                                      </p:cBhvr>
                                      <p:to>
                                        <p:strVal val="visible"/>
                                      </p:to>
                                    </p:set>
                                    <p:animEffect transition="in" filter="fade">
                                      <p:cBhvr>
                                        <p:cTn id="20" dur="500"/>
                                        <p:tgtEl>
                                          <p:spTgt spid="23">
                                            <p:txEl>
                                              <p:pRg st="3" end="3"/>
                                            </p:txEl>
                                          </p:spTgt>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23">
                                            <p:txEl>
                                              <p:pRg st="4" end="4"/>
                                            </p:txEl>
                                          </p:spTgt>
                                        </p:tgtEl>
                                        <p:attrNameLst>
                                          <p:attrName>style.visibility</p:attrName>
                                        </p:attrNameLst>
                                      </p:cBhvr>
                                      <p:to>
                                        <p:strVal val="visible"/>
                                      </p:to>
                                    </p:set>
                                    <p:animEffect transition="in" filter="fade">
                                      <p:cBhvr>
                                        <p:cTn id="24" dur="500"/>
                                        <p:tgtEl>
                                          <p:spTgt spid="23">
                                            <p:txEl>
                                              <p:pRg st="4" end="4"/>
                                            </p:txEl>
                                          </p:spTgt>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700"/>
                                        <p:tgtEl>
                                          <p:spTgt spid="27"/>
                                        </p:tgtEl>
                                      </p:cBhvr>
                                    </p:animEffect>
                                  </p:childTnLst>
                                </p:cTn>
                              </p:par>
                            </p:childTnLst>
                          </p:cTn>
                        </p:par>
                        <p:par>
                          <p:cTn id="29" fill="hold">
                            <p:stCondLst>
                              <p:cond delay="3000"/>
                            </p:stCondLst>
                            <p:childTnLst>
                              <p:par>
                                <p:cTn id="30" presetID="42"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5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animEffect transition="in" filter="fade">
                                      <p:cBhvr>
                                        <p:cTn id="4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build="p"/>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bwMode="auto">
          <a:xfrm>
            <a:off x="1143868" y="1377064"/>
            <a:ext cx="7445473" cy="642479"/>
          </a:xfrm>
          <a:prstGeom prst="rect">
            <a:avLst/>
          </a:prstGeom>
          <a:solidFill>
            <a:srgbClr val="C00000"/>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eaLnBrk="0" fontAlgn="base" hangingPunct="0">
              <a:spcBef>
                <a:spcPct val="0"/>
              </a:spcBef>
              <a:spcAft>
                <a:spcPct val="0"/>
              </a:spcAft>
              <a:defRPr/>
            </a:pPr>
            <a:endParaRPr lang="zh-CN" altLang="en-US" sz="1300">
              <a:solidFill>
                <a:srgbClr val="000000"/>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3" name="矩形 12"/>
          <p:cNvSpPr/>
          <p:nvPr/>
        </p:nvSpPr>
        <p:spPr>
          <a:xfrm>
            <a:off x="1090304" y="1285866"/>
            <a:ext cx="7445473" cy="746340"/>
          </a:xfrm>
          <a:prstGeom prst="rect">
            <a:avLst/>
          </a:prstGeom>
        </p:spPr>
        <p:txBody>
          <a:bodyPr wrap="square" lIns="68562" tIns="34281" rIns="68562" bIns="34281">
            <a:spAutoFit/>
          </a:bodyPr>
          <a:lstStyle/>
          <a:p>
            <a:pPr lvl="0" algn="ctr" fontAlgn="base">
              <a:lnSpc>
                <a:spcPct val="200000"/>
              </a:lnSpc>
              <a:spcBef>
                <a:spcPct val="0"/>
              </a:spcBef>
              <a:spcAft>
                <a:spcPct val="0"/>
              </a:spcAft>
            </a:pPr>
            <a:r>
              <a:rPr lang="zh-CN" altLang="en-US" sz="2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干好份内事，多干份外事</a:t>
            </a:r>
            <a:endParaRPr lang="zh-CN" altLang="en-US" sz="2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4" name="Rectangle 3"/>
          <p:cNvSpPr txBox="1">
            <a:spLocks noChangeArrowheads="1"/>
          </p:cNvSpPr>
          <p:nvPr/>
        </p:nvSpPr>
        <p:spPr>
          <a:xfrm>
            <a:off x="4742430" y="2344573"/>
            <a:ext cx="3793346" cy="2377556"/>
          </a:xfrm>
          <a:prstGeom prst="rect">
            <a:avLst/>
          </a:prstGeom>
          <a:solidFill>
            <a:srgbClr val="C00000"/>
          </a:solidFill>
        </p:spPr>
        <p:txBody>
          <a:bodyPr wrap="square" lIns="68562" tIns="34281" rIns="68562" bIns="34281">
            <a:spAutoFit/>
          </a:bodyPr>
          <a:lstStyle>
            <a:defPPr>
              <a:defRPr lang="zh-CN"/>
            </a:defPPr>
            <a:lvl1pPr lvl="0" algn="ctr" fontAlgn="base">
              <a:lnSpc>
                <a:spcPct val="200000"/>
              </a:lnSpc>
              <a:spcBef>
                <a:spcPct val="0"/>
              </a:spcBef>
              <a:spcAft>
                <a:spcPct val="0"/>
              </a:spcAft>
              <a:defRPr sz="3000">
                <a:solidFill>
                  <a:schemeClr val="tx1">
                    <a:lumMod val="90000"/>
                    <a:lumOff val="10000"/>
                  </a:schemeClr>
                </a:solidFill>
                <a:latin typeface="Century Gothic" panose="020B0502020202020204" pitchFamily="34" charset="0"/>
                <a:ea typeface="微软雅黑" panose="020B0503020204020204" pitchFamily="34" charset="-122"/>
              </a:defRPr>
            </a:lvl1pPr>
          </a:lstStyle>
          <a:p>
            <a:endParaRPr lang="zh-CN" altLang="en-US" sz="1500" dirty="0">
              <a:solidFill>
                <a:schemeClr val="bg1"/>
              </a:solidFill>
              <a:sym typeface="Century Gothic" panose="020B0502020202020204" pitchFamily="34" charset="0"/>
            </a:endParaRPr>
          </a:p>
          <a:p>
            <a:r>
              <a:rPr lang="zh-CN" altLang="en-US" sz="1500" dirty="0">
                <a:solidFill>
                  <a:schemeClr val="bg1"/>
                </a:solidFill>
                <a:sym typeface="Century Gothic" panose="020B0502020202020204" pitchFamily="34" charset="0"/>
              </a:rPr>
              <a:t>人的能力和素质是通过不断的做事锻炼出</a:t>
            </a:r>
            <a:endParaRPr lang="zh-CN" altLang="en-US" sz="1500" dirty="0">
              <a:solidFill>
                <a:schemeClr val="bg1"/>
              </a:solidFill>
              <a:sym typeface="Century Gothic" panose="020B0502020202020204" pitchFamily="34" charset="0"/>
            </a:endParaRPr>
          </a:p>
          <a:p>
            <a:r>
              <a:rPr lang="zh-CN" altLang="en-US" sz="1500" dirty="0">
                <a:solidFill>
                  <a:schemeClr val="bg1"/>
                </a:solidFill>
                <a:sym typeface="Century Gothic" panose="020B0502020202020204" pitchFamily="34" charset="0"/>
              </a:rPr>
              <a:t>来，又是通过获得的报酬体现出来</a:t>
            </a:r>
            <a:r>
              <a:rPr lang="en-US" altLang="zh-CN" sz="1500" dirty="0">
                <a:solidFill>
                  <a:schemeClr val="bg1"/>
                </a:solidFill>
                <a:sym typeface="Century Gothic" panose="020B0502020202020204" pitchFamily="34" charset="0"/>
              </a:rPr>
              <a:t>,</a:t>
            </a:r>
            <a:r>
              <a:rPr lang="zh-CN" altLang="en-US" sz="1500" dirty="0">
                <a:solidFill>
                  <a:schemeClr val="bg1"/>
                </a:solidFill>
                <a:sym typeface="Century Gothic" panose="020B0502020202020204" pitchFamily="34" charset="0"/>
              </a:rPr>
              <a:t>做事</a:t>
            </a:r>
            <a:endParaRPr lang="zh-CN" altLang="en-US" sz="1500" dirty="0">
              <a:solidFill>
                <a:schemeClr val="bg1"/>
              </a:solidFill>
              <a:sym typeface="Century Gothic" panose="020B0502020202020204" pitchFamily="34" charset="0"/>
            </a:endParaRPr>
          </a:p>
          <a:p>
            <a:r>
              <a:rPr lang="zh-CN" altLang="en-US" sz="1500" dirty="0">
                <a:solidFill>
                  <a:schemeClr val="bg1"/>
                </a:solidFill>
                <a:sym typeface="Century Gothic" panose="020B0502020202020204" pitchFamily="34" charset="0"/>
              </a:rPr>
              <a:t>的广度和深度决定了我们能力提升的速度。</a:t>
            </a:r>
            <a:endParaRPr lang="zh-CN" altLang="en-US" sz="1500" dirty="0">
              <a:solidFill>
                <a:schemeClr val="bg1"/>
              </a:solidFill>
              <a:sym typeface="Century Gothic" panose="020B0502020202020204" pitchFamily="34" charset="0"/>
            </a:endParaRPr>
          </a:p>
          <a:p>
            <a:endParaRPr lang="zh-CN" altLang="en-US" sz="1500" dirty="0">
              <a:solidFill>
                <a:schemeClr val="bg1"/>
              </a:solidFill>
              <a:sym typeface="Century Gothic" panose="020B0502020202020204" pitchFamily="34" charset="0"/>
            </a:endParaRPr>
          </a:p>
        </p:txBody>
      </p:sp>
      <p:pic>
        <p:nvPicPr>
          <p:cNvPr id="17" name="Picture 3" descr="C:\Users\Administrator\Desktop\qwas71重复用\46e542e2380dbba7885d76db4f671184.png"/>
          <p:cNvPicPr>
            <a:picLocks noChangeAspect="1" noChangeArrowheads="1"/>
          </p:cNvPicPr>
          <p:nvPr/>
        </p:nvPicPr>
        <p:blipFill>
          <a:blip r:embed="rId1" cstate="print"/>
          <a:srcRect/>
          <a:stretch>
            <a:fillRect/>
          </a:stretch>
        </p:blipFill>
        <p:spPr bwMode="auto">
          <a:xfrm>
            <a:off x="1090304" y="2293695"/>
            <a:ext cx="2731792" cy="2562864"/>
          </a:xfrm>
          <a:prstGeom prst="rect">
            <a:avLst/>
          </a:prstGeom>
          <a:noFill/>
          <a:ln w="9525">
            <a:noFill/>
            <a:miter lim="800000"/>
            <a:headEnd/>
            <a:tailEnd/>
          </a:ln>
        </p:spPr>
      </p:pic>
      <p:sp>
        <p:nvSpPr>
          <p:cNvPr id="8" name="文本框 9"/>
          <p:cNvSpPr txBox="1">
            <a:spLocks noChangeArrowheads="1"/>
          </p:cNvSpPr>
          <p:nvPr/>
        </p:nvSpPr>
        <p:spPr bwMode="auto">
          <a:xfrm>
            <a:off x="1317979" y="463023"/>
            <a:ext cx="2585071" cy="359715"/>
          </a:xfrm>
          <a:prstGeom prst="rect">
            <a:avLst/>
          </a:prstGeom>
          <a:noFill/>
          <a:ln w="9525">
            <a:noFill/>
            <a:miter lim="800000"/>
          </a:ln>
        </p:spPr>
        <p:txBody>
          <a:bodyPr wrap="square" lIns="51435" tIns="25718" rIns="51435" bIns="25718">
            <a:spAutoFit/>
          </a:bodyPr>
          <a:lstStyle/>
          <a:p>
            <a:r>
              <a:rPr lang="zh-CN" altLang="en-US" sz="2000" b="1" smtClean="0">
                <a:solidFill>
                  <a:srgbClr val="C00000"/>
                </a:solidFill>
                <a:latin typeface="微软雅黑" panose="020B0503020204020204" pitchFamily="34" charset="-122"/>
                <a:ea typeface="微软雅黑" panose="020B0503020204020204" pitchFamily="34" charset="-122"/>
              </a:rPr>
              <a:t>为什么要拥有责任心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15"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图片 15"/>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5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strVal val="#ppt_x"/>
                                          </p:val>
                                        </p:tav>
                                        <p:tav tm="100000">
                                          <p:val>
                                            <p:strVal val="#ppt_x"/>
                                          </p:val>
                                        </p:tav>
                                      </p:tavLst>
                                    </p:anim>
                                    <p:anim calcmode="lin" valueType="num">
                                      <p:cBhvr>
                                        <p:cTn id="1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813255"/>
            <a:ext cx="9144000" cy="3456384"/>
          </a:xfrm>
          <a:prstGeom prst="rect">
            <a:avLst/>
          </a:prstGeom>
          <a:solidFill>
            <a:srgbClr val="C00000">
              <a:alpha val="77000"/>
            </a:srgbClr>
          </a:solidFill>
          <a:ln w="12700" cap="flat" cmpd="sng" algn="ctr">
            <a:noFill/>
            <a:prstDash val="solid"/>
            <a:miter lim="800000"/>
          </a:ln>
          <a:effectLst/>
        </p:spPr>
        <p:txBody>
          <a:bodyPr lIns="121917" tIns="60958" rIns="121917" bIns="60958" rtlCol="0" anchor="ctr"/>
          <a:lstStyle/>
          <a:p>
            <a:pPr fontAlgn="auto">
              <a:spcBef>
                <a:spcPts val="0"/>
              </a:spcBef>
              <a:spcAft>
                <a:spcPts val="0"/>
              </a:spcAft>
              <a:defRPr/>
            </a:pPr>
            <a:endParaRPr lang="zh-CN" altLang="en-US" b="0" kern="0">
              <a:solidFill>
                <a:sysClr val="window" lastClr="FFFFFF"/>
              </a:solidFill>
              <a:latin typeface="Agency FB"/>
              <a:ea typeface="宋体" panose="02010600030101010101" pitchFamily="2" charset="-122"/>
            </a:endParaRPr>
          </a:p>
        </p:txBody>
      </p:sp>
      <p:sp>
        <p:nvSpPr>
          <p:cNvPr id="33" name="任意多边形 32"/>
          <p:cNvSpPr/>
          <p:nvPr/>
        </p:nvSpPr>
        <p:spPr>
          <a:xfrm>
            <a:off x="1569897" y="924449"/>
            <a:ext cx="1543098" cy="1186440"/>
          </a:xfrm>
          <a:custGeom>
            <a:avLst/>
            <a:gdLst>
              <a:gd name="connsiteX0" fmla="*/ 868680 w 1737360"/>
              <a:gd name="connsiteY0" fmla="*/ 0 h 1335802"/>
              <a:gd name="connsiteX1" fmla="*/ 1737360 w 1737360"/>
              <a:gd name="connsiteY1" fmla="*/ 868680 h 1335802"/>
              <a:gd name="connsiteX2" fmla="*/ 1270238 w 1737360"/>
              <a:gd name="connsiteY2" fmla="*/ 1335802 h 1335802"/>
              <a:gd name="connsiteX3" fmla="*/ 1215904 w 1737360"/>
              <a:gd name="connsiteY3" fmla="*/ 1290972 h 1335802"/>
              <a:gd name="connsiteX4" fmla="*/ 868680 w 1737360"/>
              <a:gd name="connsiteY4" fmla="*/ 1184910 h 1335802"/>
              <a:gd name="connsiteX5" fmla="*/ 521456 w 1737360"/>
              <a:gd name="connsiteY5" fmla="*/ 1290972 h 1335802"/>
              <a:gd name="connsiteX6" fmla="*/ 467122 w 1737360"/>
              <a:gd name="connsiteY6" fmla="*/ 1335802 h 1335802"/>
              <a:gd name="connsiteX7" fmla="*/ 0 w 1737360"/>
              <a:gd name="connsiteY7" fmla="*/ 868680 h 1335802"/>
              <a:gd name="connsiteX8" fmla="*/ 868680 w 1737360"/>
              <a:gd name="connsiteY8" fmla="*/ 0 h 133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7360" h="1335802">
                <a:moveTo>
                  <a:pt x="868680" y="0"/>
                </a:moveTo>
                <a:lnTo>
                  <a:pt x="1737360" y="868680"/>
                </a:lnTo>
                <a:lnTo>
                  <a:pt x="1270238" y="1335802"/>
                </a:lnTo>
                <a:lnTo>
                  <a:pt x="1215904" y="1290972"/>
                </a:lnTo>
                <a:cubicBezTo>
                  <a:pt x="1116787" y="1224010"/>
                  <a:pt x="997300" y="1184910"/>
                  <a:pt x="868680" y="1184910"/>
                </a:cubicBezTo>
                <a:cubicBezTo>
                  <a:pt x="740061" y="1184910"/>
                  <a:pt x="620574" y="1224010"/>
                  <a:pt x="521456" y="1290972"/>
                </a:cubicBezTo>
                <a:lnTo>
                  <a:pt x="467122" y="1335802"/>
                </a:lnTo>
                <a:lnTo>
                  <a:pt x="0" y="868680"/>
                </a:lnTo>
                <a:lnTo>
                  <a:pt x="868680" y="0"/>
                </a:lnTo>
                <a:close/>
              </a:path>
            </a:pathLst>
          </a:custGeom>
          <a:blipFill>
            <a:blip r:embed="rId1"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4" name="任意多边形 33"/>
          <p:cNvSpPr/>
          <p:nvPr/>
        </p:nvSpPr>
        <p:spPr>
          <a:xfrm>
            <a:off x="723901" y="1756910"/>
            <a:ext cx="1193857" cy="1543098"/>
          </a:xfrm>
          <a:custGeom>
            <a:avLst/>
            <a:gdLst>
              <a:gd name="connsiteX0" fmla="*/ 868680 w 1344153"/>
              <a:gd name="connsiteY0" fmla="*/ 0 h 1737360"/>
              <a:gd name="connsiteX1" fmla="*/ 1344153 w 1344153"/>
              <a:gd name="connsiteY1" fmla="*/ 475473 h 1737360"/>
              <a:gd name="connsiteX2" fmla="*/ 1306212 w 1344153"/>
              <a:gd name="connsiteY2" fmla="*/ 521456 h 1737360"/>
              <a:gd name="connsiteX3" fmla="*/ 1200150 w 1344153"/>
              <a:gd name="connsiteY3" fmla="*/ 868680 h 1737360"/>
              <a:gd name="connsiteX4" fmla="*/ 1306212 w 1344153"/>
              <a:gd name="connsiteY4" fmla="*/ 1215904 h 1737360"/>
              <a:gd name="connsiteX5" fmla="*/ 1344153 w 1344153"/>
              <a:gd name="connsiteY5" fmla="*/ 1261888 h 1737360"/>
              <a:gd name="connsiteX6" fmla="*/ 868680 w 1344153"/>
              <a:gd name="connsiteY6" fmla="*/ 1737360 h 1737360"/>
              <a:gd name="connsiteX7" fmla="*/ 0 w 1344153"/>
              <a:gd name="connsiteY7" fmla="*/ 868680 h 1737360"/>
              <a:gd name="connsiteX8" fmla="*/ 868680 w 1344153"/>
              <a:gd name="connsiteY8"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153" h="1737360">
                <a:moveTo>
                  <a:pt x="868680" y="0"/>
                </a:moveTo>
                <a:lnTo>
                  <a:pt x="1344153" y="475473"/>
                </a:lnTo>
                <a:lnTo>
                  <a:pt x="1306212" y="521456"/>
                </a:lnTo>
                <a:cubicBezTo>
                  <a:pt x="1239250" y="620574"/>
                  <a:pt x="1200150" y="740061"/>
                  <a:pt x="1200150" y="868680"/>
                </a:cubicBezTo>
                <a:cubicBezTo>
                  <a:pt x="1200150" y="997300"/>
                  <a:pt x="1239250" y="1116787"/>
                  <a:pt x="1306212" y="1215904"/>
                </a:cubicBezTo>
                <a:lnTo>
                  <a:pt x="1344153" y="1261888"/>
                </a:lnTo>
                <a:lnTo>
                  <a:pt x="868680" y="1737360"/>
                </a:lnTo>
                <a:lnTo>
                  <a:pt x="0" y="868680"/>
                </a:lnTo>
                <a:lnTo>
                  <a:pt x="868680" y="0"/>
                </a:lnTo>
                <a:close/>
              </a:path>
            </a:pathLst>
          </a:custGeom>
          <a:blipFill>
            <a:blip r:embed="rId2"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5" name="任意多边形 34"/>
          <p:cNvSpPr/>
          <p:nvPr/>
        </p:nvSpPr>
        <p:spPr>
          <a:xfrm>
            <a:off x="2796547" y="1756910"/>
            <a:ext cx="1193857" cy="1543098"/>
          </a:xfrm>
          <a:custGeom>
            <a:avLst/>
            <a:gdLst>
              <a:gd name="connsiteX0" fmla="*/ 475472 w 1344152"/>
              <a:gd name="connsiteY0" fmla="*/ 0 h 1737360"/>
              <a:gd name="connsiteX1" fmla="*/ 1344152 w 1344152"/>
              <a:gd name="connsiteY1" fmla="*/ 868680 h 1737360"/>
              <a:gd name="connsiteX2" fmla="*/ 475472 w 1344152"/>
              <a:gd name="connsiteY2" fmla="*/ 1737360 h 1737360"/>
              <a:gd name="connsiteX3" fmla="*/ 0 w 1344152"/>
              <a:gd name="connsiteY3" fmla="*/ 1261888 h 1737360"/>
              <a:gd name="connsiteX4" fmla="*/ 37940 w 1344152"/>
              <a:gd name="connsiteY4" fmla="*/ 1215904 h 1737360"/>
              <a:gd name="connsiteX5" fmla="*/ 144002 w 1344152"/>
              <a:gd name="connsiteY5" fmla="*/ 868680 h 1737360"/>
              <a:gd name="connsiteX6" fmla="*/ 37940 w 1344152"/>
              <a:gd name="connsiteY6" fmla="*/ 521456 h 1737360"/>
              <a:gd name="connsiteX7" fmla="*/ 0 w 1344152"/>
              <a:gd name="connsiteY7" fmla="*/ 475473 h 1737360"/>
              <a:gd name="connsiteX8" fmla="*/ 475472 w 1344152"/>
              <a:gd name="connsiteY8"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152" h="1737360">
                <a:moveTo>
                  <a:pt x="475472" y="0"/>
                </a:moveTo>
                <a:lnTo>
                  <a:pt x="1344152" y="868680"/>
                </a:lnTo>
                <a:lnTo>
                  <a:pt x="475472" y="1737360"/>
                </a:lnTo>
                <a:lnTo>
                  <a:pt x="0" y="1261888"/>
                </a:lnTo>
                <a:lnTo>
                  <a:pt x="37940" y="1215904"/>
                </a:lnTo>
                <a:cubicBezTo>
                  <a:pt x="104902" y="1116787"/>
                  <a:pt x="144002" y="997300"/>
                  <a:pt x="144002" y="868680"/>
                </a:cubicBezTo>
                <a:cubicBezTo>
                  <a:pt x="144002" y="740061"/>
                  <a:pt x="104902" y="620574"/>
                  <a:pt x="37940" y="521456"/>
                </a:cubicBezTo>
                <a:lnTo>
                  <a:pt x="0" y="475473"/>
                </a:lnTo>
                <a:lnTo>
                  <a:pt x="475472" y="0"/>
                </a:lnTo>
                <a:close/>
              </a:path>
            </a:pathLst>
          </a:custGeom>
          <a:blipFill>
            <a:blip r:embed="rId3"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6" name="任意多边形 35"/>
          <p:cNvSpPr/>
          <p:nvPr/>
        </p:nvSpPr>
        <p:spPr>
          <a:xfrm>
            <a:off x="1569897" y="2946029"/>
            <a:ext cx="1543098" cy="1186440"/>
          </a:xfrm>
          <a:custGeom>
            <a:avLst/>
            <a:gdLst>
              <a:gd name="connsiteX0" fmla="*/ 467122 w 1737360"/>
              <a:gd name="connsiteY0" fmla="*/ 0 h 1335802"/>
              <a:gd name="connsiteX1" fmla="*/ 521456 w 1737360"/>
              <a:gd name="connsiteY1" fmla="*/ 44830 h 1335802"/>
              <a:gd name="connsiteX2" fmla="*/ 868680 w 1737360"/>
              <a:gd name="connsiteY2" fmla="*/ 150892 h 1335802"/>
              <a:gd name="connsiteX3" fmla="*/ 1215904 w 1737360"/>
              <a:gd name="connsiteY3" fmla="*/ 44830 h 1335802"/>
              <a:gd name="connsiteX4" fmla="*/ 1270238 w 1737360"/>
              <a:gd name="connsiteY4" fmla="*/ 0 h 1335802"/>
              <a:gd name="connsiteX5" fmla="*/ 1737360 w 1737360"/>
              <a:gd name="connsiteY5" fmla="*/ 467122 h 1335802"/>
              <a:gd name="connsiteX6" fmla="*/ 868680 w 1737360"/>
              <a:gd name="connsiteY6" fmla="*/ 1335802 h 1335802"/>
              <a:gd name="connsiteX7" fmla="*/ 0 w 1737360"/>
              <a:gd name="connsiteY7" fmla="*/ 467122 h 1335802"/>
              <a:gd name="connsiteX8" fmla="*/ 467122 w 1737360"/>
              <a:gd name="connsiteY8" fmla="*/ 0 h 133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7360" h="1335802">
                <a:moveTo>
                  <a:pt x="467122" y="0"/>
                </a:moveTo>
                <a:lnTo>
                  <a:pt x="521456" y="44830"/>
                </a:lnTo>
                <a:cubicBezTo>
                  <a:pt x="620574" y="111792"/>
                  <a:pt x="740061" y="150892"/>
                  <a:pt x="868680" y="150892"/>
                </a:cubicBezTo>
                <a:cubicBezTo>
                  <a:pt x="997300" y="150892"/>
                  <a:pt x="1116787" y="111792"/>
                  <a:pt x="1215904" y="44830"/>
                </a:cubicBezTo>
                <a:lnTo>
                  <a:pt x="1270238" y="0"/>
                </a:lnTo>
                <a:lnTo>
                  <a:pt x="1737360" y="467122"/>
                </a:lnTo>
                <a:lnTo>
                  <a:pt x="868680" y="1335802"/>
                </a:lnTo>
                <a:lnTo>
                  <a:pt x="0" y="467122"/>
                </a:lnTo>
                <a:lnTo>
                  <a:pt x="467122" y="0"/>
                </a:lnTo>
                <a:close/>
              </a:path>
            </a:pathLst>
          </a:custGeom>
          <a:blipFill>
            <a:blip r:embed="rId4"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7" name="椭圆 36"/>
          <p:cNvSpPr/>
          <p:nvPr/>
        </p:nvSpPr>
        <p:spPr>
          <a:xfrm>
            <a:off x="1886346" y="2072020"/>
            <a:ext cx="910201" cy="910201"/>
          </a:xfrm>
          <a:prstGeom prst="ellipse">
            <a:avLst/>
          </a:prstGeom>
          <a:gradFill flip="none" rotWithShape="1">
            <a:gsLst>
              <a:gs pos="0">
                <a:srgbClr val="C00000"/>
              </a:gs>
              <a:gs pos="100000">
                <a:srgbClr val="FF000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42" name="文本框 41"/>
          <p:cNvSpPr txBox="1"/>
          <p:nvPr/>
        </p:nvSpPr>
        <p:spPr>
          <a:xfrm>
            <a:off x="1917758" y="2330279"/>
            <a:ext cx="932129" cy="400110"/>
          </a:xfrm>
          <a:prstGeom prst="rect">
            <a:avLst/>
          </a:prstGeom>
          <a:noFill/>
        </p:spPr>
        <p:txBody>
          <a:bodyPr wrap="square" lIns="91438" tIns="45719" rIns="91438" bIns="45719"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4357686" y="2221056"/>
            <a:ext cx="4357718" cy="707884"/>
          </a:xfrm>
          <a:prstGeom prst="rect">
            <a:avLst/>
          </a:prstGeom>
          <a:noFill/>
        </p:spPr>
        <p:txBody>
          <a:bodyPr wrap="square" lIns="91438" tIns="45719" rIns="91438" bIns="45719" rtlCol="0">
            <a:spAutoFit/>
          </a:bodyPr>
          <a:lstStyle/>
          <a:p>
            <a:pPr lvl="0" algn="ctr"/>
            <a:r>
              <a:rPr lang="zh-CN" altLang="en-US" sz="4000" b="1" smtClean="0">
                <a:solidFill>
                  <a:schemeClr val="bg1"/>
                </a:solidFill>
                <a:effectLst>
                  <a:outerShdw blurRad="38100" dist="38100" dir="2700000" algn="tl">
                    <a:srgbClr val="000000">
                      <a:alpha val="43137"/>
                    </a:srgbClr>
                  </a:outerShdw>
                </a:effectLst>
                <a:latin typeface="思源黑体" pitchFamily="34" charset="-122"/>
                <a:ea typeface="思源黑体" pitchFamily="34" charset="-122"/>
                <a:sym typeface="Arial" panose="020B0604020202020204"/>
              </a:rPr>
              <a:t>如何提升责任心</a:t>
            </a:r>
            <a:endParaRPr lang="zh-CN" altLang="en-US" sz="4000" b="1" dirty="0">
              <a:solidFill>
                <a:schemeClr val="bg1"/>
              </a:solidFill>
              <a:effectLst>
                <a:outerShdw blurRad="38100" dist="38100" dir="2700000" algn="tl">
                  <a:srgbClr val="000000">
                    <a:alpha val="43137"/>
                  </a:srgbClr>
                </a:outerShdw>
              </a:effectLst>
              <a:latin typeface="思源黑体" pitchFamily="34" charset="-122"/>
              <a:ea typeface="思源黑体" pitchFamily="34" charset="-122"/>
              <a:sym typeface="Arial" panose="020B0604020202020204"/>
            </a:endParaRPr>
          </a:p>
        </p:txBody>
      </p:sp>
      <p:sp>
        <p:nvSpPr>
          <p:cNvPr id="48" name="椭圆 47"/>
          <p:cNvSpPr/>
          <p:nvPr/>
        </p:nvSpPr>
        <p:spPr>
          <a:xfrm>
            <a:off x="723900" y="3126320"/>
            <a:ext cx="474100" cy="474100"/>
          </a:xfrm>
          <a:prstGeom prst="ellipse">
            <a:avLst/>
          </a:prstGeom>
          <a:gradFill flip="none" rotWithShape="1">
            <a:gsLst>
              <a:gs pos="0">
                <a:schemeClr val="bg1"/>
              </a:gs>
              <a:gs pos="100000">
                <a:schemeClr val="bg1">
                  <a:lumMod val="85000"/>
                </a:schemeClr>
              </a:gs>
            </a:gsLst>
            <a:lin ang="18900000" scaled="1"/>
            <a:tileRect/>
          </a:gradFill>
          <a:ln w="28575">
            <a:gradFill flip="none" rotWithShape="1">
              <a:gsLst>
                <a:gs pos="0">
                  <a:schemeClr val="bg1"/>
                </a:gs>
                <a:gs pos="100000">
                  <a:schemeClr val="bg1">
                    <a:lumMod val="85000"/>
                  </a:schemeClr>
                </a:gs>
              </a:gsLst>
              <a:lin ang="8100000" scaled="1"/>
              <a:tileRect/>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49" name="椭圆 48"/>
          <p:cNvSpPr/>
          <p:nvPr/>
        </p:nvSpPr>
        <p:spPr>
          <a:xfrm>
            <a:off x="6000760" y="3555259"/>
            <a:ext cx="428628" cy="376828"/>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0" name="椭圆 49"/>
          <p:cNvSpPr/>
          <p:nvPr/>
        </p:nvSpPr>
        <p:spPr>
          <a:xfrm>
            <a:off x="3282325" y="4532391"/>
            <a:ext cx="489374" cy="489374"/>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1" name="椭圆 50"/>
          <p:cNvSpPr/>
          <p:nvPr/>
        </p:nvSpPr>
        <p:spPr>
          <a:xfrm>
            <a:off x="7572396" y="4626829"/>
            <a:ext cx="302375" cy="302375"/>
          </a:xfrm>
          <a:prstGeom prst="ellipse">
            <a:avLst/>
          </a:prstGeom>
          <a:gradFill flip="none" rotWithShape="1">
            <a:gsLst>
              <a:gs pos="0">
                <a:srgbClr val="C00000">
                  <a:lumMod val="90000"/>
                </a:srgbClr>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2" name="椭圆 51"/>
          <p:cNvSpPr/>
          <p:nvPr/>
        </p:nvSpPr>
        <p:spPr>
          <a:xfrm>
            <a:off x="8643966" y="4769705"/>
            <a:ext cx="257708" cy="257708"/>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3" name="椭圆 52"/>
          <p:cNvSpPr/>
          <p:nvPr/>
        </p:nvSpPr>
        <p:spPr>
          <a:xfrm>
            <a:off x="1281776" y="4597837"/>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4" name="椭圆 53"/>
          <p:cNvSpPr/>
          <p:nvPr/>
        </p:nvSpPr>
        <p:spPr>
          <a:xfrm>
            <a:off x="285720" y="4912581"/>
            <a:ext cx="305403" cy="305403"/>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5" name="椭圆 54"/>
          <p:cNvSpPr/>
          <p:nvPr/>
        </p:nvSpPr>
        <p:spPr>
          <a:xfrm>
            <a:off x="4572000" y="3483821"/>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6" name="椭圆 55"/>
          <p:cNvSpPr/>
          <p:nvPr/>
        </p:nvSpPr>
        <p:spPr>
          <a:xfrm>
            <a:off x="1610357" y="3765375"/>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7" name="椭圆 56"/>
          <p:cNvSpPr/>
          <p:nvPr/>
        </p:nvSpPr>
        <p:spPr>
          <a:xfrm>
            <a:off x="7717574" y="3781949"/>
            <a:ext cx="350520" cy="35052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8" name="椭圆 57"/>
          <p:cNvSpPr/>
          <p:nvPr/>
        </p:nvSpPr>
        <p:spPr>
          <a:xfrm>
            <a:off x="4572000" y="4483953"/>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9" name="椭圆 58"/>
          <p:cNvSpPr/>
          <p:nvPr/>
        </p:nvSpPr>
        <p:spPr>
          <a:xfrm>
            <a:off x="3042954" y="3673935"/>
            <a:ext cx="350520" cy="35052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60" name="椭圆 59"/>
          <p:cNvSpPr/>
          <p:nvPr/>
        </p:nvSpPr>
        <p:spPr>
          <a:xfrm>
            <a:off x="3614430" y="3081997"/>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61" name="椭圆 60"/>
          <p:cNvSpPr/>
          <p:nvPr/>
        </p:nvSpPr>
        <p:spPr>
          <a:xfrm>
            <a:off x="2357422" y="4841125"/>
            <a:ext cx="302375" cy="302375"/>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2" name="椭圆 31"/>
          <p:cNvSpPr/>
          <p:nvPr/>
        </p:nvSpPr>
        <p:spPr>
          <a:xfrm>
            <a:off x="6357950" y="4741899"/>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62" name="椭圆 61"/>
          <p:cNvSpPr/>
          <p:nvPr/>
        </p:nvSpPr>
        <p:spPr>
          <a:xfrm>
            <a:off x="5290456" y="4672444"/>
            <a:ext cx="305403" cy="305403"/>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500" fill="hold"/>
                                        <p:tgtEl>
                                          <p:spTgt spid="35"/>
                                        </p:tgtEl>
                                        <p:attrNameLst>
                                          <p:attrName>ppt_x</p:attrName>
                                        </p:attrNameLst>
                                      </p:cBhvr>
                                      <p:tavLst>
                                        <p:tav tm="0">
                                          <p:val>
                                            <p:strVal val="1+#ppt_w/2"/>
                                          </p:val>
                                        </p:tav>
                                        <p:tav tm="100000">
                                          <p:val>
                                            <p:strVal val="#ppt_x"/>
                                          </p:val>
                                        </p:tav>
                                      </p:tavLst>
                                    </p:anim>
                                    <p:anim calcmode="lin" valueType="num">
                                      <p:cBhvr additive="base">
                                        <p:cTn id="17" dur="500" fill="hold"/>
                                        <p:tgtEl>
                                          <p:spTgt spid="35"/>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0-#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1500"/>
                            </p:stCondLst>
                            <p:childTnLst>
                              <p:par>
                                <p:cTn id="29" presetID="16" presetClass="entr" presetSubtype="21" fill="hold" grpId="0" nodeType="afterEffect">
                                  <p:stCondLst>
                                    <p:cond delay="0"/>
                                  </p:stCondLst>
                                  <p:childTnLst>
                                    <p:set>
                                      <p:cBhvr>
                                        <p:cTn id="30" dur="1" fill="hold">
                                          <p:stCondLst>
                                            <p:cond delay="0"/>
                                          </p:stCondLst>
                                        </p:cTn>
                                        <p:tgtEl>
                                          <p:spTgt spid="42">
                                            <p:txEl>
                                              <p:pRg st="0" end="0"/>
                                            </p:txEl>
                                          </p:spTgt>
                                        </p:tgtEl>
                                        <p:attrNameLst>
                                          <p:attrName>style.visibility</p:attrName>
                                        </p:attrNameLst>
                                      </p:cBhvr>
                                      <p:to>
                                        <p:strVal val="visible"/>
                                      </p:to>
                                    </p:set>
                                    <p:animEffect transition="in" filter="barn(inVertical)">
                                      <p:cBhvr>
                                        <p:cTn id="31" dur="500"/>
                                        <p:tgtEl>
                                          <p:spTgt spid="42">
                                            <p:txEl>
                                              <p:pRg st="0" end="0"/>
                                            </p:txEl>
                                          </p:spTgt>
                                        </p:tgtEl>
                                      </p:cBhvr>
                                    </p:animEffect>
                                  </p:childTnLst>
                                </p:cTn>
                              </p:par>
                            </p:childTnLst>
                          </p:cTn>
                        </p:par>
                        <p:par>
                          <p:cTn id="32" fill="hold">
                            <p:stCondLst>
                              <p:cond delay="2000"/>
                            </p:stCondLst>
                            <p:childTnLst>
                              <p:par>
                                <p:cTn id="33" presetID="26" presetClass="emph" presetSubtype="0" repeatCount="indefinite" fill="hold" nodeType="afterEffect">
                                  <p:stCondLst>
                                    <p:cond delay="0"/>
                                  </p:stCondLst>
                                  <p:childTnLst>
                                    <p:animEffect transition="out" filter="fade">
                                      <p:cBhvr>
                                        <p:cTn id="34" dur="500" tmFilter="0, 0; .2, .5; .8, .5; 1, 0"/>
                                        <p:tgtEl>
                                          <p:spTgt spid="42">
                                            <p:txEl>
                                              <p:pRg st="0" end="0"/>
                                            </p:txEl>
                                          </p:spTgt>
                                        </p:tgtEl>
                                      </p:cBhvr>
                                    </p:animEffect>
                                    <p:animScale>
                                      <p:cBhvr>
                                        <p:cTn id="35" dur="250" autoRev="1" fill="hold"/>
                                        <p:tgtEl>
                                          <p:spTgt spid="42">
                                            <p:txEl>
                                              <p:pRg st="0" end="0"/>
                                            </p:txEl>
                                          </p:spTgt>
                                        </p:tgtEl>
                                      </p:cBhvr>
                                      <p:by x="105000" y="105000"/>
                                    </p:animScale>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 calcmode="lin" valueType="num">
                                      <p:cBhvr>
                                        <p:cTn id="41" dur="500" fill="hold"/>
                                        <p:tgtEl>
                                          <p:spTgt spid="44"/>
                                        </p:tgtEl>
                                        <p:attrNameLst>
                                          <p:attrName>style.rotation</p:attrName>
                                        </p:attrNameLst>
                                      </p:cBhvr>
                                      <p:tavLst>
                                        <p:tav tm="0">
                                          <p:val>
                                            <p:fltVal val="360"/>
                                          </p:val>
                                        </p:tav>
                                        <p:tav tm="100000">
                                          <p:val>
                                            <p:fltVal val="0"/>
                                          </p:val>
                                        </p:tav>
                                      </p:tavLst>
                                    </p:anim>
                                    <p:animEffect transition="in" filter="fade">
                                      <p:cBhvr>
                                        <p:cTn id="42" dur="500"/>
                                        <p:tgtEl>
                                          <p:spTgt spid="44"/>
                                        </p:tgtEl>
                                      </p:cBhvr>
                                    </p:animEffect>
                                  </p:childTnLst>
                                </p:cTn>
                              </p:par>
                            </p:childTnLst>
                          </p:cTn>
                        </p:par>
                        <p:par>
                          <p:cTn id="43" fill="hold">
                            <p:stCondLst>
                              <p:cond delay="3000"/>
                            </p:stCondLst>
                            <p:childTnLst>
                              <p:par>
                                <p:cTn id="44" presetID="53" presetClass="entr" presetSubtype="52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anim calcmode="lin" valueType="num">
                                      <p:cBhvr>
                                        <p:cTn id="49" dur="500" fill="hold"/>
                                        <p:tgtEl>
                                          <p:spTgt spid="56"/>
                                        </p:tgtEl>
                                        <p:attrNameLst>
                                          <p:attrName>ppt_x</p:attrName>
                                        </p:attrNameLst>
                                      </p:cBhvr>
                                      <p:tavLst>
                                        <p:tav tm="0">
                                          <p:val>
                                            <p:fltVal val="0.5"/>
                                          </p:val>
                                        </p:tav>
                                        <p:tav tm="100000">
                                          <p:val>
                                            <p:strVal val="#ppt_x"/>
                                          </p:val>
                                        </p:tav>
                                      </p:tavLst>
                                    </p:anim>
                                    <p:anim calcmode="lin" valueType="num">
                                      <p:cBhvr>
                                        <p:cTn id="50" dur="500" fill="hold"/>
                                        <p:tgtEl>
                                          <p:spTgt spid="56"/>
                                        </p:tgtEl>
                                        <p:attrNameLst>
                                          <p:attrName>ppt_y</p:attrName>
                                        </p:attrNameLst>
                                      </p:cBhvr>
                                      <p:tavLst>
                                        <p:tav tm="0">
                                          <p:val>
                                            <p:fltVal val="0.5"/>
                                          </p:val>
                                        </p:tav>
                                        <p:tav tm="100000">
                                          <p:val>
                                            <p:strVal val="#ppt_y"/>
                                          </p:val>
                                        </p:tav>
                                      </p:tavLst>
                                    </p:anim>
                                  </p:childTnLst>
                                </p:cTn>
                              </p:par>
                              <p:par>
                                <p:cTn id="51" presetID="53" presetClass="entr" presetSubtype="528" fill="hold" grpId="0" nodeType="withEffect">
                                  <p:stCondLst>
                                    <p:cond delay="25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anim calcmode="lin" valueType="num">
                                      <p:cBhvr>
                                        <p:cTn id="56" dur="500" fill="hold"/>
                                        <p:tgtEl>
                                          <p:spTgt spid="48"/>
                                        </p:tgtEl>
                                        <p:attrNameLst>
                                          <p:attrName>ppt_x</p:attrName>
                                        </p:attrNameLst>
                                      </p:cBhvr>
                                      <p:tavLst>
                                        <p:tav tm="0">
                                          <p:val>
                                            <p:fltVal val="0.5"/>
                                          </p:val>
                                        </p:tav>
                                        <p:tav tm="100000">
                                          <p:val>
                                            <p:strVal val="#ppt_x"/>
                                          </p:val>
                                        </p:tav>
                                      </p:tavLst>
                                    </p:anim>
                                    <p:anim calcmode="lin" valueType="num">
                                      <p:cBhvr>
                                        <p:cTn id="57" dur="500" fill="hold"/>
                                        <p:tgtEl>
                                          <p:spTgt spid="48"/>
                                        </p:tgtEl>
                                        <p:attrNameLst>
                                          <p:attrName>ppt_y</p:attrName>
                                        </p:attrNameLst>
                                      </p:cBhvr>
                                      <p:tavLst>
                                        <p:tav tm="0">
                                          <p:val>
                                            <p:fltVal val="0.5"/>
                                          </p:val>
                                        </p:tav>
                                        <p:tav tm="100000">
                                          <p:val>
                                            <p:strVal val="#ppt_y"/>
                                          </p:val>
                                        </p:tav>
                                      </p:tavLst>
                                    </p:anim>
                                  </p:childTnLst>
                                </p:cTn>
                              </p:par>
                              <p:par>
                                <p:cTn id="58" presetID="53" presetClass="entr" presetSubtype="528" fill="hold" grpId="0" nodeType="withEffect">
                                  <p:stCondLst>
                                    <p:cond delay="500"/>
                                  </p:stCondLst>
                                  <p:childTnLst>
                                    <p:set>
                                      <p:cBhvr>
                                        <p:cTn id="59" dur="1" fill="hold">
                                          <p:stCondLst>
                                            <p:cond delay="0"/>
                                          </p:stCondLst>
                                        </p:cTn>
                                        <p:tgtEl>
                                          <p:spTgt spid="54"/>
                                        </p:tgtEl>
                                        <p:attrNameLst>
                                          <p:attrName>style.visibility</p:attrName>
                                        </p:attrNameLst>
                                      </p:cBhvr>
                                      <p:to>
                                        <p:strVal val="visible"/>
                                      </p:to>
                                    </p:set>
                                    <p:anim calcmode="lin" valueType="num">
                                      <p:cBhvr>
                                        <p:cTn id="60" dur="500" fill="hold"/>
                                        <p:tgtEl>
                                          <p:spTgt spid="54"/>
                                        </p:tgtEl>
                                        <p:attrNameLst>
                                          <p:attrName>ppt_w</p:attrName>
                                        </p:attrNameLst>
                                      </p:cBhvr>
                                      <p:tavLst>
                                        <p:tav tm="0">
                                          <p:val>
                                            <p:fltVal val="0"/>
                                          </p:val>
                                        </p:tav>
                                        <p:tav tm="100000">
                                          <p:val>
                                            <p:strVal val="#ppt_w"/>
                                          </p:val>
                                        </p:tav>
                                      </p:tavLst>
                                    </p:anim>
                                    <p:anim calcmode="lin" valueType="num">
                                      <p:cBhvr>
                                        <p:cTn id="61" dur="500" fill="hold"/>
                                        <p:tgtEl>
                                          <p:spTgt spid="54"/>
                                        </p:tgtEl>
                                        <p:attrNameLst>
                                          <p:attrName>ppt_h</p:attrName>
                                        </p:attrNameLst>
                                      </p:cBhvr>
                                      <p:tavLst>
                                        <p:tav tm="0">
                                          <p:val>
                                            <p:fltVal val="0"/>
                                          </p:val>
                                        </p:tav>
                                        <p:tav tm="100000">
                                          <p:val>
                                            <p:strVal val="#ppt_h"/>
                                          </p:val>
                                        </p:tav>
                                      </p:tavLst>
                                    </p:anim>
                                    <p:animEffect transition="in" filter="fade">
                                      <p:cBhvr>
                                        <p:cTn id="62" dur="500"/>
                                        <p:tgtEl>
                                          <p:spTgt spid="54"/>
                                        </p:tgtEl>
                                      </p:cBhvr>
                                    </p:animEffect>
                                    <p:anim calcmode="lin" valueType="num">
                                      <p:cBhvr>
                                        <p:cTn id="63" dur="500" fill="hold"/>
                                        <p:tgtEl>
                                          <p:spTgt spid="54"/>
                                        </p:tgtEl>
                                        <p:attrNameLst>
                                          <p:attrName>ppt_x</p:attrName>
                                        </p:attrNameLst>
                                      </p:cBhvr>
                                      <p:tavLst>
                                        <p:tav tm="0">
                                          <p:val>
                                            <p:fltVal val="0.5"/>
                                          </p:val>
                                        </p:tav>
                                        <p:tav tm="100000">
                                          <p:val>
                                            <p:strVal val="#ppt_x"/>
                                          </p:val>
                                        </p:tav>
                                      </p:tavLst>
                                    </p:anim>
                                    <p:anim calcmode="lin" valueType="num">
                                      <p:cBhvr>
                                        <p:cTn id="64" dur="500" fill="hold"/>
                                        <p:tgtEl>
                                          <p:spTgt spid="54"/>
                                        </p:tgtEl>
                                        <p:attrNameLst>
                                          <p:attrName>ppt_y</p:attrName>
                                        </p:attrNameLst>
                                      </p:cBhvr>
                                      <p:tavLst>
                                        <p:tav tm="0">
                                          <p:val>
                                            <p:fltVal val="0.5"/>
                                          </p:val>
                                        </p:tav>
                                        <p:tav tm="100000">
                                          <p:val>
                                            <p:strVal val="#ppt_y"/>
                                          </p:val>
                                        </p:tav>
                                      </p:tavLst>
                                    </p:anim>
                                  </p:childTnLst>
                                </p:cTn>
                              </p:par>
                              <p:par>
                                <p:cTn id="65" presetID="53" presetClass="entr" presetSubtype="528" fill="hold" grpId="0" nodeType="withEffect">
                                  <p:stCondLst>
                                    <p:cond delay="750"/>
                                  </p:stCondLst>
                                  <p:childTnLst>
                                    <p:set>
                                      <p:cBhvr>
                                        <p:cTn id="66" dur="1" fill="hold">
                                          <p:stCondLst>
                                            <p:cond delay="0"/>
                                          </p:stCondLst>
                                        </p:cTn>
                                        <p:tgtEl>
                                          <p:spTgt spid="53"/>
                                        </p:tgtEl>
                                        <p:attrNameLst>
                                          <p:attrName>style.visibility</p:attrName>
                                        </p:attrNameLst>
                                      </p:cBhvr>
                                      <p:to>
                                        <p:strVal val="visible"/>
                                      </p:to>
                                    </p:set>
                                    <p:anim calcmode="lin" valueType="num">
                                      <p:cBhvr>
                                        <p:cTn id="67" dur="500" fill="hold"/>
                                        <p:tgtEl>
                                          <p:spTgt spid="53"/>
                                        </p:tgtEl>
                                        <p:attrNameLst>
                                          <p:attrName>ppt_w</p:attrName>
                                        </p:attrNameLst>
                                      </p:cBhvr>
                                      <p:tavLst>
                                        <p:tav tm="0">
                                          <p:val>
                                            <p:fltVal val="0"/>
                                          </p:val>
                                        </p:tav>
                                        <p:tav tm="100000">
                                          <p:val>
                                            <p:strVal val="#ppt_w"/>
                                          </p:val>
                                        </p:tav>
                                      </p:tavLst>
                                    </p:anim>
                                    <p:anim calcmode="lin" valueType="num">
                                      <p:cBhvr>
                                        <p:cTn id="68" dur="500" fill="hold"/>
                                        <p:tgtEl>
                                          <p:spTgt spid="53"/>
                                        </p:tgtEl>
                                        <p:attrNameLst>
                                          <p:attrName>ppt_h</p:attrName>
                                        </p:attrNameLst>
                                      </p:cBhvr>
                                      <p:tavLst>
                                        <p:tav tm="0">
                                          <p:val>
                                            <p:fltVal val="0"/>
                                          </p:val>
                                        </p:tav>
                                        <p:tav tm="100000">
                                          <p:val>
                                            <p:strVal val="#ppt_h"/>
                                          </p:val>
                                        </p:tav>
                                      </p:tavLst>
                                    </p:anim>
                                    <p:animEffect transition="in" filter="fade">
                                      <p:cBhvr>
                                        <p:cTn id="69" dur="500"/>
                                        <p:tgtEl>
                                          <p:spTgt spid="53"/>
                                        </p:tgtEl>
                                      </p:cBhvr>
                                    </p:animEffect>
                                    <p:anim calcmode="lin" valueType="num">
                                      <p:cBhvr>
                                        <p:cTn id="70" dur="500" fill="hold"/>
                                        <p:tgtEl>
                                          <p:spTgt spid="53"/>
                                        </p:tgtEl>
                                        <p:attrNameLst>
                                          <p:attrName>ppt_x</p:attrName>
                                        </p:attrNameLst>
                                      </p:cBhvr>
                                      <p:tavLst>
                                        <p:tav tm="0">
                                          <p:val>
                                            <p:fltVal val="0.5"/>
                                          </p:val>
                                        </p:tav>
                                        <p:tav tm="100000">
                                          <p:val>
                                            <p:strVal val="#ppt_x"/>
                                          </p:val>
                                        </p:tav>
                                      </p:tavLst>
                                    </p:anim>
                                    <p:anim calcmode="lin" valueType="num">
                                      <p:cBhvr>
                                        <p:cTn id="71" dur="500" fill="hold"/>
                                        <p:tgtEl>
                                          <p:spTgt spid="53"/>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1000"/>
                                  </p:stCondLst>
                                  <p:childTnLst>
                                    <p:set>
                                      <p:cBhvr>
                                        <p:cTn id="73" dur="1" fill="hold">
                                          <p:stCondLst>
                                            <p:cond delay="0"/>
                                          </p:stCondLst>
                                        </p:cTn>
                                        <p:tgtEl>
                                          <p:spTgt spid="61"/>
                                        </p:tgtEl>
                                        <p:attrNameLst>
                                          <p:attrName>style.visibility</p:attrName>
                                        </p:attrNameLst>
                                      </p:cBhvr>
                                      <p:to>
                                        <p:strVal val="visible"/>
                                      </p:to>
                                    </p:set>
                                    <p:anim calcmode="lin" valueType="num">
                                      <p:cBhvr>
                                        <p:cTn id="74" dur="500" fill="hold"/>
                                        <p:tgtEl>
                                          <p:spTgt spid="61"/>
                                        </p:tgtEl>
                                        <p:attrNameLst>
                                          <p:attrName>ppt_w</p:attrName>
                                        </p:attrNameLst>
                                      </p:cBhvr>
                                      <p:tavLst>
                                        <p:tav tm="0">
                                          <p:val>
                                            <p:fltVal val="0"/>
                                          </p:val>
                                        </p:tav>
                                        <p:tav tm="100000">
                                          <p:val>
                                            <p:strVal val="#ppt_w"/>
                                          </p:val>
                                        </p:tav>
                                      </p:tavLst>
                                    </p:anim>
                                    <p:anim calcmode="lin" valueType="num">
                                      <p:cBhvr>
                                        <p:cTn id="75" dur="500" fill="hold"/>
                                        <p:tgtEl>
                                          <p:spTgt spid="61"/>
                                        </p:tgtEl>
                                        <p:attrNameLst>
                                          <p:attrName>ppt_h</p:attrName>
                                        </p:attrNameLst>
                                      </p:cBhvr>
                                      <p:tavLst>
                                        <p:tav tm="0">
                                          <p:val>
                                            <p:fltVal val="0"/>
                                          </p:val>
                                        </p:tav>
                                        <p:tav tm="100000">
                                          <p:val>
                                            <p:strVal val="#ppt_h"/>
                                          </p:val>
                                        </p:tav>
                                      </p:tavLst>
                                    </p:anim>
                                    <p:animEffect transition="in" filter="fade">
                                      <p:cBhvr>
                                        <p:cTn id="76" dur="500"/>
                                        <p:tgtEl>
                                          <p:spTgt spid="61"/>
                                        </p:tgtEl>
                                      </p:cBhvr>
                                    </p:animEffect>
                                    <p:anim calcmode="lin" valueType="num">
                                      <p:cBhvr>
                                        <p:cTn id="77" dur="500" fill="hold"/>
                                        <p:tgtEl>
                                          <p:spTgt spid="61"/>
                                        </p:tgtEl>
                                        <p:attrNameLst>
                                          <p:attrName>ppt_x</p:attrName>
                                        </p:attrNameLst>
                                      </p:cBhvr>
                                      <p:tavLst>
                                        <p:tav tm="0">
                                          <p:val>
                                            <p:fltVal val="0.5"/>
                                          </p:val>
                                        </p:tav>
                                        <p:tav tm="100000">
                                          <p:val>
                                            <p:strVal val="#ppt_x"/>
                                          </p:val>
                                        </p:tav>
                                      </p:tavLst>
                                    </p:anim>
                                    <p:anim calcmode="lin" valueType="num">
                                      <p:cBhvr>
                                        <p:cTn id="78" dur="500" fill="hold"/>
                                        <p:tgtEl>
                                          <p:spTgt spid="61"/>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1250"/>
                                  </p:stCondLst>
                                  <p:childTnLst>
                                    <p:set>
                                      <p:cBhvr>
                                        <p:cTn id="80" dur="1" fill="hold">
                                          <p:stCondLst>
                                            <p:cond delay="0"/>
                                          </p:stCondLst>
                                        </p:cTn>
                                        <p:tgtEl>
                                          <p:spTgt spid="55"/>
                                        </p:tgtEl>
                                        <p:attrNameLst>
                                          <p:attrName>style.visibility</p:attrName>
                                        </p:attrNameLst>
                                      </p:cBhvr>
                                      <p:to>
                                        <p:strVal val="visible"/>
                                      </p:to>
                                    </p:set>
                                    <p:anim calcmode="lin" valueType="num">
                                      <p:cBhvr>
                                        <p:cTn id="81" dur="500" fill="hold"/>
                                        <p:tgtEl>
                                          <p:spTgt spid="55"/>
                                        </p:tgtEl>
                                        <p:attrNameLst>
                                          <p:attrName>ppt_w</p:attrName>
                                        </p:attrNameLst>
                                      </p:cBhvr>
                                      <p:tavLst>
                                        <p:tav tm="0">
                                          <p:val>
                                            <p:fltVal val="0"/>
                                          </p:val>
                                        </p:tav>
                                        <p:tav tm="100000">
                                          <p:val>
                                            <p:strVal val="#ppt_w"/>
                                          </p:val>
                                        </p:tav>
                                      </p:tavLst>
                                    </p:anim>
                                    <p:anim calcmode="lin" valueType="num">
                                      <p:cBhvr>
                                        <p:cTn id="82" dur="500" fill="hold"/>
                                        <p:tgtEl>
                                          <p:spTgt spid="55"/>
                                        </p:tgtEl>
                                        <p:attrNameLst>
                                          <p:attrName>ppt_h</p:attrName>
                                        </p:attrNameLst>
                                      </p:cBhvr>
                                      <p:tavLst>
                                        <p:tav tm="0">
                                          <p:val>
                                            <p:fltVal val="0"/>
                                          </p:val>
                                        </p:tav>
                                        <p:tav tm="100000">
                                          <p:val>
                                            <p:strVal val="#ppt_h"/>
                                          </p:val>
                                        </p:tav>
                                      </p:tavLst>
                                    </p:anim>
                                    <p:animEffect transition="in" filter="fade">
                                      <p:cBhvr>
                                        <p:cTn id="83" dur="500"/>
                                        <p:tgtEl>
                                          <p:spTgt spid="55"/>
                                        </p:tgtEl>
                                      </p:cBhvr>
                                    </p:animEffect>
                                    <p:anim calcmode="lin" valueType="num">
                                      <p:cBhvr>
                                        <p:cTn id="84" dur="500" fill="hold"/>
                                        <p:tgtEl>
                                          <p:spTgt spid="55"/>
                                        </p:tgtEl>
                                        <p:attrNameLst>
                                          <p:attrName>ppt_x</p:attrName>
                                        </p:attrNameLst>
                                      </p:cBhvr>
                                      <p:tavLst>
                                        <p:tav tm="0">
                                          <p:val>
                                            <p:fltVal val="0.5"/>
                                          </p:val>
                                        </p:tav>
                                        <p:tav tm="100000">
                                          <p:val>
                                            <p:strVal val="#ppt_x"/>
                                          </p:val>
                                        </p:tav>
                                      </p:tavLst>
                                    </p:anim>
                                    <p:anim calcmode="lin" valueType="num">
                                      <p:cBhvr>
                                        <p:cTn id="85" dur="500" fill="hold"/>
                                        <p:tgtEl>
                                          <p:spTgt spid="55"/>
                                        </p:tgtEl>
                                        <p:attrNameLst>
                                          <p:attrName>ppt_y</p:attrName>
                                        </p:attrNameLst>
                                      </p:cBhvr>
                                      <p:tavLst>
                                        <p:tav tm="0">
                                          <p:val>
                                            <p:fltVal val="0.5"/>
                                          </p:val>
                                        </p:tav>
                                        <p:tav tm="100000">
                                          <p:val>
                                            <p:strVal val="#ppt_y"/>
                                          </p:val>
                                        </p:tav>
                                      </p:tavLst>
                                    </p:anim>
                                  </p:childTnLst>
                                </p:cTn>
                              </p:par>
                              <p:par>
                                <p:cTn id="86" presetID="53" presetClass="entr" presetSubtype="528" fill="hold" grpId="0" nodeType="withEffect">
                                  <p:stCondLst>
                                    <p:cond delay="1500"/>
                                  </p:stCondLst>
                                  <p:childTnLst>
                                    <p:set>
                                      <p:cBhvr>
                                        <p:cTn id="87" dur="1" fill="hold">
                                          <p:stCondLst>
                                            <p:cond delay="0"/>
                                          </p:stCondLst>
                                        </p:cTn>
                                        <p:tgtEl>
                                          <p:spTgt spid="50"/>
                                        </p:tgtEl>
                                        <p:attrNameLst>
                                          <p:attrName>style.visibility</p:attrName>
                                        </p:attrNameLst>
                                      </p:cBhvr>
                                      <p:to>
                                        <p:strVal val="visible"/>
                                      </p:to>
                                    </p:set>
                                    <p:anim calcmode="lin" valueType="num">
                                      <p:cBhvr>
                                        <p:cTn id="88" dur="500" fill="hold"/>
                                        <p:tgtEl>
                                          <p:spTgt spid="50"/>
                                        </p:tgtEl>
                                        <p:attrNameLst>
                                          <p:attrName>ppt_w</p:attrName>
                                        </p:attrNameLst>
                                      </p:cBhvr>
                                      <p:tavLst>
                                        <p:tav tm="0">
                                          <p:val>
                                            <p:fltVal val="0"/>
                                          </p:val>
                                        </p:tav>
                                        <p:tav tm="100000">
                                          <p:val>
                                            <p:strVal val="#ppt_w"/>
                                          </p:val>
                                        </p:tav>
                                      </p:tavLst>
                                    </p:anim>
                                    <p:anim calcmode="lin" valueType="num">
                                      <p:cBhvr>
                                        <p:cTn id="89" dur="500" fill="hold"/>
                                        <p:tgtEl>
                                          <p:spTgt spid="50"/>
                                        </p:tgtEl>
                                        <p:attrNameLst>
                                          <p:attrName>ppt_h</p:attrName>
                                        </p:attrNameLst>
                                      </p:cBhvr>
                                      <p:tavLst>
                                        <p:tav tm="0">
                                          <p:val>
                                            <p:fltVal val="0"/>
                                          </p:val>
                                        </p:tav>
                                        <p:tav tm="100000">
                                          <p:val>
                                            <p:strVal val="#ppt_h"/>
                                          </p:val>
                                        </p:tav>
                                      </p:tavLst>
                                    </p:anim>
                                    <p:animEffect transition="in" filter="fade">
                                      <p:cBhvr>
                                        <p:cTn id="90" dur="500"/>
                                        <p:tgtEl>
                                          <p:spTgt spid="50"/>
                                        </p:tgtEl>
                                      </p:cBhvr>
                                    </p:animEffect>
                                    <p:anim calcmode="lin" valueType="num">
                                      <p:cBhvr>
                                        <p:cTn id="91" dur="500" fill="hold"/>
                                        <p:tgtEl>
                                          <p:spTgt spid="50"/>
                                        </p:tgtEl>
                                        <p:attrNameLst>
                                          <p:attrName>ppt_x</p:attrName>
                                        </p:attrNameLst>
                                      </p:cBhvr>
                                      <p:tavLst>
                                        <p:tav tm="0">
                                          <p:val>
                                            <p:fltVal val="0.5"/>
                                          </p:val>
                                        </p:tav>
                                        <p:tav tm="100000">
                                          <p:val>
                                            <p:strVal val="#ppt_x"/>
                                          </p:val>
                                        </p:tav>
                                      </p:tavLst>
                                    </p:anim>
                                    <p:anim calcmode="lin" valueType="num">
                                      <p:cBhvr>
                                        <p:cTn id="92" dur="500" fill="hold"/>
                                        <p:tgtEl>
                                          <p:spTgt spid="50"/>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1750"/>
                                  </p:stCondLst>
                                  <p:childTnLst>
                                    <p:set>
                                      <p:cBhvr>
                                        <p:cTn id="94" dur="1" fill="hold">
                                          <p:stCondLst>
                                            <p:cond delay="0"/>
                                          </p:stCondLst>
                                        </p:cTn>
                                        <p:tgtEl>
                                          <p:spTgt spid="59"/>
                                        </p:tgtEl>
                                        <p:attrNameLst>
                                          <p:attrName>style.visibility</p:attrName>
                                        </p:attrNameLst>
                                      </p:cBhvr>
                                      <p:to>
                                        <p:strVal val="visible"/>
                                      </p:to>
                                    </p:set>
                                    <p:anim calcmode="lin" valueType="num">
                                      <p:cBhvr>
                                        <p:cTn id="95" dur="500" fill="hold"/>
                                        <p:tgtEl>
                                          <p:spTgt spid="59"/>
                                        </p:tgtEl>
                                        <p:attrNameLst>
                                          <p:attrName>ppt_w</p:attrName>
                                        </p:attrNameLst>
                                      </p:cBhvr>
                                      <p:tavLst>
                                        <p:tav tm="0">
                                          <p:val>
                                            <p:fltVal val="0"/>
                                          </p:val>
                                        </p:tav>
                                        <p:tav tm="100000">
                                          <p:val>
                                            <p:strVal val="#ppt_w"/>
                                          </p:val>
                                        </p:tav>
                                      </p:tavLst>
                                    </p:anim>
                                    <p:anim calcmode="lin" valueType="num">
                                      <p:cBhvr>
                                        <p:cTn id="96" dur="500" fill="hold"/>
                                        <p:tgtEl>
                                          <p:spTgt spid="59"/>
                                        </p:tgtEl>
                                        <p:attrNameLst>
                                          <p:attrName>ppt_h</p:attrName>
                                        </p:attrNameLst>
                                      </p:cBhvr>
                                      <p:tavLst>
                                        <p:tav tm="0">
                                          <p:val>
                                            <p:fltVal val="0"/>
                                          </p:val>
                                        </p:tav>
                                        <p:tav tm="100000">
                                          <p:val>
                                            <p:strVal val="#ppt_h"/>
                                          </p:val>
                                        </p:tav>
                                      </p:tavLst>
                                    </p:anim>
                                    <p:animEffect transition="in" filter="fade">
                                      <p:cBhvr>
                                        <p:cTn id="97" dur="500"/>
                                        <p:tgtEl>
                                          <p:spTgt spid="59"/>
                                        </p:tgtEl>
                                      </p:cBhvr>
                                    </p:animEffect>
                                    <p:anim calcmode="lin" valueType="num">
                                      <p:cBhvr>
                                        <p:cTn id="98" dur="500" fill="hold"/>
                                        <p:tgtEl>
                                          <p:spTgt spid="59"/>
                                        </p:tgtEl>
                                        <p:attrNameLst>
                                          <p:attrName>ppt_x</p:attrName>
                                        </p:attrNameLst>
                                      </p:cBhvr>
                                      <p:tavLst>
                                        <p:tav tm="0">
                                          <p:val>
                                            <p:fltVal val="0.5"/>
                                          </p:val>
                                        </p:tav>
                                        <p:tav tm="100000">
                                          <p:val>
                                            <p:strVal val="#ppt_x"/>
                                          </p:val>
                                        </p:tav>
                                      </p:tavLst>
                                    </p:anim>
                                    <p:anim calcmode="lin" valueType="num">
                                      <p:cBhvr>
                                        <p:cTn id="99" dur="500" fill="hold"/>
                                        <p:tgtEl>
                                          <p:spTgt spid="59"/>
                                        </p:tgtEl>
                                        <p:attrNameLst>
                                          <p:attrName>ppt_y</p:attrName>
                                        </p:attrNameLst>
                                      </p:cBhvr>
                                      <p:tavLst>
                                        <p:tav tm="0">
                                          <p:val>
                                            <p:fltVal val="0.5"/>
                                          </p:val>
                                        </p:tav>
                                        <p:tav tm="100000">
                                          <p:val>
                                            <p:strVal val="#ppt_y"/>
                                          </p:val>
                                        </p:tav>
                                      </p:tavLst>
                                    </p:anim>
                                  </p:childTnLst>
                                </p:cTn>
                              </p:par>
                              <p:par>
                                <p:cTn id="100" presetID="53" presetClass="entr" presetSubtype="528" fill="hold" grpId="0" nodeType="withEffect">
                                  <p:stCondLst>
                                    <p:cond delay="2000"/>
                                  </p:stCondLst>
                                  <p:childTnLst>
                                    <p:set>
                                      <p:cBhvr>
                                        <p:cTn id="101" dur="1" fill="hold">
                                          <p:stCondLst>
                                            <p:cond delay="0"/>
                                          </p:stCondLst>
                                        </p:cTn>
                                        <p:tgtEl>
                                          <p:spTgt spid="58"/>
                                        </p:tgtEl>
                                        <p:attrNameLst>
                                          <p:attrName>style.visibility</p:attrName>
                                        </p:attrNameLst>
                                      </p:cBhvr>
                                      <p:to>
                                        <p:strVal val="visible"/>
                                      </p:to>
                                    </p:set>
                                    <p:anim calcmode="lin" valueType="num">
                                      <p:cBhvr>
                                        <p:cTn id="102" dur="500" fill="hold"/>
                                        <p:tgtEl>
                                          <p:spTgt spid="58"/>
                                        </p:tgtEl>
                                        <p:attrNameLst>
                                          <p:attrName>ppt_w</p:attrName>
                                        </p:attrNameLst>
                                      </p:cBhvr>
                                      <p:tavLst>
                                        <p:tav tm="0">
                                          <p:val>
                                            <p:fltVal val="0"/>
                                          </p:val>
                                        </p:tav>
                                        <p:tav tm="100000">
                                          <p:val>
                                            <p:strVal val="#ppt_w"/>
                                          </p:val>
                                        </p:tav>
                                      </p:tavLst>
                                    </p:anim>
                                    <p:anim calcmode="lin" valueType="num">
                                      <p:cBhvr>
                                        <p:cTn id="103" dur="500" fill="hold"/>
                                        <p:tgtEl>
                                          <p:spTgt spid="58"/>
                                        </p:tgtEl>
                                        <p:attrNameLst>
                                          <p:attrName>ppt_h</p:attrName>
                                        </p:attrNameLst>
                                      </p:cBhvr>
                                      <p:tavLst>
                                        <p:tav tm="0">
                                          <p:val>
                                            <p:fltVal val="0"/>
                                          </p:val>
                                        </p:tav>
                                        <p:tav tm="100000">
                                          <p:val>
                                            <p:strVal val="#ppt_h"/>
                                          </p:val>
                                        </p:tav>
                                      </p:tavLst>
                                    </p:anim>
                                    <p:animEffect transition="in" filter="fade">
                                      <p:cBhvr>
                                        <p:cTn id="104" dur="500"/>
                                        <p:tgtEl>
                                          <p:spTgt spid="58"/>
                                        </p:tgtEl>
                                      </p:cBhvr>
                                    </p:animEffect>
                                    <p:anim calcmode="lin" valueType="num">
                                      <p:cBhvr>
                                        <p:cTn id="105" dur="500" fill="hold"/>
                                        <p:tgtEl>
                                          <p:spTgt spid="58"/>
                                        </p:tgtEl>
                                        <p:attrNameLst>
                                          <p:attrName>ppt_x</p:attrName>
                                        </p:attrNameLst>
                                      </p:cBhvr>
                                      <p:tavLst>
                                        <p:tav tm="0">
                                          <p:val>
                                            <p:fltVal val="0.5"/>
                                          </p:val>
                                        </p:tav>
                                        <p:tav tm="100000">
                                          <p:val>
                                            <p:strVal val="#ppt_x"/>
                                          </p:val>
                                        </p:tav>
                                      </p:tavLst>
                                    </p:anim>
                                    <p:anim calcmode="lin" valueType="num">
                                      <p:cBhvr>
                                        <p:cTn id="106" dur="500" fill="hold"/>
                                        <p:tgtEl>
                                          <p:spTgt spid="58"/>
                                        </p:tgtEl>
                                        <p:attrNameLst>
                                          <p:attrName>ppt_y</p:attrName>
                                        </p:attrNameLst>
                                      </p:cBhvr>
                                      <p:tavLst>
                                        <p:tav tm="0">
                                          <p:val>
                                            <p:fltVal val="0.5"/>
                                          </p:val>
                                        </p:tav>
                                        <p:tav tm="100000">
                                          <p:val>
                                            <p:strVal val="#ppt_y"/>
                                          </p:val>
                                        </p:tav>
                                      </p:tavLst>
                                    </p:anim>
                                  </p:childTnLst>
                                </p:cTn>
                              </p:par>
                              <p:par>
                                <p:cTn id="107" presetID="53" presetClass="entr" presetSubtype="528" fill="hold" grpId="0" nodeType="withEffect">
                                  <p:stCondLst>
                                    <p:cond delay="2250"/>
                                  </p:stCondLst>
                                  <p:childTnLst>
                                    <p:set>
                                      <p:cBhvr>
                                        <p:cTn id="108" dur="1" fill="hold">
                                          <p:stCondLst>
                                            <p:cond delay="0"/>
                                          </p:stCondLst>
                                        </p:cTn>
                                        <p:tgtEl>
                                          <p:spTgt spid="60"/>
                                        </p:tgtEl>
                                        <p:attrNameLst>
                                          <p:attrName>style.visibility</p:attrName>
                                        </p:attrNameLst>
                                      </p:cBhvr>
                                      <p:to>
                                        <p:strVal val="visible"/>
                                      </p:to>
                                    </p:set>
                                    <p:anim calcmode="lin" valueType="num">
                                      <p:cBhvr>
                                        <p:cTn id="109" dur="500" fill="hold"/>
                                        <p:tgtEl>
                                          <p:spTgt spid="60"/>
                                        </p:tgtEl>
                                        <p:attrNameLst>
                                          <p:attrName>ppt_w</p:attrName>
                                        </p:attrNameLst>
                                      </p:cBhvr>
                                      <p:tavLst>
                                        <p:tav tm="0">
                                          <p:val>
                                            <p:fltVal val="0"/>
                                          </p:val>
                                        </p:tav>
                                        <p:tav tm="100000">
                                          <p:val>
                                            <p:strVal val="#ppt_w"/>
                                          </p:val>
                                        </p:tav>
                                      </p:tavLst>
                                    </p:anim>
                                    <p:anim calcmode="lin" valueType="num">
                                      <p:cBhvr>
                                        <p:cTn id="110" dur="500" fill="hold"/>
                                        <p:tgtEl>
                                          <p:spTgt spid="60"/>
                                        </p:tgtEl>
                                        <p:attrNameLst>
                                          <p:attrName>ppt_h</p:attrName>
                                        </p:attrNameLst>
                                      </p:cBhvr>
                                      <p:tavLst>
                                        <p:tav tm="0">
                                          <p:val>
                                            <p:fltVal val="0"/>
                                          </p:val>
                                        </p:tav>
                                        <p:tav tm="100000">
                                          <p:val>
                                            <p:strVal val="#ppt_h"/>
                                          </p:val>
                                        </p:tav>
                                      </p:tavLst>
                                    </p:anim>
                                    <p:animEffect transition="in" filter="fade">
                                      <p:cBhvr>
                                        <p:cTn id="111" dur="500"/>
                                        <p:tgtEl>
                                          <p:spTgt spid="60"/>
                                        </p:tgtEl>
                                      </p:cBhvr>
                                    </p:animEffect>
                                    <p:anim calcmode="lin" valueType="num">
                                      <p:cBhvr>
                                        <p:cTn id="112" dur="500" fill="hold"/>
                                        <p:tgtEl>
                                          <p:spTgt spid="60"/>
                                        </p:tgtEl>
                                        <p:attrNameLst>
                                          <p:attrName>ppt_x</p:attrName>
                                        </p:attrNameLst>
                                      </p:cBhvr>
                                      <p:tavLst>
                                        <p:tav tm="0">
                                          <p:val>
                                            <p:fltVal val="0.5"/>
                                          </p:val>
                                        </p:tav>
                                        <p:tav tm="100000">
                                          <p:val>
                                            <p:strVal val="#ppt_x"/>
                                          </p:val>
                                        </p:tav>
                                      </p:tavLst>
                                    </p:anim>
                                    <p:anim calcmode="lin" valueType="num">
                                      <p:cBhvr>
                                        <p:cTn id="113" dur="500" fill="hold"/>
                                        <p:tgtEl>
                                          <p:spTgt spid="60"/>
                                        </p:tgtEl>
                                        <p:attrNameLst>
                                          <p:attrName>ppt_y</p:attrName>
                                        </p:attrNameLst>
                                      </p:cBhvr>
                                      <p:tavLst>
                                        <p:tav tm="0">
                                          <p:val>
                                            <p:fltVal val="0.5"/>
                                          </p:val>
                                        </p:tav>
                                        <p:tav tm="100000">
                                          <p:val>
                                            <p:strVal val="#ppt_y"/>
                                          </p:val>
                                        </p:tav>
                                      </p:tavLst>
                                    </p:anim>
                                  </p:childTnLst>
                                </p:cTn>
                              </p:par>
                            </p:childTnLst>
                          </p:cTn>
                        </p:par>
                        <p:par>
                          <p:cTn id="114" fill="hold">
                            <p:stCondLst>
                              <p:cond delay="3500"/>
                            </p:stCondLst>
                            <p:childTnLst>
                              <p:par>
                                <p:cTn id="115" presetID="53" presetClass="entr" presetSubtype="528"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p:cTn id="117" dur="500" fill="hold"/>
                                        <p:tgtEl>
                                          <p:spTgt spid="52"/>
                                        </p:tgtEl>
                                        <p:attrNameLst>
                                          <p:attrName>ppt_w</p:attrName>
                                        </p:attrNameLst>
                                      </p:cBhvr>
                                      <p:tavLst>
                                        <p:tav tm="0">
                                          <p:val>
                                            <p:fltVal val="0"/>
                                          </p:val>
                                        </p:tav>
                                        <p:tav tm="100000">
                                          <p:val>
                                            <p:strVal val="#ppt_w"/>
                                          </p:val>
                                        </p:tav>
                                      </p:tavLst>
                                    </p:anim>
                                    <p:anim calcmode="lin" valueType="num">
                                      <p:cBhvr>
                                        <p:cTn id="118" dur="500" fill="hold"/>
                                        <p:tgtEl>
                                          <p:spTgt spid="52"/>
                                        </p:tgtEl>
                                        <p:attrNameLst>
                                          <p:attrName>ppt_h</p:attrName>
                                        </p:attrNameLst>
                                      </p:cBhvr>
                                      <p:tavLst>
                                        <p:tav tm="0">
                                          <p:val>
                                            <p:fltVal val="0"/>
                                          </p:val>
                                        </p:tav>
                                        <p:tav tm="100000">
                                          <p:val>
                                            <p:strVal val="#ppt_h"/>
                                          </p:val>
                                        </p:tav>
                                      </p:tavLst>
                                    </p:anim>
                                    <p:animEffect transition="in" filter="fade">
                                      <p:cBhvr>
                                        <p:cTn id="119" dur="500"/>
                                        <p:tgtEl>
                                          <p:spTgt spid="52"/>
                                        </p:tgtEl>
                                      </p:cBhvr>
                                    </p:animEffect>
                                    <p:anim calcmode="lin" valueType="num">
                                      <p:cBhvr>
                                        <p:cTn id="120" dur="500" fill="hold"/>
                                        <p:tgtEl>
                                          <p:spTgt spid="52"/>
                                        </p:tgtEl>
                                        <p:attrNameLst>
                                          <p:attrName>ppt_x</p:attrName>
                                        </p:attrNameLst>
                                      </p:cBhvr>
                                      <p:tavLst>
                                        <p:tav tm="0">
                                          <p:val>
                                            <p:fltVal val="0.5"/>
                                          </p:val>
                                        </p:tav>
                                        <p:tav tm="100000">
                                          <p:val>
                                            <p:strVal val="#ppt_x"/>
                                          </p:val>
                                        </p:tav>
                                      </p:tavLst>
                                    </p:anim>
                                    <p:anim calcmode="lin" valueType="num">
                                      <p:cBhvr>
                                        <p:cTn id="121" dur="500" fill="hold"/>
                                        <p:tgtEl>
                                          <p:spTgt spid="52"/>
                                        </p:tgtEl>
                                        <p:attrNameLst>
                                          <p:attrName>ppt_y</p:attrName>
                                        </p:attrNameLst>
                                      </p:cBhvr>
                                      <p:tavLst>
                                        <p:tav tm="0">
                                          <p:val>
                                            <p:fltVal val="0.5"/>
                                          </p:val>
                                        </p:tav>
                                        <p:tav tm="100000">
                                          <p:val>
                                            <p:strVal val="#ppt_y"/>
                                          </p:val>
                                        </p:tav>
                                      </p:tavLst>
                                    </p:anim>
                                  </p:childTnLst>
                                </p:cTn>
                              </p:par>
                              <p:par>
                                <p:cTn id="122" presetID="53" presetClass="entr" presetSubtype="528" fill="hold" grpId="0" nodeType="withEffect">
                                  <p:stCondLst>
                                    <p:cond delay="250"/>
                                  </p:stCondLst>
                                  <p:childTnLst>
                                    <p:set>
                                      <p:cBhvr>
                                        <p:cTn id="123" dur="1" fill="hold">
                                          <p:stCondLst>
                                            <p:cond delay="0"/>
                                          </p:stCondLst>
                                        </p:cTn>
                                        <p:tgtEl>
                                          <p:spTgt spid="57"/>
                                        </p:tgtEl>
                                        <p:attrNameLst>
                                          <p:attrName>style.visibility</p:attrName>
                                        </p:attrNameLst>
                                      </p:cBhvr>
                                      <p:to>
                                        <p:strVal val="visible"/>
                                      </p:to>
                                    </p:set>
                                    <p:anim calcmode="lin" valueType="num">
                                      <p:cBhvr>
                                        <p:cTn id="124" dur="500" fill="hold"/>
                                        <p:tgtEl>
                                          <p:spTgt spid="57"/>
                                        </p:tgtEl>
                                        <p:attrNameLst>
                                          <p:attrName>ppt_w</p:attrName>
                                        </p:attrNameLst>
                                      </p:cBhvr>
                                      <p:tavLst>
                                        <p:tav tm="0">
                                          <p:val>
                                            <p:fltVal val="0"/>
                                          </p:val>
                                        </p:tav>
                                        <p:tav tm="100000">
                                          <p:val>
                                            <p:strVal val="#ppt_w"/>
                                          </p:val>
                                        </p:tav>
                                      </p:tavLst>
                                    </p:anim>
                                    <p:anim calcmode="lin" valueType="num">
                                      <p:cBhvr>
                                        <p:cTn id="125" dur="500" fill="hold"/>
                                        <p:tgtEl>
                                          <p:spTgt spid="57"/>
                                        </p:tgtEl>
                                        <p:attrNameLst>
                                          <p:attrName>ppt_h</p:attrName>
                                        </p:attrNameLst>
                                      </p:cBhvr>
                                      <p:tavLst>
                                        <p:tav tm="0">
                                          <p:val>
                                            <p:fltVal val="0"/>
                                          </p:val>
                                        </p:tav>
                                        <p:tav tm="100000">
                                          <p:val>
                                            <p:strVal val="#ppt_h"/>
                                          </p:val>
                                        </p:tav>
                                      </p:tavLst>
                                    </p:anim>
                                    <p:animEffect transition="in" filter="fade">
                                      <p:cBhvr>
                                        <p:cTn id="126" dur="500"/>
                                        <p:tgtEl>
                                          <p:spTgt spid="57"/>
                                        </p:tgtEl>
                                      </p:cBhvr>
                                    </p:animEffect>
                                    <p:anim calcmode="lin" valueType="num">
                                      <p:cBhvr>
                                        <p:cTn id="127" dur="500" fill="hold"/>
                                        <p:tgtEl>
                                          <p:spTgt spid="57"/>
                                        </p:tgtEl>
                                        <p:attrNameLst>
                                          <p:attrName>ppt_x</p:attrName>
                                        </p:attrNameLst>
                                      </p:cBhvr>
                                      <p:tavLst>
                                        <p:tav tm="0">
                                          <p:val>
                                            <p:fltVal val="0.5"/>
                                          </p:val>
                                        </p:tav>
                                        <p:tav tm="100000">
                                          <p:val>
                                            <p:strVal val="#ppt_x"/>
                                          </p:val>
                                        </p:tav>
                                      </p:tavLst>
                                    </p:anim>
                                    <p:anim calcmode="lin" valueType="num">
                                      <p:cBhvr>
                                        <p:cTn id="128" dur="500" fill="hold"/>
                                        <p:tgtEl>
                                          <p:spTgt spid="57"/>
                                        </p:tgtEl>
                                        <p:attrNameLst>
                                          <p:attrName>ppt_y</p:attrName>
                                        </p:attrNameLst>
                                      </p:cBhvr>
                                      <p:tavLst>
                                        <p:tav tm="0">
                                          <p:val>
                                            <p:fltVal val="0.5"/>
                                          </p:val>
                                        </p:tav>
                                        <p:tav tm="100000">
                                          <p:val>
                                            <p:strVal val="#ppt_y"/>
                                          </p:val>
                                        </p:tav>
                                      </p:tavLst>
                                    </p:anim>
                                  </p:childTnLst>
                                </p:cTn>
                              </p:par>
                              <p:par>
                                <p:cTn id="129" presetID="53" presetClass="entr" presetSubtype="528" fill="hold" grpId="0" nodeType="withEffect">
                                  <p:stCondLst>
                                    <p:cond delay="500"/>
                                  </p:stCondLst>
                                  <p:childTnLst>
                                    <p:set>
                                      <p:cBhvr>
                                        <p:cTn id="130" dur="1" fill="hold">
                                          <p:stCondLst>
                                            <p:cond delay="0"/>
                                          </p:stCondLst>
                                        </p:cTn>
                                        <p:tgtEl>
                                          <p:spTgt spid="51"/>
                                        </p:tgtEl>
                                        <p:attrNameLst>
                                          <p:attrName>style.visibility</p:attrName>
                                        </p:attrNameLst>
                                      </p:cBhvr>
                                      <p:to>
                                        <p:strVal val="visible"/>
                                      </p:to>
                                    </p:set>
                                    <p:anim calcmode="lin" valueType="num">
                                      <p:cBhvr>
                                        <p:cTn id="131" dur="500" fill="hold"/>
                                        <p:tgtEl>
                                          <p:spTgt spid="51"/>
                                        </p:tgtEl>
                                        <p:attrNameLst>
                                          <p:attrName>ppt_w</p:attrName>
                                        </p:attrNameLst>
                                      </p:cBhvr>
                                      <p:tavLst>
                                        <p:tav tm="0">
                                          <p:val>
                                            <p:fltVal val="0"/>
                                          </p:val>
                                        </p:tav>
                                        <p:tav tm="100000">
                                          <p:val>
                                            <p:strVal val="#ppt_w"/>
                                          </p:val>
                                        </p:tav>
                                      </p:tavLst>
                                    </p:anim>
                                    <p:anim calcmode="lin" valueType="num">
                                      <p:cBhvr>
                                        <p:cTn id="132" dur="500" fill="hold"/>
                                        <p:tgtEl>
                                          <p:spTgt spid="51"/>
                                        </p:tgtEl>
                                        <p:attrNameLst>
                                          <p:attrName>ppt_h</p:attrName>
                                        </p:attrNameLst>
                                      </p:cBhvr>
                                      <p:tavLst>
                                        <p:tav tm="0">
                                          <p:val>
                                            <p:fltVal val="0"/>
                                          </p:val>
                                        </p:tav>
                                        <p:tav tm="100000">
                                          <p:val>
                                            <p:strVal val="#ppt_h"/>
                                          </p:val>
                                        </p:tav>
                                      </p:tavLst>
                                    </p:anim>
                                    <p:animEffect transition="in" filter="fade">
                                      <p:cBhvr>
                                        <p:cTn id="133" dur="500"/>
                                        <p:tgtEl>
                                          <p:spTgt spid="51"/>
                                        </p:tgtEl>
                                      </p:cBhvr>
                                    </p:animEffect>
                                    <p:anim calcmode="lin" valueType="num">
                                      <p:cBhvr>
                                        <p:cTn id="134" dur="500" fill="hold"/>
                                        <p:tgtEl>
                                          <p:spTgt spid="51"/>
                                        </p:tgtEl>
                                        <p:attrNameLst>
                                          <p:attrName>ppt_x</p:attrName>
                                        </p:attrNameLst>
                                      </p:cBhvr>
                                      <p:tavLst>
                                        <p:tav tm="0">
                                          <p:val>
                                            <p:fltVal val="0.5"/>
                                          </p:val>
                                        </p:tav>
                                        <p:tav tm="100000">
                                          <p:val>
                                            <p:strVal val="#ppt_x"/>
                                          </p:val>
                                        </p:tav>
                                      </p:tavLst>
                                    </p:anim>
                                    <p:anim calcmode="lin" valueType="num">
                                      <p:cBhvr>
                                        <p:cTn id="135" dur="500" fill="hold"/>
                                        <p:tgtEl>
                                          <p:spTgt spid="51"/>
                                        </p:tgtEl>
                                        <p:attrNameLst>
                                          <p:attrName>ppt_y</p:attrName>
                                        </p:attrNameLst>
                                      </p:cBhvr>
                                      <p:tavLst>
                                        <p:tav tm="0">
                                          <p:val>
                                            <p:fltVal val="0.5"/>
                                          </p:val>
                                        </p:tav>
                                        <p:tav tm="100000">
                                          <p:val>
                                            <p:strVal val="#ppt_y"/>
                                          </p:val>
                                        </p:tav>
                                      </p:tavLst>
                                    </p:anim>
                                  </p:childTnLst>
                                </p:cTn>
                              </p:par>
                              <p:par>
                                <p:cTn id="136" presetID="53" presetClass="entr" presetSubtype="528" fill="hold" grpId="0" nodeType="withEffect">
                                  <p:stCondLst>
                                    <p:cond delay="750"/>
                                  </p:stCondLst>
                                  <p:childTnLst>
                                    <p:set>
                                      <p:cBhvr>
                                        <p:cTn id="137" dur="1" fill="hold">
                                          <p:stCondLst>
                                            <p:cond delay="0"/>
                                          </p:stCondLst>
                                        </p:cTn>
                                        <p:tgtEl>
                                          <p:spTgt spid="49"/>
                                        </p:tgtEl>
                                        <p:attrNameLst>
                                          <p:attrName>style.visibility</p:attrName>
                                        </p:attrNameLst>
                                      </p:cBhvr>
                                      <p:to>
                                        <p:strVal val="visible"/>
                                      </p:to>
                                    </p:set>
                                    <p:anim calcmode="lin" valueType="num">
                                      <p:cBhvr>
                                        <p:cTn id="138" dur="500" fill="hold"/>
                                        <p:tgtEl>
                                          <p:spTgt spid="49"/>
                                        </p:tgtEl>
                                        <p:attrNameLst>
                                          <p:attrName>ppt_w</p:attrName>
                                        </p:attrNameLst>
                                      </p:cBhvr>
                                      <p:tavLst>
                                        <p:tav tm="0">
                                          <p:val>
                                            <p:fltVal val="0"/>
                                          </p:val>
                                        </p:tav>
                                        <p:tav tm="100000">
                                          <p:val>
                                            <p:strVal val="#ppt_w"/>
                                          </p:val>
                                        </p:tav>
                                      </p:tavLst>
                                    </p:anim>
                                    <p:anim calcmode="lin" valueType="num">
                                      <p:cBhvr>
                                        <p:cTn id="139" dur="500" fill="hold"/>
                                        <p:tgtEl>
                                          <p:spTgt spid="49"/>
                                        </p:tgtEl>
                                        <p:attrNameLst>
                                          <p:attrName>ppt_h</p:attrName>
                                        </p:attrNameLst>
                                      </p:cBhvr>
                                      <p:tavLst>
                                        <p:tav tm="0">
                                          <p:val>
                                            <p:fltVal val="0"/>
                                          </p:val>
                                        </p:tav>
                                        <p:tav tm="100000">
                                          <p:val>
                                            <p:strVal val="#ppt_h"/>
                                          </p:val>
                                        </p:tav>
                                      </p:tavLst>
                                    </p:anim>
                                    <p:animEffect transition="in" filter="fade">
                                      <p:cBhvr>
                                        <p:cTn id="140" dur="500"/>
                                        <p:tgtEl>
                                          <p:spTgt spid="49"/>
                                        </p:tgtEl>
                                      </p:cBhvr>
                                    </p:animEffect>
                                    <p:anim calcmode="lin" valueType="num">
                                      <p:cBhvr>
                                        <p:cTn id="141" dur="500" fill="hold"/>
                                        <p:tgtEl>
                                          <p:spTgt spid="49"/>
                                        </p:tgtEl>
                                        <p:attrNameLst>
                                          <p:attrName>ppt_x</p:attrName>
                                        </p:attrNameLst>
                                      </p:cBhvr>
                                      <p:tavLst>
                                        <p:tav tm="0">
                                          <p:val>
                                            <p:fltVal val="0.5"/>
                                          </p:val>
                                        </p:tav>
                                        <p:tav tm="100000">
                                          <p:val>
                                            <p:strVal val="#ppt_x"/>
                                          </p:val>
                                        </p:tav>
                                      </p:tavLst>
                                    </p:anim>
                                    <p:anim calcmode="lin" valueType="num">
                                      <p:cBhvr>
                                        <p:cTn id="142" dur="500" fill="hold"/>
                                        <p:tgtEl>
                                          <p:spTgt spid="49"/>
                                        </p:tgtEl>
                                        <p:attrNameLst>
                                          <p:attrName>ppt_y</p:attrName>
                                        </p:attrNameLst>
                                      </p:cBhvr>
                                      <p:tavLst>
                                        <p:tav tm="0">
                                          <p:val>
                                            <p:fltVal val="0.5"/>
                                          </p:val>
                                        </p:tav>
                                        <p:tav tm="100000">
                                          <p:val>
                                            <p:strVal val="#ppt_y"/>
                                          </p:val>
                                        </p:tav>
                                      </p:tavLst>
                                    </p:anim>
                                  </p:childTnLst>
                                </p:cTn>
                              </p:par>
                            </p:childTnLst>
                          </p:cTn>
                        </p:par>
                        <p:par>
                          <p:cTn id="143" fill="hold">
                            <p:stCondLst>
                              <p:cond delay="4000"/>
                            </p:stCondLst>
                            <p:childTnLst>
                              <p:par>
                                <p:cTn id="144" presetID="16" presetClass="entr" presetSubtype="42" fill="hold" grpId="0" nodeType="afterEffect">
                                  <p:stCondLst>
                                    <p:cond delay="0"/>
                                  </p:stCondLst>
                                  <p:childTnLst>
                                    <p:set>
                                      <p:cBhvr>
                                        <p:cTn id="145" dur="1" fill="hold">
                                          <p:stCondLst>
                                            <p:cond delay="0"/>
                                          </p:stCondLst>
                                        </p:cTn>
                                        <p:tgtEl>
                                          <p:spTgt spid="31"/>
                                        </p:tgtEl>
                                        <p:attrNameLst>
                                          <p:attrName>style.visibility</p:attrName>
                                        </p:attrNameLst>
                                      </p:cBhvr>
                                      <p:to>
                                        <p:strVal val="visible"/>
                                      </p:to>
                                    </p:set>
                                    <p:animEffect transition="in" filter="barn(outHorizontal)">
                                      <p:cBhvr>
                                        <p:cTn id="146" dur="500"/>
                                        <p:tgtEl>
                                          <p:spTgt spid="31"/>
                                        </p:tgtEl>
                                      </p:cBhvr>
                                    </p:animEffect>
                                  </p:childTnLst>
                                </p:cTn>
                              </p:par>
                              <p:par>
                                <p:cTn id="147" presetID="53" presetClass="entr" presetSubtype="528" fill="hold" grpId="0" nodeType="withEffect">
                                  <p:stCondLst>
                                    <p:cond delay="500"/>
                                  </p:stCondLst>
                                  <p:childTnLst>
                                    <p:set>
                                      <p:cBhvr>
                                        <p:cTn id="148" dur="1" fill="hold">
                                          <p:stCondLst>
                                            <p:cond delay="0"/>
                                          </p:stCondLst>
                                        </p:cTn>
                                        <p:tgtEl>
                                          <p:spTgt spid="62"/>
                                        </p:tgtEl>
                                        <p:attrNameLst>
                                          <p:attrName>style.visibility</p:attrName>
                                        </p:attrNameLst>
                                      </p:cBhvr>
                                      <p:to>
                                        <p:strVal val="visible"/>
                                      </p:to>
                                    </p:set>
                                    <p:anim calcmode="lin" valueType="num">
                                      <p:cBhvr>
                                        <p:cTn id="149" dur="500" fill="hold"/>
                                        <p:tgtEl>
                                          <p:spTgt spid="62"/>
                                        </p:tgtEl>
                                        <p:attrNameLst>
                                          <p:attrName>ppt_w</p:attrName>
                                        </p:attrNameLst>
                                      </p:cBhvr>
                                      <p:tavLst>
                                        <p:tav tm="0">
                                          <p:val>
                                            <p:fltVal val="0"/>
                                          </p:val>
                                        </p:tav>
                                        <p:tav tm="100000">
                                          <p:val>
                                            <p:strVal val="#ppt_w"/>
                                          </p:val>
                                        </p:tav>
                                      </p:tavLst>
                                    </p:anim>
                                    <p:anim calcmode="lin" valueType="num">
                                      <p:cBhvr>
                                        <p:cTn id="150" dur="500" fill="hold"/>
                                        <p:tgtEl>
                                          <p:spTgt spid="62"/>
                                        </p:tgtEl>
                                        <p:attrNameLst>
                                          <p:attrName>ppt_h</p:attrName>
                                        </p:attrNameLst>
                                      </p:cBhvr>
                                      <p:tavLst>
                                        <p:tav tm="0">
                                          <p:val>
                                            <p:fltVal val="0"/>
                                          </p:val>
                                        </p:tav>
                                        <p:tav tm="100000">
                                          <p:val>
                                            <p:strVal val="#ppt_h"/>
                                          </p:val>
                                        </p:tav>
                                      </p:tavLst>
                                    </p:anim>
                                    <p:animEffect transition="in" filter="fade">
                                      <p:cBhvr>
                                        <p:cTn id="151" dur="500"/>
                                        <p:tgtEl>
                                          <p:spTgt spid="62"/>
                                        </p:tgtEl>
                                      </p:cBhvr>
                                    </p:animEffect>
                                    <p:anim calcmode="lin" valueType="num">
                                      <p:cBhvr>
                                        <p:cTn id="152" dur="500" fill="hold"/>
                                        <p:tgtEl>
                                          <p:spTgt spid="62"/>
                                        </p:tgtEl>
                                        <p:attrNameLst>
                                          <p:attrName>ppt_x</p:attrName>
                                        </p:attrNameLst>
                                      </p:cBhvr>
                                      <p:tavLst>
                                        <p:tav tm="0">
                                          <p:val>
                                            <p:fltVal val="0.5"/>
                                          </p:val>
                                        </p:tav>
                                        <p:tav tm="100000">
                                          <p:val>
                                            <p:strVal val="#ppt_x"/>
                                          </p:val>
                                        </p:tav>
                                      </p:tavLst>
                                    </p:anim>
                                    <p:anim calcmode="lin" valueType="num">
                                      <p:cBhvr>
                                        <p:cTn id="153" dur="500" fill="hold"/>
                                        <p:tgtEl>
                                          <p:spTgt spid="62"/>
                                        </p:tgtEl>
                                        <p:attrNameLst>
                                          <p:attrName>ppt_y</p:attrName>
                                        </p:attrNameLst>
                                      </p:cBhvr>
                                      <p:tavLst>
                                        <p:tav tm="0">
                                          <p:val>
                                            <p:fltVal val="0.5"/>
                                          </p:val>
                                        </p:tav>
                                        <p:tav tm="100000">
                                          <p:val>
                                            <p:strVal val="#ppt_y"/>
                                          </p:val>
                                        </p:tav>
                                      </p:tavLst>
                                    </p:anim>
                                  </p:childTnLst>
                                </p:cTn>
                              </p:par>
                              <p:par>
                                <p:cTn id="154" presetID="53" presetClass="entr" presetSubtype="528" fill="hold" grpId="0" nodeType="withEffect">
                                  <p:stCondLst>
                                    <p:cond delay="750"/>
                                  </p:stCondLst>
                                  <p:childTnLst>
                                    <p:set>
                                      <p:cBhvr>
                                        <p:cTn id="155" dur="1" fill="hold">
                                          <p:stCondLst>
                                            <p:cond delay="0"/>
                                          </p:stCondLst>
                                        </p:cTn>
                                        <p:tgtEl>
                                          <p:spTgt spid="32"/>
                                        </p:tgtEl>
                                        <p:attrNameLst>
                                          <p:attrName>style.visibility</p:attrName>
                                        </p:attrNameLst>
                                      </p:cBhvr>
                                      <p:to>
                                        <p:strVal val="visible"/>
                                      </p:to>
                                    </p:set>
                                    <p:anim calcmode="lin" valueType="num">
                                      <p:cBhvr>
                                        <p:cTn id="156" dur="500" fill="hold"/>
                                        <p:tgtEl>
                                          <p:spTgt spid="32"/>
                                        </p:tgtEl>
                                        <p:attrNameLst>
                                          <p:attrName>ppt_w</p:attrName>
                                        </p:attrNameLst>
                                      </p:cBhvr>
                                      <p:tavLst>
                                        <p:tav tm="0">
                                          <p:val>
                                            <p:fltVal val="0"/>
                                          </p:val>
                                        </p:tav>
                                        <p:tav tm="100000">
                                          <p:val>
                                            <p:strVal val="#ppt_w"/>
                                          </p:val>
                                        </p:tav>
                                      </p:tavLst>
                                    </p:anim>
                                    <p:anim calcmode="lin" valueType="num">
                                      <p:cBhvr>
                                        <p:cTn id="157" dur="500" fill="hold"/>
                                        <p:tgtEl>
                                          <p:spTgt spid="32"/>
                                        </p:tgtEl>
                                        <p:attrNameLst>
                                          <p:attrName>ppt_h</p:attrName>
                                        </p:attrNameLst>
                                      </p:cBhvr>
                                      <p:tavLst>
                                        <p:tav tm="0">
                                          <p:val>
                                            <p:fltVal val="0"/>
                                          </p:val>
                                        </p:tav>
                                        <p:tav tm="100000">
                                          <p:val>
                                            <p:strVal val="#ppt_h"/>
                                          </p:val>
                                        </p:tav>
                                      </p:tavLst>
                                    </p:anim>
                                    <p:animEffect transition="in" filter="fade">
                                      <p:cBhvr>
                                        <p:cTn id="158" dur="500"/>
                                        <p:tgtEl>
                                          <p:spTgt spid="32"/>
                                        </p:tgtEl>
                                      </p:cBhvr>
                                    </p:animEffect>
                                    <p:anim calcmode="lin" valueType="num">
                                      <p:cBhvr>
                                        <p:cTn id="159" dur="500" fill="hold"/>
                                        <p:tgtEl>
                                          <p:spTgt spid="32"/>
                                        </p:tgtEl>
                                        <p:attrNameLst>
                                          <p:attrName>ppt_x</p:attrName>
                                        </p:attrNameLst>
                                      </p:cBhvr>
                                      <p:tavLst>
                                        <p:tav tm="0">
                                          <p:val>
                                            <p:fltVal val="0.5"/>
                                          </p:val>
                                        </p:tav>
                                        <p:tav tm="100000">
                                          <p:val>
                                            <p:strVal val="#ppt_x"/>
                                          </p:val>
                                        </p:tav>
                                      </p:tavLst>
                                    </p:anim>
                                    <p:anim calcmode="lin" valueType="num">
                                      <p:cBhvr>
                                        <p:cTn id="160"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4" grpId="0" animBg="1"/>
      <p:bldP spid="35" grpId="0" animBg="1"/>
      <p:bldP spid="36" grpId="0" animBg="1"/>
      <p:bldP spid="37" grpId="0" animBg="1"/>
      <p:bldP spid="42" grpId="0" build="allAtOnce"/>
      <p:bldP spid="44" grpId="0"/>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32" grpId="0" animBg="1"/>
      <p:bldP spid="6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768917" y="1125131"/>
            <a:ext cx="3910212" cy="3589759"/>
          </a:xfrm>
          <a:prstGeom prst="rect">
            <a:avLst/>
          </a:prstGeom>
          <a:solidFill>
            <a:srgbClr val="C00000"/>
          </a:solidFill>
        </p:spPr>
        <p:txBody>
          <a:bodyPr vert="horz" lIns="122424" tIns="61212" rIns="122424" bIns="61212" rtlCol="0">
            <a:noAutofit/>
          </a:bodyPr>
          <a:lstStyle>
            <a:lvl1pPr marL="0" indent="0" algn="l" defTabSz="1088390" rtl="0" eaLnBrk="1" latinLnBrk="0" hangingPunct="1">
              <a:lnSpc>
                <a:spcPct val="120000"/>
              </a:lnSpc>
              <a:spcBef>
                <a:spcPts val="800"/>
              </a:spcBef>
              <a:buFont typeface="Arial" panose="020B0604020202020204" pitchFamily="34" charset="0"/>
              <a:buNone/>
              <a:defRPr kumimoji="1" sz="1600" kern="1200" baseline="0">
                <a:solidFill>
                  <a:schemeClr val="tx2"/>
                </a:solidFill>
                <a:latin typeface="+mn-lt"/>
                <a:ea typeface="+mn-ea"/>
                <a:cs typeface="+mn-cs"/>
              </a:defRPr>
            </a:lvl1pPr>
            <a:lvl2pPr marL="884555" indent="-340360" algn="l" defTabSz="1088390" rtl="0" eaLnBrk="1" latinLnBrk="0" hangingPunct="1">
              <a:spcBef>
                <a:spcPct val="20000"/>
              </a:spcBef>
              <a:buFont typeface="Arial" panose="020B0604020202020204" pitchFamily="34" charset="0"/>
              <a:buChar char="–"/>
              <a:defRPr kumimoji="1" sz="3335" kern="1200">
                <a:solidFill>
                  <a:schemeClr val="tx1"/>
                </a:solidFill>
                <a:latin typeface="+mn-lt"/>
                <a:ea typeface="+mn-ea"/>
                <a:cs typeface="+mn-cs"/>
              </a:defRPr>
            </a:lvl2pPr>
            <a:lvl3pPr marL="1360805" indent="-272415" algn="l" defTabSz="1088390" rtl="0" eaLnBrk="1" latinLnBrk="0" hangingPunct="1">
              <a:spcBef>
                <a:spcPct val="20000"/>
              </a:spcBef>
              <a:buFont typeface="Arial" panose="020B0604020202020204" pitchFamily="34" charset="0"/>
              <a:buChar char="•"/>
              <a:defRPr kumimoji="1" sz="2865" kern="1200">
                <a:solidFill>
                  <a:schemeClr val="tx1"/>
                </a:solidFill>
                <a:latin typeface="+mn-lt"/>
                <a:ea typeface="+mn-ea"/>
                <a:cs typeface="+mn-cs"/>
              </a:defRPr>
            </a:lvl3pPr>
            <a:lvl4pPr marL="190500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4pPr>
            <a:lvl5pPr marL="2449195"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5pPr>
            <a:lvl6pPr marL="299339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6pPr>
            <a:lvl7pPr marL="3537585"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7pPr>
            <a:lvl8pPr marL="408178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8pPr>
            <a:lvl9pPr marL="462661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9pPr>
          </a:lstStyle>
          <a:p>
            <a:pPr marL="257175" indent="-257175" algn="ctr">
              <a:lnSpc>
                <a:spcPct val="150000"/>
              </a:lnSpc>
              <a:buFont typeface="Wingdings" panose="05000000000000000000" pitchFamily="2" charset="2"/>
              <a:buChar char="u"/>
              <a:defRPr/>
            </a:pPr>
            <a:endParaRPr lang="zh-CN" altLang="en-US" sz="1800" b="1" dirty="0">
              <a:solidFill>
                <a:schemeClr val="bg1"/>
              </a:solidFill>
              <a:effectLst>
                <a:outerShdw blurRad="38100" dist="38100" dir="2700000" algn="tl">
                  <a:srgbClr val="C0C0C0"/>
                </a:outerShdw>
              </a:effectLst>
              <a:latin typeface="Century Gothic" panose="020B0502020202020204" pitchFamily="34" charset="0"/>
              <a:ea typeface="微软雅黑" panose="020B0503020204020204" pitchFamily="34" charset="-122"/>
              <a:sym typeface="Century Gothic" panose="020B0502020202020204" pitchFamily="34" charset="0"/>
            </a:endParaRPr>
          </a:p>
          <a:p>
            <a:pPr algn="ctr">
              <a:lnSpc>
                <a:spcPct val="150000"/>
              </a:lnSpc>
            </a:pPr>
            <a:r>
              <a:rPr lang="zh-CN" altLang="en-US" sz="1800" b="1"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一、遵守规则</a:t>
            </a:r>
            <a:endParaRPr lang="en-US" altLang="zh-CN" sz="1800" b="1"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gn="ctr">
              <a:lnSpc>
                <a:spcPct val="200000"/>
              </a:lnSpc>
              <a:buFont typeface="Wingdings" panose="05000000000000000000" pitchFamily="2" charset="2"/>
              <a:buChar char="u"/>
            </a:pP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遵守公司的规则和标准</a:t>
            </a:r>
            <a:endPar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gn="ctr">
              <a:lnSpc>
                <a:spcPct val="200000"/>
              </a:lnSpc>
              <a:buFont typeface="Wingdings" panose="05000000000000000000" pitchFamily="2" charset="2"/>
              <a:buChar char="u"/>
            </a:pP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履行工作职责</a:t>
            </a:r>
            <a:endPar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gn="ctr">
              <a:lnSpc>
                <a:spcPct val="200000"/>
              </a:lnSpc>
              <a:buFont typeface="Wingdings" panose="05000000000000000000" pitchFamily="2" charset="2"/>
              <a:buChar char="u"/>
            </a:pP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在规定的期限内完成任务</a:t>
            </a:r>
            <a:endPar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gn="ctr">
              <a:lnSpc>
                <a:spcPct val="200000"/>
              </a:lnSpc>
              <a:buFont typeface="Wingdings" panose="05000000000000000000" pitchFamily="2" charset="2"/>
              <a:buChar char="u"/>
            </a:pP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遵循公司的制度和方针</a:t>
            </a:r>
            <a:endPar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gn="ctr">
              <a:lnSpc>
                <a:spcPct val="200000"/>
              </a:lnSpc>
              <a:buFont typeface="Wingdings" panose="05000000000000000000" pitchFamily="2" charset="2"/>
              <a:buChar char="u"/>
            </a:pP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接受上级指示</a:t>
            </a:r>
            <a:r>
              <a:rPr lang="en-US"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 </a:t>
            </a: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遵守作业标准</a:t>
            </a:r>
            <a:endPar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gn="ctr">
              <a:lnSpc>
                <a:spcPct val="150000"/>
              </a:lnSpc>
              <a:buFont typeface="Wingdings" panose="05000000000000000000" pitchFamily="2" charset="2"/>
              <a:buChar char="u"/>
            </a:pPr>
            <a:endParaRPr lang="zh-CN"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gn="ctr">
              <a:lnSpc>
                <a:spcPct val="150000"/>
              </a:lnSpc>
              <a:buFont typeface="Wingdings" panose="05000000000000000000" pitchFamily="2" charset="2"/>
              <a:buChar char="u"/>
              <a:defRPr/>
            </a:pPr>
            <a:endParaRPr lang="zh-CN" altLang="en-US" sz="13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22" name="Picture 4" descr="C:\Users\Administrator\Desktop\82f3f9a6fdb1b134a167675273f40dd5.png"/>
          <p:cNvPicPr>
            <a:picLocks noChangeAspect="1" noChangeArrowheads="1"/>
          </p:cNvPicPr>
          <p:nvPr/>
        </p:nvPicPr>
        <p:blipFill>
          <a:blip r:embed="rId1" cstate="print"/>
          <a:srcRect/>
          <a:stretch>
            <a:fillRect/>
          </a:stretch>
        </p:blipFill>
        <p:spPr bwMode="auto">
          <a:xfrm>
            <a:off x="4732693" y="1232288"/>
            <a:ext cx="3695954" cy="3455490"/>
          </a:xfrm>
          <a:prstGeom prst="rect">
            <a:avLst/>
          </a:prstGeom>
          <a:noFill/>
          <a:ln w="9525">
            <a:noFill/>
            <a:miter lim="800000"/>
            <a:headEnd/>
            <a:tailEnd/>
          </a:ln>
        </p:spPr>
      </p:pic>
      <p:sp>
        <p:nvSpPr>
          <p:cNvPr id="8" name="文本框 9"/>
          <p:cNvSpPr txBox="1">
            <a:spLocks noChangeArrowheads="1"/>
          </p:cNvSpPr>
          <p:nvPr/>
        </p:nvSpPr>
        <p:spPr bwMode="auto">
          <a:xfrm>
            <a:off x="1285852" y="428610"/>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如何提升责任心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13"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图片 13"/>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barn(inVertical)">
                                      <p:cBhvr>
                                        <p:cTn id="7" dur="5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Vertical)">
                                      <p:cBhvr>
                                        <p:cTn id="12" dur="500"/>
                                        <p:tgtEl>
                                          <p:spTgt spid="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fade">
                                      <p:cBhvr>
                                        <p:cTn id="24" dur="500"/>
                                        <p:tgtEl>
                                          <p:spTgt spid="6">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childTnLst>
                          </p:cTn>
                        </p:par>
                        <p:par>
                          <p:cTn id="28" fill="hold">
                            <p:stCondLst>
                              <p:cond delay="5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15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build="p"/>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929225" y="2221479"/>
            <a:ext cx="4606551" cy="346249"/>
          </a:xfrm>
          <a:prstGeom prst="rect">
            <a:avLst/>
          </a:prstGeom>
          <a:solidFill>
            <a:srgbClr val="C00000"/>
          </a:solidFill>
        </p:spPr>
        <p:txBody>
          <a:bodyPr wrap="square" lIns="68562" tIns="34281" rIns="68562" bIns="34281">
            <a:spAutoFit/>
          </a:bodyPr>
          <a:lstStyle/>
          <a:p>
            <a:pPr lvl="0" algn="ctr" fontAlgn="base">
              <a:spcBef>
                <a:spcPct val="0"/>
              </a:spcBef>
              <a:spcAft>
                <a:spcPct val="0"/>
              </a:spcAft>
            </a:pPr>
            <a:r>
              <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经常反省自己</a:t>
            </a:r>
            <a:endPar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6" name="矩形 15"/>
          <p:cNvSpPr/>
          <p:nvPr/>
        </p:nvSpPr>
        <p:spPr>
          <a:xfrm>
            <a:off x="3936928" y="3643320"/>
            <a:ext cx="4598848" cy="346249"/>
          </a:xfrm>
          <a:prstGeom prst="rect">
            <a:avLst/>
          </a:prstGeom>
          <a:solidFill>
            <a:srgbClr val="C00000"/>
          </a:solidFill>
        </p:spPr>
        <p:txBody>
          <a:bodyPr wrap="square" lIns="68562" tIns="34281" rIns="68562" bIns="34281">
            <a:spAutoFit/>
          </a:bodyPr>
          <a:lstStyle/>
          <a:p>
            <a:pPr lvl="0" algn="ctr" fontAlgn="base">
              <a:spcBef>
                <a:spcPct val="0"/>
              </a:spcBef>
              <a:spcAft>
                <a:spcPct val="0"/>
              </a:spcAft>
            </a:pPr>
            <a:r>
              <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凭良心工作，不欺骗公司和自己</a:t>
            </a:r>
            <a:endPar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7" name="矩形 16"/>
          <p:cNvSpPr/>
          <p:nvPr/>
        </p:nvSpPr>
        <p:spPr>
          <a:xfrm>
            <a:off x="3929225" y="2703685"/>
            <a:ext cx="4606551" cy="346249"/>
          </a:xfrm>
          <a:prstGeom prst="rect">
            <a:avLst/>
          </a:prstGeom>
          <a:solidFill>
            <a:srgbClr val="C00000"/>
          </a:solidFill>
        </p:spPr>
        <p:txBody>
          <a:bodyPr wrap="square" lIns="68562" tIns="34281" rIns="68562" bIns="34281">
            <a:spAutoFit/>
          </a:bodyPr>
          <a:lstStyle/>
          <a:p>
            <a:pPr lvl="0" algn="ctr" fontAlgn="base">
              <a:spcBef>
                <a:spcPct val="0"/>
              </a:spcBef>
              <a:spcAft>
                <a:spcPct val="0"/>
              </a:spcAft>
            </a:pPr>
            <a:r>
              <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确认要点，检查结果</a:t>
            </a:r>
            <a:endPar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 name="矩形 1"/>
          <p:cNvSpPr/>
          <p:nvPr/>
        </p:nvSpPr>
        <p:spPr>
          <a:xfrm>
            <a:off x="3929225" y="3161114"/>
            <a:ext cx="4606551" cy="346249"/>
          </a:xfrm>
          <a:prstGeom prst="rect">
            <a:avLst/>
          </a:prstGeom>
          <a:solidFill>
            <a:srgbClr val="C00000"/>
          </a:solidFill>
        </p:spPr>
        <p:txBody>
          <a:bodyPr wrap="square" lIns="68562" tIns="34281" rIns="68562" bIns="34281">
            <a:spAutoFit/>
          </a:bodyPr>
          <a:lstStyle/>
          <a:p>
            <a:pPr algn="ctr"/>
            <a:r>
              <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不弄虚作假</a:t>
            </a:r>
            <a:endParaRPr lang="zh-CN" altLang="en-US" dirty="0">
              <a:solidFill>
                <a:schemeClr val="bg1"/>
              </a:solidFill>
            </a:endParaRPr>
          </a:p>
        </p:txBody>
      </p:sp>
      <p:sp>
        <p:nvSpPr>
          <p:cNvPr id="26" name="矩形 25"/>
          <p:cNvSpPr/>
          <p:nvPr/>
        </p:nvSpPr>
        <p:spPr>
          <a:xfrm>
            <a:off x="3930284" y="1571618"/>
            <a:ext cx="4642244" cy="484730"/>
          </a:xfrm>
          <a:prstGeom prst="rect">
            <a:avLst/>
          </a:prstGeom>
          <a:solidFill>
            <a:srgbClr val="C00000"/>
          </a:solidFill>
        </p:spPr>
        <p:txBody>
          <a:bodyPr wrap="square" lIns="68562" tIns="34281" rIns="68562" bIns="34281">
            <a:spAutoFit/>
          </a:bodyPr>
          <a:lstStyle/>
          <a:p>
            <a:pPr lvl="0" algn="ctr" fontAlgn="base">
              <a:lnSpc>
                <a:spcPct val="150000"/>
              </a:lnSpc>
              <a:spcBef>
                <a:spcPct val="0"/>
              </a:spcBef>
              <a:spcAft>
                <a:spcPct val="0"/>
              </a:spcAft>
            </a:pPr>
            <a:r>
              <a:rPr lang="zh-CN" altLang="en-US" b="1" smtClean="0">
                <a:solidFill>
                  <a:srgbClr val="FFFFFF"/>
                </a:solidFill>
                <a:latin typeface="Century Gothic" panose="020B0502020202020204" pitchFamily="34" charset="0"/>
                <a:ea typeface="微软雅黑" panose="020B0503020204020204" pitchFamily="34" charset="-122"/>
                <a:sym typeface="Century Gothic" panose="020B0502020202020204" pitchFamily="34" charset="0"/>
              </a:rPr>
              <a:t>二诚实地工作</a:t>
            </a:r>
            <a:endParaRPr lang="zh-CN" altLang="en-US" b="1" dirty="0">
              <a:solidFill>
                <a:srgbClr val="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27" name="Picture 2" descr="C:\Users\Administrator\Desktop\qwas71重复用\114b4cf8eedbac44fbcd63b6d2861a63.png"/>
          <p:cNvPicPr>
            <a:picLocks noChangeAspect="1" noChangeArrowheads="1"/>
          </p:cNvPicPr>
          <p:nvPr/>
        </p:nvPicPr>
        <p:blipFill>
          <a:blip r:embed="rId1" cstate="print"/>
          <a:srcRect/>
          <a:stretch>
            <a:fillRect/>
          </a:stretch>
        </p:blipFill>
        <p:spPr bwMode="auto">
          <a:xfrm>
            <a:off x="501094" y="1017974"/>
            <a:ext cx="3104516" cy="3643338"/>
          </a:xfrm>
          <a:prstGeom prst="rect">
            <a:avLst/>
          </a:prstGeom>
          <a:noFill/>
          <a:ln w="9525">
            <a:noFill/>
            <a:miter lim="800000"/>
            <a:headEnd/>
            <a:tailEnd/>
          </a:ln>
        </p:spPr>
      </p:pic>
      <p:sp>
        <p:nvSpPr>
          <p:cNvPr id="10" name="文本框 9"/>
          <p:cNvSpPr txBox="1">
            <a:spLocks noChangeArrowheads="1"/>
          </p:cNvSpPr>
          <p:nvPr/>
        </p:nvSpPr>
        <p:spPr bwMode="auto">
          <a:xfrm>
            <a:off x="1285852" y="500048"/>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如何提升责任心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18"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9" name="图片 18"/>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5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04511" y="2060515"/>
            <a:ext cx="3266122" cy="2223667"/>
          </a:xfrm>
          <a:prstGeom prst="rect">
            <a:avLst/>
          </a:prstGeom>
          <a:solidFill>
            <a:srgbClr val="C00000"/>
          </a:solidFill>
        </p:spPr>
        <p:txBody>
          <a:bodyPr wrap="square" lIns="68562" tIns="34281" rIns="68562" bIns="34281">
            <a:spAutoFit/>
          </a:bodyPr>
          <a:lstStyle/>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rPr>
              <a:t>树立</a:t>
            </a:r>
            <a:r>
              <a:rPr kumimoji="1" lang="zh-CN" altLang="en-US" sz="1200" kern="100" dirty="0">
                <a:solidFill>
                  <a:schemeClr val="bg1"/>
                </a:solidFill>
                <a:latin typeface="Century Gothic" panose="020B0502020202020204" pitchFamily="34" charset="0"/>
                <a:ea typeface="微软雅黑" panose="020B0503020204020204" pitchFamily="34" charset="-122"/>
              </a:rPr>
              <a:t>工作计划</a:t>
            </a:r>
            <a:endParaRPr kumimoji="1" lang="zh-CN" altLang="en-US" sz="1200" kern="100" dirty="0">
              <a:solidFill>
                <a:schemeClr val="bg1"/>
              </a:solidFill>
              <a:latin typeface="Century Gothic" panose="020B0502020202020204" pitchFamily="34" charset="0"/>
              <a:ea typeface="微软雅黑" panose="020B0503020204020204" pitchFamily="34" charset="-12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准确</a:t>
            </a:r>
            <a:r>
              <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把握指示与业务的内容</a:t>
            </a:r>
            <a:endPar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不</a:t>
            </a:r>
            <a:r>
              <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忽略小事</a:t>
            </a:r>
            <a:endPar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出现</a:t>
            </a:r>
            <a:r>
              <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问题或事情变更时立刻报告</a:t>
            </a:r>
            <a:endPar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不要</a:t>
            </a:r>
            <a:r>
              <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半途而废</a:t>
            </a:r>
            <a:endParaRPr kumimoji="1" lang="zh-CN" altLang="en-US" sz="12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 name="矩形 1"/>
          <p:cNvSpPr/>
          <p:nvPr/>
        </p:nvSpPr>
        <p:spPr>
          <a:xfrm>
            <a:off x="876046" y="1425141"/>
            <a:ext cx="3295903" cy="484730"/>
          </a:xfrm>
          <a:prstGeom prst="rect">
            <a:avLst/>
          </a:prstGeom>
          <a:solidFill>
            <a:srgbClr val="C00000"/>
          </a:solidFill>
        </p:spPr>
        <p:txBody>
          <a:bodyPr wrap="square" lIns="68562" tIns="34281" rIns="68562" bIns="34281">
            <a:spAutoFit/>
          </a:bodyPr>
          <a:lstStyle/>
          <a:p>
            <a:pPr marL="257175" indent="-257175" algn="ctr" fontAlgn="base">
              <a:lnSpc>
                <a:spcPct val="150000"/>
              </a:lnSpc>
              <a:spcBef>
                <a:spcPct val="20000"/>
              </a:spcBef>
              <a:spcAft>
                <a:spcPct val="0"/>
              </a:spcAft>
              <a:defRPr/>
            </a:pPr>
            <a:r>
              <a:rPr lang="zh-CN" altLang="en-US" b="1" kern="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三、彻底完成任务</a:t>
            </a:r>
            <a:endParaRPr lang="zh-CN" altLang="en-US" b="1" kern="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22" name="Picture 3" descr="C:\Users\Administrator\Desktop\fc047933aff9bc9cc37740bfa8fe1c79.png"/>
          <p:cNvPicPr>
            <a:picLocks noChangeAspect="1" noChangeArrowheads="1"/>
          </p:cNvPicPr>
          <p:nvPr/>
        </p:nvPicPr>
        <p:blipFill>
          <a:blip r:embed="rId1" cstate="print"/>
          <a:srcRect/>
          <a:stretch>
            <a:fillRect/>
          </a:stretch>
        </p:blipFill>
        <p:spPr bwMode="auto">
          <a:xfrm>
            <a:off x="4946952" y="1285866"/>
            <a:ext cx="2571098" cy="3429774"/>
          </a:xfrm>
          <a:prstGeom prst="rect">
            <a:avLst/>
          </a:prstGeom>
          <a:noFill/>
          <a:ln w="9525">
            <a:noFill/>
            <a:miter lim="800000"/>
            <a:headEnd/>
            <a:tailEnd/>
          </a:ln>
        </p:spPr>
      </p:pic>
      <p:sp>
        <p:nvSpPr>
          <p:cNvPr id="7" name="文本框 9"/>
          <p:cNvSpPr txBox="1">
            <a:spLocks noChangeArrowheads="1"/>
          </p:cNvSpPr>
          <p:nvPr/>
        </p:nvSpPr>
        <p:spPr bwMode="auto">
          <a:xfrm>
            <a:off x="1285852" y="500048"/>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如何提升责任心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13"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图片 13"/>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2000"/>
                                        <p:tgtEl>
                                          <p:spTgt spid="8"/>
                                        </p:tgtEl>
                                      </p:cBhvr>
                                    </p:animEffect>
                                  </p:childTnLst>
                                </p:cTn>
                              </p:par>
                            </p:childTnLst>
                          </p:cTn>
                        </p:par>
                        <p:par>
                          <p:cTn id="12" fill="hold">
                            <p:stCondLst>
                              <p:cond delay="25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5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3"/>
          <p:cNvSpPr txBox="1">
            <a:spLocks noChangeArrowheads="1"/>
          </p:cNvSpPr>
          <p:nvPr/>
        </p:nvSpPr>
        <p:spPr bwMode="auto">
          <a:xfrm>
            <a:off x="4845327" y="1626069"/>
            <a:ext cx="3315497" cy="520216"/>
          </a:xfrm>
          <a:prstGeom prst="rect">
            <a:avLst/>
          </a:prstGeom>
          <a:solidFill>
            <a:srgbClr val="C00000"/>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ctr" eaLnBrk="1" hangingPunct="1">
              <a:lnSpc>
                <a:spcPct val="150000"/>
              </a:lnSpc>
              <a:buNone/>
              <a:defRPr/>
            </a:pPr>
            <a:r>
              <a:rPr lang="zh-CN" altLang="en-US" sz="1800" b="1" kern="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四、自觉地工作</a:t>
            </a:r>
            <a:endParaRPr lang="zh-CN" altLang="en-US" sz="1800" b="1" kern="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 name="矩形 1"/>
          <p:cNvSpPr/>
          <p:nvPr/>
        </p:nvSpPr>
        <p:spPr>
          <a:xfrm>
            <a:off x="4839822" y="2455274"/>
            <a:ext cx="3321002" cy="1777391"/>
          </a:xfrm>
          <a:prstGeom prst="rect">
            <a:avLst/>
          </a:prstGeom>
          <a:solidFill>
            <a:srgbClr val="C00000"/>
          </a:solidFill>
        </p:spPr>
        <p:txBody>
          <a:bodyPr wrap="square" lIns="68562" tIns="34281" rIns="68562" bIns="34281">
            <a:spAutoFit/>
          </a:bodyPr>
          <a:lstStyle/>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主动</a:t>
            </a:r>
            <a:r>
              <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、自觉的工作</a:t>
            </a:r>
            <a:endPar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协助</a:t>
            </a:r>
            <a:r>
              <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上司与同事</a:t>
            </a:r>
            <a:endPar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抢先</a:t>
            </a:r>
            <a:r>
              <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一步</a:t>
            </a:r>
            <a:endPar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持</a:t>
            </a:r>
            <a:r>
              <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积极的业务态度 </a:t>
            </a:r>
            <a:endParaRPr kumimoji="1" lang="zh-CN" altLang="en-US" sz="12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17" name="Picture 3" descr="C:\Users\Administrator\Desktop\qwas71重复用\9119444d8bf56beb98fdee9f61857cf8.png"/>
          <p:cNvPicPr>
            <a:picLocks noChangeAspect="1" noChangeArrowheads="1"/>
          </p:cNvPicPr>
          <p:nvPr/>
        </p:nvPicPr>
        <p:blipFill>
          <a:blip r:embed="rId1" cstate="print"/>
          <a:srcRect/>
          <a:stretch>
            <a:fillRect/>
          </a:stretch>
        </p:blipFill>
        <p:spPr bwMode="auto">
          <a:xfrm>
            <a:off x="876046" y="1232287"/>
            <a:ext cx="3213873" cy="3214709"/>
          </a:xfrm>
          <a:prstGeom prst="rect">
            <a:avLst/>
          </a:prstGeom>
          <a:noFill/>
          <a:ln w="9525">
            <a:noFill/>
            <a:miter lim="800000"/>
            <a:headEnd/>
            <a:tailEnd/>
          </a:ln>
        </p:spPr>
      </p:pic>
      <p:sp>
        <p:nvSpPr>
          <p:cNvPr id="7" name="文本框 9"/>
          <p:cNvSpPr txBox="1">
            <a:spLocks noChangeArrowheads="1"/>
          </p:cNvSpPr>
          <p:nvPr/>
        </p:nvSpPr>
        <p:spPr bwMode="auto">
          <a:xfrm>
            <a:off x="1285852" y="500048"/>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如何提升责任心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12"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图片 13"/>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5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1001990" y="1508761"/>
            <a:ext cx="4212784" cy="520216"/>
          </a:xfrm>
          <a:prstGeom prst="rect">
            <a:avLst/>
          </a:prstGeom>
          <a:solidFill>
            <a:srgbClr val="C00000"/>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ctr" eaLnBrk="1" hangingPunct="1">
              <a:lnSpc>
                <a:spcPct val="150000"/>
              </a:lnSpc>
              <a:buNone/>
              <a:defRPr/>
            </a:pPr>
            <a:r>
              <a:rPr lang="zh-CN" altLang="en-US" sz="1800" b="1" kern="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五、不断改善和创新</a:t>
            </a:r>
            <a:endParaRPr lang="zh-CN" altLang="en-US" sz="1800" b="1" kern="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2" name="矩形 11"/>
          <p:cNvSpPr/>
          <p:nvPr/>
        </p:nvSpPr>
        <p:spPr>
          <a:xfrm>
            <a:off x="963597" y="2270608"/>
            <a:ext cx="4251177" cy="2592999"/>
          </a:xfrm>
          <a:prstGeom prst="rect">
            <a:avLst/>
          </a:prstGeom>
          <a:solidFill>
            <a:srgbClr val="C00000"/>
          </a:solidFill>
        </p:spPr>
        <p:txBody>
          <a:bodyPr wrap="square" lIns="68562" tIns="34281" rIns="68562" bIns="34281">
            <a:spAutoFit/>
          </a:bodyPr>
          <a:lstStyle/>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注意</a:t>
            </a:r>
            <a:r>
              <a:rPr kumimoji="1" lang="zh-CN" altLang="en-US"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状况变化，并采取相应措施</a:t>
            </a:r>
            <a:endParaRPr kumimoji="1" lang="zh-CN" altLang="en-US"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做事</a:t>
            </a:r>
            <a:r>
              <a:rPr kumimoji="1" lang="zh-CN" altLang="en-US"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机智，有灵活性  </a:t>
            </a:r>
            <a:endParaRPr kumimoji="1" lang="zh-CN" altLang="en-US"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不</a:t>
            </a:r>
            <a:r>
              <a:rPr kumimoji="1" lang="zh-CN" altLang="en-US"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满足于现状，具有改善意识</a:t>
            </a:r>
            <a:endParaRPr kumimoji="1" lang="zh-CN" altLang="en-US"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不断</a:t>
            </a:r>
            <a:r>
              <a:rPr kumimoji="1" lang="zh-CN" altLang="en-US"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提高自己的实力 </a:t>
            </a:r>
            <a:endParaRPr kumimoji="1" lang="zh-CN" altLang="en-US"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23" name="图片 22" descr="E:\素材\科技\f7f06d9794ebf9fffc5ce3d16dbe2495.pngf7f06d9794ebf9fffc5ce3d16dbe2495"/>
          <p:cNvPicPr>
            <a:picLocks noChangeAspect="1"/>
          </p:cNvPicPr>
          <p:nvPr/>
        </p:nvPicPr>
        <p:blipFill>
          <a:blip r:embed="rId1" cstate="print"/>
          <a:srcRect/>
          <a:stretch>
            <a:fillRect/>
          </a:stretch>
        </p:blipFill>
        <p:spPr>
          <a:xfrm>
            <a:off x="5643291" y="1339444"/>
            <a:ext cx="2463969" cy="3169244"/>
          </a:xfrm>
          <a:prstGeom prst="rect">
            <a:avLst/>
          </a:prstGeom>
          <a:effectLst>
            <a:outerShdw blurRad="50800" dist="38100" dir="2700000" algn="tl" rotWithShape="0">
              <a:prstClr val="black">
                <a:alpha val="40000"/>
              </a:prstClr>
            </a:outerShdw>
          </a:effectLst>
        </p:spPr>
      </p:pic>
      <p:sp>
        <p:nvSpPr>
          <p:cNvPr id="8" name="文本框 9"/>
          <p:cNvSpPr txBox="1">
            <a:spLocks noChangeArrowheads="1"/>
          </p:cNvSpPr>
          <p:nvPr/>
        </p:nvSpPr>
        <p:spPr bwMode="auto">
          <a:xfrm>
            <a:off x="1285852" y="500048"/>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如何提升责任心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14"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5" name="图片 14"/>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par>
                                <p:cTn id="14" presetID="42" presetClass="entr" presetSubtype="0"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1000"/>
                                        <p:tgtEl>
                                          <p:spTgt spid="23"/>
                                        </p:tgtEl>
                                      </p:cBhvr>
                                    </p:animEffect>
                                    <p:anim calcmode="lin" valueType="num">
                                      <p:cBhvr>
                                        <p:cTn id="17" dur="1000" fill="hold"/>
                                        <p:tgtEl>
                                          <p:spTgt spid="23"/>
                                        </p:tgtEl>
                                        <p:attrNameLst>
                                          <p:attrName>ppt_x</p:attrName>
                                        </p:attrNameLst>
                                      </p:cBhvr>
                                      <p:tavLst>
                                        <p:tav tm="0">
                                          <p:val>
                                            <p:strVal val="#ppt_x"/>
                                          </p:val>
                                        </p:tav>
                                        <p:tav tm="100000">
                                          <p:val>
                                            <p:strVal val="#ppt_x"/>
                                          </p:val>
                                        </p:tav>
                                      </p:tavLst>
                                    </p:anim>
                                    <p:anim calcmode="lin" valueType="num">
                                      <p:cBhvr>
                                        <p:cTn id="18" dur="1000" fill="hold"/>
                                        <p:tgtEl>
                                          <p:spTgt spid="23"/>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5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813255"/>
            <a:ext cx="9144000" cy="3456384"/>
          </a:xfrm>
          <a:prstGeom prst="rect">
            <a:avLst/>
          </a:prstGeom>
          <a:solidFill>
            <a:srgbClr val="C00000">
              <a:alpha val="77000"/>
            </a:srgbClr>
          </a:solidFill>
          <a:ln w="12700" cap="flat" cmpd="sng" algn="ctr">
            <a:noFill/>
            <a:prstDash val="solid"/>
            <a:miter lim="800000"/>
          </a:ln>
          <a:effectLst/>
        </p:spPr>
        <p:txBody>
          <a:bodyPr lIns="121917" tIns="60958" rIns="121917" bIns="60958" rtlCol="0" anchor="ctr"/>
          <a:lstStyle/>
          <a:p>
            <a:pPr fontAlgn="auto">
              <a:spcBef>
                <a:spcPts val="0"/>
              </a:spcBef>
              <a:spcAft>
                <a:spcPts val="0"/>
              </a:spcAft>
              <a:defRPr/>
            </a:pPr>
            <a:endParaRPr lang="zh-CN" altLang="en-US" b="0" kern="0">
              <a:solidFill>
                <a:sysClr val="window" lastClr="FFFFFF"/>
              </a:solidFill>
              <a:latin typeface="Agency FB"/>
              <a:ea typeface="宋体" panose="02010600030101010101" pitchFamily="2" charset="-122"/>
            </a:endParaRPr>
          </a:p>
        </p:txBody>
      </p:sp>
      <p:sp>
        <p:nvSpPr>
          <p:cNvPr id="33" name="任意多边形 32"/>
          <p:cNvSpPr/>
          <p:nvPr/>
        </p:nvSpPr>
        <p:spPr>
          <a:xfrm>
            <a:off x="1569897" y="924449"/>
            <a:ext cx="1543098" cy="1186440"/>
          </a:xfrm>
          <a:custGeom>
            <a:avLst/>
            <a:gdLst>
              <a:gd name="connsiteX0" fmla="*/ 868680 w 1737360"/>
              <a:gd name="connsiteY0" fmla="*/ 0 h 1335802"/>
              <a:gd name="connsiteX1" fmla="*/ 1737360 w 1737360"/>
              <a:gd name="connsiteY1" fmla="*/ 868680 h 1335802"/>
              <a:gd name="connsiteX2" fmla="*/ 1270238 w 1737360"/>
              <a:gd name="connsiteY2" fmla="*/ 1335802 h 1335802"/>
              <a:gd name="connsiteX3" fmla="*/ 1215904 w 1737360"/>
              <a:gd name="connsiteY3" fmla="*/ 1290972 h 1335802"/>
              <a:gd name="connsiteX4" fmla="*/ 868680 w 1737360"/>
              <a:gd name="connsiteY4" fmla="*/ 1184910 h 1335802"/>
              <a:gd name="connsiteX5" fmla="*/ 521456 w 1737360"/>
              <a:gd name="connsiteY5" fmla="*/ 1290972 h 1335802"/>
              <a:gd name="connsiteX6" fmla="*/ 467122 w 1737360"/>
              <a:gd name="connsiteY6" fmla="*/ 1335802 h 1335802"/>
              <a:gd name="connsiteX7" fmla="*/ 0 w 1737360"/>
              <a:gd name="connsiteY7" fmla="*/ 868680 h 1335802"/>
              <a:gd name="connsiteX8" fmla="*/ 868680 w 1737360"/>
              <a:gd name="connsiteY8" fmla="*/ 0 h 133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7360" h="1335802">
                <a:moveTo>
                  <a:pt x="868680" y="0"/>
                </a:moveTo>
                <a:lnTo>
                  <a:pt x="1737360" y="868680"/>
                </a:lnTo>
                <a:lnTo>
                  <a:pt x="1270238" y="1335802"/>
                </a:lnTo>
                <a:lnTo>
                  <a:pt x="1215904" y="1290972"/>
                </a:lnTo>
                <a:cubicBezTo>
                  <a:pt x="1116787" y="1224010"/>
                  <a:pt x="997300" y="1184910"/>
                  <a:pt x="868680" y="1184910"/>
                </a:cubicBezTo>
                <a:cubicBezTo>
                  <a:pt x="740061" y="1184910"/>
                  <a:pt x="620574" y="1224010"/>
                  <a:pt x="521456" y="1290972"/>
                </a:cubicBezTo>
                <a:lnTo>
                  <a:pt x="467122" y="1335802"/>
                </a:lnTo>
                <a:lnTo>
                  <a:pt x="0" y="868680"/>
                </a:lnTo>
                <a:lnTo>
                  <a:pt x="868680" y="0"/>
                </a:lnTo>
                <a:close/>
              </a:path>
            </a:pathLst>
          </a:custGeom>
          <a:blipFill>
            <a:blip r:embed="rId1"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4" name="任意多边形 33"/>
          <p:cNvSpPr/>
          <p:nvPr/>
        </p:nvSpPr>
        <p:spPr>
          <a:xfrm>
            <a:off x="723901" y="1756910"/>
            <a:ext cx="1193857" cy="1543098"/>
          </a:xfrm>
          <a:custGeom>
            <a:avLst/>
            <a:gdLst>
              <a:gd name="connsiteX0" fmla="*/ 868680 w 1344153"/>
              <a:gd name="connsiteY0" fmla="*/ 0 h 1737360"/>
              <a:gd name="connsiteX1" fmla="*/ 1344153 w 1344153"/>
              <a:gd name="connsiteY1" fmla="*/ 475473 h 1737360"/>
              <a:gd name="connsiteX2" fmla="*/ 1306212 w 1344153"/>
              <a:gd name="connsiteY2" fmla="*/ 521456 h 1737360"/>
              <a:gd name="connsiteX3" fmla="*/ 1200150 w 1344153"/>
              <a:gd name="connsiteY3" fmla="*/ 868680 h 1737360"/>
              <a:gd name="connsiteX4" fmla="*/ 1306212 w 1344153"/>
              <a:gd name="connsiteY4" fmla="*/ 1215904 h 1737360"/>
              <a:gd name="connsiteX5" fmla="*/ 1344153 w 1344153"/>
              <a:gd name="connsiteY5" fmla="*/ 1261888 h 1737360"/>
              <a:gd name="connsiteX6" fmla="*/ 868680 w 1344153"/>
              <a:gd name="connsiteY6" fmla="*/ 1737360 h 1737360"/>
              <a:gd name="connsiteX7" fmla="*/ 0 w 1344153"/>
              <a:gd name="connsiteY7" fmla="*/ 868680 h 1737360"/>
              <a:gd name="connsiteX8" fmla="*/ 868680 w 1344153"/>
              <a:gd name="connsiteY8"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153" h="1737360">
                <a:moveTo>
                  <a:pt x="868680" y="0"/>
                </a:moveTo>
                <a:lnTo>
                  <a:pt x="1344153" y="475473"/>
                </a:lnTo>
                <a:lnTo>
                  <a:pt x="1306212" y="521456"/>
                </a:lnTo>
                <a:cubicBezTo>
                  <a:pt x="1239250" y="620574"/>
                  <a:pt x="1200150" y="740061"/>
                  <a:pt x="1200150" y="868680"/>
                </a:cubicBezTo>
                <a:cubicBezTo>
                  <a:pt x="1200150" y="997300"/>
                  <a:pt x="1239250" y="1116787"/>
                  <a:pt x="1306212" y="1215904"/>
                </a:cubicBezTo>
                <a:lnTo>
                  <a:pt x="1344153" y="1261888"/>
                </a:lnTo>
                <a:lnTo>
                  <a:pt x="868680" y="1737360"/>
                </a:lnTo>
                <a:lnTo>
                  <a:pt x="0" y="868680"/>
                </a:lnTo>
                <a:lnTo>
                  <a:pt x="868680" y="0"/>
                </a:lnTo>
                <a:close/>
              </a:path>
            </a:pathLst>
          </a:custGeom>
          <a:blipFill>
            <a:blip r:embed="rId2"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5" name="任意多边形 34"/>
          <p:cNvSpPr/>
          <p:nvPr/>
        </p:nvSpPr>
        <p:spPr>
          <a:xfrm>
            <a:off x="2796547" y="1756910"/>
            <a:ext cx="1193857" cy="1543098"/>
          </a:xfrm>
          <a:custGeom>
            <a:avLst/>
            <a:gdLst>
              <a:gd name="connsiteX0" fmla="*/ 475472 w 1344152"/>
              <a:gd name="connsiteY0" fmla="*/ 0 h 1737360"/>
              <a:gd name="connsiteX1" fmla="*/ 1344152 w 1344152"/>
              <a:gd name="connsiteY1" fmla="*/ 868680 h 1737360"/>
              <a:gd name="connsiteX2" fmla="*/ 475472 w 1344152"/>
              <a:gd name="connsiteY2" fmla="*/ 1737360 h 1737360"/>
              <a:gd name="connsiteX3" fmla="*/ 0 w 1344152"/>
              <a:gd name="connsiteY3" fmla="*/ 1261888 h 1737360"/>
              <a:gd name="connsiteX4" fmla="*/ 37940 w 1344152"/>
              <a:gd name="connsiteY4" fmla="*/ 1215904 h 1737360"/>
              <a:gd name="connsiteX5" fmla="*/ 144002 w 1344152"/>
              <a:gd name="connsiteY5" fmla="*/ 868680 h 1737360"/>
              <a:gd name="connsiteX6" fmla="*/ 37940 w 1344152"/>
              <a:gd name="connsiteY6" fmla="*/ 521456 h 1737360"/>
              <a:gd name="connsiteX7" fmla="*/ 0 w 1344152"/>
              <a:gd name="connsiteY7" fmla="*/ 475473 h 1737360"/>
              <a:gd name="connsiteX8" fmla="*/ 475472 w 1344152"/>
              <a:gd name="connsiteY8"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152" h="1737360">
                <a:moveTo>
                  <a:pt x="475472" y="0"/>
                </a:moveTo>
                <a:lnTo>
                  <a:pt x="1344152" y="868680"/>
                </a:lnTo>
                <a:lnTo>
                  <a:pt x="475472" y="1737360"/>
                </a:lnTo>
                <a:lnTo>
                  <a:pt x="0" y="1261888"/>
                </a:lnTo>
                <a:lnTo>
                  <a:pt x="37940" y="1215904"/>
                </a:lnTo>
                <a:cubicBezTo>
                  <a:pt x="104902" y="1116787"/>
                  <a:pt x="144002" y="997300"/>
                  <a:pt x="144002" y="868680"/>
                </a:cubicBezTo>
                <a:cubicBezTo>
                  <a:pt x="144002" y="740061"/>
                  <a:pt x="104902" y="620574"/>
                  <a:pt x="37940" y="521456"/>
                </a:cubicBezTo>
                <a:lnTo>
                  <a:pt x="0" y="475473"/>
                </a:lnTo>
                <a:lnTo>
                  <a:pt x="475472" y="0"/>
                </a:lnTo>
                <a:close/>
              </a:path>
            </a:pathLst>
          </a:custGeom>
          <a:blipFill>
            <a:blip r:embed="rId3"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6" name="任意多边形 35"/>
          <p:cNvSpPr/>
          <p:nvPr/>
        </p:nvSpPr>
        <p:spPr>
          <a:xfrm>
            <a:off x="1569897" y="2946029"/>
            <a:ext cx="1543098" cy="1186440"/>
          </a:xfrm>
          <a:custGeom>
            <a:avLst/>
            <a:gdLst>
              <a:gd name="connsiteX0" fmla="*/ 467122 w 1737360"/>
              <a:gd name="connsiteY0" fmla="*/ 0 h 1335802"/>
              <a:gd name="connsiteX1" fmla="*/ 521456 w 1737360"/>
              <a:gd name="connsiteY1" fmla="*/ 44830 h 1335802"/>
              <a:gd name="connsiteX2" fmla="*/ 868680 w 1737360"/>
              <a:gd name="connsiteY2" fmla="*/ 150892 h 1335802"/>
              <a:gd name="connsiteX3" fmla="*/ 1215904 w 1737360"/>
              <a:gd name="connsiteY3" fmla="*/ 44830 h 1335802"/>
              <a:gd name="connsiteX4" fmla="*/ 1270238 w 1737360"/>
              <a:gd name="connsiteY4" fmla="*/ 0 h 1335802"/>
              <a:gd name="connsiteX5" fmla="*/ 1737360 w 1737360"/>
              <a:gd name="connsiteY5" fmla="*/ 467122 h 1335802"/>
              <a:gd name="connsiteX6" fmla="*/ 868680 w 1737360"/>
              <a:gd name="connsiteY6" fmla="*/ 1335802 h 1335802"/>
              <a:gd name="connsiteX7" fmla="*/ 0 w 1737360"/>
              <a:gd name="connsiteY7" fmla="*/ 467122 h 1335802"/>
              <a:gd name="connsiteX8" fmla="*/ 467122 w 1737360"/>
              <a:gd name="connsiteY8" fmla="*/ 0 h 133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7360" h="1335802">
                <a:moveTo>
                  <a:pt x="467122" y="0"/>
                </a:moveTo>
                <a:lnTo>
                  <a:pt x="521456" y="44830"/>
                </a:lnTo>
                <a:cubicBezTo>
                  <a:pt x="620574" y="111792"/>
                  <a:pt x="740061" y="150892"/>
                  <a:pt x="868680" y="150892"/>
                </a:cubicBezTo>
                <a:cubicBezTo>
                  <a:pt x="997300" y="150892"/>
                  <a:pt x="1116787" y="111792"/>
                  <a:pt x="1215904" y="44830"/>
                </a:cubicBezTo>
                <a:lnTo>
                  <a:pt x="1270238" y="0"/>
                </a:lnTo>
                <a:lnTo>
                  <a:pt x="1737360" y="467122"/>
                </a:lnTo>
                <a:lnTo>
                  <a:pt x="868680" y="1335802"/>
                </a:lnTo>
                <a:lnTo>
                  <a:pt x="0" y="467122"/>
                </a:lnTo>
                <a:lnTo>
                  <a:pt x="467122" y="0"/>
                </a:lnTo>
                <a:close/>
              </a:path>
            </a:pathLst>
          </a:custGeom>
          <a:blipFill>
            <a:blip r:embed="rId4"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7" name="椭圆 36"/>
          <p:cNvSpPr/>
          <p:nvPr/>
        </p:nvSpPr>
        <p:spPr>
          <a:xfrm>
            <a:off x="1886346" y="2072020"/>
            <a:ext cx="910201" cy="910201"/>
          </a:xfrm>
          <a:prstGeom prst="ellipse">
            <a:avLst/>
          </a:prstGeom>
          <a:gradFill flip="none" rotWithShape="1">
            <a:gsLst>
              <a:gs pos="0">
                <a:srgbClr val="C00000"/>
              </a:gs>
              <a:gs pos="100000">
                <a:srgbClr val="FF000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42" name="文本框 41"/>
          <p:cNvSpPr txBox="1"/>
          <p:nvPr/>
        </p:nvSpPr>
        <p:spPr>
          <a:xfrm>
            <a:off x="1917758" y="2330279"/>
            <a:ext cx="932129" cy="400110"/>
          </a:xfrm>
          <a:prstGeom prst="rect">
            <a:avLst/>
          </a:prstGeom>
          <a:noFill/>
        </p:spPr>
        <p:txBody>
          <a:bodyPr wrap="square" lIns="91438" tIns="45719" rIns="91438" bIns="45719"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4143372" y="2221056"/>
            <a:ext cx="4857784" cy="707884"/>
          </a:xfrm>
          <a:prstGeom prst="rect">
            <a:avLst/>
          </a:prstGeom>
          <a:noFill/>
        </p:spPr>
        <p:txBody>
          <a:bodyPr wrap="square" lIns="91438" tIns="45719" rIns="91438" bIns="45719" rtlCol="0">
            <a:spAutoFit/>
          </a:bodyPr>
          <a:lstStyle/>
          <a:p>
            <a:pPr lvl="0" algn="ctr"/>
            <a:r>
              <a:rPr lang="zh-CN" altLang="en-US" sz="4000" b="1" smtClean="0">
                <a:solidFill>
                  <a:schemeClr val="bg1"/>
                </a:solidFill>
                <a:effectLst>
                  <a:outerShdw blurRad="38100" dist="38100" dir="2700000" algn="tl">
                    <a:srgbClr val="000000">
                      <a:alpha val="43137"/>
                    </a:srgbClr>
                  </a:outerShdw>
                </a:effectLst>
                <a:latin typeface="思源黑体" pitchFamily="34" charset="-122"/>
                <a:ea typeface="思源黑体" pitchFamily="34" charset="-122"/>
                <a:sym typeface="Arial" panose="020B0604020202020204"/>
              </a:rPr>
              <a:t>为成功坚定几个信念</a:t>
            </a:r>
            <a:endParaRPr lang="zh-CN" altLang="en-US" sz="4000" b="1" dirty="0">
              <a:solidFill>
                <a:schemeClr val="bg1"/>
              </a:solidFill>
              <a:effectLst>
                <a:outerShdw blurRad="38100" dist="38100" dir="2700000" algn="tl">
                  <a:srgbClr val="000000">
                    <a:alpha val="43137"/>
                  </a:srgbClr>
                </a:outerShdw>
              </a:effectLst>
              <a:latin typeface="思源黑体" pitchFamily="34" charset="-122"/>
              <a:ea typeface="思源黑体" pitchFamily="34" charset="-122"/>
              <a:sym typeface="Arial" panose="020B0604020202020204"/>
            </a:endParaRPr>
          </a:p>
        </p:txBody>
      </p:sp>
      <p:sp>
        <p:nvSpPr>
          <p:cNvPr id="48" name="椭圆 47"/>
          <p:cNvSpPr/>
          <p:nvPr/>
        </p:nvSpPr>
        <p:spPr>
          <a:xfrm>
            <a:off x="723900" y="3126320"/>
            <a:ext cx="474100" cy="474100"/>
          </a:xfrm>
          <a:prstGeom prst="ellipse">
            <a:avLst/>
          </a:prstGeom>
          <a:gradFill flip="none" rotWithShape="1">
            <a:gsLst>
              <a:gs pos="0">
                <a:schemeClr val="bg1"/>
              </a:gs>
              <a:gs pos="100000">
                <a:schemeClr val="bg1">
                  <a:lumMod val="85000"/>
                </a:schemeClr>
              </a:gs>
            </a:gsLst>
            <a:lin ang="18900000" scaled="1"/>
            <a:tileRect/>
          </a:gradFill>
          <a:ln w="28575">
            <a:gradFill flip="none" rotWithShape="1">
              <a:gsLst>
                <a:gs pos="0">
                  <a:schemeClr val="bg1"/>
                </a:gs>
                <a:gs pos="100000">
                  <a:schemeClr val="bg1">
                    <a:lumMod val="85000"/>
                  </a:schemeClr>
                </a:gs>
              </a:gsLst>
              <a:lin ang="8100000" scaled="1"/>
              <a:tileRect/>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49" name="椭圆 48"/>
          <p:cNvSpPr/>
          <p:nvPr/>
        </p:nvSpPr>
        <p:spPr>
          <a:xfrm>
            <a:off x="6000760" y="3555259"/>
            <a:ext cx="428628" cy="376828"/>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0" name="椭圆 49"/>
          <p:cNvSpPr/>
          <p:nvPr/>
        </p:nvSpPr>
        <p:spPr>
          <a:xfrm>
            <a:off x="3282325" y="4532391"/>
            <a:ext cx="489374" cy="489374"/>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1" name="椭圆 50"/>
          <p:cNvSpPr/>
          <p:nvPr/>
        </p:nvSpPr>
        <p:spPr>
          <a:xfrm>
            <a:off x="7572396" y="4626829"/>
            <a:ext cx="302375" cy="302375"/>
          </a:xfrm>
          <a:prstGeom prst="ellipse">
            <a:avLst/>
          </a:prstGeom>
          <a:gradFill flip="none" rotWithShape="1">
            <a:gsLst>
              <a:gs pos="0">
                <a:srgbClr val="C00000">
                  <a:lumMod val="90000"/>
                </a:srgbClr>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2" name="椭圆 51"/>
          <p:cNvSpPr/>
          <p:nvPr/>
        </p:nvSpPr>
        <p:spPr>
          <a:xfrm>
            <a:off x="8643966" y="4769705"/>
            <a:ext cx="257708" cy="257708"/>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3" name="椭圆 52"/>
          <p:cNvSpPr/>
          <p:nvPr/>
        </p:nvSpPr>
        <p:spPr>
          <a:xfrm>
            <a:off x="1281776" y="4597837"/>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4" name="椭圆 53"/>
          <p:cNvSpPr/>
          <p:nvPr/>
        </p:nvSpPr>
        <p:spPr>
          <a:xfrm>
            <a:off x="285720" y="4912581"/>
            <a:ext cx="305403" cy="305403"/>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5" name="椭圆 54"/>
          <p:cNvSpPr/>
          <p:nvPr/>
        </p:nvSpPr>
        <p:spPr>
          <a:xfrm>
            <a:off x="4572000" y="3483821"/>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6" name="椭圆 55"/>
          <p:cNvSpPr/>
          <p:nvPr/>
        </p:nvSpPr>
        <p:spPr>
          <a:xfrm>
            <a:off x="1610357" y="3765375"/>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7" name="椭圆 56"/>
          <p:cNvSpPr/>
          <p:nvPr/>
        </p:nvSpPr>
        <p:spPr>
          <a:xfrm>
            <a:off x="7717574" y="3781949"/>
            <a:ext cx="350520" cy="35052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8" name="椭圆 57"/>
          <p:cNvSpPr/>
          <p:nvPr/>
        </p:nvSpPr>
        <p:spPr>
          <a:xfrm>
            <a:off x="4572000" y="4483953"/>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9" name="椭圆 58"/>
          <p:cNvSpPr/>
          <p:nvPr/>
        </p:nvSpPr>
        <p:spPr>
          <a:xfrm>
            <a:off x="3042954" y="3673935"/>
            <a:ext cx="350520" cy="35052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60" name="椭圆 59"/>
          <p:cNvSpPr/>
          <p:nvPr/>
        </p:nvSpPr>
        <p:spPr>
          <a:xfrm>
            <a:off x="3614430" y="3081997"/>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61" name="椭圆 60"/>
          <p:cNvSpPr/>
          <p:nvPr/>
        </p:nvSpPr>
        <p:spPr>
          <a:xfrm>
            <a:off x="2357422" y="4841125"/>
            <a:ext cx="302375" cy="302375"/>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32" name="椭圆 31"/>
          <p:cNvSpPr/>
          <p:nvPr/>
        </p:nvSpPr>
        <p:spPr>
          <a:xfrm>
            <a:off x="6357950" y="4741899"/>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62" name="椭圆 61"/>
          <p:cNvSpPr/>
          <p:nvPr/>
        </p:nvSpPr>
        <p:spPr>
          <a:xfrm>
            <a:off x="5290456" y="4672444"/>
            <a:ext cx="305403" cy="305403"/>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500" fill="hold"/>
                                        <p:tgtEl>
                                          <p:spTgt spid="35"/>
                                        </p:tgtEl>
                                        <p:attrNameLst>
                                          <p:attrName>ppt_x</p:attrName>
                                        </p:attrNameLst>
                                      </p:cBhvr>
                                      <p:tavLst>
                                        <p:tav tm="0">
                                          <p:val>
                                            <p:strVal val="1+#ppt_w/2"/>
                                          </p:val>
                                        </p:tav>
                                        <p:tav tm="100000">
                                          <p:val>
                                            <p:strVal val="#ppt_x"/>
                                          </p:val>
                                        </p:tav>
                                      </p:tavLst>
                                    </p:anim>
                                    <p:anim calcmode="lin" valueType="num">
                                      <p:cBhvr additive="base">
                                        <p:cTn id="17" dur="500" fill="hold"/>
                                        <p:tgtEl>
                                          <p:spTgt spid="35"/>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0-#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1500"/>
                            </p:stCondLst>
                            <p:childTnLst>
                              <p:par>
                                <p:cTn id="29" presetID="16" presetClass="entr" presetSubtype="21" fill="hold" grpId="0" nodeType="afterEffect">
                                  <p:stCondLst>
                                    <p:cond delay="0"/>
                                  </p:stCondLst>
                                  <p:childTnLst>
                                    <p:set>
                                      <p:cBhvr>
                                        <p:cTn id="30" dur="1" fill="hold">
                                          <p:stCondLst>
                                            <p:cond delay="0"/>
                                          </p:stCondLst>
                                        </p:cTn>
                                        <p:tgtEl>
                                          <p:spTgt spid="42">
                                            <p:txEl>
                                              <p:pRg st="0" end="0"/>
                                            </p:txEl>
                                          </p:spTgt>
                                        </p:tgtEl>
                                        <p:attrNameLst>
                                          <p:attrName>style.visibility</p:attrName>
                                        </p:attrNameLst>
                                      </p:cBhvr>
                                      <p:to>
                                        <p:strVal val="visible"/>
                                      </p:to>
                                    </p:set>
                                    <p:animEffect transition="in" filter="barn(inVertical)">
                                      <p:cBhvr>
                                        <p:cTn id="31" dur="500"/>
                                        <p:tgtEl>
                                          <p:spTgt spid="42">
                                            <p:txEl>
                                              <p:pRg st="0" end="0"/>
                                            </p:txEl>
                                          </p:spTgt>
                                        </p:tgtEl>
                                      </p:cBhvr>
                                    </p:animEffect>
                                  </p:childTnLst>
                                </p:cTn>
                              </p:par>
                            </p:childTnLst>
                          </p:cTn>
                        </p:par>
                        <p:par>
                          <p:cTn id="32" fill="hold">
                            <p:stCondLst>
                              <p:cond delay="2000"/>
                            </p:stCondLst>
                            <p:childTnLst>
                              <p:par>
                                <p:cTn id="33" presetID="26" presetClass="emph" presetSubtype="0" repeatCount="indefinite" fill="hold" nodeType="afterEffect">
                                  <p:stCondLst>
                                    <p:cond delay="0"/>
                                  </p:stCondLst>
                                  <p:childTnLst>
                                    <p:animEffect transition="out" filter="fade">
                                      <p:cBhvr>
                                        <p:cTn id="34" dur="500" tmFilter="0, 0; .2, .5; .8, .5; 1, 0"/>
                                        <p:tgtEl>
                                          <p:spTgt spid="42">
                                            <p:txEl>
                                              <p:pRg st="0" end="0"/>
                                            </p:txEl>
                                          </p:spTgt>
                                        </p:tgtEl>
                                      </p:cBhvr>
                                    </p:animEffect>
                                    <p:animScale>
                                      <p:cBhvr>
                                        <p:cTn id="35" dur="250" autoRev="1" fill="hold"/>
                                        <p:tgtEl>
                                          <p:spTgt spid="42">
                                            <p:txEl>
                                              <p:pRg st="0" end="0"/>
                                            </p:txEl>
                                          </p:spTgt>
                                        </p:tgtEl>
                                      </p:cBhvr>
                                      <p:by x="105000" y="105000"/>
                                    </p:animScale>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 calcmode="lin" valueType="num">
                                      <p:cBhvr>
                                        <p:cTn id="41" dur="500" fill="hold"/>
                                        <p:tgtEl>
                                          <p:spTgt spid="44"/>
                                        </p:tgtEl>
                                        <p:attrNameLst>
                                          <p:attrName>style.rotation</p:attrName>
                                        </p:attrNameLst>
                                      </p:cBhvr>
                                      <p:tavLst>
                                        <p:tav tm="0">
                                          <p:val>
                                            <p:fltVal val="360"/>
                                          </p:val>
                                        </p:tav>
                                        <p:tav tm="100000">
                                          <p:val>
                                            <p:fltVal val="0"/>
                                          </p:val>
                                        </p:tav>
                                      </p:tavLst>
                                    </p:anim>
                                    <p:animEffect transition="in" filter="fade">
                                      <p:cBhvr>
                                        <p:cTn id="42" dur="500"/>
                                        <p:tgtEl>
                                          <p:spTgt spid="44"/>
                                        </p:tgtEl>
                                      </p:cBhvr>
                                    </p:animEffect>
                                  </p:childTnLst>
                                </p:cTn>
                              </p:par>
                            </p:childTnLst>
                          </p:cTn>
                        </p:par>
                        <p:par>
                          <p:cTn id="43" fill="hold">
                            <p:stCondLst>
                              <p:cond delay="3000"/>
                            </p:stCondLst>
                            <p:childTnLst>
                              <p:par>
                                <p:cTn id="44" presetID="53" presetClass="entr" presetSubtype="52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anim calcmode="lin" valueType="num">
                                      <p:cBhvr>
                                        <p:cTn id="49" dur="500" fill="hold"/>
                                        <p:tgtEl>
                                          <p:spTgt spid="56"/>
                                        </p:tgtEl>
                                        <p:attrNameLst>
                                          <p:attrName>ppt_x</p:attrName>
                                        </p:attrNameLst>
                                      </p:cBhvr>
                                      <p:tavLst>
                                        <p:tav tm="0">
                                          <p:val>
                                            <p:fltVal val="0.5"/>
                                          </p:val>
                                        </p:tav>
                                        <p:tav tm="100000">
                                          <p:val>
                                            <p:strVal val="#ppt_x"/>
                                          </p:val>
                                        </p:tav>
                                      </p:tavLst>
                                    </p:anim>
                                    <p:anim calcmode="lin" valueType="num">
                                      <p:cBhvr>
                                        <p:cTn id="50" dur="500" fill="hold"/>
                                        <p:tgtEl>
                                          <p:spTgt spid="56"/>
                                        </p:tgtEl>
                                        <p:attrNameLst>
                                          <p:attrName>ppt_y</p:attrName>
                                        </p:attrNameLst>
                                      </p:cBhvr>
                                      <p:tavLst>
                                        <p:tav tm="0">
                                          <p:val>
                                            <p:fltVal val="0.5"/>
                                          </p:val>
                                        </p:tav>
                                        <p:tav tm="100000">
                                          <p:val>
                                            <p:strVal val="#ppt_y"/>
                                          </p:val>
                                        </p:tav>
                                      </p:tavLst>
                                    </p:anim>
                                  </p:childTnLst>
                                </p:cTn>
                              </p:par>
                              <p:par>
                                <p:cTn id="51" presetID="53" presetClass="entr" presetSubtype="528" fill="hold" grpId="0" nodeType="withEffect">
                                  <p:stCondLst>
                                    <p:cond delay="25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anim calcmode="lin" valueType="num">
                                      <p:cBhvr>
                                        <p:cTn id="56" dur="500" fill="hold"/>
                                        <p:tgtEl>
                                          <p:spTgt spid="48"/>
                                        </p:tgtEl>
                                        <p:attrNameLst>
                                          <p:attrName>ppt_x</p:attrName>
                                        </p:attrNameLst>
                                      </p:cBhvr>
                                      <p:tavLst>
                                        <p:tav tm="0">
                                          <p:val>
                                            <p:fltVal val="0.5"/>
                                          </p:val>
                                        </p:tav>
                                        <p:tav tm="100000">
                                          <p:val>
                                            <p:strVal val="#ppt_x"/>
                                          </p:val>
                                        </p:tav>
                                      </p:tavLst>
                                    </p:anim>
                                    <p:anim calcmode="lin" valueType="num">
                                      <p:cBhvr>
                                        <p:cTn id="57" dur="500" fill="hold"/>
                                        <p:tgtEl>
                                          <p:spTgt spid="48"/>
                                        </p:tgtEl>
                                        <p:attrNameLst>
                                          <p:attrName>ppt_y</p:attrName>
                                        </p:attrNameLst>
                                      </p:cBhvr>
                                      <p:tavLst>
                                        <p:tav tm="0">
                                          <p:val>
                                            <p:fltVal val="0.5"/>
                                          </p:val>
                                        </p:tav>
                                        <p:tav tm="100000">
                                          <p:val>
                                            <p:strVal val="#ppt_y"/>
                                          </p:val>
                                        </p:tav>
                                      </p:tavLst>
                                    </p:anim>
                                  </p:childTnLst>
                                </p:cTn>
                              </p:par>
                              <p:par>
                                <p:cTn id="58" presetID="53" presetClass="entr" presetSubtype="528" fill="hold" grpId="0" nodeType="withEffect">
                                  <p:stCondLst>
                                    <p:cond delay="500"/>
                                  </p:stCondLst>
                                  <p:childTnLst>
                                    <p:set>
                                      <p:cBhvr>
                                        <p:cTn id="59" dur="1" fill="hold">
                                          <p:stCondLst>
                                            <p:cond delay="0"/>
                                          </p:stCondLst>
                                        </p:cTn>
                                        <p:tgtEl>
                                          <p:spTgt spid="54"/>
                                        </p:tgtEl>
                                        <p:attrNameLst>
                                          <p:attrName>style.visibility</p:attrName>
                                        </p:attrNameLst>
                                      </p:cBhvr>
                                      <p:to>
                                        <p:strVal val="visible"/>
                                      </p:to>
                                    </p:set>
                                    <p:anim calcmode="lin" valueType="num">
                                      <p:cBhvr>
                                        <p:cTn id="60" dur="500" fill="hold"/>
                                        <p:tgtEl>
                                          <p:spTgt spid="54"/>
                                        </p:tgtEl>
                                        <p:attrNameLst>
                                          <p:attrName>ppt_w</p:attrName>
                                        </p:attrNameLst>
                                      </p:cBhvr>
                                      <p:tavLst>
                                        <p:tav tm="0">
                                          <p:val>
                                            <p:fltVal val="0"/>
                                          </p:val>
                                        </p:tav>
                                        <p:tav tm="100000">
                                          <p:val>
                                            <p:strVal val="#ppt_w"/>
                                          </p:val>
                                        </p:tav>
                                      </p:tavLst>
                                    </p:anim>
                                    <p:anim calcmode="lin" valueType="num">
                                      <p:cBhvr>
                                        <p:cTn id="61" dur="500" fill="hold"/>
                                        <p:tgtEl>
                                          <p:spTgt spid="54"/>
                                        </p:tgtEl>
                                        <p:attrNameLst>
                                          <p:attrName>ppt_h</p:attrName>
                                        </p:attrNameLst>
                                      </p:cBhvr>
                                      <p:tavLst>
                                        <p:tav tm="0">
                                          <p:val>
                                            <p:fltVal val="0"/>
                                          </p:val>
                                        </p:tav>
                                        <p:tav tm="100000">
                                          <p:val>
                                            <p:strVal val="#ppt_h"/>
                                          </p:val>
                                        </p:tav>
                                      </p:tavLst>
                                    </p:anim>
                                    <p:animEffect transition="in" filter="fade">
                                      <p:cBhvr>
                                        <p:cTn id="62" dur="500"/>
                                        <p:tgtEl>
                                          <p:spTgt spid="54"/>
                                        </p:tgtEl>
                                      </p:cBhvr>
                                    </p:animEffect>
                                    <p:anim calcmode="lin" valueType="num">
                                      <p:cBhvr>
                                        <p:cTn id="63" dur="500" fill="hold"/>
                                        <p:tgtEl>
                                          <p:spTgt spid="54"/>
                                        </p:tgtEl>
                                        <p:attrNameLst>
                                          <p:attrName>ppt_x</p:attrName>
                                        </p:attrNameLst>
                                      </p:cBhvr>
                                      <p:tavLst>
                                        <p:tav tm="0">
                                          <p:val>
                                            <p:fltVal val="0.5"/>
                                          </p:val>
                                        </p:tav>
                                        <p:tav tm="100000">
                                          <p:val>
                                            <p:strVal val="#ppt_x"/>
                                          </p:val>
                                        </p:tav>
                                      </p:tavLst>
                                    </p:anim>
                                    <p:anim calcmode="lin" valueType="num">
                                      <p:cBhvr>
                                        <p:cTn id="64" dur="500" fill="hold"/>
                                        <p:tgtEl>
                                          <p:spTgt spid="54"/>
                                        </p:tgtEl>
                                        <p:attrNameLst>
                                          <p:attrName>ppt_y</p:attrName>
                                        </p:attrNameLst>
                                      </p:cBhvr>
                                      <p:tavLst>
                                        <p:tav tm="0">
                                          <p:val>
                                            <p:fltVal val="0.5"/>
                                          </p:val>
                                        </p:tav>
                                        <p:tav tm="100000">
                                          <p:val>
                                            <p:strVal val="#ppt_y"/>
                                          </p:val>
                                        </p:tav>
                                      </p:tavLst>
                                    </p:anim>
                                  </p:childTnLst>
                                </p:cTn>
                              </p:par>
                              <p:par>
                                <p:cTn id="65" presetID="53" presetClass="entr" presetSubtype="528" fill="hold" grpId="0" nodeType="withEffect">
                                  <p:stCondLst>
                                    <p:cond delay="750"/>
                                  </p:stCondLst>
                                  <p:childTnLst>
                                    <p:set>
                                      <p:cBhvr>
                                        <p:cTn id="66" dur="1" fill="hold">
                                          <p:stCondLst>
                                            <p:cond delay="0"/>
                                          </p:stCondLst>
                                        </p:cTn>
                                        <p:tgtEl>
                                          <p:spTgt spid="53"/>
                                        </p:tgtEl>
                                        <p:attrNameLst>
                                          <p:attrName>style.visibility</p:attrName>
                                        </p:attrNameLst>
                                      </p:cBhvr>
                                      <p:to>
                                        <p:strVal val="visible"/>
                                      </p:to>
                                    </p:set>
                                    <p:anim calcmode="lin" valueType="num">
                                      <p:cBhvr>
                                        <p:cTn id="67" dur="500" fill="hold"/>
                                        <p:tgtEl>
                                          <p:spTgt spid="53"/>
                                        </p:tgtEl>
                                        <p:attrNameLst>
                                          <p:attrName>ppt_w</p:attrName>
                                        </p:attrNameLst>
                                      </p:cBhvr>
                                      <p:tavLst>
                                        <p:tav tm="0">
                                          <p:val>
                                            <p:fltVal val="0"/>
                                          </p:val>
                                        </p:tav>
                                        <p:tav tm="100000">
                                          <p:val>
                                            <p:strVal val="#ppt_w"/>
                                          </p:val>
                                        </p:tav>
                                      </p:tavLst>
                                    </p:anim>
                                    <p:anim calcmode="lin" valueType="num">
                                      <p:cBhvr>
                                        <p:cTn id="68" dur="500" fill="hold"/>
                                        <p:tgtEl>
                                          <p:spTgt spid="53"/>
                                        </p:tgtEl>
                                        <p:attrNameLst>
                                          <p:attrName>ppt_h</p:attrName>
                                        </p:attrNameLst>
                                      </p:cBhvr>
                                      <p:tavLst>
                                        <p:tav tm="0">
                                          <p:val>
                                            <p:fltVal val="0"/>
                                          </p:val>
                                        </p:tav>
                                        <p:tav tm="100000">
                                          <p:val>
                                            <p:strVal val="#ppt_h"/>
                                          </p:val>
                                        </p:tav>
                                      </p:tavLst>
                                    </p:anim>
                                    <p:animEffect transition="in" filter="fade">
                                      <p:cBhvr>
                                        <p:cTn id="69" dur="500"/>
                                        <p:tgtEl>
                                          <p:spTgt spid="53"/>
                                        </p:tgtEl>
                                      </p:cBhvr>
                                    </p:animEffect>
                                    <p:anim calcmode="lin" valueType="num">
                                      <p:cBhvr>
                                        <p:cTn id="70" dur="500" fill="hold"/>
                                        <p:tgtEl>
                                          <p:spTgt spid="53"/>
                                        </p:tgtEl>
                                        <p:attrNameLst>
                                          <p:attrName>ppt_x</p:attrName>
                                        </p:attrNameLst>
                                      </p:cBhvr>
                                      <p:tavLst>
                                        <p:tav tm="0">
                                          <p:val>
                                            <p:fltVal val="0.5"/>
                                          </p:val>
                                        </p:tav>
                                        <p:tav tm="100000">
                                          <p:val>
                                            <p:strVal val="#ppt_x"/>
                                          </p:val>
                                        </p:tav>
                                      </p:tavLst>
                                    </p:anim>
                                    <p:anim calcmode="lin" valueType="num">
                                      <p:cBhvr>
                                        <p:cTn id="71" dur="500" fill="hold"/>
                                        <p:tgtEl>
                                          <p:spTgt spid="53"/>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1000"/>
                                  </p:stCondLst>
                                  <p:childTnLst>
                                    <p:set>
                                      <p:cBhvr>
                                        <p:cTn id="73" dur="1" fill="hold">
                                          <p:stCondLst>
                                            <p:cond delay="0"/>
                                          </p:stCondLst>
                                        </p:cTn>
                                        <p:tgtEl>
                                          <p:spTgt spid="61"/>
                                        </p:tgtEl>
                                        <p:attrNameLst>
                                          <p:attrName>style.visibility</p:attrName>
                                        </p:attrNameLst>
                                      </p:cBhvr>
                                      <p:to>
                                        <p:strVal val="visible"/>
                                      </p:to>
                                    </p:set>
                                    <p:anim calcmode="lin" valueType="num">
                                      <p:cBhvr>
                                        <p:cTn id="74" dur="500" fill="hold"/>
                                        <p:tgtEl>
                                          <p:spTgt spid="61"/>
                                        </p:tgtEl>
                                        <p:attrNameLst>
                                          <p:attrName>ppt_w</p:attrName>
                                        </p:attrNameLst>
                                      </p:cBhvr>
                                      <p:tavLst>
                                        <p:tav tm="0">
                                          <p:val>
                                            <p:fltVal val="0"/>
                                          </p:val>
                                        </p:tav>
                                        <p:tav tm="100000">
                                          <p:val>
                                            <p:strVal val="#ppt_w"/>
                                          </p:val>
                                        </p:tav>
                                      </p:tavLst>
                                    </p:anim>
                                    <p:anim calcmode="lin" valueType="num">
                                      <p:cBhvr>
                                        <p:cTn id="75" dur="500" fill="hold"/>
                                        <p:tgtEl>
                                          <p:spTgt spid="61"/>
                                        </p:tgtEl>
                                        <p:attrNameLst>
                                          <p:attrName>ppt_h</p:attrName>
                                        </p:attrNameLst>
                                      </p:cBhvr>
                                      <p:tavLst>
                                        <p:tav tm="0">
                                          <p:val>
                                            <p:fltVal val="0"/>
                                          </p:val>
                                        </p:tav>
                                        <p:tav tm="100000">
                                          <p:val>
                                            <p:strVal val="#ppt_h"/>
                                          </p:val>
                                        </p:tav>
                                      </p:tavLst>
                                    </p:anim>
                                    <p:animEffect transition="in" filter="fade">
                                      <p:cBhvr>
                                        <p:cTn id="76" dur="500"/>
                                        <p:tgtEl>
                                          <p:spTgt spid="61"/>
                                        </p:tgtEl>
                                      </p:cBhvr>
                                    </p:animEffect>
                                    <p:anim calcmode="lin" valueType="num">
                                      <p:cBhvr>
                                        <p:cTn id="77" dur="500" fill="hold"/>
                                        <p:tgtEl>
                                          <p:spTgt spid="61"/>
                                        </p:tgtEl>
                                        <p:attrNameLst>
                                          <p:attrName>ppt_x</p:attrName>
                                        </p:attrNameLst>
                                      </p:cBhvr>
                                      <p:tavLst>
                                        <p:tav tm="0">
                                          <p:val>
                                            <p:fltVal val="0.5"/>
                                          </p:val>
                                        </p:tav>
                                        <p:tav tm="100000">
                                          <p:val>
                                            <p:strVal val="#ppt_x"/>
                                          </p:val>
                                        </p:tav>
                                      </p:tavLst>
                                    </p:anim>
                                    <p:anim calcmode="lin" valueType="num">
                                      <p:cBhvr>
                                        <p:cTn id="78" dur="500" fill="hold"/>
                                        <p:tgtEl>
                                          <p:spTgt spid="61"/>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1250"/>
                                  </p:stCondLst>
                                  <p:childTnLst>
                                    <p:set>
                                      <p:cBhvr>
                                        <p:cTn id="80" dur="1" fill="hold">
                                          <p:stCondLst>
                                            <p:cond delay="0"/>
                                          </p:stCondLst>
                                        </p:cTn>
                                        <p:tgtEl>
                                          <p:spTgt spid="55"/>
                                        </p:tgtEl>
                                        <p:attrNameLst>
                                          <p:attrName>style.visibility</p:attrName>
                                        </p:attrNameLst>
                                      </p:cBhvr>
                                      <p:to>
                                        <p:strVal val="visible"/>
                                      </p:to>
                                    </p:set>
                                    <p:anim calcmode="lin" valueType="num">
                                      <p:cBhvr>
                                        <p:cTn id="81" dur="500" fill="hold"/>
                                        <p:tgtEl>
                                          <p:spTgt spid="55"/>
                                        </p:tgtEl>
                                        <p:attrNameLst>
                                          <p:attrName>ppt_w</p:attrName>
                                        </p:attrNameLst>
                                      </p:cBhvr>
                                      <p:tavLst>
                                        <p:tav tm="0">
                                          <p:val>
                                            <p:fltVal val="0"/>
                                          </p:val>
                                        </p:tav>
                                        <p:tav tm="100000">
                                          <p:val>
                                            <p:strVal val="#ppt_w"/>
                                          </p:val>
                                        </p:tav>
                                      </p:tavLst>
                                    </p:anim>
                                    <p:anim calcmode="lin" valueType="num">
                                      <p:cBhvr>
                                        <p:cTn id="82" dur="500" fill="hold"/>
                                        <p:tgtEl>
                                          <p:spTgt spid="55"/>
                                        </p:tgtEl>
                                        <p:attrNameLst>
                                          <p:attrName>ppt_h</p:attrName>
                                        </p:attrNameLst>
                                      </p:cBhvr>
                                      <p:tavLst>
                                        <p:tav tm="0">
                                          <p:val>
                                            <p:fltVal val="0"/>
                                          </p:val>
                                        </p:tav>
                                        <p:tav tm="100000">
                                          <p:val>
                                            <p:strVal val="#ppt_h"/>
                                          </p:val>
                                        </p:tav>
                                      </p:tavLst>
                                    </p:anim>
                                    <p:animEffect transition="in" filter="fade">
                                      <p:cBhvr>
                                        <p:cTn id="83" dur="500"/>
                                        <p:tgtEl>
                                          <p:spTgt spid="55"/>
                                        </p:tgtEl>
                                      </p:cBhvr>
                                    </p:animEffect>
                                    <p:anim calcmode="lin" valueType="num">
                                      <p:cBhvr>
                                        <p:cTn id="84" dur="500" fill="hold"/>
                                        <p:tgtEl>
                                          <p:spTgt spid="55"/>
                                        </p:tgtEl>
                                        <p:attrNameLst>
                                          <p:attrName>ppt_x</p:attrName>
                                        </p:attrNameLst>
                                      </p:cBhvr>
                                      <p:tavLst>
                                        <p:tav tm="0">
                                          <p:val>
                                            <p:fltVal val="0.5"/>
                                          </p:val>
                                        </p:tav>
                                        <p:tav tm="100000">
                                          <p:val>
                                            <p:strVal val="#ppt_x"/>
                                          </p:val>
                                        </p:tav>
                                      </p:tavLst>
                                    </p:anim>
                                    <p:anim calcmode="lin" valueType="num">
                                      <p:cBhvr>
                                        <p:cTn id="85" dur="500" fill="hold"/>
                                        <p:tgtEl>
                                          <p:spTgt spid="55"/>
                                        </p:tgtEl>
                                        <p:attrNameLst>
                                          <p:attrName>ppt_y</p:attrName>
                                        </p:attrNameLst>
                                      </p:cBhvr>
                                      <p:tavLst>
                                        <p:tav tm="0">
                                          <p:val>
                                            <p:fltVal val="0.5"/>
                                          </p:val>
                                        </p:tav>
                                        <p:tav tm="100000">
                                          <p:val>
                                            <p:strVal val="#ppt_y"/>
                                          </p:val>
                                        </p:tav>
                                      </p:tavLst>
                                    </p:anim>
                                  </p:childTnLst>
                                </p:cTn>
                              </p:par>
                              <p:par>
                                <p:cTn id="86" presetID="53" presetClass="entr" presetSubtype="528" fill="hold" grpId="0" nodeType="withEffect">
                                  <p:stCondLst>
                                    <p:cond delay="1500"/>
                                  </p:stCondLst>
                                  <p:childTnLst>
                                    <p:set>
                                      <p:cBhvr>
                                        <p:cTn id="87" dur="1" fill="hold">
                                          <p:stCondLst>
                                            <p:cond delay="0"/>
                                          </p:stCondLst>
                                        </p:cTn>
                                        <p:tgtEl>
                                          <p:spTgt spid="50"/>
                                        </p:tgtEl>
                                        <p:attrNameLst>
                                          <p:attrName>style.visibility</p:attrName>
                                        </p:attrNameLst>
                                      </p:cBhvr>
                                      <p:to>
                                        <p:strVal val="visible"/>
                                      </p:to>
                                    </p:set>
                                    <p:anim calcmode="lin" valueType="num">
                                      <p:cBhvr>
                                        <p:cTn id="88" dur="500" fill="hold"/>
                                        <p:tgtEl>
                                          <p:spTgt spid="50"/>
                                        </p:tgtEl>
                                        <p:attrNameLst>
                                          <p:attrName>ppt_w</p:attrName>
                                        </p:attrNameLst>
                                      </p:cBhvr>
                                      <p:tavLst>
                                        <p:tav tm="0">
                                          <p:val>
                                            <p:fltVal val="0"/>
                                          </p:val>
                                        </p:tav>
                                        <p:tav tm="100000">
                                          <p:val>
                                            <p:strVal val="#ppt_w"/>
                                          </p:val>
                                        </p:tav>
                                      </p:tavLst>
                                    </p:anim>
                                    <p:anim calcmode="lin" valueType="num">
                                      <p:cBhvr>
                                        <p:cTn id="89" dur="500" fill="hold"/>
                                        <p:tgtEl>
                                          <p:spTgt spid="50"/>
                                        </p:tgtEl>
                                        <p:attrNameLst>
                                          <p:attrName>ppt_h</p:attrName>
                                        </p:attrNameLst>
                                      </p:cBhvr>
                                      <p:tavLst>
                                        <p:tav tm="0">
                                          <p:val>
                                            <p:fltVal val="0"/>
                                          </p:val>
                                        </p:tav>
                                        <p:tav tm="100000">
                                          <p:val>
                                            <p:strVal val="#ppt_h"/>
                                          </p:val>
                                        </p:tav>
                                      </p:tavLst>
                                    </p:anim>
                                    <p:animEffect transition="in" filter="fade">
                                      <p:cBhvr>
                                        <p:cTn id="90" dur="500"/>
                                        <p:tgtEl>
                                          <p:spTgt spid="50"/>
                                        </p:tgtEl>
                                      </p:cBhvr>
                                    </p:animEffect>
                                    <p:anim calcmode="lin" valueType="num">
                                      <p:cBhvr>
                                        <p:cTn id="91" dur="500" fill="hold"/>
                                        <p:tgtEl>
                                          <p:spTgt spid="50"/>
                                        </p:tgtEl>
                                        <p:attrNameLst>
                                          <p:attrName>ppt_x</p:attrName>
                                        </p:attrNameLst>
                                      </p:cBhvr>
                                      <p:tavLst>
                                        <p:tav tm="0">
                                          <p:val>
                                            <p:fltVal val="0.5"/>
                                          </p:val>
                                        </p:tav>
                                        <p:tav tm="100000">
                                          <p:val>
                                            <p:strVal val="#ppt_x"/>
                                          </p:val>
                                        </p:tav>
                                      </p:tavLst>
                                    </p:anim>
                                    <p:anim calcmode="lin" valueType="num">
                                      <p:cBhvr>
                                        <p:cTn id="92" dur="500" fill="hold"/>
                                        <p:tgtEl>
                                          <p:spTgt spid="50"/>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1750"/>
                                  </p:stCondLst>
                                  <p:childTnLst>
                                    <p:set>
                                      <p:cBhvr>
                                        <p:cTn id="94" dur="1" fill="hold">
                                          <p:stCondLst>
                                            <p:cond delay="0"/>
                                          </p:stCondLst>
                                        </p:cTn>
                                        <p:tgtEl>
                                          <p:spTgt spid="59"/>
                                        </p:tgtEl>
                                        <p:attrNameLst>
                                          <p:attrName>style.visibility</p:attrName>
                                        </p:attrNameLst>
                                      </p:cBhvr>
                                      <p:to>
                                        <p:strVal val="visible"/>
                                      </p:to>
                                    </p:set>
                                    <p:anim calcmode="lin" valueType="num">
                                      <p:cBhvr>
                                        <p:cTn id="95" dur="500" fill="hold"/>
                                        <p:tgtEl>
                                          <p:spTgt spid="59"/>
                                        </p:tgtEl>
                                        <p:attrNameLst>
                                          <p:attrName>ppt_w</p:attrName>
                                        </p:attrNameLst>
                                      </p:cBhvr>
                                      <p:tavLst>
                                        <p:tav tm="0">
                                          <p:val>
                                            <p:fltVal val="0"/>
                                          </p:val>
                                        </p:tav>
                                        <p:tav tm="100000">
                                          <p:val>
                                            <p:strVal val="#ppt_w"/>
                                          </p:val>
                                        </p:tav>
                                      </p:tavLst>
                                    </p:anim>
                                    <p:anim calcmode="lin" valueType="num">
                                      <p:cBhvr>
                                        <p:cTn id="96" dur="500" fill="hold"/>
                                        <p:tgtEl>
                                          <p:spTgt spid="59"/>
                                        </p:tgtEl>
                                        <p:attrNameLst>
                                          <p:attrName>ppt_h</p:attrName>
                                        </p:attrNameLst>
                                      </p:cBhvr>
                                      <p:tavLst>
                                        <p:tav tm="0">
                                          <p:val>
                                            <p:fltVal val="0"/>
                                          </p:val>
                                        </p:tav>
                                        <p:tav tm="100000">
                                          <p:val>
                                            <p:strVal val="#ppt_h"/>
                                          </p:val>
                                        </p:tav>
                                      </p:tavLst>
                                    </p:anim>
                                    <p:animEffect transition="in" filter="fade">
                                      <p:cBhvr>
                                        <p:cTn id="97" dur="500"/>
                                        <p:tgtEl>
                                          <p:spTgt spid="59"/>
                                        </p:tgtEl>
                                      </p:cBhvr>
                                    </p:animEffect>
                                    <p:anim calcmode="lin" valueType="num">
                                      <p:cBhvr>
                                        <p:cTn id="98" dur="500" fill="hold"/>
                                        <p:tgtEl>
                                          <p:spTgt spid="59"/>
                                        </p:tgtEl>
                                        <p:attrNameLst>
                                          <p:attrName>ppt_x</p:attrName>
                                        </p:attrNameLst>
                                      </p:cBhvr>
                                      <p:tavLst>
                                        <p:tav tm="0">
                                          <p:val>
                                            <p:fltVal val="0.5"/>
                                          </p:val>
                                        </p:tav>
                                        <p:tav tm="100000">
                                          <p:val>
                                            <p:strVal val="#ppt_x"/>
                                          </p:val>
                                        </p:tav>
                                      </p:tavLst>
                                    </p:anim>
                                    <p:anim calcmode="lin" valueType="num">
                                      <p:cBhvr>
                                        <p:cTn id="99" dur="500" fill="hold"/>
                                        <p:tgtEl>
                                          <p:spTgt spid="59"/>
                                        </p:tgtEl>
                                        <p:attrNameLst>
                                          <p:attrName>ppt_y</p:attrName>
                                        </p:attrNameLst>
                                      </p:cBhvr>
                                      <p:tavLst>
                                        <p:tav tm="0">
                                          <p:val>
                                            <p:fltVal val="0.5"/>
                                          </p:val>
                                        </p:tav>
                                        <p:tav tm="100000">
                                          <p:val>
                                            <p:strVal val="#ppt_y"/>
                                          </p:val>
                                        </p:tav>
                                      </p:tavLst>
                                    </p:anim>
                                  </p:childTnLst>
                                </p:cTn>
                              </p:par>
                              <p:par>
                                <p:cTn id="100" presetID="53" presetClass="entr" presetSubtype="528" fill="hold" grpId="0" nodeType="withEffect">
                                  <p:stCondLst>
                                    <p:cond delay="2000"/>
                                  </p:stCondLst>
                                  <p:childTnLst>
                                    <p:set>
                                      <p:cBhvr>
                                        <p:cTn id="101" dur="1" fill="hold">
                                          <p:stCondLst>
                                            <p:cond delay="0"/>
                                          </p:stCondLst>
                                        </p:cTn>
                                        <p:tgtEl>
                                          <p:spTgt spid="58"/>
                                        </p:tgtEl>
                                        <p:attrNameLst>
                                          <p:attrName>style.visibility</p:attrName>
                                        </p:attrNameLst>
                                      </p:cBhvr>
                                      <p:to>
                                        <p:strVal val="visible"/>
                                      </p:to>
                                    </p:set>
                                    <p:anim calcmode="lin" valueType="num">
                                      <p:cBhvr>
                                        <p:cTn id="102" dur="500" fill="hold"/>
                                        <p:tgtEl>
                                          <p:spTgt spid="58"/>
                                        </p:tgtEl>
                                        <p:attrNameLst>
                                          <p:attrName>ppt_w</p:attrName>
                                        </p:attrNameLst>
                                      </p:cBhvr>
                                      <p:tavLst>
                                        <p:tav tm="0">
                                          <p:val>
                                            <p:fltVal val="0"/>
                                          </p:val>
                                        </p:tav>
                                        <p:tav tm="100000">
                                          <p:val>
                                            <p:strVal val="#ppt_w"/>
                                          </p:val>
                                        </p:tav>
                                      </p:tavLst>
                                    </p:anim>
                                    <p:anim calcmode="lin" valueType="num">
                                      <p:cBhvr>
                                        <p:cTn id="103" dur="500" fill="hold"/>
                                        <p:tgtEl>
                                          <p:spTgt spid="58"/>
                                        </p:tgtEl>
                                        <p:attrNameLst>
                                          <p:attrName>ppt_h</p:attrName>
                                        </p:attrNameLst>
                                      </p:cBhvr>
                                      <p:tavLst>
                                        <p:tav tm="0">
                                          <p:val>
                                            <p:fltVal val="0"/>
                                          </p:val>
                                        </p:tav>
                                        <p:tav tm="100000">
                                          <p:val>
                                            <p:strVal val="#ppt_h"/>
                                          </p:val>
                                        </p:tav>
                                      </p:tavLst>
                                    </p:anim>
                                    <p:animEffect transition="in" filter="fade">
                                      <p:cBhvr>
                                        <p:cTn id="104" dur="500"/>
                                        <p:tgtEl>
                                          <p:spTgt spid="58"/>
                                        </p:tgtEl>
                                      </p:cBhvr>
                                    </p:animEffect>
                                    <p:anim calcmode="lin" valueType="num">
                                      <p:cBhvr>
                                        <p:cTn id="105" dur="500" fill="hold"/>
                                        <p:tgtEl>
                                          <p:spTgt spid="58"/>
                                        </p:tgtEl>
                                        <p:attrNameLst>
                                          <p:attrName>ppt_x</p:attrName>
                                        </p:attrNameLst>
                                      </p:cBhvr>
                                      <p:tavLst>
                                        <p:tav tm="0">
                                          <p:val>
                                            <p:fltVal val="0.5"/>
                                          </p:val>
                                        </p:tav>
                                        <p:tav tm="100000">
                                          <p:val>
                                            <p:strVal val="#ppt_x"/>
                                          </p:val>
                                        </p:tav>
                                      </p:tavLst>
                                    </p:anim>
                                    <p:anim calcmode="lin" valueType="num">
                                      <p:cBhvr>
                                        <p:cTn id="106" dur="500" fill="hold"/>
                                        <p:tgtEl>
                                          <p:spTgt spid="58"/>
                                        </p:tgtEl>
                                        <p:attrNameLst>
                                          <p:attrName>ppt_y</p:attrName>
                                        </p:attrNameLst>
                                      </p:cBhvr>
                                      <p:tavLst>
                                        <p:tav tm="0">
                                          <p:val>
                                            <p:fltVal val="0.5"/>
                                          </p:val>
                                        </p:tav>
                                        <p:tav tm="100000">
                                          <p:val>
                                            <p:strVal val="#ppt_y"/>
                                          </p:val>
                                        </p:tav>
                                      </p:tavLst>
                                    </p:anim>
                                  </p:childTnLst>
                                </p:cTn>
                              </p:par>
                              <p:par>
                                <p:cTn id="107" presetID="53" presetClass="entr" presetSubtype="528" fill="hold" grpId="0" nodeType="withEffect">
                                  <p:stCondLst>
                                    <p:cond delay="2250"/>
                                  </p:stCondLst>
                                  <p:childTnLst>
                                    <p:set>
                                      <p:cBhvr>
                                        <p:cTn id="108" dur="1" fill="hold">
                                          <p:stCondLst>
                                            <p:cond delay="0"/>
                                          </p:stCondLst>
                                        </p:cTn>
                                        <p:tgtEl>
                                          <p:spTgt spid="60"/>
                                        </p:tgtEl>
                                        <p:attrNameLst>
                                          <p:attrName>style.visibility</p:attrName>
                                        </p:attrNameLst>
                                      </p:cBhvr>
                                      <p:to>
                                        <p:strVal val="visible"/>
                                      </p:to>
                                    </p:set>
                                    <p:anim calcmode="lin" valueType="num">
                                      <p:cBhvr>
                                        <p:cTn id="109" dur="500" fill="hold"/>
                                        <p:tgtEl>
                                          <p:spTgt spid="60"/>
                                        </p:tgtEl>
                                        <p:attrNameLst>
                                          <p:attrName>ppt_w</p:attrName>
                                        </p:attrNameLst>
                                      </p:cBhvr>
                                      <p:tavLst>
                                        <p:tav tm="0">
                                          <p:val>
                                            <p:fltVal val="0"/>
                                          </p:val>
                                        </p:tav>
                                        <p:tav tm="100000">
                                          <p:val>
                                            <p:strVal val="#ppt_w"/>
                                          </p:val>
                                        </p:tav>
                                      </p:tavLst>
                                    </p:anim>
                                    <p:anim calcmode="lin" valueType="num">
                                      <p:cBhvr>
                                        <p:cTn id="110" dur="500" fill="hold"/>
                                        <p:tgtEl>
                                          <p:spTgt spid="60"/>
                                        </p:tgtEl>
                                        <p:attrNameLst>
                                          <p:attrName>ppt_h</p:attrName>
                                        </p:attrNameLst>
                                      </p:cBhvr>
                                      <p:tavLst>
                                        <p:tav tm="0">
                                          <p:val>
                                            <p:fltVal val="0"/>
                                          </p:val>
                                        </p:tav>
                                        <p:tav tm="100000">
                                          <p:val>
                                            <p:strVal val="#ppt_h"/>
                                          </p:val>
                                        </p:tav>
                                      </p:tavLst>
                                    </p:anim>
                                    <p:animEffect transition="in" filter="fade">
                                      <p:cBhvr>
                                        <p:cTn id="111" dur="500"/>
                                        <p:tgtEl>
                                          <p:spTgt spid="60"/>
                                        </p:tgtEl>
                                      </p:cBhvr>
                                    </p:animEffect>
                                    <p:anim calcmode="lin" valueType="num">
                                      <p:cBhvr>
                                        <p:cTn id="112" dur="500" fill="hold"/>
                                        <p:tgtEl>
                                          <p:spTgt spid="60"/>
                                        </p:tgtEl>
                                        <p:attrNameLst>
                                          <p:attrName>ppt_x</p:attrName>
                                        </p:attrNameLst>
                                      </p:cBhvr>
                                      <p:tavLst>
                                        <p:tav tm="0">
                                          <p:val>
                                            <p:fltVal val="0.5"/>
                                          </p:val>
                                        </p:tav>
                                        <p:tav tm="100000">
                                          <p:val>
                                            <p:strVal val="#ppt_x"/>
                                          </p:val>
                                        </p:tav>
                                      </p:tavLst>
                                    </p:anim>
                                    <p:anim calcmode="lin" valueType="num">
                                      <p:cBhvr>
                                        <p:cTn id="113" dur="500" fill="hold"/>
                                        <p:tgtEl>
                                          <p:spTgt spid="60"/>
                                        </p:tgtEl>
                                        <p:attrNameLst>
                                          <p:attrName>ppt_y</p:attrName>
                                        </p:attrNameLst>
                                      </p:cBhvr>
                                      <p:tavLst>
                                        <p:tav tm="0">
                                          <p:val>
                                            <p:fltVal val="0.5"/>
                                          </p:val>
                                        </p:tav>
                                        <p:tav tm="100000">
                                          <p:val>
                                            <p:strVal val="#ppt_y"/>
                                          </p:val>
                                        </p:tav>
                                      </p:tavLst>
                                    </p:anim>
                                  </p:childTnLst>
                                </p:cTn>
                              </p:par>
                            </p:childTnLst>
                          </p:cTn>
                        </p:par>
                        <p:par>
                          <p:cTn id="114" fill="hold">
                            <p:stCondLst>
                              <p:cond delay="3500"/>
                            </p:stCondLst>
                            <p:childTnLst>
                              <p:par>
                                <p:cTn id="115" presetID="53" presetClass="entr" presetSubtype="528"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p:cTn id="117" dur="500" fill="hold"/>
                                        <p:tgtEl>
                                          <p:spTgt spid="52"/>
                                        </p:tgtEl>
                                        <p:attrNameLst>
                                          <p:attrName>ppt_w</p:attrName>
                                        </p:attrNameLst>
                                      </p:cBhvr>
                                      <p:tavLst>
                                        <p:tav tm="0">
                                          <p:val>
                                            <p:fltVal val="0"/>
                                          </p:val>
                                        </p:tav>
                                        <p:tav tm="100000">
                                          <p:val>
                                            <p:strVal val="#ppt_w"/>
                                          </p:val>
                                        </p:tav>
                                      </p:tavLst>
                                    </p:anim>
                                    <p:anim calcmode="lin" valueType="num">
                                      <p:cBhvr>
                                        <p:cTn id="118" dur="500" fill="hold"/>
                                        <p:tgtEl>
                                          <p:spTgt spid="52"/>
                                        </p:tgtEl>
                                        <p:attrNameLst>
                                          <p:attrName>ppt_h</p:attrName>
                                        </p:attrNameLst>
                                      </p:cBhvr>
                                      <p:tavLst>
                                        <p:tav tm="0">
                                          <p:val>
                                            <p:fltVal val="0"/>
                                          </p:val>
                                        </p:tav>
                                        <p:tav tm="100000">
                                          <p:val>
                                            <p:strVal val="#ppt_h"/>
                                          </p:val>
                                        </p:tav>
                                      </p:tavLst>
                                    </p:anim>
                                    <p:animEffect transition="in" filter="fade">
                                      <p:cBhvr>
                                        <p:cTn id="119" dur="500"/>
                                        <p:tgtEl>
                                          <p:spTgt spid="52"/>
                                        </p:tgtEl>
                                      </p:cBhvr>
                                    </p:animEffect>
                                    <p:anim calcmode="lin" valueType="num">
                                      <p:cBhvr>
                                        <p:cTn id="120" dur="500" fill="hold"/>
                                        <p:tgtEl>
                                          <p:spTgt spid="52"/>
                                        </p:tgtEl>
                                        <p:attrNameLst>
                                          <p:attrName>ppt_x</p:attrName>
                                        </p:attrNameLst>
                                      </p:cBhvr>
                                      <p:tavLst>
                                        <p:tav tm="0">
                                          <p:val>
                                            <p:fltVal val="0.5"/>
                                          </p:val>
                                        </p:tav>
                                        <p:tav tm="100000">
                                          <p:val>
                                            <p:strVal val="#ppt_x"/>
                                          </p:val>
                                        </p:tav>
                                      </p:tavLst>
                                    </p:anim>
                                    <p:anim calcmode="lin" valueType="num">
                                      <p:cBhvr>
                                        <p:cTn id="121" dur="500" fill="hold"/>
                                        <p:tgtEl>
                                          <p:spTgt spid="52"/>
                                        </p:tgtEl>
                                        <p:attrNameLst>
                                          <p:attrName>ppt_y</p:attrName>
                                        </p:attrNameLst>
                                      </p:cBhvr>
                                      <p:tavLst>
                                        <p:tav tm="0">
                                          <p:val>
                                            <p:fltVal val="0.5"/>
                                          </p:val>
                                        </p:tav>
                                        <p:tav tm="100000">
                                          <p:val>
                                            <p:strVal val="#ppt_y"/>
                                          </p:val>
                                        </p:tav>
                                      </p:tavLst>
                                    </p:anim>
                                  </p:childTnLst>
                                </p:cTn>
                              </p:par>
                              <p:par>
                                <p:cTn id="122" presetID="53" presetClass="entr" presetSubtype="528" fill="hold" grpId="0" nodeType="withEffect">
                                  <p:stCondLst>
                                    <p:cond delay="250"/>
                                  </p:stCondLst>
                                  <p:childTnLst>
                                    <p:set>
                                      <p:cBhvr>
                                        <p:cTn id="123" dur="1" fill="hold">
                                          <p:stCondLst>
                                            <p:cond delay="0"/>
                                          </p:stCondLst>
                                        </p:cTn>
                                        <p:tgtEl>
                                          <p:spTgt spid="57"/>
                                        </p:tgtEl>
                                        <p:attrNameLst>
                                          <p:attrName>style.visibility</p:attrName>
                                        </p:attrNameLst>
                                      </p:cBhvr>
                                      <p:to>
                                        <p:strVal val="visible"/>
                                      </p:to>
                                    </p:set>
                                    <p:anim calcmode="lin" valueType="num">
                                      <p:cBhvr>
                                        <p:cTn id="124" dur="500" fill="hold"/>
                                        <p:tgtEl>
                                          <p:spTgt spid="57"/>
                                        </p:tgtEl>
                                        <p:attrNameLst>
                                          <p:attrName>ppt_w</p:attrName>
                                        </p:attrNameLst>
                                      </p:cBhvr>
                                      <p:tavLst>
                                        <p:tav tm="0">
                                          <p:val>
                                            <p:fltVal val="0"/>
                                          </p:val>
                                        </p:tav>
                                        <p:tav tm="100000">
                                          <p:val>
                                            <p:strVal val="#ppt_w"/>
                                          </p:val>
                                        </p:tav>
                                      </p:tavLst>
                                    </p:anim>
                                    <p:anim calcmode="lin" valueType="num">
                                      <p:cBhvr>
                                        <p:cTn id="125" dur="500" fill="hold"/>
                                        <p:tgtEl>
                                          <p:spTgt spid="57"/>
                                        </p:tgtEl>
                                        <p:attrNameLst>
                                          <p:attrName>ppt_h</p:attrName>
                                        </p:attrNameLst>
                                      </p:cBhvr>
                                      <p:tavLst>
                                        <p:tav tm="0">
                                          <p:val>
                                            <p:fltVal val="0"/>
                                          </p:val>
                                        </p:tav>
                                        <p:tav tm="100000">
                                          <p:val>
                                            <p:strVal val="#ppt_h"/>
                                          </p:val>
                                        </p:tav>
                                      </p:tavLst>
                                    </p:anim>
                                    <p:animEffect transition="in" filter="fade">
                                      <p:cBhvr>
                                        <p:cTn id="126" dur="500"/>
                                        <p:tgtEl>
                                          <p:spTgt spid="57"/>
                                        </p:tgtEl>
                                      </p:cBhvr>
                                    </p:animEffect>
                                    <p:anim calcmode="lin" valueType="num">
                                      <p:cBhvr>
                                        <p:cTn id="127" dur="500" fill="hold"/>
                                        <p:tgtEl>
                                          <p:spTgt spid="57"/>
                                        </p:tgtEl>
                                        <p:attrNameLst>
                                          <p:attrName>ppt_x</p:attrName>
                                        </p:attrNameLst>
                                      </p:cBhvr>
                                      <p:tavLst>
                                        <p:tav tm="0">
                                          <p:val>
                                            <p:fltVal val="0.5"/>
                                          </p:val>
                                        </p:tav>
                                        <p:tav tm="100000">
                                          <p:val>
                                            <p:strVal val="#ppt_x"/>
                                          </p:val>
                                        </p:tav>
                                      </p:tavLst>
                                    </p:anim>
                                    <p:anim calcmode="lin" valueType="num">
                                      <p:cBhvr>
                                        <p:cTn id="128" dur="500" fill="hold"/>
                                        <p:tgtEl>
                                          <p:spTgt spid="57"/>
                                        </p:tgtEl>
                                        <p:attrNameLst>
                                          <p:attrName>ppt_y</p:attrName>
                                        </p:attrNameLst>
                                      </p:cBhvr>
                                      <p:tavLst>
                                        <p:tav tm="0">
                                          <p:val>
                                            <p:fltVal val="0.5"/>
                                          </p:val>
                                        </p:tav>
                                        <p:tav tm="100000">
                                          <p:val>
                                            <p:strVal val="#ppt_y"/>
                                          </p:val>
                                        </p:tav>
                                      </p:tavLst>
                                    </p:anim>
                                  </p:childTnLst>
                                </p:cTn>
                              </p:par>
                              <p:par>
                                <p:cTn id="129" presetID="53" presetClass="entr" presetSubtype="528" fill="hold" grpId="0" nodeType="withEffect">
                                  <p:stCondLst>
                                    <p:cond delay="500"/>
                                  </p:stCondLst>
                                  <p:childTnLst>
                                    <p:set>
                                      <p:cBhvr>
                                        <p:cTn id="130" dur="1" fill="hold">
                                          <p:stCondLst>
                                            <p:cond delay="0"/>
                                          </p:stCondLst>
                                        </p:cTn>
                                        <p:tgtEl>
                                          <p:spTgt spid="51"/>
                                        </p:tgtEl>
                                        <p:attrNameLst>
                                          <p:attrName>style.visibility</p:attrName>
                                        </p:attrNameLst>
                                      </p:cBhvr>
                                      <p:to>
                                        <p:strVal val="visible"/>
                                      </p:to>
                                    </p:set>
                                    <p:anim calcmode="lin" valueType="num">
                                      <p:cBhvr>
                                        <p:cTn id="131" dur="500" fill="hold"/>
                                        <p:tgtEl>
                                          <p:spTgt spid="51"/>
                                        </p:tgtEl>
                                        <p:attrNameLst>
                                          <p:attrName>ppt_w</p:attrName>
                                        </p:attrNameLst>
                                      </p:cBhvr>
                                      <p:tavLst>
                                        <p:tav tm="0">
                                          <p:val>
                                            <p:fltVal val="0"/>
                                          </p:val>
                                        </p:tav>
                                        <p:tav tm="100000">
                                          <p:val>
                                            <p:strVal val="#ppt_w"/>
                                          </p:val>
                                        </p:tav>
                                      </p:tavLst>
                                    </p:anim>
                                    <p:anim calcmode="lin" valueType="num">
                                      <p:cBhvr>
                                        <p:cTn id="132" dur="500" fill="hold"/>
                                        <p:tgtEl>
                                          <p:spTgt spid="51"/>
                                        </p:tgtEl>
                                        <p:attrNameLst>
                                          <p:attrName>ppt_h</p:attrName>
                                        </p:attrNameLst>
                                      </p:cBhvr>
                                      <p:tavLst>
                                        <p:tav tm="0">
                                          <p:val>
                                            <p:fltVal val="0"/>
                                          </p:val>
                                        </p:tav>
                                        <p:tav tm="100000">
                                          <p:val>
                                            <p:strVal val="#ppt_h"/>
                                          </p:val>
                                        </p:tav>
                                      </p:tavLst>
                                    </p:anim>
                                    <p:animEffect transition="in" filter="fade">
                                      <p:cBhvr>
                                        <p:cTn id="133" dur="500"/>
                                        <p:tgtEl>
                                          <p:spTgt spid="51"/>
                                        </p:tgtEl>
                                      </p:cBhvr>
                                    </p:animEffect>
                                    <p:anim calcmode="lin" valueType="num">
                                      <p:cBhvr>
                                        <p:cTn id="134" dur="500" fill="hold"/>
                                        <p:tgtEl>
                                          <p:spTgt spid="51"/>
                                        </p:tgtEl>
                                        <p:attrNameLst>
                                          <p:attrName>ppt_x</p:attrName>
                                        </p:attrNameLst>
                                      </p:cBhvr>
                                      <p:tavLst>
                                        <p:tav tm="0">
                                          <p:val>
                                            <p:fltVal val="0.5"/>
                                          </p:val>
                                        </p:tav>
                                        <p:tav tm="100000">
                                          <p:val>
                                            <p:strVal val="#ppt_x"/>
                                          </p:val>
                                        </p:tav>
                                      </p:tavLst>
                                    </p:anim>
                                    <p:anim calcmode="lin" valueType="num">
                                      <p:cBhvr>
                                        <p:cTn id="135" dur="500" fill="hold"/>
                                        <p:tgtEl>
                                          <p:spTgt spid="51"/>
                                        </p:tgtEl>
                                        <p:attrNameLst>
                                          <p:attrName>ppt_y</p:attrName>
                                        </p:attrNameLst>
                                      </p:cBhvr>
                                      <p:tavLst>
                                        <p:tav tm="0">
                                          <p:val>
                                            <p:fltVal val="0.5"/>
                                          </p:val>
                                        </p:tav>
                                        <p:tav tm="100000">
                                          <p:val>
                                            <p:strVal val="#ppt_y"/>
                                          </p:val>
                                        </p:tav>
                                      </p:tavLst>
                                    </p:anim>
                                  </p:childTnLst>
                                </p:cTn>
                              </p:par>
                              <p:par>
                                <p:cTn id="136" presetID="53" presetClass="entr" presetSubtype="528" fill="hold" grpId="0" nodeType="withEffect">
                                  <p:stCondLst>
                                    <p:cond delay="750"/>
                                  </p:stCondLst>
                                  <p:childTnLst>
                                    <p:set>
                                      <p:cBhvr>
                                        <p:cTn id="137" dur="1" fill="hold">
                                          <p:stCondLst>
                                            <p:cond delay="0"/>
                                          </p:stCondLst>
                                        </p:cTn>
                                        <p:tgtEl>
                                          <p:spTgt spid="49"/>
                                        </p:tgtEl>
                                        <p:attrNameLst>
                                          <p:attrName>style.visibility</p:attrName>
                                        </p:attrNameLst>
                                      </p:cBhvr>
                                      <p:to>
                                        <p:strVal val="visible"/>
                                      </p:to>
                                    </p:set>
                                    <p:anim calcmode="lin" valueType="num">
                                      <p:cBhvr>
                                        <p:cTn id="138" dur="500" fill="hold"/>
                                        <p:tgtEl>
                                          <p:spTgt spid="49"/>
                                        </p:tgtEl>
                                        <p:attrNameLst>
                                          <p:attrName>ppt_w</p:attrName>
                                        </p:attrNameLst>
                                      </p:cBhvr>
                                      <p:tavLst>
                                        <p:tav tm="0">
                                          <p:val>
                                            <p:fltVal val="0"/>
                                          </p:val>
                                        </p:tav>
                                        <p:tav tm="100000">
                                          <p:val>
                                            <p:strVal val="#ppt_w"/>
                                          </p:val>
                                        </p:tav>
                                      </p:tavLst>
                                    </p:anim>
                                    <p:anim calcmode="lin" valueType="num">
                                      <p:cBhvr>
                                        <p:cTn id="139" dur="500" fill="hold"/>
                                        <p:tgtEl>
                                          <p:spTgt spid="49"/>
                                        </p:tgtEl>
                                        <p:attrNameLst>
                                          <p:attrName>ppt_h</p:attrName>
                                        </p:attrNameLst>
                                      </p:cBhvr>
                                      <p:tavLst>
                                        <p:tav tm="0">
                                          <p:val>
                                            <p:fltVal val="0"/>
                                          </p:val>
                                        </p:tav>
                                        <p:tav tm="100000">
                                          <p:val>
                                            <p:strVal val="#ppt_h"/>
                                          </p:val>
                                        </p:tav>
                                      </p:tavLst>
                                    </p:anim>
                                    <p:animEffect transition="in" filter="fade">
                                      <p:cBhvr>
                                        <p:cTn id="140" dur="500"/>
                                        <p:tgtEl>
                                          <p:spTgt spid="49"/>
                                        </p:tgtEl>
                                      </p:cBhvr>
                                    </p:animEffect>
                                    <p:anim calcmode="lin" valueType="num">
                                      <p:cBhvr>
                                        <p:cTn id="141" dur="500" fill="hold"/>
                                        <p:tgtEl>
                                          <p:spTgt spid="49"/>
                                        </p:tgtEl>
                                        <p:attrNameLst>
                                          <p:attrName>ppt_x</p:attrName>
                                        </p:attrNameLst>
                                      </p:cBhvr>
                                      <p:tavLst>
                                        <p:tav tm="0">
                                          <p:val>
                                            <p:fltVal val="0.5"/>
                                          </p:val>
                                        </p:tav>
                                        <p:tav tm="100000">
                                          <p:val>
                                            <p:strVal val="#ppt_x"/>
                                          </p:val>
                                        </p:tav>
                                      </p:tavLst>
                                    </p:anim>
                                    <p:anim calcmode="lin" valueType="num">
                                      <p:cBhvr>
                                        <p:cTn id="142" dur="500" fill="hold"/>
                                        <p:tgtEl>
                                          <p:spTgt spid="49"/>
                                        </p:tgtEl>
                                        <p:attrNameLst>
                                          <p:attrName>ppt_y</p:attrName>
                                        </p:attrNameLst>
                                      </p:cBhvr>
                                      <p:tavLst>
                                        <p:tav tm="0">
                                          <p:val>
                                            <p:fltVal val="0.5"/>
                                          </p:val>
                                        </p:tav>
                                        <p:tav tm="100000">
                                          <p:val>
                                            <p:strVal val="#ppt_y"/>
                                          </p:val>
                                        </p:tav>
                                      </p:tavLst>
                                    </p:anim>
                                  </p:childTnLst>
                                </p:cTn>
                              </p:par>
                            </p:childTnLst>
                          </p:cTn>
                        </p:par>
                        <p:par>
                          <p:cTn id="143" fill="hold">
                            <p:stCondLst>
                              <p:cond delay="4000"/>
                            </p:stCondLst>
                            <p:childTnLst>
                              <p:par>
                                <p:cTn id="144" presetID="16" presetClass="entr" presetSubtype="42" fill="hold" grpId="0" nodeType="afterEffect">
                                  <p:stCondLst>
                                    <p:cond delay="0"/>
                                  </p:stCondLst>
                                  <p:childTnLst>
                                    <p:set>
                                      <p:cBhvr>
                                        <p:cTn id="145" dur="1" fill="hold">
                                          <p:stCondLst>
                                            <p:cond delay="0"/>
                                          </p:stCondLst>
                                        </p:cTn>
                                        <p:tgtEl>
                                          <p:spTgt spid="31"/>
                                        </p:tgtEl>
                                        <p:attrNameLst>
                                          <p:attrName>style.visibility</p:attrName>
                                        </p:attrNameLst>
                                      </p:cBhvr>
                                      <p:to>
                                        <p:strVal val="visible"/>
                                      </p:to>
                                    </p:set>
                                    <p:animEffect transition="in" filter="barn(outHorizontal)">
                                      <p:cBhvr>
                                        <p:cTn id="146" dur="500"/>
                                        <p:tgtEl>
                                          <p:spTgt spid="31"/>
                                        </p:tgtEl>
                                      </p:cBhvr>
                                    </p:animEffect>
                                  </p:childTnLst>
                                </p:cTn>
                              </p:par>
                              <p:par>
                                <p:cTn id="147" presetID="53" presetClass="entr" presetSubtype="528" fill="hold" grpId="0" nodeType="withEffect">
                                  <p:stCondLst>
                                    <p:cond delay="500"/>
                                  </p:stCondLst>
                                  <p:childTnLst>
                                    <p:set>
                                      <p:cBhvr>
                                        <p:cTn id="148" dur="1" fill="hold">
                                          <p:stCondLst>
                                            <p:cond delay="0"/>
                                          </p:stCondLst>
                                        </p:cTn>
                                        <p:tgtEl>
                                          <p:spTgt spid="62"/>
                                        </p:tgtEl>
                                        <p:attrNameLst>
                                          <p:attrName>style.visibility</p:attrName>
                                        </p:attrNameLst>
                                      </p:cBhvr>
                                      <p:to>
                                        <p:strVal val="visible"/>
                                      </p:to>
                                    </p:set>
                                    <p:anim calcmode="lin" valueType="num">
                                      <p:cBhvr>
                                        <p:cTn id="149" dur="500" fill="hold"/>
                                        <p:tgtEl>
                                          <p:spTgt spid="62"/>
                                        </p:tgtEl>
                                        <p:attrNameLst>
                                          <p:attrName>ppt_w</p:attrName>
                                        </p:attrNameLst>
                                      </p:cBhvr>
                                      <p:tavLst>
                                        <p:tav tm="0">
                                          <p:val>
                                            <p:fltVal val="0"/>
                                          </p:val>
                                        </p:tav>
                                        <p:tav tm="100000">
                                          <p:val>
                                            <p:strVal val="#ppt_w"/>
                                          </p:val>
                                        </p:tav>
                                      </p:tavLst>
                                    </p:anim>
                                    <p:anim calcmode="lin" valueType="num">
                                      <p:cBhvr>
                                        <p:cTn id="150" dur="500" fill="hold"/>
                                        <p:tgtEl>
                                          <p:spTgt spid="62"/>
                                        </p:tgtEl>
                                        <p:attrNameLst>
                                          <p:attrName>ppt_h</p:attrName>
                                        </p:attrNameLst>
                                      </p:cBhvr>
                                      <p:tavLst>
                                        <p:tav tm="0">
                                          <p:val>
                                            <p:fltVal val="0"/>
                                          </p:val>
                                        </p:tav>
                                        <p:tav tm="100000">
                                          <p:val>
                                            <p:strVal val="#ppt_h"/>
                                          </p:val>
                                        </p:tav>
                                      </p:tavLst>
                                    </p:anim>
                                    <p:animEffect transition="in" filter="fade">
                                      <p:cBhvr>
                                        <p:cTn id="151" dur="500"/>
                                        <p:tgtEl>
                                          <p:spTgt spid="62"/>
                                        </p:tgtEl>
                                      </p:cBhvr>
                                    </p:animEffect>
                                    <p:anim calcmode="lin" valueType="num">
                                      <p:cBhvr>
                                        <p:cTn id="152" dur="500" fill="hold"/>
                                        <p:tgtEl>
                                          <p:spTgt spid="62"/>
                                        </p:tgtEl>
                                        <p:attrNameLst>
                                          <p:attrName>ppt_x</p:attrName>
                                        </p:attrNameLst>
                                      </p:cBhvr>
                                      <p:tavLst>
                                        <p:tav tm="0">
                                          <p:val>
                                            <p:fltVal val="0.5"/>
                                          </p:val>
                                        </p:tav>
                                        <p:tav tm="100000">
                                          <p:val>
                                            <p:strVal val="#ppt_x"/>
                                          </p:val>
                                        </p:tav>
                                      </p:tavLst>
                                    </p:anim>
                                    <p:anim calcmode="lin" valueType="num">
                                      <p:cBhvr>
                                        <p:cTn id="153" dur="500" fill="hold"/>
                                        <p:tgtEl>
                                          <p:spTgt spid="62"/>
                                        </p:tgtEl>
                                        <p:attrNameLst>
                                          <p:attrName>ppt_y</p:attrName>
                                        </p:attrNameLst>
                                      </p:cBhvr>
                                      <p:tavLst>
                                        <p:tav tm="0">
                                          <p:val>
                                            <p:fltVal val="0.5"/>
                                          </p:val>
                                        </p:tav>
                                        <p:tav tm="100000">
                                          <p:val>
                                            <p:strVal val="#ppt_y"/>
                                          </p:val>
                                        </p:tav>
                                      </p:tavLst>
                                    </p:anim>
                                  </p:childTnLst>
                                </p:cTn>
                              </p:par>
                              <p:par>
                                <p:cTn id="154" presetID="53" presetClass="entr" presetSubtype="528" fill="hold" grpId="0" nodeType="withEffect">
                                  <p:stCondLst>
                                    <p:cond delay="750"/>
                                  </p:stCondLst>
                                  <p:childTnLst>
                                    <p:set>
                                      <p:cBhvr>
                                        <p:cTn id="155" dur="1" fill="hold">
                                          <p:stCondLst>
                                            <p:cond delay="0"/>
                                          </p:stCondLst>
                                        </p:cTn>
                                        <p:tgtEl>
                                          <p:spTgt spid="32"/>
                                        </p:tgtEl>
                                        <p:attrNameLst>
                                          <p:attrName>style.visibility</p:attrName>
                                        </p:attrNameLst>
                                      </p:cBhvr>
                                      <p:to>
                                        <p:strVal val="visible"/>
                                      </p:to>
                                    </p:set>
                                    <p:anim calcmode="lin" valueType="num">
                                      <p:cBhvr>
                                        <p:cTn id="156" dur="500" fill="hold"/>
                                        <p:tgtEl>
                                          <p:spTgt spid="32"/>
                                        </p:tgtEl>
                                        <p:attrNameLst>
                                          <p:attrName>ppt_w</p:attrName>
                                        </p:attrNameLst>
                                      </p:cBhvr>
                                      <p:tavLst>
                                        <p:tav tm="0">
                                          <p:val>
                                            <p:fltVal val="0"/>
                                          </p:val>
                                        </p:tav>
                                        <p:tav tm="100000">
                                          <p:val>
                                            <p:strVal val="#ppt_w"/>
                                          </p:val>
                                        </p:tav>
                                      </p:tavLst>
                                    </p:anim>
                                    <p:anim calcmode="lin" valueType="num">
                                      <p:cBhvr>
                                        <p:cTn id="157" dur="500" fill="hold"/>
                                        <p:tgtEl>
                                          <p:spTgt spid="32"/>
                                        </p:tgtEl>
                                        <p:attrNameLst>
                                          <p:attrName>ppt_h</p:attrName>
                                        </p:attrNameLst>
                                      </p:cBhvr>
                                      <p:tavLst>
                                        <p:tav tm="0">
                                          <p:val>
                                            <p:fltVal val="0"/>
                                          </p:val>
                                        </p:tav>
                                        <p:tav tm="100000">
                                          <p:val>
                                            <p:strVal val="#ppt_h"/>
                                          </p:val>
                                        </p:tav>
                                      </p:tavLst>
                                    </p:anim>
                                    <p:animEffect transition="in" filter="fade">
                                      <p:cBhvr>
                                        <p:cTn id="158" dur="500"/>
                                        <p:tgtEl>
                                          <p:spTgt spid="32"/>
                                        </p:tgtEl>
                                      </p:cBhvr>
                                    </p:animEffect>
                                    <p:anim calcmode="lin" valueType="num">
                                      <p:cBhvr>
                                        <p:cTn id="159" dur="500" fill="hold"/>
                                        <p:tgtEl>
                                          <p:spTgt spid="32"/>
                                        </p:tgtEl>
                                        <p:attrNameLst>
                                          <p:attrName>ppt_x</p:attrName>
                                        </p:attrNameLst>
                                      </p:cBhvr>
                                      <p:tavLst>
                                        <p:tav tm="0">
                                          <p:val>
                                            <p:fltVal val="0.5"/>
                                          </p:val>
                                        </p:tav>
                                        <p:tav tm="100000">
                                          <p:val>
                                            <p:strVal val="#ppt_x"/>
                                          </p:val>
                                        </p:tav>
                                      </p:tavLst>
                                    </p:anim>
                                    <p:anim calcmode="lin" valueType="num">
                                      <p:cBhvr>
                                        <p:cTn id="160"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4" grpId="0" animBg="1"/>
      <p:bldP spid="35" grpId="0" animBg="1"/>
      <p:bldP spid="36" grpId="0" animBg="1"/>
      <p:bldP spid="37" grpId="0" animBg="1"/>
      <p:bldP spid="42" grpId="0" build="allAtOnce"/>
      <p:bldP spid="44" grpId="0"/>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32" grpId="0" animBg="1"/>
      <p:bldP spid="6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13"/>
          <p:cNvSpPr txBox="1"/>
          <p:nvPr/>
        </p:nvSpPr>
        <p:spPr>
          <a:xfrm>
            <a:off x="661788" y="1500180"/>
            <a:ext cx="5184658" cy="612934"/>
          </a:xfrm>
          <a:prstGeom prst="roundRect">
            <a:avLst/>
          </a:prstGeom>
          <a:solidFill>
            <a:srgbClr val="C00000"/>
          </a:solidFill>
        </p:spPr>
        <p:txBody>
          <a:bodyPr wrap="square" lIns="68562" tIns="0" rIns="68562" bIns="0" rtlCol="0" anchor="t">
            <a:spAutoFit/>
          </a:bodyPr>
          <a:lstStyle>
            <a:defPPr>
              <a:defRPr lang="zh-CN"/>
            </a:defPPr>
            <a:lvl1pPr lvl="0" algn="r" fontAlgn="base">
              <a:lnSpc>
                <a:spcPct val="150000"/>
              </a:lnSpc>
              <a:spcBef>
                <a:spcPct val="0"/>
              </a:spcBef>
              <a:spcAft>
                <a:spcPct val="0"/>
              </a:spcAft>
              <a:defRPr b="1">
                <a:solidFill>
                  <a:schemeClr val="bg1"/>
                </a:solidFill>
                <a:latin typeface="Century Gothic" panose="020B0502020202020204" pitchFamily="34" charset="0"/>
                <a:ea typeface="微软雅黑" panose="020B0503020204020204" pitchFamily="34" charset="-122"/>
                <a:cs typeface="华文黑体" pitchFamily="2" charset="-122"/>
              </a:defRPr>
            </a:lvl1pPr>
          </a:lstStyle>
          <a:p>
            <a:pPr algn="ctr">
              <a:lnSpc>
                <a:spcPct val="200000"/>
              </a:lnSpc>
            </a:pPr>
            <a:r>
              <a:rPr lang="zh-CN" altLang="en-US" dirty="0">
                <a:sym typeface="Century Gothic" panose="020B0502020202020204" pitchFamily="34" charset="0"/>
              </a:rPr>
              <a:t>过去不等于未来？</a:t>
            </a:r>
            <a:endParaRPr lang="zh-CN" altLang="en-US" dirty="0">
              <a:sym typeface="Century Gothic" panose="020B0502020202020204" pitchFamily="34" charset="0"/>
            </a:endParaRPr>
          </a:p>
        </p:txBody>
      </p:sp>
      <p:sp>
        <p:nvSpPr>
          <p:cNvPr id="36" name="TextBox 12"/>
          <p:cNvSpPr txBox="1"/>
          <p:nvPr/>
        </p:nvSpPr>
        <p:spPr>
          <a:xfrm>
            <a:off x="608606" y="2590310"/>
            <a:ext cx="5463592" cy="715562"/>
          </a:xfrm>
          <a:prstGeom prst="rect">
            <a:avLst/>
          </a:prstGeom>
          <a:noFill/>
        </p:spPr>
        <p:txBody>
          <a:bodyPr wrap="square" lIns="68562" tIns="34281" rIns="68562" bIns="34281" rtlCol="0">
            <a:spAutoFit/>
          </a:bodyPr>
          <a:lstStyle/>
          <a:p>
            <a:pPr lvl="0" fontAlgn="base">
              <a:lnSpc>
                <a:spcPct val="200000"/>
              </a:lnSpc>
              <a:spcBef>
                <a:spcPct val="0"/>
              </a:spcBef>
              <a:spcAft>
                <a:spcPct val="0"/>
              </a:spcAft>
            </a:pPr>
            <a:r>
              <a:rPr lang="zh-CN" altLang="en-US" sz="105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成功的规律表明：有什么样的内心期望，你就会选择什么样的信念，接着就会有什么样的处事态度以及什么样的行为，因此，也就有了什么样的结果。</a:t>
            </a:r>
            <a:endParaRPr lang="zh-CN" altLang="en-US" sz="105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7" name="TextBox 13"/>
          <p:cNvSpPr txBox="1"/>
          <p:nvPr/>
        </p:nvSpPr>
        <p:spPr>
          <a:xfrm>
            <a:off x="659773" y="1980458"/>
            <a:ext cx="5152859" cy="612934"/>
          </a:xfrm>
          <a:prstGeom prst="roundRect">
            <a:avLst/>
          </a:prstGeom>
          <a:solidFill>
            <a:srgbClr val="C00000"/>
          </a:solidFill>
        </p:spPr>
        <p:txBody>
          <a:bodyPr wrap="square" lIns="68562" tIns="0" rIns="68562" bIns="0" rtlCol="0" anchor="t">
            <a:spAutoFit/>
          </a:bodyPr>
          <a:lstStyle>
            <a:defPPr>
              <a:defRPr lang="zh-CN"/>
            </a:defPPr>
            <a:lvl1pPr lvl="0" algn="r" fontAlgn="base">
              <a:lnSpc>
                <a:spcPct val="150000"/>
              </a:lnSpc>
              <a:spcBef>
                <a:spcPct val="0"/>
              </a:spcBef>
              <a:spcAft>
                <a:spcPct val="0"/>
              </a:spcAft>
              <a:defRPr b="1">
                <a:solidFill>
                  <a:schemeClr val="bg1"/>
                </a:solidFill>
                <a:latin typeface="Century Gothic" panose="020B0502020202020204" pitchFamily="34" charset="0"/>
                <a:ea typeface="微软雅黑" panose="020B0503020204020204" pitchFamily="34" charset="-122"/>
                <a:cs typeface="华文黑体" pitchFamily="2" charset="-122"/>
              </a:defRPr>
            </a:lvl1pPr>
          </a:lstStyle>
          <a:p>
            <a:pPr algn="ctr">
              <a:lnSpc>
                <a:spcPct val="200000"/>
              </a:lnSpc>
            </a:pPr>
            <a:r>
              <a:rPr lang="zh-CN" altLang="en-US" dirty="0">
                <a:sym typeface="Century Gothic" panose="020B0502020202020204" pitchFamily="34" charset="0"/>
              </a:rPr>
              <a:t>成功取决于期望</a:t>
            </a:r>
            <a:endParaRPr lang="zh-CN" altLang="en-US" dirty="0">
              <a:sym typeface="Century Gothic" panose="020B0502020202020204" pitchFamily="34" charset="0"/>
            </a:endParaRPr>
          </a:p>
        </p:txBody>
      </p:sp>
      <p:sp>
        <p:nvSpPr>
          <p:cNvPr id="42" name="TextBox 12"/>
          <p:cNvSpPr txBox="1"/>
          <p:nvPr/>
        </p:nvSpPr>
        <p:spPr>
          <a:xfrm>
            <a:off x="571472" y="4091661"/>
            <a:ext cx="5643602" cy="715562"/>
          </a:xfrm>
          <a:prstGeom prst="rect">
            <a:avLst/>
          </a:prstGeom>
          <a:noFill/>
        </p:spPr>
        <p:txBody>
          <a:bodyPr wrap="square" lIns="68562" tIns="34281" rIns="68562" bIns="34281" rtlCol="0">
            <a:spAutoFit/>
          </a:bodyPr>
          <a:lstStyle/>
          <a:p>
            <a:pPr lvl="0" fontAlgn="base">
              <a:lnSpc>
                <a:spcPct val="200000"/>
              </a:lnSpc>
              <a:spcBef>
                <a:spcPct val="0"/>
              </a:spcBef>
              <a:spcAft>
                <a:spcPct val="0"/>
              </a:spcAft>
            </a:pPr>
            <a:r>
              <a:rPr lang="zh-CN" altLang="en-US" sz="105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积极思维者对事物永远都能找到积极的解释，然后寻求积极的解决办法，最终得到积极的后果。接下来，积极的结果又会正向强化他积极的情绪，从而又使他成为更加积极的思维者。</a:t>
            </a:r>
            <a:endParaRPr lang="zh-CN" altLang="en-US" sz="105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43" name="TextBox 13"/>
          <p:cNvSpPr txBox="1"/>
          <p:nvPr/>
        </p:nvSpPr>
        <p:spPr>
          <a:xfrm>
            <a:off x="661786" y="3393115"/>
            <a:ext cx="5481849" cy="612934"/>
          </a:xfrm>
          <a:prstGeom prst="roundRect">
            <a:avLst/>
          </a:prstGeom>
          <a:solidFill>
            <a:srgbClr val="C00000"/>
          </a:solidFill>
        </p:spPr>
        <p:txBody>
          <a:bodyPr wrap="square" lIns="68562" tIns="0" rIns="68562" bIns="0" rtlCol="0" anchor="t">
            <a:spAutoFit/>
          </a:bodyPr>
          <a:lstStyle>
            <a:defPPr>
              <a:defRPr lang="zh-CN"/>
            </a:defPPr>
            <a:lvl1pPr lvl="0" algn="r" fontAlgn="base">
              <a:lnSpc>
                <a:spcPct val="150000"/>
              </a:lnSpc>
              <a:spcBef>
                <a:spcPct val="0"/>
              </a:spcBef>
              <a:spcAft>
                <a:spcPct val="0"/>
              </a:spcAft>
              <a:defRPr b="1">
                <a:solidFill>
                  <a:schemeClr val="bg1"/>
                </a:solidFill>
                <a:latin typeface="Century Gothic" panose="020B0502020202020204" pitchFamily="34" charset="0"/>
                <a:ea typeface="微软雅黑" panose="020B0503020204020204" pitchFamily="34" charset="-122"/>
                <a:cs typeface="华文黑体" pitchFamily="2" charset="-122"/>
              </a:defRPr>
            </a:lvl1pPr>
          </a:lstStyle>
          <a:p>
            <a:pPr algn="ctr">
              <a:lnSpc>
                <a:spcPct val="200000"/>
              </a:lnSpc>
            </a:pPr>
            <a:r>
              <a:rPr lang="zh-CN" altLang="en-US" dirty="0">
                <a:sym typeface="Century Gothic" panose="020B0502020202020204" pitchFamily="34" charset="0"/>
              </a:rPr>
              <a:t>积极心态</a:t>
            </a:r>
            <a:endParaRPr lang="zh-CN" altLang="en-US" dirty="0">
              <a:sym typeface="Century Gothic" panose="020B0502020202020204" pitchFamily="34" charset="0"/>
            </a:endParaRPr>
          </a:p>
        </p:txBody>
      </p:sp>
      <p:pic>
        <p:nvPicPr>
          <p:cNvPr id="41" name="图片 40" descr="E:\素材\科技\f734cdf2056edc0eed750be4e20441a2.pngf734cdf2056edc0eed750be4e20441a2"/>
          <p:cNvPicPr>
            <a:picLocks noChangeAspect="1" noChangeArrowheads="1"/>
          </p:cNvPicPr>
          <p:nvPr/>
        </p:nvPicPr>
        <p:blipFill>
          <a:blip r:embed="rId1" cstate="print"/>
          <a:srcRect/>
          <a:stretch>
            <a:fillRect/>
          </a:stretch>
        </p:blipFill>
        <p:spPr bwMode="auto">
          <a:xfrm>
            <a:off x="6178936" y="1232287"/>
            <a:ext cx="2395913" cy="3161132"/>
          </a:xfrm>
          <a:prstGeom prst="rect">
            <a:avLst/>
          </a:prstGeom>
          <a:noFill/>
          <a:ln w="9525">
            <a:noFill/>
            <a:miter lim="800000"/>
            <a:headEnd/>
            <a:tailEnd/>
          </a:ln>
        </p:spPr>
      </p:pic>
      <p:sp>
        <p:nvSpPr>
          <p:cNvPr id="10" name="文本框 9"/>
          <p:cNvSpPr txBox="1">
            <a:spLocks noChangeArrowheads="1"/>
          </p:cNvSpPr>
          <p:nvPr/>
        </p:nvSpPr>
        <p:spPr bwMode="auto">
          <a:xfrm>
            <a:off x="1258044" y="524957"/>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为成功坚定几个信念</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15"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图片 15"/>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par>
                                <p:cTn id="20" presetID="42" presetClass="entr" presetSubtype="0"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1000"/>
                                        <p:tgtEl>
                                          <p:spTgt spid="41"/>
                                        </p:tgtEl>
                                      </p:cBhvr>
                                    </p:animEffect>
                                    <p:anim calcmode="lin" valueType="num">
                                      <p:cBhvr>
                                        <p:cTn id="23" dur="1000" fill="hold"/>
                                        <p:tgtEl>
                                          <p:spTgt spid="41"/>
                                        </p:tgtEl>
                                        <p:attrNameLst>
                                          <p:attrName>ppt_x</p:attrName>
                                        </p:attrNameLst>
                                      </p:cBhvr>
                                      <p:tavLst>
                                        <p:tav tm="0">
                                          <p:val>
                                            <p:strVal val="#ppt_x"/>
                                          </p:val>
                                        </p:tav>
                                        <p:tav tm="100000">
                                          <p:val>
                                            <p:strVal val="#ppt_x"/>
                                          </p:val>
                                        </p:tav>
                                      </p:tavLst>
                                    </p:anim>
                                    <p:anim calcmode="lin" valueType="num">
                                      <p:cBhvr>
                                        <p:cTn id="24" dur="1000" fill="hold"/>
                                        <p:tgtEl>
                                          <p:spTgt spid="41"/>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42"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15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37" grpId="0" animBg="1"/>
      <p:bldP spid="42" grpId="0"/>
      <p:bldP spid="43" grpId="0" animBg="1"/>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12"/>
          <p:cNvSpPr txBox="1"/>
          <p:nvPr/>
        </p:nvSpPr>
        <p:spPr>
          <a:xfrm>
            <a:off x="4669633" y="1605162"/>
            <a:ext cx="3545705" cy="649519"/>
          </a:xfrm>
          <a:prstGeom prst="rect">
            <a:avLst/>
          </a:prstGeom>
          <a:noFill/>
        </p:spPr>
        <p:txBody>
          <a:bodyPr wrap="square" lIns="68562" tIns="34281" rIns="68562" bIns="34281" rtlCol="0">
            <a:spAutoFit/>
          </a:bodyPr>
          <a:lstStyle/>
          <a:p>
            <a:pPr lvl="0" fontAlgn="base">
              <a:lnSpc>
                <a:spcPct val="130000"/>
              </a:lnSpc>
              <a:spcBef>
                <a:spcPct val="0"/>
              </a:spcBef>
              <a:spcAft>
                <a:spcPct val="0"/>
              </a:spcAft>
            </a:pPr>
            <a:r>
              <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事物的变化一开始常常毫不起眼，而达到一定的量之后，即使每次依然变化一点点，其速度将快的惊人。每次一点点的放大，最终可能会带来一场“翻天覆地”的变化。</a:t>
            </a:r>
            <a:endPar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1" name="TextBox 13"/>
          <p:cNvSpPr txBox="1"/>
          <p:nvPr/>
        </p:nvSpPr>
        <p:spPr>
          <a:xfrm>
            <a:off x="4679129" y="1101548"/>
            <a:ext cx="3534281" cy="459700"/>
          </a:xfrm>
          <a:prstGeom prst="roundRect">
            <a:avLst/>
          </a:prstGeom>
          <a:solidFill>
            <a:srgbClr val="C00000"/>
          </a:solidFill>
        </p:spPr>
        <p:txBody>
          <a:bodyPr wrap="square" lIns="68562" tIns="0" rIns="68562" bIns="0" rtlCol="0" anchor="t">
            <a:spAutoFit/>
          </a:bodyPr>
          <a:lstStyle>
            <a:defPPr>
              <a:defRPr lang="zh-CN"/>
            </a:defPPr>
            <a:lvl1pPr lvl="0" algn="r" fontAlgn="base">
              <a:lnSpc>
                <a:spcPct val="150000"/>
              </a:lnSpc>
              <a:spcBef>
                <a:spcPct val="0"/>
              </a:spcBef>
              <a:spcAft>
                <a:spcPct val="0"/>
              </a:spcAft>
              <a:defRPr b="1">
                <a:solidFill>
                  <a:schemeClr val="tx1">
                    <a:lumMod val="90000"/>
                    <a:lumOff val="10000"/>
                  </a:schemeClr>
                </a:solidFill>
                <a:latin typeface="Century Gothic" panose="020B0502020202020204" pitchFamily="34" charset="0"/>
                <a:ea typeface="微软雅黑" panose="020B0503020204020204" pitchFamily="34" charset="-122"/>
                <a:cs typeface="华文黑体" pitchFamily="2" charset="-122"/>
              </a:defRPr>
            </a:lvl1pPr>
          </a:lstStyle>
          <a:p>
            <a:pPr algn="ctr"/>
            <a:r>
              <a:rPr lang="zh-CN" altLang="en-US" dirty="0">
                <a:solidFill>
                  <a:schemeClr val="bg1"/>
                </a:solidFill>
                <a:sym typeface="Century Gothic" panose="020B0502020202020204" pitchFamily="34" charset="0"/>
              </a:rPr>
              <a:t>每天进步一点点</a:t>
            </a:r>
            <a:endParaRPr lang="zh-CN" altLang="en-US" dirty="0">
              <a:solidFill>
                <a:schemeClr val="bg1"/>
              </a:solidFill>
              <a:sym typeface="Century Gothic" panose="020B0502020202020204" pitchFamily="34" charset="0"/>
            </a:endParaRPr>
          </a:p>
        </p:txBody>
      </p:sp>
      <p:sp>
        <p:nvSpPr>
          <p:cNvPr id="32" name="TextBox 12"/>
          <p:cNvSpPr txBox="1"/>
          <p:nvPr/>
        </p:nvSpPr>
        <p:spPr>
          <a:xfrm>
            <a:off x="4673974" y="2747508"/>
            <a:ext cx="3808238" cy="1049628"/>
          </a:xfrm>
          <a:prstGeom prst="rect">
            <a:avLst/>
          </a:prstGeom>
          <a:noFill/>
        </p:spPr>
        <p:txBody>
          <a:bodyPr wrap="square" lIns="68562" tIns="34281" rIns="68562" bIns="34281" rtlCol="0">
            <a:spAutoFit/>
          </a:bodyPr>
          <a:lstStyle/>
          <a:p>
            <a:pPr lvl="0" fontAlgn="base">
              <a:lnSpc>
                <a:spcPct val="130000"/>
              </a:lnSpc>
              <a:spcBef>
                <a:spcPct val="0"/>
              </a:spcBef>
              <a:spcAft>
                <a:spcPct val="0"/>
              </a:spcAft>
            </a:pPr>
            <a:r>
              <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许多人都斤斤计较，不愿做份外事，于是他们常常</a:t>
            </a:r>
            <a:endPar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lvl="0" fontAlgn="base">
              <a:lnSpc>
                <a:spcPct val="130000"/>
              </a:lnSpc>
              <a:spcBef>
                <a:spcPct val="0"/>
              </a:spcBef>
              <a:spcAft>
                <a:spcPct val="0"/>
              </a:spcAft>
            </a:pPr>
            <a:r>
              <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也就得不到“份外”的锻炼、“份外”的机会，以及“份</a:t>
            </a:r>
            <a:endPar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lvl="0" fontAlgn="base">
              <a:lnSpc>
                <a:spcPct val="130000"/>
              </a:lnSpc>
              <a:spcBef>
                <a:spcPct val="0"/>
              </a:spcBef>
              <a:spcAft>
                <a:spcPct val="0"/>
              </a:spcAft>
            </a:pPr>
            <a:r>
              <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外”的回报。因此，他们一辈子也只能做他那一份小</a:t>
            </a:r>
            <a:endPar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lvl="0" fontAlgn="base">
              <a:lnSpc>
                <a:spcPct val="130000"/>
              </a:lnSpc>
              <a:spcBef>
                <a:spcPct val="0"/>
              </a:spcBef>
              <a:spcAft>
                <a:spcPct val="0"/>
              </a:spcAft>
            </a:pPr>
            <a:r>
              <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得可怜的“份内事”，以及得到那一份被自己一直抱怨</a:t>
            </a:r>
            <a:endPar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lvl="0" fontAlgn="base">
              <a:lnSpc>
                <a:spcPct val="130000"/>
              </a:lnSpc>
              <a:spcBef>
                <a:spcPct val="0"/>
              </a:spcBef>
              <a:spcAft>
                <a:spcPct val="0"/>
              </a:spcAft>
            </a:pPr>
            <a:r>
              <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“小的可怜”的份内回报。</a:t>
            </a:r>
            <a:endPar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3" name="TextBox 13"/>
          <p:cNvSpPr txBox="1"/>
          <p:nvPr/>
        </p:nvSpPr>
        <p:spPr>
          <a:xfrm>
            <a:off x="4677875" y="2255097"/>
            <a:ext cx="3642664" cy="459700"/>
          </a:xfrm>
          <a:prstGeom prst="roundRect">
            <a:avLst/>
          </a:prstGeom>
          <a:solidFill>
            <a:srgbClr val="C00000"/>
          </a:solidFill>
        </p:spPr>
        <p:txBody>
          <a:bodyPr wrap="square" lIns="68562" tIns="0" rIns="68562" bIns="0" rtlCol="0" anchor="t">
            <a:spAutoFit/>
          </a:bodyPr>
          <a:lstStyle>
            <a:defPPr>
              <a:defRPr lang="zh-CN"/>
            </a:defPPr>
            <a:lvl1pPr lvl="0" algn="r" fontAlgn="base">
              <a:lnSpc>
                <a:spcPct val="150000"/>
              </a:lnSpc>
              <a:spcBef>
                <a:spcPct val="0"/>
              </a:spcBef>
              <a:spcAft>
                <a:spcPct val="0"/>
              </a:spcAft>
              <a:defRPr b="1">
                <a:solidFill>
                  <a:schemeClr val="bg1"/>
                </a:solidFill>
                <a:latin typeface="Century Gothic" panose="020B0502020202020204" pitchFamily="34" charset="0"/>
                <a:ea typeface="微软雅黑" panose="020B0503020204020204" pitchFamily="34" charset="-122"/>
                <a:cs typeface="华文黑体" pitchFamily="2" charset="-122"/>
              </a:defRPr>
            </a:lvl1pPr>
          </a:lstStyle>
          <a:p>
            <a:pPr algn="ctr"/>
            <a:r>
              <a:rPr lang="zh-CN" altLang="en-US" dirty="0">
                <a:sym typeface="Century Gothic" panose="020B0502020202020204" pitchFamily="34" charset="0"/>
              </a:rPr>
              <a:t>干好份内事，多干份外事</a:t>
            </a:r>
            <a:endParaRPr lang="zh-CN" altLang="en-US" dirty="0">
              <a:sym typeface="Century Gothic" panose="020B0502020202020204" pitchFamily="34" charset="0"/>
            </a:endParaRPr>
          </a:p>
        </p:txBody>
      </p:sp>
      <p:sp>
        <p:nvSpPr>
          <p:cNvPr id="38" name="TextBox 12"/>
          <p:cNvSpPr txBox="1"/>
          <p:nvPr/>
        </p:nvSpPr>
        <p:spPr>
          <a:xfrm>
            <a:off x="4625564" y="4308403"/>
            <a:ext cx="3809752" cy="647788"/>
          </a:xfrm>
          <a:prstGeom prst="rect">
            <a:avLst/>
          </a:prstGeom>
          <a:noFill/>
        </p:spPr>
        <p:txBody>
          <a:bodyPr wrap="square" lIns="68562" tIns="34281" rIns="68562" bIns="34281" rtlCol="0">
            <a:spAutoFit/>
          </a:bodyPr>
          <a:lstStyle/>
          <a:p>
            <a:pPr defTabSz="685800" fontAlgn="base">
              <a:lnSpc>
                <a:spcPct val="130000"/>
              </a:lnSpc>
              <a:spcBef>
                <a:spcPct val="0"/>
              </a:spcBef>
              <a:spcAft>
                <a:spcPct val="0"/>
              </a:spcAft>
              <a:defRPr/>
            </a:pPr>
            <a:r>
              <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看你的行动计划是否合理可行，先行检验一下，比如：告诉上级领导自己的目标，寻求他的辅导和支持，制定策略。</a:t>
            </a:r>
            <a:endPar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defTabSz="685800" fontAlgn="base">
              <a:lnSpc>
                <a:spcPct val="130000"/>
              </a:lnSpc>
              <a:spcBef>
                <a:spcPct val="0"/>
              </a:spcBef>
              <a:spcAft>
                <a:spcPct val="0"/>
              </a:spcAft>
              <a:defRPr/>
            </a:pPr>
            <a:endPar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9" name="TextBox 13"/>
          <p:cNvSpPr txBox="1"/>
          <p:nvPr/>
        </p:nvSpPr>
        <p:spPr>
          <a:xfrm>
            <a:off x="4684544" y="3832661"/>
            <a:ext cx="3642664" cy="459700"/>
          </a:xfrm>
          <a:prstGeom prst="roundRect">
            <a:avLst/>
          </a:prstGeom>
          <a:solidFill>
            <a:srgbClr val="C00000"/>
          </a:solidFill>
        </p:spPr>
        <p:txBody>
          <a:bodyPr wrap="square" lIns="68562" tIns="0" rIns="68562" bIns="0" rtlCol="0" anchor="t">
            <a:spAutoFit/>
          </a:bodyPr>
          <a:lstStyle>
            <a:defPPr>
              <a:defRPr lang="zh-CN"/>
            </a:defPPr>
            <a:lvl1pPr lvl="0" algn="r" fontAlgn="base">
              <a:lnSpc>
                <a:spcPct val="150000"/>
              </a:lnSpc>
              <a:spcBef>
                <a:spcPct val="0"/>
              </a:spcBef>
              <a:spcAft>
                <a:spcPct val="0"/>
              </a:spcAft>
              <a:defRPr b="1">
                <a:solidFill>
                  <a:schemeClr val="bg1"/>
                </a:solidFill>
                <a:latin typeface="Century Gothic" panose="020B0502020202020204" pitchFamily="34" charset="0"/>
                <a:ea typeface="微软雅黑" panose="020B0503020204020204" pitchFamily="34" charset="-122"/>
                <a:cs typeface="华文黑体" pitchFamily="2" charset="-122"/>
              </a:defRPr>
            </a:lvl1pPr>
          </a:lstStyle>
          <a:p>
            <a:pPr algn="ctr"/>
            <a:r>
              <a:rPr lang="zh-CN" altLang="en-US" dirty="0">
                <a:sym typeface="Century Gothic" panose="020B0502020202020204" pitchFamily="34" charset="0"/>
              </a:rPr>
              <a:t>做人做事注重细节</a:t>
            </a:r>
            <a:endParaRPr lang="zh-CN" altLang="en-US" dirty="0">
              <a:sym typeface="Century Gothic" panose="020B0502020202020204" pitchFamily="34" charset="0"/>
            </a:endParaRPr>
          </a:p>
        </p:txBody>
      </p:sp>
      <p:pic>
        <p:nvPicPr>
          <p:cNvPr id="34" name="图片 33" descr="E:\素材\科技\b75e6c6e993d38759bb4769c90054c0a.pngb75e6c6e993d38759bb4769c90054c0a"/>
          <p:cNvPicPr>
            <a:picLocks noChangeAspect="1" noChangeArrowheads="1"/>
          </p:cNvPicPr>
          <p:nvPr/>
        </p:nvPicPr>
        <p:blipFill>
          <a:blip r:embed="rId1" cstate="print"/>
          <a:srcRect/>
          <a:stretch>
            <a:fillRect/>
          </a:stretch>
        </p:blipFill>
        <p:spPr bwMode="auto">
          <a:xfrm>
            <a:off x="822481" y="1071552"/>
            <a:ext cx="3695954" cy="3786798"/>
          </a:xfrm>
          <a:prstGeom prst="rect">
            <a:avLst/>
          </a:prstGeom>
          <a:noFill/>
          <a:ln w="9525">
            <a:noFill/>
            <a:miter lim="800000"/>
            <a:headEnd/>
            <a:tailEnd/>
          </a:ln>
        </p:spPr>
      </p:pic>
      <p:sp>
        <p:nvSpPr>
          <p:cNvPr id="11" name="文本框 9"/>
          <p:cNvSpPr txBox="1">
            <a:spLocks noChangeArrowheads="1"/>
          </p:cNvSpPr>
          <p:nvPr/>
        </p:nvSpPr>
        <p:spPr bwMode="auto">
          <a:xfrm>
            <a:off x="1400920" y="524957"/>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为成功坚定几个信念</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16"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7" name="图片 16"/>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500"/>
                                        <p:tgtEl>
                                          <p:spTgt spid="3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par>
                                <p:cTn id="23" presetID="42"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0"/>
                                        <p:tgtEl>
                                          <p:spTgt spid="34"/>
                                        </p:tgtEl>
                                      </p:cBhvr>
                                    </p:animEffect>
                                    <p:anim calcmode="lin" valueType="num">
                                      <p:cBhvr>
                                        <p:cTn id="26" dur="1000" fill="hold"/>
                                        <p:tgtEl>
                                          <p:spTgt spid="34"/>
                                        </p:tgtEl>
                                        <p:attrNameLst>
                                          <p:attrName>ppt_x</p:attrName>
                                        </p:attrNameLst>
                                      </p:cBhvr>
                                      <p:tavLst>
                                        <p:tav tm="0">
                                          <p:val>
                                            <p:strVal val="#ppt_x"/>
                                          </p:val>
                                        </p:tav>
                                        <p:tav tm="100000">
                                          <p:val>
                                            <p:strVal val="#ppt_x"/>
                                          </p:val>
                                        </p:tav>
                                      </p:tavLst>
                                    </p:anim>
                                    <p:anim calcmode="lin" valueType="num">
                                      <p:cBhvr>
                                        <p:cTn id="27" dur="10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500"/>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15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p:bldP spid="33" grpId="0" animBg="1"/>
      <p:bldP spid="38" grpId="0"/>
      <p:bldP spid="39" grpId="0" animBg="1"/>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S1ide-Rectangle 30"/>
          <p:cNvSpPr/>
          <p:nvPr/>
        </p:nvSpPr>
        <p:spPr>
          <a:xfrm>
            <a:off x="361709" y="2301728"/>
            <a:ext cx="5639051" cy="698650"/>
          </a:xfrm>
          <a:prstGeom prst="rect">
            <a:avLst/>
          </a:prstGeom>
        </p:spPr>
        <p:txBody>
          <a:bodyPr wrap="square" lIns="0" tIns="0" rIns="0" bIns="0" anchor="t" anchorCtr="1">
            <a:noAutofit/>
          </a:bodyPr>
          <a:lstStyle/>
          <a:p>
            <a:pPr lvl="0" fontAlgn="base">
              <a:lnSpc>
                <a:spcPct val="200000"/>
              </a:lnSpc>
              <a:spcBef>
                <a:spcPct val="0"/>
              </a:spcBef>
              <a:spcAft>
                <a:spcPct val="0"/>
              </a:spcAft>
            </a:pPr>
            <a:r>
              <a:rPr lang="zh-CN" altLang="en-US" sz="11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什么是不简单？将简单的事情千万次地做好就是不简单。</a:t>
            </a:r>
            <a:endParaRPr lang="en-US" altLang="zh-CN" sz="11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lvl="0" fontAlgn="base">
              <a:lnSpc>
                <a:spcPct val="200000"/>
              </a:lnSpc>
              <a:spcBef>
                <a:spcPct val="0"/>
              </a:spcBef>
              <a:spcAft>
                <a:spcPct val="0"/>
              </a:spcAft>
            </a:pPr>
            <a:r>
              <a:rPr lang="zh-CN" altLang="en-US" sz="11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你</a:t>
            </a:r>
            <a:r>
              <a:rPr lang="zh-CN" altLang="en-US" sz="11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如果没有足够的耐心去等待成功，你就必须用一生的耐心去面对失败。</a:t>
            </a:r>
            <a:endParaRPr lang="zh-CN" altLang="en-US" sz="11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lvl="0" fontAlgn="base">
              <a:lnSpc>
                <a:spcPct val="200000"/>
              </a:lnSpc>
              <a:spcBef>
                <a:spcPct val="0"/>
              </a:spcBef>
              <a:spcAft>
                <a:spcPct val="0"/>
              </a:spcAft>
            </a:pPr>
            <a:r>
              <a:rPr lang="zh-CN" altLang="en-US" sz="11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                                                                                          </a:t>
            </a:r>
            <a:endParaRPr lang="zh-CN" altLang="en-US" sz="11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7" name="iS1ide-Rectangle 33"/>
          <p:cNvSpPr/>
          <p:nvPr/>
        </p:nvSpPr>
        <p:spPr>
          <a:xfrm>
            <a:off x="840522" y="3821216"/>
            <a:ext cx="4445858" cy="679360"/>
          </a:xfrm>
          <a:prstGeom prst="rect">
            <a:avLst/>
          </a:prstGeom>
        </p:spPr>
        <p:txBody>
          <a:bodyPr wrap="square" lIns="0" tIns="0" rIns="0" bIns="0" anchor="t" anchorCtr="1">
            <a:noAutofit/>
          </a:bodyPr>
          <a:lstStyle/>
          <a:p>
            <a:pPr fontAlgn="base">
              <a:lnSpc>
                <a:spcPct val="200000"/>
              </a:lnSpc>
              <a:spcBef>
                <a:spcPct val="0"/>
              </a:spcBef>
              <a:spcAft>
                <a:spcPct val="0"/>
              </a:spcAft>
            </a:pPr>
            <a:r>
              <a:rPr lang="zh-CN" altLang="en-US" sz="105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一切的想法，一切的做法，最终都必须归结为一种习惯</a:t>
            </a:r>
            <a:r>
              <a:rPr lang="en-US" altLang="zh-CN" sz="105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a:t>
            </a:r>
            <a:r>
              <a:rPr lang="zh-CN" altLang="en-US" sz="105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这样，才会对人的成功产生持续的力量。所以</a:t>
            </a:r>
            <a:r>
              <a:rPr lang="en-US" altLang="zh-CN" sz="105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a:t>
            </a:r>
            <a:r>
              <a:rPr lang="zh-CN" altLang="en-US" sz="105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一旦你养成了成功者身上的好习惯，你会发现自己“不成功都很难”。</a:t>
            </a:r>
            <a:endParaRPr lang="zh-CN" altLang="en-US" sz="105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fontAlgn="base">
              <a:lnSpc>
                <a:spcPct val="200000"/>
              </a:lnSpc>
              <a:spcBef>
                <a:spcPct val="0"/>
              </a:spcBef>
              <a:spcAft>
                <a:spcPct val="0"/>
              </a:spcAft>
            </a:pPr>
            <a:endParaRPr lang="zh-CN" altLang="en-US" sz="105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8" name="矩形 37"/>
          <p:cNvSpPr/>
          <p:nvPr/>
        </p:nvSpPr>
        <p:spPr>
          <a:xfrm>
            <a:off x="822481" y="1607337"/>
            <a:ext cx="4338729" cy="623229"/>
          </a:xfrm>
          <a:prstGeom prst="rect">
            <a:avLst/>
          </a:prstGeom>
          <a:solidFill>
            <a:srgbClr val="C00000"/>
          </a:solidFill>
        </p:spPr>
        <p:txBody>
          <a:bodyPr wrap="square" lIns="68562" tIns="34281" rIns="68562" bIns="34281">
            <a:spAutoFit/>
          </a:bodyPr>
          <a:lstStyle/>
          <a:p>
            <a:pPr lvl="0" algn="ctr" fontAlgn="base">
              <a:lnSpc>
                <a:spcPct val="200000"/>
              </a:lnSpc>
              <a:spcBef>
                <a:spcPct val="0"/>
              </a:spcBef>
              <a:spcAft>
                <a:spcPct val="0"/>
              </a:spcAft>
            </a:pPr>
            <a:r>
              <a:rPr lang="zh-CN" altLang="en-US" b="1" smtClean="0">
                <a:solidFill>
                  <a:srgbClr val="FFFFFF"/>
                </a:solidFill>
                <a:latin typeface="Century Gothic" panose="020B0502020202020204" pitchFamily="34" charset="0"/>
                <a:ea typeface="微软雅黑" panose="020B0503020204020204" pitchFamily="34" charset="-122"/>
                <a:sym typeface="Century Gothic" panose="020B0502020202020204" pitchFamily="34" charset="0"/>
              </a:rPr>
              <a:t>成功就是坚持到底</a:t>
            </a:r>
            <a:endParaRPr lang="zh-CN" altLang="en-US" b="1" dirty="0">
              <a:solidFill>
                <a:srgbClr val="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9" name="矩形 38"/>
          <p:cNvSpPr/>
          <p:nvPr/>
        </p:nvSpPr>
        <p:spPr>
          <a:xfrm>
            <a:off x="822481" y="3161114"/>
            <a:ext cx="4356551" cy="623229"/>
          </a:xfrm>
          <a:prstGeom prst="rect">
            <a:avLst/>
          </a:prstGeom>
          <a:solidFill>
            <a:srgbClr val="C00000"/>
          </a:solidFill>
        </p:spPr>
        <p:txBody>
          <a:bodyPr wrap="square" lIns="68562" tIns="34281" rIns="68562" bIns="34281">
            <a:spAutoFit/>
          </a:bodyPr>
          <a:lstStyle/>
          <a:p>
            <a:pPr lvl="0" algn="ctr" fontAlgn="base">
              <a:lnSpc>
                <a:spcPct val="200000"/>
              </a:lnSpc>
              <a:spcBef>
                <a:spcPct val="0"/>
              </a:spcBef>
              <a:spcAft>
                <a:spcPct val="0"/>
              </a:spcAft>
            </a:pPr>
            <a:r>
              <a:rPr lang="zh-CN" altLang="en-US" b="1" smtClean="0">
                <a:solidFill>
                  <a:srgbClr val="FFFFFF"/>
                </a:solidFill>
                <a:latin typeface="Century Gothic" panose="020B0502020202020204" pitchFamily="34" charset="0"/>
                <a:ea typeface="微软雅黑" panose="020B0503020204020204" pitchFamily="34" charset="-122"/>
                <a:sym typeface="Century Gothic" panose="020B0502020202020204" pitchFamily="34" charset="0"/>
              </a:rPr>
              <a:t>成功是因为习惯</a:t>
            </a:r>
            <a:endParaRPr lang="zh-CN" altLang="en-US" b="1" dirty="0">
              <a:solidFill>
                <a:srgbClr val="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nvGrpSpPr>
          <p:cNvPr id="2" name="Group 67"/>
          <p:cNvGrpSpPr/>
          <p:nvPr/>
        </p:nvGrpSpPr>
        <p:grpSpPr bwMode="auto">
          <a:xfrm>
            <a:off x="5750420" y="1607337"/>
            <a:ext cx="3106744" cy="2806306"/>
            <a:chOff x="950284" y="2059774"/>
            <a:chExt cx="3788406" cy="4012600"/>
          </a:xfrm>
        </p:grpSpPr>
        <p:sp>
          <p:nvSpPr>
            <p:cNvPr id="41" name="Freeform 5"/>
            <p:cNvSpPr/>
            <p:nvPr/>
          </p:nvSpPr>
          <p:spPr bwMode="auto">
            <a:xfrm>
              <a:off x="1863708" y="5309941"/>
              <a:ext cx="843304" cy="762433"/>
            </a:xfrm>
            <a:custGeom>
              <a:avLst/>
              <a:gdLst>
                <a:gd name="T0" fmla="*/ 1253 w 1253"/>
                <a:gd name="T1" fmla="*/ 1133 h 1133"/>
                <a:gd name="T2" fmla="*/ 0 w 1253"/>
                <a:gd name="T3" fmla="*/ 1133 h 1133"/>
                <a:gd name="T4" fmla="*/ 151 w 1253"/>
                <a:gd name="T5" fmla="*/ 0 h 1133"/>
                <a:gd name="T6" fmla="*/ 1102 w 1253"/>
                <a:gd name="T7" fmla="*/ 0 h 1133"/>
                <a:gd name="T8" fmla="*/ 1253 w 1253"/>
                <a:gd name="T9" fmla="*/ 1133 h 1133"/>
              </a:gdLst>
              <a:ahLst/>
              <a:cxnLst>
                <a:cxn ang="0">
                  <a:pos x="T0" y="T1"/>
                </a:cxn>
                <a:cxn ang="0">
                  <a:pos x="T2" y="T3"/>
                </a:cxn>
                <a:cxn ang="0">
                  <a:pos x="T4" y="T5"/>
                </a:cxn>
                <a:cxn ang="0">
                  <a:pos x="T6" y="T7"/>
                </a:cxn>
                <a:cxn ang="0">
                  <a:pos x="T8" y="T9"/>
                </a:cxn>
              </a:cxnLst>
              <a:rect l="0" t="0" r="r" b="b"/>
              <a:pathLst>
                <a:path w="1253" h="1133">
                  <a:moveTo>
                    <a:pt x="1253" y="1133"/>
                  </a:moveTo>
                  <a:lnTo>
                    <a:pt x="0" y="1133"/>
                  </a:lnTo>
                  <a:lnTo>
                    <a:pt x="151" y="0"/>
                  </a:lnTo>
                  <a:lnTo>
                    <a:pt x="1102" y="0"/>
                  </a:lnTo>
                  <a:lnTo>
                    <a:pt x="1253" y="1133"/>
                  </a:lnTo>
                  <a:close/>
                </a:path>
              </a:pathLst>
            </a:custGeom>
            <a:solidFill>
              <a:srgbClr val="666666"/>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6"/>
            <p:cNvSpPr/>
            <p:nvPr/>
          </p:nvSpPr>
          <p:spPr bwMode="auto">
            <a:xfrm>
              <a:off x="1895079" y="5309941"/>
              <a:ext cx="778718" cy="516805"/>
            </a:xfrm>
            <a:custGeom>
              <a:avLst/>
              <a:gdLst>
                <a:gd name="T0" fmla="*/ 1156 w 1156"/>
                <a:gd name="T1" fmla="*/ 769 h 769"/>
                <a:gd name="T2" fmla="*/ 1055 w 1156"/>
                <a:gd name="T3" fmla="*/ 0 h 769"/>
                <a:gd name="T4" fmla="*/ 104 w 1156"/>
                <a:gd name="T5" fmla="*/ 0 h 769"/>
                <a:gd name="T6" fmla="*/ 0 w 1156"/>
                <a:gd name="T7" fmla="*/ 769 h 769"/>
                <a:gd name="T8" fmla="*/ 1156 w 1156"/>
                <a:gd name="T9" fmla="*/ 769 h 769"/>
              </a:gdLst>
              <a:ahLst/>
              <a:cxnLst>
                <a:cxn ang="0">
                  <a:pos x="T0" y="T1"/>
                </a:cxn>
                <a:cxn ang="0">
                  <a:pos x="T2" y="T3"/>
                </a:cxn>
                <a:cxn ang="0">
                  <a:pos x="T4" y="T5"/>
                </a:cxn>
                <a:cxn ang="0">
                  <a:pos x="T6" y="T7"/>
                </a:cxn>
                <a:cxn ang="0">
                  <a:pos x="T8" y="T9"/>
                </a:cxn>
              </a:cxnLst>
              <a:rect l="0" t="0" r="r" b="b"/>
              <a:pathLst>
                <a:path w="1156" h="769">
                  <a:moveTo>
                    <a:pt x="1156" y="769"/>
                  </a:moveTo>
                  <a:lnTo>
                    <a:pt x="1055" y="0"/>
                  </a:lnTo>
                  <a:lnTo>
                    <a:pt x="104" y="0"/>
                  </a:lnTo>
                  <a:lnTo>
                    <a:pt x="0" y="769"/>
                  </a:lnTo>
                  <a:lnTo>
                    <a:pt x="1156" y="769"/>
                  </a:lnTo>
                  <a:close/>
                </a:path>
              </a:pathLst>
            </a:custGeom>
            <a:solidFill>
              <a:srgbClr val="4D4D4D"/>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7"/>
            <p:cNvSpPr/>
            <p:nvPr/>
          </p:nvSpPr>
          <p:spPr bwMode="auto">
            <a:xfrm>
              <a:off x="950284" y="3625907"/>
              <a:ext cx="2668308" cy="1955208"/>
            </a:xfrm>
            <a:custGeom>
              <a:avLst/>
              <a:gdLst>
                <a:gd name="T0" fmla="*/ 1676 w 1676"/>
                <a:gd name="T1" fmla="*/ 1196 h 1229"/>
                <a:gd name="T2" fmla="*/ 1643 w 1676"/>
                <a:gd name="T3" fmla="*/ 1229 h 1229"/>
                <a:gd name="T4" fmla="*/ 33 w 1676"/>
                <a:gd name="T5" fmla="*/ 1229 h 1229"/>
                <a:gd name="T6" fmla="*/ 0 w 1676"/>
                <a:gd name="T7" fmla="*/ 1196 h 1229"/>
                <a:gd name="T8" fmla="*/ 0 w 1676"/>
                <a:gd name="T9" fmla="*/ 32 h 1229"/>
                <a:gd name="T10" fmla="*/ 33 w 1676"/>
                <a:gd name="T11" fmla="*/ 0 h 1229"/>
                <a:gd name="T12" fmla="*/ 1643 w 1676"/>
                <a:gd name="T13" fmla="*/ 0 h 1229"/>
                <a:gd name="T14" fmla="*/ 1676 w 1676"/>
                <a:gd name="T15" fmla="*/ 32 h 1229"/>
                <a:gd name="T16" fmla="*/ 1676 w 1676"/>
                <a:gd name="T17" fmla="*/ 1196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6" h="1229">
                  <a:moveTo>
                    <a:pt x="1676" y="1196"/>
                  </a:moveTo>
                  <a:cubicBezTo>
                    <a:pt x="1676" y="1214"/>
                    <a:pt x="1661" y="1229"/>
                    <a:pt x="1643" y="1229"/>
                  </a:cubicBezTo>
                  <a:cubicBezTo>
                    <a:pt x="33" y="1229"/>
                    <a:pt x="33" y="1229"/>
                    <a:pt x="33" y="1229"/>
                  </a:cubicBezTo>
                  <a:cubicBezTo>
                    <a:pt x="15" y="1229"/>
                    <a:pt x="0" y="1214"/>
                    <a:pt x="0" y="1196"/>
                  </a:cubicBezTo>
                  <a:cubicBezTo>
                    <a:pt x="0" y="32"/>
                    <a:pt x="0" y="32"/>
                    <a:pt x="0" y="32"/>
                  </a:cubicBezTo>
                  <a:cubicBezTo>
                    <a:pt x="0" y="15"/>
                    <a:pt x="15" y="0"/>
                    <a:pt x="33" y="0"/>
                  </a:cubicBezTo>
                  <a:cubicBezTo>
                    <a:pt x="1643" y="0"/>
                    <a:pt x="1643" y="0"/>
                    <a:pt x="1643" y="0"/>
                  </a:cubicBezTo>
                  <a:cubicBezTo>
                    <a:pt x="1661" y="0"/>
                    <a:pt x="1676" y="15"/>
                    <a:pt x="1676" y="32"/>
                  </a:cubicBezTo>
                  <a:lnTo>
                    <a:pt x="1676" y="1196"/>
                  </a:lnTo>
                  <a:close/>
                </a:path>
              </a:pathLst>
            </a:custGeom>
            <a:solidFill>
              <a:srgbClr val="333333"/>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8"/>
            <p:cNvSpPr/>
            <p:nvPr/>
          </p:nvSpPr>
          <p:spPr bwMode="auto">
            <a:xfrm>
              <a:off x="950284" y="5233305"/>
              <a:ext cx="2668308" cy="347810"/>
            </a:xfrm>
            <a:custGeom>
              <a:avLst/>
              <a:gdLst>
                <a:gd name="T0" fmla="*/ 0 w 1676"/>
                <a:gd name="T1" fmla="*/ 0 h 219"/>
                <a:gd name="T2" fmla="*/ 0 w 1676"/>
                <a:gd name="T3" fmla="*/ 186 h 219"/>
                <a:gd name="T4" fmla="*/ 33 w 1676"/>
                <a:gd name="T5" fmla="*/ 219 h 219"/>
                <a:gd name="T6" fmla="*/ 1643 w 1676"/>
                <a:gd name="T7" fmla="*/ 219 h 219"/>
                <a:gd name="T8" fmla="*/ 1676 w 1676"/>
                <a:gd name="T9" fmla="*/ 186 h 219"/>
                <a:gd name="T10" fmla="*/ 1676 w 1676"/>
                <a:gd name="T11" fmla="*/ 0 h 219"/>
                <a:gd name="T12" fmla="*/ 0 w 1676"/>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1676" h="219">
                  <a:moveTo>
                    <a:pt x="0" y="0"/>
                  </a:moveTo>
                  <a:cubicBezTo>
                    <a:pt x="0" y="186"/>
                    <a:pt x="0" y="186"/>
                    <a:pt x="0" y="186"/>
                  </a:cubicBezTo>
                  <a:cubicBezTo>
                    <a:pt x="0" y="204"/>
                    <a:pt x="15" y="219"/>
                    <a:pt x="33" y="219"/>
                  </a:cubicBezTo>
                  <a:cubicBezTo>
                    <a:pt x="1643" y="219"/>
                    <a:pt x="1643" y="219"/>
                    <a:pt x="1643" y="219"/>
                  </a:cubicBezTo>
                  <a:cubicBezTo>
                    <a:pt x="1661" y="219"/>
                    <a:pt x="1676" y="204"/>
                    <a:pt x="1676" y="186"/>
                  </a:cubicBezTo>
                  <a:cubicBezTo>
                    <a:pt x="1676" y="0"/>
                    <a:pt x="1676" y="0"/>
                    <a:pt x="1676" y="0"/>
                  </a:cubicBezTo>
                  <a:lnTo>
                    <a:pt x="0" y="0"/>
                  </a:lnTo>
                  <a:close/>
                </a:path>
              </a:pathLst>
            </a:custGeom>
            <a:solidFill>
              <a:srgbClr val="666666"/>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ectangle 9"/>
            <p:cNvSpPr>
              <a:spLocks noChangeArrowheads="1"/>
            </p:cNvSpPr>
            <p:nvPr/>
          </p:nvSpPr>
          <p:spPr bwMode="auto">
            <a:xfrm>
              <a:off x="1073919" y="3722193"/>
              <a:ext cx="2421037" cy="1511112"/>
            </a:xfrm>
            <a:prstGeom prst="rect">
              <a:avLst/>
            </a:pr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0"/>
            <p:cNvSpPr/>
            <p:nvPr/>
          </p:nvSpPr>
          <p:spPr bwMode="auto">
            <a:xfrm>
              <a:off x="1710549" y="6025213"/>
              <a:ext cx="1149623" cy="47161"/>
            </a:xfrm>
            <a:custGeom>
              <a:avLst/>
              <a:gdLst>
                <a:gd name="T0" fmla="*/ 693 w 722"/>
                <a:gd name="T1" fmla="*/ 0 h 29"/>
                <a:gd name="T2" fmla="*/ 29 w 722"/>
                <a:gd name="T3" fmla="*/ 0 h 29"/>
                <a:gd name="T4" fmla="*/ 0 w 722"/>
                <a:gd name="T5" fmla="*/ 29 h 29"/>
                <a:gd name="T6" fmla="*/ 722 w 722"/>
                <a:gd name="T7" fmla="*/ 29 h 29"/>
                <a:gd name="T8" fmla="*/ 693 w 722"/>
                <a:gd name="T9" fmla="*/ 0 h 29"/>
              </a:gdLst>
              <a:ahLst/>
              <a:cxnLst>
                <a:cxn ang="0">
                  <a:pos x="T0" y="T1"/>
                </a:cxn>
                <a:cxn ang="0">
                  <a:pos x="T2" y="T3"/>
                </a:cxn>
                <a:cxn ang="0">
                  <a:pos x="T4" y="T5"/>
                </a:cxn>
                <a:cxn ang="0">
                  <a:pos x="T6" y="T7"/>
                </a:cxn>
                <a:cxn ang="0">
                  <a:pos x="T8" y="T9"/>
                </a:cxn>
              </a:cxnLst>
              <a:rect l="0" t="0" r="r" b="b"/>
              <a:pathLst>
                <a:path w="722" h="29">
                  <a:moveTo>
                    <a:pt x="693" y="0"/>
                  </a:moveTo>
                  <a:cubicBezTo>
                    <a:pt x="29" y="0"/>
                    <a:pt x="29" y="0"/>
                    <a:pt x="29" y="0"/>
                  </a:cubicBezTo>
                  <a:cubicBezTo>
                    <a:pt x="13" y="0"/>
                    <a:pt x="0" y="13"/>
                    <a:pt x="0" y="29"/>
                  </a:cubicBezTo>
                  <a:cubicBezTo>
                    <a:pt x="722" y="29"/>
                    <a:pt x="722" y="29"/>
                    <a:pt x="722" y="29"/>
                  </a:cubicBezTo>
                  <a:cubicBezTo>
                    <a:pt x="722" y="13"/>
                    <a:pt x="709" y="0"/>
                    <a:pt x="693" y="0"/>
                  </a:cubicBezTo>
                  <a:close/>
                </a:path>
              </a:pathLst>
            </a:custGeom>
            <a:solidFill>
              <a:srgbClr val="4D4D4D"/>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1"/>
            <p:cNvSpPr>
              <a:spLocks noEditPoints="1"/>
            </p:cNvSpPr>
            <p:nvPr/>
          </p:nvSpPr>
          <p:spPr bwMode="auto">
            <a:xfrm>
              <a:off x="1018560" y="4095550"/>
              <a:ext cx="2542827" cy="1137755"/>
            </a:xfrm>
            <a:custGeom>
              <a:avLst/>
              <a:gdLst>
                <a:gd name="T0" fmla="*/ 1533 w 1597"/>
                <a:gd name="T1" fmla="*/ 472 h 714"/>
                <a:gd name="T2" fmla="*/ 1534 w 1597"/>
                <a:gd name="T3" fmla="*/ 459 h 714"/>
                <a:gd name="T4" fmla="*/ 1396 w 1597"/>
                <a:gd name="T5" fmla="*/ 328 h 714"/>
                <a:gd name="T6" fmla="*/ 1285 w 1597"/>
                <a:gd name="T7" fmla="*/ 381 h 714"/>
                <a:gd name="T8" fmla="*/ 1266 w 1597"/>
                <a:gd name="T9" fmla="*/ 376 h 714"/>
                <a:gd name="T10" fmla="*/ 1107 w 1597"/>
                <a:gd name="T11" fmla="*/ 238 h 714"/>
                <a:gd name="T12" fmla="*/ 1008 w 1597"/>
                <a:gd name="T13" fmla="*/ 271 h 714"/>
                <a:gd name="T14" fmla="*/ 896 w 1597"/>
                <a:gd name="T15" fmla="*/ 208 h 714"/>
                <a:gd name="T16" fmla="*/ 846 w 1597"/>
                <a:gd name="T17" fmla="*/ 218 h 714"/>
                <a:gd name="T18" fmla="*/ 707 w 1597"/>
                <a:gd name="T19" fmla="*/ 107 h 714"/>
                <a:gd name="T20" fmla="*/ 690 w 1597"/>
                <a:gd name="T21" fmla="*/ 108 h 714"/>
                <a:gd name="T22" fmla="*/ 575 w 1597"/>
                <a:gd name="T23" fmla="*/ 0 h 714"/>
                <a:gd name="T24" fmla="*/ 472 w 1597"/>
                <a:gd name="T25" fmla="*/ 61 h 714"/>
                <a:gd name="T26" fmla="*/ 460 w 1597"/>
                <a:gd name="T27" fmla="*/ 59 h 714"/>
                <a:gd name="T28" fmla="*/ 400 w 1597"/>
                <a:gd name="T29" fmla="*/ 116 h 714"/>
                <a:gd name="T30" fmla="*/ 402 w 1597"/>
                <a:gd name="T31" fmla="*/ 133 h 714"/>
                <a:gd name="T32" fmla="*/ 333 w 1597"/>
                <a:gd name="T33" fmla="*/ 210 h 714"/>
                <a:gd name="T34" fmla="*/ 311 w 1597"/>
                <a:gd name="T35" fmla="*/ 208 h 714"/>
                <a:gd name="T36" fmla="*/ 213 w 1597"/>
                <a:gd name="T37" fmla="*/ 286 h 714"/>
                <a:gd name="T38" fmla="*/ 109 w 1597"/>
                <a:gd name="T39" fmla="*/ 437 h 714"/>
                <a:gd name="T40" fmla="*/ 109 w 1597"/>
                <a:gd name="T41" fmla="*/ 451 h 714"/>
                <a:gd name="T42" fmla="*/ 0 w 1597"/>
                <a:gd name="T43" fmla="*/ 633 h 714"/>
                <a:gd name="T44" fmla="*/ 17 w 1597"/>
                <a:gd name="T45" fmla="*/ 714 h 714"/>
                <a:gd name="T46" fmla="*/ 1546 w 1597"/>
                <a:gd name="T47" fmla="*/ 714 h 714"/>
                <a:gd name="T48" fmla="*/ 1597 w 1597"/>
                <a:gd name="T49" fmla="*/ 598 h 714"/>
                <a:gd name="T50" fmla="*/ 1533 w 1597"/>
                <a:gd name="T51" fmla="*/ 472 h 714"/>
                <a:gd name="T52" fmla="*/ 581 w 1597"/>
                <a:gd name="T53" fmla="*/ 390 h 714"/>
                <a:gd name="T54" fmla="*/ 564 w 1597"/>
                <a:gd name="T55" fmla="*/ 356 h 714"/>
                <a:gd name="T56" fmla="*/ 595 w 1597"/>
                <a:gd name="T57" fmla="*/ 319 h 714"/>
                <a:gd name="T58" fmla="*/ 615 w 1597"/>
                <a:gd name="T59" fmla="*/ 340 h 714"/>
                <a:gd name="T60" fmla="*/ 609 w 1597"/>
                <a:gd name="T61" fmla="*/ 376 h 714"/>
                <a:gd name="T62" fmla="*/ 610 w 1597"/>
                <a:gd name="T63" fmla="*/ 382 h 714"/>
                <a:gd name="T64" fmla="*/ 581 w 1597"/>
                <a:gd name="T65" fmla="*/ 39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7" h="714">
                  <a:moveTo>
                    <a:pt x="1533" y="472"/>
                  </a:moveTo>
                  <a:cubicBezTo>
                    <a:pt x="1534" y="468"/>
                    <a:pt x="1534" y="463"/>
                    <a:pt x="1534" y="459"/>
                  </a:cubicBezTo>
                  <a:cubicBezTo>
                    <a:pt x="1534" y="386"/>
                    <a:pt x="1472" y="328"/>
                    <a:pt x="1396" y="328"/>
                  </a:cubicBezTo>
                  <a:cubicBezTo>
                    <a:pt x="1350" y="328"/>
                    <a:pt x="1310" y="349"/>
                    <a:pt x="1285" y="381"/>
                  </a:cubicBezTo>
                  <a:cubicBezTo>
                    <a:pt x="1279" y="379"/>
                    <a:pt x="1273" y="377"/>
                    <a:pt x="1266" y="376"/>
                  </a:cubicBezTo>
                  <a:cubicBezTo>
                    <a:pt x="1259" y="299"/>
                    <a:pt x="1190" y="238"/>
                    <a:pt x="1107" y="238"/>
                  </a:cubicBezTo>
                  <a:cubicBezTo>
                    <a:pt x="1069" y="238"/>
                    <a:pt x="1035" y="251"/>
                    <a:pt x="1008" y="271"/>
                  </a:cubicBezTo>
                  <a:cubicBezTo>
                    <a:pt x="986" y="233"/>
                    <a:pt x="945" y="208"/>
                    <a:pt x="896" y="208"/>
                  </a:cubicBezTo>
                  <a:cubicBezTo>
                    <a:pt x="878" y="208"/>
                    <a:pt x="861" y="211"/>
                    <a:pt x="846" y="218"/>
                  </a:cubicBezTo>
                  <a:cubicBezTo>
                    <a:pt x="835" y="155"/>
                    <a:pt x="777" y="107"/>
                    <a:pt x="707" y="107"/>
                  </a:cubicBezTo>
                  <a:cubicBezTo>
                    <a:pt x="702" y="107"/>
                    <a:pt x="696" y="107"/>
                    <a:pt x="690" y="108"/>
                  </a:cubicBezTo>
                  <a:cubicBezTo>
                    <a:pt x="690" y="48"/>
                    <a:pt x="638" y="0"/>
                    <a:pt x="575" y="0"/>
                  </a:cubicBezTo>
                  <a:cubicBezTo>
                    <a:pt x="530" y="0"/>
                    <a:pt x="491" y="25"/>
                    <a:pt x="472" y="61"/>
                  </a:cubicBezTo>
                  <a:cubicBezTo>
                    <a:pt x="468" y="60"/>
                    <a:pt x="464" y="59"/>
                    <a:pt x="460" y="59"/>
                  </a:cubicBezTo>
                  <a:cubicBezTo>
                    <a:pt x="427" y="59"/>
                    <a:pt x="400" y="85"/>
                    <a:pt x="400" y="116"/>
                  </a:cubicBezTo>
                  <a:cubicBezTo>
                    <a:pt x="400" y="122"/>
                    <a:pt x="401" y="127"/>
                    <a:pt x="402" y="133"/>
                  </a:cubicBezTo>
                  <a:cubicBezTo>
                    <a:pt x="370" y="149"/>
                    <a:pt x="345" y="177"/>
                    <a:pt x="333" y="210"/>
                  </a:cubicBezTo>
                  <a:cubicBezTo>
                    <a:pt x="326" y="209"/>
                    <a:pt x="319" y="208"/>
                    <a:pt x="311" y="208"/>
                  </a:cubicBezTo>
                  <a:cubicBezTo>
                    <a:pt x="262" y="208"/>
                    <a:pt x="221" y="242"/>
                    <a:pt x="213" y="286"/>
                  </a:cubicBezTo>
                  <a:cubicBezTo>
                    <a:pt x="151" y="312"/>
                    <a:pt x="109" y="370"/>
                    <a:pt x="109" y="437"/>
                  </a:cubicBezTo>
                  <a:cubicBezTo>
                    <a:pt x="109" y="442"/>
                    <a:pt x="109" y="446"/>
                    <a:pt x="109" y="451"/>
                  </a:cubicBezTo>
                  <a:cubicBezTo>
                    <a:pt x="44" y="488"/>
                    <a:pt x="0" y="555"/>
                    <a:pt x="0" y="633"/>
                  </a:cubicBezTo>
                  <a:cubicBezTo>
                    <a:pt x="0" y="661"/>
                    <a:pt x="6" y="689"/>
                    <a:pt x="17" y="714"/>
                  </a:cubicBezTo>
                  <a:cubicBezTo>
                    <a:pt x="1546" y="714"/>
                    <a:pt x="1546" y="714"/>
                    <a:pt x="1546" y="714"/>
                  </a:cubicBezTo>
                  <a:cubicBezTo>
                    <a:pt x="1578" y="684"/>
                    <a:pt x="1597" y="644"/>
                    <a:pt x="1597" y="598"/>
                  </a:cubicBezTo>
                  <a:cubicBezTo>
                    <a:pt x="1597" y="547"/>
                    <a:pt x="1572" y="502"/>
                    <a:pt x="1533" y="472"/>
                  </a:cubicBezTo>
                  <a:close/>
                  <a:moveTo>
                    <a:pt x="581" y="390"/>
                  </a:moveTo>
                  <a:cubicBezTo>
                    <a:pt x="578" y="377"/>
                    <a:pt x="572" y="365"/>
                    <a:pt x="564" y="356"/>
                  </a:cubicBezTo>
                  <a:cubicBezTo>
                    <a:pt x="576" y="345"/>
                    <a:pt x="587" y="333"/>
                    <a:pt x="595" y="319"/>
                  </a:cubicBezTo>
                  <a:cubicBezTo>
                    <a:pt x="601" y="327"/>
                    <a:pt x="608" y="334"/>
                    <a:pt x="615" y="340"/>
                  </a:cubicBezTo>
                  <a:cubicBezTo>
                    <a:pt x="611" y="351"/>
                    <a:pt x="609" y="363"/>
                    <a:pt x="609" y="376"/>
                  </a:cubicBezTo>
                  <a:cubicBezTo>
                    <a:pt x="609" y="378"/>
                    <a:pt x="610" y="380"/>
                    <a:pt x="610" y="382"/>
                  </a:cubicBezTo>
                  <a:cubicBezTo>
                    <a:pt x="600" y="384"/>
                    <a:pt x="590" y="386"/>
                    <a:pt x="581" y="390"/>
                  </a:cubicBezTo>
                  <a:close/>
                </a:path>
              </a:pathLst>
            </a:custGeom>
            <a:solidFill>
              <a:srgbClr val="F1F1F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2"/>
            <p:cNvSpPr/>
            <p:nvPr/>
          </p:nvSpPr>
          <p:spPr bwMode="auto">
            <a:xfrm>
              <a:off x="1810195" y="3099278"/>
              <a:ext cx="1889590" cy="1992545"/>
            </a:xfrm>
            <a:custGeom>
              <a:avLst/>
              <a:gdLst>
                <a:gd name="T0" fmla="*/ 1060 w 1187"/>
                <a:gd name="T1" fmla="*/ 0 h 1252"/>
                <a:gd name="T2" fmla="*/ 832 w 1187"/>
                <a:gd name="T3" fmla="*/ 228 h 1252"/>
                <a:gd name="T4" fmla="*/ 729 w 1187"/>
                <a:gd name="T5" fmla="*/ 312 h 1252"/>
                <a:gd name="T6" fmla="*/ 512 w 1187"/>
                <a:gd name="T7" fmla="*/ 432 h 1252"/>
                <a:gd name="T8" fmla="*/ 342 w 1187"/>
                <a:gd name="T9" fmla="*/ 509 h 1252"/>
                <a:gd name="T10" fmla="*/ 222 w 1187"/>
                <a:gd name="T11" fmla="*/ 568 h 1252"/>
                <a:gd name="T12" fmla="*/ 141 w 1187"/>
                <a:gd name="T13" fmla="*/ 619 h 1252"/>
                <a:gd name="T14" fmla="*/ 88 w 1187"/>
                <a:gd name="T15" fmla="*/ 664 h 1252"/>
                <a:gd name="T16" fmla="*/ 53 w 1187"/>
                <a:gd name="T17" fmla="*/ 704 h 1252"/>
                <a:gd name="T18" fmla="*/ 14 w 1187"/>
                <a:gd name="T19" fmla="*/ 777 h 1252"/>
                <a:gd name="T20" fmla="*/ 0 w 1187"/>
                <a:gd name="T21" fmla="*/ 862 h 1252"/>
                <a:gd name="T22" fmla="*/ 15 w 1187"/>
                <a:gd name="T23" fmla="*/ 954 h 1252"/>
                <a:gd name="T24" fmla="*/ 84 w 1187"/>
                <a:gd name="T25" fmla="*/ 1095 h 1252"/>
                <a:gd name="T26" fmla="*/ 210 w 1187"/>
                <a:gd name="T27" fmla="*/ 1252 h 1252"/>
                <a:gd name="T28" fmla="*/ 342 w 1187"/>
                <a:gd name="T29" fmla="*/ 1129 h 1252"/>
                <a:gd name="T30" fmla="*/ 263 w 1187"/>
                <a:gd name="T31" fmla="*/ 1036 h 1252"/>
                <a:gd name="T32" fmla="*/ 197 w 1187"/>
                <a:gd name="T33" fmla="*/ 929 h 1252"/>
                <a:gd name="T34" fmla="*/ 184 w 1187"/>
                <a:gd name="T35" fmla="*/ 890 h 1252"/>
                <a:gd name="T36" fmla="*/ 180 w 1187"/>
                <a:gd name="T37" fmla="*/ 862 h 1252"/>
                <a:gd name="T38" fmla="*/ 183 w 1187"/>
                <a:gd name="T39" fmla="*/ 841 h 1252"/>
                <a:gd name="T40" fmla="*/ 191 w 1187"/>
                <a:gd name="T41" fmla="*/ 822 h 1252"/>
                <a:gd name="T42" fmla="*/ 204 w 1187"/>
                <a:gd name="T43" fmla="*/ 803 h 1252"/>
                <a:gd name="T44" fmla="*/ 249 w 1187"/>
                <a:gd name="T45" fmla="*/ 763 h 1252"/>
                <a:gd name="T46" fmla="*/ 309 w 1187"/>
                <a:gd name="T47" fmla="*/ 726 h 1252"/>
                <a:gd name="T48" fmla="*/ 451 w 1187"/>
                <a:gd name="T49" fmla="*/ 657 h 1252"/>
                <a:gd name="T50" fmla="*/ 707 w 1187"/>
                <a:gd name="T51" fmla="*/ 535 h 1252"/>
                <a:gd name="T52" fmla="*/ 838 w 1187"/>
                <a:gd name="T53" fmla="*/ 456 h 1252"/>
                <a:gd name="T54" fmla="*/ 959 w 1187"/>
                <a:gd name="T55" fmla="*/ 355 h 1252"/>
                <a:gd name="T56" fmla="*/ 1152 w 1187"/>
                <a:gd name="T57" fmla="*/ 162 h 1252"/>
                <a:gd name="T58" fmla="*/ 1181 w 1187"/>
                <a:gd name="T59" fmla="*/ 133 h 1252"/>
                <a:gd name="T60" fmla="*/ 1187 w 1187"/>
                <a:gd name="T61" fmla="*/ 127 h 1252"/>
                <a:gd name="T62" fmla="*/ 1060 w 1187"/>
                <a:gd name="T63"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1252">
                  <a:moveTo>
                    <a:pt x="1060" y="0"/>
                  </a:moveTo>
                  <a:cubicBezTo>
                    <a:pt x="1060" y="0"/>
                    <a:pt x="1043" y="16"/>
                    <a:pt x="832" y="228"/>
                  </a:cubicBezTo>
                  <a:cubicBezTo>
                    <a:pt x="801" y="258"/>
                    <a:pt x="766" y="286"/>
                    <a:pt x="729" y="312"/>
                  </a:cubicBezTo>
                  <a:cubicBezTo>
                    <a:pt x="663" y="358"/>
                    <a:pt x="588" y="396"/>
                    <a:pt x="512" y="432"/>
                  </a:cubicBezTo>
                  <a:cubicBezTo>
                    <a:pt x="455" y="459"/>
                    <a:pt x="397" y="484"/>
                    <a:pt x="342" y="509"/>
                  </a:cubicBezTo>
                  <a:cubicBezTo>
                    <a:pt x="300" y="528"/>
                    <a:pt x="260" y="547"/>
                    <a:pt x="222" y="568"/>
                  </a:cubicBezTo>
                  <a:cubicBezTo>
                    <a:pt x="194" y="584"/>
                    <a:pt x="167" y="600"/>
                    <a:pt x="141" y="619"/>
                  </a:cubicBezTo>
                  <a:cubicBezTo>
                    <a:pt x="122" y="633"/>
                    <a:pt x="104" y="648"/>
                    <a:pt x="88" y="664"/>
                  </a:cubicBezTo>
                  <a:cubicBezTo>
                    <a:pt x="75" y="677"/>
                    <a:pt x="63" y="690"/>
                    <a:pt x="53" y="704"/>
                  </a:cubicBezTo>
                  <a:cubicBezTo>
                    <a:pt x="37" y="726"/>
                    <a:pt x="24" y="751"/>
                    <a:pt x="14" y="777"/>
                  </a:cubicBezTo>
                  <a:cubicBezTo>
                    <a:pt x="5" y="804"/>
                    <a:pt x="0" y="833"/>
                    <a:pt x="0" y="862"/>
                  </a:cubicBezTo>
                  <a:cubicBezTo>
                    <a:pt x="0" y="893"/>
                    <a:pt x="5" y="923"/>
                    <a:pt x="15" y="954"/>
                  </a:cubicBezTo>
                  <a:cubicBezTo>
                    <a:pt x="29" y="1000"/>
                    <a:pt x="52" y="1046"/>
                    <a:pt x="84" y="1095"/>
                  </a:cubicBezTo>
                  <a:cubicBezTo>
                    <a:pt x="116" y="1144"/>
                    <a:pt x="158" y="1196"/>
                    <a:pt x="210" y="1252"/>
                  </a:cubicBezTo>
                  <a:cubicBezTo>
                    <a:pt x="342" y="1129"/>
                    <a:pt x="342" y="1129"/>
                    <a:pt x="342" y="1129"/>
                  </a:cubicBezTo>
                  <a:cubicBezTo>
                    <a:pt x="310" y="1096"/>
                    <a:pt x="284" y="1065"/>
                    <a:pt x="263" y="1036"/>
                  </a:cubicBezTo>
                  <a:cubicBezTo>
                    <a:pt x="231" y="994"/>
                    <a:pt x="209" y="958"/>
                    <a:pt x="197" y="929"/>
                  </a:cubicBezTo>
                  <a:cubicBezTo>
                    <a:pt x="191" y="914"/>
                    <a:pt x="186" y="901"/>
                    <a:pt x="184" y="890"/>
                  </a:cubicBezTo>
                  <a:cubicBezTo>
                    <a:pt x="181" y="879"/>
                    <a:pt x="180" y="870"/>
                    <a:pt x="180" y="862"/>
                  </a:cubicBezTo>
                  <a:cubicBezTo>
                    <a:pt x="180" y="854"/>
                    <a:pt x="181" y="847"/>
                    <a:pt x="183" y="841"/>
                  </a:cubicBezTo>
                  <a:cubicBezTo>
                    <a:pt x="185" y="834"/>
                    <a:pt x="187" y="829"/>
                    <a:pt x="191" y="822"/>
                  </a:cubicBezTo>
                  <a:cubicBezTo>
                    <a:pt x="194" y="816"/>
                    <a:pt x="198" y="810"/>
                    <a:pt x="204" y="803"/>
                  </a:cubicBezTo>
                  <a:cubicBezTo>
                    <a:pt x="214" y="791"/>
                    <a:pt x="229" y="777"/>
                    <a:pt x="249" y="763"/>
                  </a:cubicBezTo>
                  <a:cubicBezTo>
                    <a:pt x="266" y="751"/>
                    <a:pt x="286" y="738"/>
                    <a:pt x="309" y="726"/>
                  </a:cubicBezTo>
                  <a:cubicBezTo>
                    <a:pt x="349" y="703"/>
                    <a:pt x="398" y="681"/>
                    <a:pt x="451" y="657"/>
                  </a:cubicBezTo>
                  <a:cubicBezTo>
                    <a:pt x="530" y="621"/>
                    <a:pt x="619" y="583"/>
                    <a:pt x="707" y="535"/>
                  </a:cubicBezTo>
                  <a:cubicBezTo>
                    <a:pt x="752" y="512"/>
                    <a:pt x="796" y="485"/>
                    <a:pt x="838" y="456"/>
                  </a:cubicBezTo>
                  <a:cubicBezTo>
                    <a:pt x="880" y="426"/>
                    <a:pt x="921" y="393"/>
                    <a:pt x="959" y="355"/>
                  </a:cubicBezTo>
                  <a:cubicBezTo>
                    <a:pt x="1065" y="249"/>
                    <a:pt x="1122" y="192"/>
                    <a:pt x="1152" y="162"/>
                  </a:cubicBezTo>
                  <a:cubicBezTo>
                    <a:pt x="1168" y="146"/>
                    <a:pt x="1176" y="138"/>
                    <a:pt x="1181" y="133"/>
                  </a:cubicBezTo>
                  <a:cubicBezTo>
                    <a:pt x="1186" y="128"/>
                    <a:pt x="1187" y="127"/>
                    <a:pt x="1187" y="127"/>
                  </a:cubicBezTo>
                  <a:lnTo>
                    <a:pt x="1060" y="0"/>
                  </a:lnTo>
                  <a:close/>
                </a:path>
              </a:pathLst>
            </a:custGeom>
            <a:solidFill>
              <a:srgbClr val="F1F1F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3"/>
            <p:cNvSpPr/>
            <p:nvPr/>
          </p:nvSpPr>
          <p:spPr bwMode="auto">
            <a:xfrm>
              <a:off x="1193864" y="4630039"/>
              <a:ext cx="1920960" cy="603266"/>
            </a:xfrm>
            <a:custGeom>
              <a:avLst/>
              <a:gdLst>
                <a:gd name="T0" fmla="*/ 38 w 1206"/>
                <a:gd name="T1" fmla="*/ 379 h 379"/>
                <a:gd name="T2" fmla="*/ 0 w 1206"/>
                <a:gd name="T3" fmla="*/ 287 h 379"/>
                <a:gd name="T4" fmla="*/ 48 w 1206"/>
                <a:gd name="T5" fmla="*/ 186 h 379"/>
                <a:gd name="T6" fmla="*/ 48 w 1206"/>
                <a:gd name="T7" fmla="*/ 176 h 379"/>
                <a:gd name="T8" fmla="*/ 152 w 1206"/>
                <a:gd name="T9" fmla="*/ 71 h 379"/>
                <a:gd name="T10" fmla="*/ 236 w 1206"/>
                <a:gd name="T11" fmla="*/ 114 h 379"/>
                <a:gd name="T12" fmla="*/ 250 w 1206"/>
                <a:gd name="T13" fmla="*/ 110 h 379"/>
                <a:gd name="T14" fmla="*/ 370 w 1206"/>
                <a:gd name="T15" fmla="*/ 0 h 379"/>
                <a:gd name="T16" fmla="*/ 487 w 1206"/>
                <a:gd name="T17" fmla="*/ 91 h 379"/>
                <a:gd name="T18" fmla="*/ 501 w 1206"/>
                <a:gd name="T19" fmla="*/ 89 h 379"/>
                <a:gd name="T20" fmla="*/ 552 w 1206"/>
                <a:gd name="T21" fmla="*/ 110 h 379"/>
                <a:gd name="T22" fmla="*/ 552 w 1206"/>
                <a:gd name="T23" fmla="*/ 110 h 379"/>
                <a:gd name="T24" fmla="*/ 649 w 1206"/>
                <a:gd name="T25" fmla="*/ 13 h 379"/>
                <a:gd name="T26" fmla="*/ 746 w 1206"/>
                <a:gd name="T27" fmla="*/ 110 h 379"/>
                <a:gd name="T28" fmla="*/ 746 w 1206"/>
                <a:gd name="T29" fmla="*/ 115 h 379"/>
                <a:gd name="T30" fmla="*/ 767 w 1206"/>
                <a:gd name="T31" fmla="*/ 121 h 379"/>
                <a:gd name="T32" fmla="*/ 827 w 1206"/>
                <a:gd name="T33" fmla="*/ 71 h 379"/>
                <a:gd name="T34" fmla="*/ 877 w 1206"/>
                <a:gd name="T35" fmla="*/ 98 h 379"/>
                <a:gd name="T36" fmla="*/ 993 w 1206"/>
                <a:gd name="T37" fmla="*/ 27 h 379"/>
                <a:gd name="T38" fmla="*/ 1124 w 1206"/>
                <a:gd name="T39" fmla="*/ 158 h 379"/>
                <a:gd name="T40" fmla="*/ 1123 w 1206"/>
                <a:gd name="T41" fmla="*/ 170 h 379"/>
                <a:gd name="T42" fmla="*/ 1206 w 1206"/>
                <a:gd name="T43" fmla="*/ 314 h 379"/>
                <a:gd name="T44" fmla="*/ 1193 w 1206"/>
                <a:gd name="T45" fmla="*/ 379 h 379"/>
                <a:gd name="T46" fmla="*/ 38 w 1206"/>
                <a:gd name="T47" fmla="*/ 37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6" h="379">
                  <a:moveTo>
                    <a:pt x="38" y="379"/>
                  </a:moveTo>
                  <a:cubicBezTo>
                    <a:pt x="15" y="355"/>
                    <a:pt x="0" y="323"/>
                    <a:pt x="0" y="287"/>
                  </a:cubicBezTo>
                  <a:cubicBezTo>
                    <a:pt x="0" y="246"/>
                    <a:pt x="19" y="210"/>
                    <a:pt x="48" y="186"/>
                  </a:cubicBezTo>
                  <a:cubicBezTo>
                    <a:pt x="48" y="183"/>
                    <a:pt x="48" y="179"/>
                    <a:pt x="48" y="176"/>
                  </a:cubicBezTo>
                  <a:cubicBezTo>
                    <a:pt x="48" y="118"/>
                    <a:pt x="94" y="71"/>
                    <a:pt x="152" y="71"/>
                  </a:cubicBezTo>
                  <a:cubicBezTo>
                    <a:pt x="186" y="71"/>
                    <a:pt x="217" y="88"/>
                    <a:pt x="236" y="114"/>
                  </a:cubicBezTo>
                  <a:cubicBezTo>
                    <a:pt x="240" y="112"/>
                    <a:pt x="245" y="111"/>
                    <a:pt x="250" y="110"/>
                  </a:cubicBezTo>
                  <a:cubicBezTo>
                    <a:pt x="256" y="49"/>
                    <a:pt x="307" y="0"/>
                    <a:pt x="370" y="0"/>
                  </a:cubicBezTo>
                  <a:cubicBezTo>
                    <a:pt x="427" y="0"/>
                    <a:pt x="474" y="39"/>
                    <a:pt x="487" y="91"/>
                  </a:cubicBezTo>
                  <a:cubicBezTo>
                    <a:pt x="492" y="90"/>
                    <a:pt x="496" y="89"/>
                    <a:pt x="501" y="89"/>
                  </a:cubicBezTo>
                  <a:cubicBezTo>
                    <a:pt x="521" y="89"/>
                    <a:pt x="539" y="97"/>
                    <a:pt x="552" y="110"/>
                  </a:cubicBezTo>
                  <a:cubicBezTo>
                    <a:pt x="552" y="110"/>
                    <a:pt x="552" y="110"/>
                    <a:pt x="552" y="110"/>
                  </a:cubicBezTo>
                  <a:cubicBezTo>
                    <a:pt x="552" y="56"/>
                    <a:pt x="596" y="13"/>
                    <a:pt x="649" y="13"/>
                  </a:cubicBezTo>
                  <a:cubicBezTo>
                    <a:pt x="703" y="13"/>
                    <a:pt x="746" y="56"/>
                    <a:pt x="746" y="110"/>
                  </a:cubicBezTo>
                  <a:cubicBezTo>
                    <a:pt x="746" y="111"/>
                    <a:pt x="746" y="113"/>
                    <a:pt x="746" y="115"/>
                  </a:cubicBezTo>
                  <a:cubicBezTo>
                    <a:pt x="753" y="116"/>
                    <a:pt x="760" y="118"/>
                    <a:pt x="767" y="121"/>
                  </a:cubicBezTo>
                  <a:cubicBezTo>
                    <a:pt x="773" y="93"/>
                    <a:pt x="797" y="71"/>
                    <a:pt x="827" y="71"/>
                  </a:cubicBezTo>
                  <a:cubicBezTo>
                    <a:pt x="848" y="71"/>
                    <a:pt x="866" y="82"/>
                    <a:pt x="877" y="98"/>
                  </a:cubicBezTo>
                  <a:cubicBezTo>
                    <a:pt x="899" y="56"/>
                    <a:pt x="943" y="27"/>
                    <a:pt x="993" y="27"/>
                  </a:cubicBezTo>
                  <a:cubicBezTo>
                    <a:pt x="1065" y="27"/>
                    <a:pt x="1124" y="86"/>
                    <a:pt x="1124" y="158"/>
                  </a:cubicBezTo>
                  <a:cubicBezTo>
                    <a:pt x="1124" y="162"/>
                    <a:pt x="1124" y="166"/>
                    <a:pt x="1123" y="170"/>
                  </a:cubicBezTo>
                  <a:cubicBezTo>
                    <a:pt x="1173" y="199"/>
                    <a:pt x="1206" y="253"/>
                    <a:pt x="1206" y="314"/>
                  </a:cubicBezTo>
                  <a:cubicBezTo>
                    <a:pt x="1206" y="337"/>
                    <a:pt x="1201" y="359"/>
                    <a:pt x="1193" y="379"/>
                  </a:cubicBezTo>
                  <a:lnTo>
                    <a:pt x="38" y="379"/>
                  </a:lnTo>
                  <a:close/>
                </a:path>
              </a:pathLst>
            </a:custGeom>
            <a:solidFill>
              <a:srgbClr val="E5E5E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4"/>
            <p:cNvSpPr/>
            <p:nvPr/>
          </p:nvSpPr>
          <p:spPr bwMode="auto">
            <a:xfrm>
              <a:off x="1845255" y="3122858"/>
              <a:ext cx="1830540" cy="1947348"/>
            </a:xfrm>
            <a:custGeom>
              <a:avLst/>
              <a:gdLst>
                <a:gd name="T0" fmla="*/ 1053 w 1149"/>
                <a:gd name="T1" fmla="*/ 0 h 1222"/>
                <a:gd name="T2" fmla="*/ 825 w 1149"/>
                <a:gd name="T3" fmla="*/ 228 h 1222"/>
                <a:gd name="T4" fmla="*/ 597 w 1149"/>
                <a:gd name="T5" fmla="*/ 389 h 1222"/>
                <a:gd name="T6" fmla="*/ 401 w 1149"/>
                <a:gd name="T7" fmla="*/ 481 h 1222"/>
                <a:gd name="T8" fmla="*/ 260 w 1149"/>
                <a:gd name="T9" fmla="*/ 547 h 1222"/>
                <a:gd name="T10" fmla="*/ 165 w 1149"/>
                <a:gd name="T11" fmla="*/ 600 h 1222"/>
                <a:gd name="T12" fmla="*/ 102 w 1149"/>
                <a:gd name="T13" fmla="*/ 645 h 1222"/>
                <a:gd name="T14" fmla="*/ 62 w 1149"/>
                <a:gd name="T15" fmla="*/ 686 h 1222"/>
                <a:gd name="T16" fmla="*/ 17 w 1149"/>
                <a:gd name="T17" fmla="*/ 759 h 1222"/>
                <a:gd name="T18" fmla="*/ 0 w 1149"/>
                <a:gd name="T19" fmla="*/ 847 h 1222"/>
                <a:gd name="T20" fmla="*/ 14 w 1149"/>
                <a:gd name="T21" fmla="*/ 933 h 1222"/>
                <a:gd name="T22" fmla="*/ 80 w 1149"/>
                <a:gd name="T23" fmla="*/ 1068 h 1222"/>
                <a:gd name="T24" fmla="*/ 204 w 1149"/>
                <a:gd name="T25" fmla="*/ 1222 h 1222"/>
                <a:gd name="T26" fmla="*/ 304 w 1149"/>
                <a:gd name="T27" fmla="*/ 1129 h 1222"/>
                <a:gd name="T28" fmla="*/ 223 w 1149"/>
                <a:gd name="T29" fmla="*/ 1035 h 1222"/>
                <a:gd name="T30" fmla="*/ 155 w 1149"/>
                <a:gd name="T31" fmla="*/ 922 h 1222"/>
                <a:gd name="T32" fmla="*/ 140 w 1149"/>
                <a:gd name="T33" fmla="*/ 880 h 1222"/>
                <a:gd name="T34" fmla="*/ 136 w 1149"/>
                <a:gd name="T35" fmla="*/ 847 h 1222"/>
                <a:gd name="T36" fmla="*/ 140 w 1149"/>
                <a:gd name="T37" fmla="*/ 820 h 1222"/>
                <a:gd name="T38" fmla="*/ 150 w 1149"/>
                <a:gd name="T39" fmla="*/ 797 h 1222"/>
                <a:gd name="T40" fmla="*/ 165 w 1149"/>
                <a:gd name="T41" fmla="*/ 774 h 1222"/>
                <a:gd name="T42" fmla="*/ 214 w 1149"/>
                <a:gd name="T43" fmla="*/ 731 h 1222"/>
                <a:gd name="T44" fmla="*/ 276 w 1149"/>
                <a:gd name="T45" fmla="*/ 691 h 1222"/>
                <a:gd name="T46" fmla="*/ 420 w 1149"/>
                <a:gd name="T47" fmla="*/ 622 h 1222"/>
                <a:gd name="T48" fmla="*/ 675 w 1149"/>
                <a:gd name="T49" fmla="*/ 501 h 1222"/>
                <a:gd name="T50" fmla="*/ 922 w 1149"/>
                <a:gd name="T51" fmla="*/ 324 h 1222"/>
                <a:gd name="T52" fmla="*/ 1115 w 1149"/>
                <a:gd name="T53" fmla="*/ 131 h 1222"/>
                <a:gd name="T54" fmla="*/ 1144 w 1149"/>
                <a:gd name="T55" fmla="*/ 102 h 1222"/>
                <a:gd name="T56" fmla="*/ 1149 w 1149"/>
                <a:gd name="T57" fmla="*/ 96 h 1222"/>
                <a:gd name="T58" fmla="*/ 1053 w 1149"/>
                <a:gd name="T59" fmla="*/ 0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9" h="1222">
                  <a:moveTo>
                    <a:pt x="1053" y="0"/>
                  </a:moveTo>
                  <a:cubicBezTo>
                    <a:pt x="1053" y="0"/>
                    <a:pt x="1037" y="17"/>
                    <a:pt x="825" y="228"/>
                  </a:cubicBezTo>
                  <a:cubicBezTo>
                    <a:pt x="762" y="292"/>
                    <a:pt x="682" y="344"/>
                    <a:pt x="597" y="389"/>
                  </a:cubicBezTo>
                  <a:cubicBezTo>
                    <a:pt x="533" y="423"/>
                    <a:pt x="466" y="453"/>
                    <a:pt x="401" y="481"/>
                  </a:cubicBezTo>
                  <a:cubicBezTo>
                    <a:pt x="352" y="503"/>
                    <a:pt x="305" y="524"/>
                    <a:pt x="260" y="547"/>
                  </a:cubicBezTo>
                  <a:cubicBezTo>
                    <a:pt x="226" y="563"/>
                    <a:pt x="194" y="581"/>
                    <a:pt x="165" y="600"/>
                  </a:cubicBezTo>
                  <a:cubicBezTo>
                    <a:pt x="142" y="614"/>
                    <a:pt x="121" y="629"/>
                    <a:pt x="102" y="645"/>
                  </a:cubicBezTo>
                  <a:cubicBezTo>
                    <a:pt x="88" y="658"/>
                    <a:pt x="74" y="671"/>
                    <a:pt x="62" y="686"/>
                  </a:cubicBezTo>
                  <a:cubicBezTo>
                    <a:pt x="44" y="707"/>
                    <a:pt x="28" y="732"/>
                    <a:pt x="17" y="759"/>
                  </a:cubicBezTo>
                  <a:cubicBezTo>
                    <a:pt x="6" y="786"/>
                    <a:pt x="0" y="816"/>
                    <a:pt x="0" y="847"/>
                  </a:cubicBezTo>
                  <a:cubicBezTo>
                    <a:pt x="0" y="875"/>
                    <a:pt x="5" y="904"/>
                    <a:pt x="14" y="933"/>
                  </a:cubicBezTo>
                  <a:cubicBezTo>
                    <a:pt x="27" y="976"/>
                    <a:pt x="49" y="1021"/>
                    <a:pt x="80" y="1068"/>
                  </a:cubicBezTo>
                  <a:cubicBezTo>
                    <a:pt x="112" y="1116"/>
                    <a:pt x="153" y="1166"/>
                    <a:pt x="204" y="1222"/>
                  </a:cubicBezTo>
                  <a:cubicBezTo>
                    <a:pt x="304" y="1129"/>
                    <a:pt x="304" y="1129"/>
                    <a:pt x="304" y="1129"/>
                  </a:cubicBezTo>
                  <a:cubicBezTo>
                    <a:pt x="272" y="1095"/>
                    <a:pt x="245" y="1064"/>
                    <a:pt x="223" y="1035"/>
                  </a:cubicBezTo>
                  <a:cubicBezTo>
                    <a:pt x="190" y="991"/>
                    <a:pt x="168" y="954"/>
                    <a:pt x="155" y="922"/>
                  </a:cubicBezTo>
                  <a:cubicBezTo>
                    <a:pt x="148" y="907"/>
                    <a:pt x="143" y="893"/>
                    <a:pt x="140" y="880"/>
                  </a:cubicBezTo>
                  <a:cubicBezTo>
                    <a:pt x="138" y="868"/>
                    <a:pt x="136" y="857"/>
                    <a:pt x="136" y="847"/>
                  </a:cubicBezTo>
                  <a:cubicBezTo>
                    <a:pt x="136" y="837"/>
                    <a:pt x="138" y="828"/>
                    <a:pt x="140" y="820"/>
                  </a:cubicBezTo>
                  <a:cubicBezTo>
                    <a:pt x="142" y="812"/>
                    <a:pt x="145" y="804"/>
                    <a:pt x="150" y="797"/>
                  </a:cubicBezTo>
                  <a:cubicBezTo>
                    <a:pt x="154" y="789"/>
                    <a:pt x="159" y="782"/>
                    <a:pt x="165" y="774"/>
                  </a:cubicBezTo>
                  <a:cubicBezTo>
                    <a:pt x="177" y="760"/>
                    <a:pt x="193" y="745"/>
                    <a:pt x="214" y="731"/>
                  </a:cubicBezTo>
                  <a:cubicBezTo>
                    <a:pt x="232" y="717"/>
                    <a:pt x="253" y="704"/>
                    <a:pt x="276" y="691"/>
                  </a:cubicBezTo>
                  <a:cubicBezTo>
                    <a:pt x="318" y="669"/>
                    <a:pt x="367" y="646"/>
                    <a:pt x="420" y="622"/>
                  </a:cubicBezTo>
                  <a:cubicBezTo>
                    <a:pt x="499" y="586"/>
                    <a:pt x="588" y="548"/>
                    <a:pt x="675" y="501"/>
                  </a:cubicBezTo>
                  <a:cubicBezTo>
                    <a:pt x="762" y="454"/>
                    <a:pt x="848" y="398"/>
                    <a:pt x="922" y="324"/>
                  </a:cubicBezTo>
                  <a:cubicBezTo>
                    <a:pt x="1027" y="219"/>
                    <a:pt x="1084" y="162"/>
                    <a:pt x="1115" y="131"/>
                  </a:cubicBezTo>
                  <a:cubicBezTo>
                    <a:pt x="1130" y="116"/>
                    <a:pt x="1139" y="107"/>
                    <a:pt x="1144" y="102"/>
                  </a:cubicBezTo>
                  <a:cubicBezTo>
                    <a:pt x="1148" y="97"/>
                    <a:pt x="1149" y="96"/>
                    <a:pt x="1149" y="96"/>
                  </a:cubicBezTo>
                  <a:lnTo>
                    <a:pt x="1053" y="0"/>
                  </a:lnTo>
                  <a:close/>
                </a:path>
              </a:pathLst>
            </a:custGeom>
            <a:solidFill>
              <a:srgbClr val="E5E5E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15"/>
            <p:cNvSpPr/>
            <p:nvPr/>
          </p:nvSpPr>
          <p:spPr bwMode="auto">
            <a:xfrm>
              <a:off x="1893233" y="3156263"/>
              <a:ext cx="1747502" cy="1878573"/>
            </a:xfrm>
            <a:custGeom>
              <a:avLst/>
              <a:gdLst>
                <a:gd name="T0" fmla="*/ 1045 w 1098"/>
                <a:gd name="T1" fmla="*/ 0 h 1180"/>
                <a:gd name="T2" fmla="*/ 817 w 1098"/>
                <a:gd name="T3" fmla="*/ 228 h 1180"/>
                <a:gd name="T4" fmla="*/ 581 w 1098"/>
                <a:gd name="T5" fmla="*/ 394 h 1180"/>
                <a:gd name="T6" fmla="*/ 383 w 1098"/>
                <a:gd name="T7" fmla="*/ 488 h 1180"/>
                <a:gd name="T8" fmla="*/ 243 w 1098"/>
                <a:gd name="T9" fmla="*/ 553 h 1180"/>
                <a:gd name="T10" fmla="*/ 151 w 1098"/>
                <a:gd name="T11" fmla="*/ 604 h 1180"/>
                <a:gd name="T12" fmla="*/ 44 w 1098"/>
                <a:gd name="T13" fmla="*/ 697 h 1180"/>
                <a:gd name="T14" fmla="*/ 12 w 1098"/>
                <a:gd name="T15" fmla="*/ 757 h 1180"/>
                <a:gd name="T16" fmla="*/ 0 w 1098"/>
                <a:gd name="T17" fmla="*/ 826 h 1180"/>
                <a:gd name="T18" fmla="*/ 12 w 1098"/>
                <a:gd name="T19" fmla="*/ 903 h 1180"/>
                <a:gd name="T20" fmla="*/ 75 w 1098"/>
                <a:gd name="T21" fmla="*/ 1031 h 1180"/>
                <a:gd name="T22" fmla="*/ 196 w 1098"/>
                <a:gd name="T23" fmla="*/ 1180 h 1180"/>
                <a:gd name="T24" fmla="*/ 252 w 1098"/>
                <a:gd name="T25" fmla="*/ 1129 h 1180"/>
                <a:gd name="T26" fmla="*/ 115 w 1098"/>
                <a:gd name="T27" fmla="*/ 949 h 1180"/>
                <a:gd name="T28" fmla="*/ 85 w 1098"/>
                <a:gd name="T29" fmla="*/ 881 h 1180"/>
                <a:gd name="T30" fmla="*/ 76 w 1098"/>
                <a:gd name="T31" fmla="*/ 826 h 1180"/>
                <a:gd name="T32" fmla="*/ 81 w 1098"/>
                <a:gd name="T33" fmla="*/ 791 h 1180"/>
                <a:gd name="T34" fmla="*/ 113 w 1098"/>
                <a:gd name="T35" fmla="*/ 732 h 1180"/>
                <a:gd name="T36" fmla="*/ 168 w 1098"/>
                <a:gd name="T37" fmla="*/ 684 h 1180"/>
                <a:gd name="T38" fmla="*/ 314 w 1098"/>
                <a:gd name="T39" fmla="*/ 603 h 1180"/>
                <a:gd name="T40" fmla="*/ 595 w 1098"/>
                <a:gd name="T41" fmla="*/ 472 h 1180"/>
                <a:gd name="T42" fmla="*/ 870 w 1098"/>
                <a:gd name="T43" fmla="*/ 282 h 1180"/>
                <a:gd name="T44" fmla="*/ 1098 w 1098"/>
                <a:gd name="T45" fmla="*/ 54 h 1180"/>
                <a:gd name="T46" fmla="*/ 1045 w 1098"/>
                <a:gd name="T4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8" h="1180">
                  <a:moveTo>
                    <a:pt x="1045" y="0"/>
                  </a:moveTo>
                  <a:cubicBezTo>
                    <a:pt x="1045" y="0"/>
                    <a:pt x="1028" y="17"/>
                    <a:pt x="817" y="228"/>
                  </a:cubicBezTo>
                  <a:cubicBezTo>
                    <a:pt x="750" y="295"/>
                    <a:pt x="667" y="348"/>
                    <a:pt x="581" y="394"/>
                  </a:cubicBezTo>
                  <a:cubicBezTo>
                    <a:pt x="516" y="429"/>
                    <a:pt x="448" y="459"/>
                    <a:pt x="383" y="488"/>
                  </a:cubicBezTo>
                  <a:cubicBezTo>
                    <a:pt x="334" y="510"/>
                    <a:pt x="287" y="531"/>
                    <a:pt x="243" y="553"/>
                  </a:cubicBezTo>
                  <a:cubicBezTo>
                    <a:pt x="210" y="569"/>
                    <a:pt x="179" y="586"/>
                    <a:pt x="151" y="604"/>
                  </a:cubicBezTo>
                  <a:cubicBezTo>
                    <a:pt x="108" y="631"/>
                    <a:pt x="71" y="661"/>
                    <a:pt x="44" y="697"/>
                  </a:cubicBezTo>
                  <a:cubicBezTo>
                    <a:pt x="31" y="716"/>
                    <a:pt x="20" y="736"/>
                    <a:pt x="12" y="757"/>
                  </a:cubicBezTo>
                  <a:cubicBezTo>
                    <a:pt x="4" y="779"/>
                    <a:pt x="0" y="802"/>
                    <a:pt x="0" y="826"/>
                  </a:cubicBezTo>
                  <a:cubicBezTo>
                    <a:pt x="0" y="851"/>
                    <a:pt x="4" y="876"/>
                    <a:pt x="12" y="903"/>
                  </a:cubicBezTo>
                  <a:cubicBezTo>
                    <a:pt x="24" y="943"/>
                    <a:pt x="45" y="985"/>
                    <a:pt x="75" y="1031"/>
                  </a:cubicBezTo>
                  <a:cubicBezTo>
                    <a:pt x="106" y="1076"/>
                    <a:pt x="145" y="1126"/>
                    <a:pt x="196" y="1180"/>
                  </a:cubicBezTo>
                  <a:cubicBezTo>
                    <a:pt x="252" y="1129"/>
                    <a:pt x="252" y="1129"/>
                    <a:pt x="252" y="1129"/>
                  </a:cubicBezTo>
                  <a:cubicBezTo>
                    <a:pt x="187" y="1059"/>
                    <a:pt x="143" y="999"/>
                    <a:pt x="115" y="949"/>
                  </a:cubicBezTo>
                  <a:cubicBezTo>
                    <a:pt x="101" y="924"/>
                    <a:pt x="91" y="901"/>
                    <a:pt x="85" y="881"/>
                  </a:cubicBezTo>
                  <a:cubicBezTo>
                    <a:pt x="79" y="861"/>
                    <a:pt x="76" y="843"/>
                    <a:pt x="76" y="826"/>
                  </a:cubicBezTo>
                  <a:cubicBezTo>
                    <a:pt x="76" y="814"/>
                    <a:pt x="78" y="802"/>
                    <a:pt x="81" y="791"/>
                  </a:cubicBezTo>
                  <a:cubicBezTo>
                    <a:pt x="87" y="770"/>
                    <a:pt x="97" y="751"/>
                    <a:pt x="113" y="732"/>
                  </a:cubicBezTo>
                  <a:cubicBezTo>
                    <a:pt x="128" y="716"/>
                    <a:pt x="146" y="700"/>
                    <a:pt x="168" y="684"/>
                  </a:cubicBezTo>
                  <a:cubicBezTo>
                    <a:pt x="207" y="656"/>
                    <a:pt x="257" y="630"/>
                    <a:pt x="314" y="603"/>
                  </a:cubicBezTo>
                  <a:cubicBezTo>
                    <a:pt x="398" y="563"/>
                    <a:pt x="497" y="522"/>
                    <a:pt x="595" y="472"/>
                  </a:cubicBezTo>
                  <a:cubicBezTo>
                    <a:pt x="693" y="422"/>
                    <a:pt x="790" y="362"/>
                    <a:pt x="870" y="282"/>
                  </a:cubicBezTo>
                  <a:cubicBezTo>
                    <a:pt x="1082" y="71"/>
                    <a:pt x="1098" y="54"/>
                    <a:pt x="1098" y="54"/>
                  </a:cubicBezTo>
                  <a:lnTo>
                    <a:pt x="1045" y="0"/>
                  </a:lnTo>
                  <a:close/>
                </a:path>
              </a:pathLst>
            </a:custGeom>
            <a:solidFill>
              <a:srgbClr val="F1F1F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6"/>
            <p:cNvSpPr/>
            <p:nvPr/>
          </p:nvSpPr>
          <p:spPr bwMode="auto">
            <a:xfrm>
              <a:off x="3234769" y="3197529"/>
              <a:ext cx="367215" cy="365496"/>
            </a:xfrm>
            <a:custGeom>
              <a:avLst/>
              <a:gdLst>
                <a:gd name="T0" fmla="*/ 230 w 230"/>
                <a:gd name="T1" fmla="*/ 126 h 229"/>
                <a:gd name="T2" fmla="*/ 177 w 230"/>
                <a:gd name="T3" fmla="*/ 53 h 229"/>
                <a:gd name="T4" fmla="*/ 104 w 230"/>
                <a:gd name="T5" fmla="*/ 0 h 229"/>
                <a:gd name="T6" fmla="*/ 0 w 230"/>
                <a:gd name="T7" fmla="*/ 229 h 229"/>
                <a:gd name="T8" fmla="*/ 230 w 230"/>
                <a:gd name="T9" fmla="*/ 126 h 229"/>
              </a:gdLst>
              <a:ahLst/>
              <a:cxnLst>
                <a:cxn ang="0">
                  <a:pos x="T0" y="T1"/>
                </a:cxn>
                <a:cxn ang="0">
                  <a:pos x="T2" y="T3"/>
                </a:cxn>
                <a:cxn ang="0">
                  <a:pos x="T4" y="T5"/>
                </a:cxn>
                <a:cxn ang="0">
                  <a:pos x="T6" y="T7"/>
                </a:cxn>
                <a:cxn ang="0">
                  <a:pos x="T8" y="T9"/>
                </a:cxn>
              </a:cxnLst>
              <a:rect l="0" t="0" r="r" b="b"/>
              <a:pathLst>
                <a:path w="230" h="229">
                  <a:moveTo>
                    <a:pt x="230" y="126"/>
                  </a:moveTo>
                  <a:cubicBezTo>
                    <a:pt x="177" y="53"/>
                    <a:pt x="177" y="53"/>
                    <a:pt x="177" y="53"/>
                  </a:cubicBezTo>
                  <a:cubicBezTo>
                    <a:pt x="104" y="0"/>
                    <a:pt x="104" y="0"/>
                    <a:pt x="104" y="0"/>
                  </a:cubicBezTo>
                  <a:cubicBezTo>
                    <a:pt x="104" y="0"/>
                    <a:pt x="0" y="96"/>
                    <a:pt x="0" y="229"/>
                  </a:cubicBezTo>
                  <a:cubicBezTo>
                    <a:pt x="134" y="229"/>
                    <a:pt x="230" y="126"/>
                    <a:pt x="230" y="126"/>
                  </a:cubicBezTo>
                  <a:close/>
                </a:path>
              </a:pathLst>
            </a:custGeom>
            <a:solidFill>
              <a:srgbClr val="F6921E"/>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17"/>
            <p:cNvSpPr/>
            <p:nvPr/>
          </p:nvSpPr>
          <p:spPr bwMode="auto">
            <a:xfrm>
              <a:off x="3314116" y="3221110"/>
              <a:ext cx="263879" cy="261349"/>
            </a:xfrm>
            <a:custGeom>
              <a:avLst/>
              <a:gdLst>
                <a:gd name="T0" fmla="*/ 165 w 165"/>
                <a:gd name="T1" fmla="*/ 90 h 164"/>
                <a:gd name="T2" fmla="*/ 127 w 165"/>
                <a:gd name="T3" fmla="*/ 38 h 164"/>
                <a:gd name="T4" fmla="*/ 75 w 165"/>
                <a:gd name="T5" fmla="*/ 0 h 164"/>
                <a:gd name="T6" fmla="*/ 0 w 165"/>
                <a:gd name="T7" fmla="*/ 164 h 164"/>
                <a:gd name="T8" fmla="*/ 165 w 165"/>
                <a:gd name="T9" fmla="*/ 90 h 164"/>
              </a:gdLst>
              <a:ahLst/>
              <a:cxnLst>
                <a:cxn ang="0">
                  <a:pos x="T0" y="T1"/>
                </a:cxn>
                <a:cxn ang="0">
                  <a:pos x="T2" y="T3"/>
                </a:cxn>
                <a:cxn ang="0">
                  <a:pos x="T4" y="T5"/>
                </a:cxn>
                <a:cxn ang="0">
                  <a:pos x="T6" y="T7"/>
                </a:cxn>
                <a:cxn ang="0">
                  <a:pos x="T8" y="T9"/>
                </a:cxn>
              </a:cxnLst>
              <a:rect l="0" t="0" r="r" b="b"/>
              <a:pathLst>
                <a:path w="165" h="164">
                  <a:moveTo>
                    <a:pt x="165" y="90"/>
                  </a:moveTo>
                  <a:cubicBezTo>
                    <a:pt x="127" y="38"/>
                    <a:pt x="127" y="38"/>
                    <a:pt x="127" y="38"/>
                  </a:cubicBezTo>
                  <a:cubicBezTo>
                    <a:pt x="75" y="0"/>
                    <a:pt x="75" y="0"/>
                    <a:pt x="75" y="0"/>
                  </a:cubicBezTo>
                  <a:cubicBezTo>
                    <a:pt x="75" y="0"/>
                    <a:pt x="0" y="69"/>
                    <a:pt x="0" y="164"/>
                  </a:cubicBezTo>
                  <a:cubicBezTo>
                    <a:pt x="96" y="164"/>
                    <a:pt x="165" y="90"/>
                    <a:pt x="165" y="90"/>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8"/>
            <p:cNvSpPr/>
            <p:nvPr/>
          </p:nvSpPr>
          <p:spPr bwMode="auto">
            <a:xfrm>
              <a:off x="3380547" y="3240760"/>
              <a:ext cx="177149" cy="178818"/>
            </a:xfrm>
            <a:custGeom>
              <a:avLst/>
              <a:gdLst>
                <a:gd name="T0" fmla="*/ 112 w 112"/>
                <a:gd name="T1" fmla="*/ 61 h 112"/>
                <a:gd name="T2" fmla="*/ 86 w 112"/>
                <a:gd name="T3" fmla="*/ 26 h 112"/>
                <a:gd name="T4" fmla="*/ 50 w 112"/>
                <a:gd name="T5" fmla="*/ 0 h 112"/>
                <a:gd name="T6" fmla="*/ 0 w 112"/>
                <a:gd name="T7" fmla="*/ 112 h 112"/>
                <a:gd name="T8" fmla="*/ 112 w 112"/>
                <a:gd name="T9" fmla="*/ 61 h 112"/>
              </a:gdLst>
              <a:ahLst/>
              <a:cxnLst>
                <a:cxn ang="0">
                  <a:pos x="T0" y="T1"/>
                </a:cxn>
                <a:cxn ang="0">
                  <a:pos x="T2" y="T3"/>
                </a:cxn>
                <a:cxn ang="0">
                  <a:pos x="T4" y="T5"/>
                </a:cxn>
                <a:cxn ang="0">
                  <a:pos x="T6" y="T7"/>
                </a:cxn>
                <a:cxn ang="0">
                  <a:pos x="T8" y="T9"/>
                </a:cxn>
              </a:cxnLst>
              <a:rect l="0" t="0" r="r" b="b"/>
              <a:pathLst>
                <a:path w="112" h="112">
                  <a:moveTo>
                    <a:pt x="112" y="61"/>
                  </a:moveTo>
                  <a:cubicBezTo>
                    <a:pt x="86" y="26"/>
                    <a:pt x="86" y="26"/>
                    <a:pt x="86" y="26"/>
                  </a:cubicBezTo>
                  <a:cubicBezTo>
                    <a:pt x="50" y="0"/>
                    <a:pt x="50" y="0"/>
                    <a:pt x="50" y="0"/>
                  </a:cubicBezTo>
                  <a:cubicBezTo>
                    <a:pt x="50" y="0"/>
                    <a:pt x="0" y="47"/>
                    <a:pt x="0" y="112"/>
                  </a:cubicBezTo>
                  <a:cubicBezTo>
                    <a:pt x="65" y="112"/>
                    <a:pt x="112" y="61"/>
                    <a:pt x="112" y="61"/>
                  </a:cubicBezTo>
                  <a:close/>
                </a:path>
              </a:pathLst>
            </a:custGeom>
            <a:solidFill>
              <a:srgbClr val="FBED2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9"/>
            <p:cNvSpPr/>
            <p:nvPr/>
          </p:nvSpPr>
          <p:spPr bwMode="auto">
            <a:xfrm>
              <a:off x="3170183" y="2741642"/>
              <a:ext cx="509304" cy="512873"/>
            </a:xfrm>
            <a:custGeom>
              <a:avLst/>
              <a:gdLst>
                <a:gd name="T0" fmla="*/ 320 w 320"/>
                <a:gd name="T1" fmla="*/ 24 h 323"/>
                <a:gd name="T2" fmla="*/ 201 w 320"/>
                <a:gd name="T3" fmla="*/ 67 h 323"/>
                <a:gd name="T4" fmla="*/ 0 w 320"/>
                <a:gd name="T5" fmla="*/ 268 h 323"/>
                <a:gd name="T6" fmla="*/ 180 w 320"/>
                <a:gd name="T7" fmla="*/ 255 h 323"/>
                <a:gd name="T8" fmla="*/ 320 w 320"/>
                <a:gd name="T9" fmla="*/ 24 h 323"/>
              </a:gdLst>
              <a:ahLst/>
              <a:cxnLst>
                <a:cxn ang="0">
                  <a:pos x="T0" y="T1"/>
                </a:cxn>
                <a:cxn ang="0">
                  <a:pos x="T2" y="T3"/>
                </a:cxn>
                <a:cxn ang="0">
                  <a:pos x="T4" y="T5"/>
                </a:cxn>
                <a:cxn ang="0">
                  <a:pos x="T6" y="T7"/>
                </a:cxn>
                <a:cxn ang="0">
                  <a:pos x="T8" y="T9"/>
                </a:cxn>
              </a:cxnLst>
              <a:rect l="0" t="0" r="r" b="b"/>
              <a:pathLst>
                <a:path w="320" h="323">
                  <a:moveTo>
                    <a:pt x="320" y="24"/>
                  </a:moveTo>
                  <a:cubicBezTo>
                    <a:pt x="320" y="24"/>
                    <a:pt x="269" y="0"/>
                    <a:pt x="201" y="67"/>
                  </a:cubicBezTo>
                  <a:cubicBezTo>
                    <a:pt x="134" y="134"/>
                    <a:pt x="0" y="268"/>
                    <a:pt x="0" y="268"/>
                  </a:cubicBezTo>
                  <a:cubicBezTo>
                    <a:pt x="0" y="268"/>
                    <a:pt x="112" y="187"/>
                    <a:pt x="180" y="255"/>
                  </a:cubicBezTo>
                  <a:cubicBezTo>
                    <a:pt x="248" y="323"/>
                    <a:pt x="320" y="24"/>
                    <a:pt x="320" y="24"/>
                  </a:cubicBezTo>
                  <a:close/>
                </a:path>
              </a:pathLst>
            </a:custGeom>
            <a:solidFill>
              <a:srgbClr val="333F50">
                <a:lumMod val="75000"/>
              </a:srgbClr>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20"/>
            <p:cNvSpPr/>
            <p:nvPr/>
          </p:nvSpPr>
          <p:spPr bwMode="auto">
            <a:xfrm>
              <a:off x="3544780" y="3118928"/>
              <a:ext cx="514839" cy="508943"/>
            </a:xfrm>
            <a:custGeom>
              <a:avLst/>
              <a:gdLst>
                <a:gd name="T0" fmla="*/ 298 w 323"/>
                <a:gd name="T1" fmla="*/ 0 h 320"/>
                <a:gd name="T2" fmla="*/ 256 w 323"/>
                <a:gd name="T3" fmla="*/ 119 h 320"/>
                <a:gd name="T4" fmla="*/ 55 w 323"/>
                <a:gd name="T5" fmla="*/ 320 h 320"/>
                <a:gd name="T6" fmla="*/ 68 w 323"/>
                <a:gd name="T7" fmla="*/ 141 h 320"/>
                <a:gd name="T8" fmla="*/ 298 w 323"/>
                <a:gd name="T9" fmla="*/ 0 h 320"/>
              </a:gdLst>
              <a:ahLst/>
              <a:cxnLst>
                <a:cxn ang="0">
                  <a:pos x="T0" y="T1"/>
                </a:cxn>
                <a:cxn ang="0">
                  <a:pos x="T2" y="T3"/>
                </a:cxn>
                <a:cxn ang="0">
                  <a:pos x="T4" y="T5"/>
                </a:cxn>
                <a:cxn ang="0">
                  <a:pos x="T6" y="T7"/>
                </a:cxn>
                <a:cxn ang="0">
                  <a:pos x="T8" y="T9"/>
                </a:cxn>
              </a:cxnLst>
              <a:rect l="0" t="0" r="r" b="b"/>
              <a:pathLst>
                <a:path w="323" h="320">
                  <a:moveTo>
                    <a:pt x="298" y="0"/>
                  </a:moveTo>
                  <a:cubicBezTo>
                    <a:pt x="298" y="0"/>
                    <a:pt x="323" y="52"/>
                    <a:pt x="256" y="119"/>
                  </a:cubicBezTo>
                  <a:cubicBezTo>
                    <a:pt x="189" y="186"/>
                    <a:pt x="55" y="320"/>
                    <a:pt x="55" y="320"/>
                  </a:cubicBezTo>
                  <a:cubicBezTo>
                    <a:pt x="55" y="320"/>
                    <a:pt x="136" y="209"/>
                    <a:pt x="68" y="141"/>
                  </a:cubicBezTo>
                  <a:cubicBezTo>
                    <a:pt x="0" y="73"/>
                    <a:pt x="298" y="0"/>
                    <a:pt x="298" y="0"/>
                  </a:cubicBezTo>
                  <a:close/>
                </a:path>
              </a:pathLst>
            </a:custGeom>
            <a:solidFill>
              <a:srgbClr val="333F50">
                <a:lumMod val="75000"/>
              </a:srgbClr>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21"/>
            <p:cNvSpPr/>
            <p:nvPr/>
          </p:nvSpPr>
          <p:spPr bwMode="auto">
            <a:xfrm>
              <a:off x="3400846" y="3091418"/>
              <a:ext cx="306320" cy="306545"/>
            </a:xfrm>
            <a:custGeom>
              <a:avLst/>
              <a:gdLst>
                <a:gd name="T0" fmla="*/ 298 w 454"/>
                <a:gd name="T1" fmla="*/ 457 h 457"/>
                <a:gd name="T2" fmla="*/ 0 w 454"/>
                <a:gd name="T3" fmla="*/ 159 h 457"/>
                <a:gd name="T4" fmla="*/ 156 w 454"/>
                <a:gd name="T5" fmla="*/ 0 h 457"/>
                <a:gd name="T6" fmla="*/ 454 w 454"/>
                <a:gd name="T7" fmla="*/ 298 h 457"/>
                <a:gd name="T8" fmla="*/ 298 w 454"/>
                <a:gd name="T9" fmla="*/ 457 h 457"/>
              </a:gdLst>
              <a:ahLst/>
              <a:cxnLst>
                <a:cxn ang="0">
                  <a:pos x="T0" y="T1"/>
                </a:cxn>
                <a:cxn ang="0">
                  <a:pos x="T2" y="T3"/>
                </a:cxn>
                <a:cxn ang="0">
                  <a:pos x="T4" y="T5"/>
                </a:cxn>
                <a:cxn ang="0">
                  <a:pos x="T6" y="T7"/>
                </a:cxn>
                <a:cxn ang="0">
                  <a:pos x="T8" y="T9"/>
                </a:cxn>
              </a:cxnLst>
              <a:rect l="0" t="0" r="r" b="b"/>
              <a:pathLst>
                <a:path w="454" h="457">
                  <a:moveTo>
                    <a:pt x="298" y="457"/>
                  </a:moveTo>
                  <a:lnTo>
                    <a:pt x="0" y="159"/>
                  </a:lnTo>
                  <a:lnTo>
                    <a:pt x="156" y="0"/>
                  </a:lnTo>
                  <a:lnTo>
                    <a:pt x="454" y="298"/>
                  </a:lnTo>
                  <a:lnTo>
                    <a:pt x="298" y="457"/>
                  </a:lnTo>
                  <a:close/>
                </a:path>
              </a:pathLst>
            </a:custGeom>
            <a:solidFill>
              <a:srgbClr val="E5E5E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22"/>
            <p:cNvSpPr/>
            <p:nvPr/>
          </p:nvSpPr>
          <p:spPr bwMode="auto">
            <a:xfrm>
              <a:off x="3400846" y="3091418"/>
              <a:ext cx="112563" cy="112006"/>
            </a:xfrm>
            <a:custGeom>
              <a:avLst/>
              <a:gdLst>
                <a:gd name="T0" fmla="*/ 10 w 166"/>
                <a:gd name="T1" fmla="*/ 166 h 166"/>
                <a:gd name="T2" fmla="*/ 0 w 166"/>
                <a:gd name="T3" fmla="*/ 159 h 166"/>
                <a:gd name="T4" fmla="*/ 156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6" y="0"/>
                  </a:lnTo>
                  <a:lnTo>
                    <a:pt x="166" y="10"/>
                  </a:lnTo>
                  <a:lnTo>
                    <a:pt x="10"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23"/>
            <p:cNvSpPr/>
            <p:nvPr/>
          </p:nvSpPr>
          <p:spPr bwMode="auto">
            <a:xfrm>
              <a:off x="3417453" y="3107138"/>
              <a:ext cx="108873" cy="112006"/>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24"/>
            <p:cNvSpPr/>
            <p:nvPr/>
          </p:nvSpPr>
          <p:spPr bwMode="auto">
            <a:xfrm>
              <a:off x="3430371" y="3120893"/>
              <a:ext cx="112563" cy="112008"/>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25"/>
            <p:cNvSpPr/>
            <p:nvPr/>
          </p:nvSpPr>
          <p:spPr bwMode="auto">
            <a:xfrm>
              <a:off x="3445133" y="3138578"/>
              <a:ext cx="112563" cy="108076"/>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26"/>
            <p:cNvSpPr/>
            <p:nvPr/>
          </p:nvSpPr>
          <p:spPr bwMode="auto">
            <a:xfrm>
              <a:off x="3461740" y="3152333"/>
              <a:ext cx="110718" cy="112008"/>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27"/>
            <p:cNvSpPr/>
            <p:nvPr/>
          </p:nvSpPr>
          <p:spPr bwMode="auto">
            <a:xfrm>
              <a:off x="3476503" y="3166089"/>
              <a:ext cx="110718" cy="112006"/>
            </a:xfrm>
            <a:custGeom>
              <a:avLst/>
              <a:gdLst>
                <a:gd name="T0" fmla="*/ 10 w 166"/>
                <a:gd name="T1" fmla="*/ 166 h 166"/>
                <a:gd name="T2" fmla="*/ 0 w 166"/>
                <a:gd name="T3" fmla="*/ 159 h 166"/>
                <a:gd name="T4" fmla="*/ 159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9" y="0"/>
                  </a:lnTo>
                  <a:lnTo>
                    <a:pt x="166" y="10"/>
                  </a:lnTo>
                  <a:lnTo>
                    <a:pt x="10"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28"/>
            <p:cNvSpPr/>
            <p:nvPr/>
          </p:nvSpPr>
          <p:spPr bwMode="auto">
            <a:xfrm>
              <a:off x="3491265" y="3181809"/>
              <a:ext cx="110718" cy="112006"/>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29"/>
            <p:cNvSpPr/>
            <p:nvPr/>
          </p:nvSpPr>
          <p:spPr bwMode="auto">
            <a:xfrm>
              <a:off x="3506028" y="3195564"/>
              <a:ext cx="112564" cy="112008"/>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0"/>
            <p:cNvSpPr/>
            <p:nvPr/>
          </p:nvSpPr>
          <p:spPr bwMode="auto">
            <a:xfrm>
              <a:off x="3520790" y="3213250"/>
              <a:ext cx="110718" cy="108076"/>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31"/>
            <p:cNvSpPr/>
            <p:nvPr/>
          </p:nvSpPr>
          <p:spPr bwMode="auto">
            <a:xfrm>
              <a:off x="3535553" y="3227004"/>
              <a:ext cx="112564" cy="112008"/>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32"/>
            <p:cNvSpPr/>
            <p:nvPr/>
          </p:nvSpPr>
          <p:spPr bwMode="auto">
            <a:xfrm>
              <a:off x="3550315" y="3242725"/>
              <a:ext cx="112564" cy="110042"/>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33"/>
            <p:cNvSpPr/>
            <p:nvPr/>
          </p:nvSpPr>
          <p:spPr bwMode="auto">
            <a:xfrm>
              <a:off x="3566923" y="3256480"/>
              <a:ext cx="110718" cy="112006"/>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34"/>
            <p:cNvSpPr/>
            <p:nvPr/>
          </p:nvSpPr>
          <p:spPr bwMode="auto">
            <a:xfrm>
              <a:off x="3579840" y="3272201"/>
              <a:ext cx="112564" cy="110042"/>
            </a:xfrm>
            <a:custGeom>
              <a:avLst/>
              <a:gdLst>
                <a:gd name="T0" fmla="*/ 10 w 166"/>
                <a:gd name="T1" fmla="*/ 165 h 165"/>
                <a:gd name="T2" fmla="*/ 0 w 166"/>
                <a:gd name="T3" fmla="*/ 158 h 165"/>
                <a:gd name="T4" fmla="*/ 159 w 166"/>
                <a:gd name="T5" fmla="*/ 0 h 165"/>
                <a:gd name="T6" fmla="*/ 166 w 166"/>
                <a:gd name="T7" fmla="*/ 9 h 165"/>
                <a:gd name="T8" fmla="*/ 10 w 166"/>
                <a:gd name="T9" fmla="*/ 165 h 165"/>
              </a:gdLst>
              <a:ahLst/>
              <a:cxnLst>
                <a:cxn ang="0">
                  <a:pos x="T0" y="T1"/>
                </a:cxn>
                <a:cxn ang="0">
                  <a:pos x="T2" y="T3"/>
                </a:cxn>
                <a:cxn ang="0">
                  <a:pos x="T4" y="T5"/>
                </a:cxn>
                <a:cxn ang="0">
                  <a:pos x="T6" y="T7"/>
                </a:cxn>
                <a:cxn ang="0">
                  <a:pos x="T8" y="T9"/>
                </a:cxn>
              </a:cxnLst>
              <a:rect l="0" t="0" r="r" b="b"/>
              <a:pathLst>
                <a:path w="166" h="165">
                  <a:moveTo>
                    <a:pt x="10" y="165"/>
                  </a:moveTo>
                  <a:lnTo>
                    <a:pt x="0" y="158"/>
                  </a:lnTo>
                  <a:lnTo>
                    <a:pt x="159" y="0"/>
                  </a:lnTo>
                  <a:lnTo>
                    <a:pt x="166" y="9"/>
                  </a:lnTo>
                  <a:lnTo>
                    <a:pt x="10" y="165"/>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35"/>
            <p:cNvSpPr/>
            <p:nvPr/>
          </p:nvSpPr>
          <p:spPr bwMode="auto">
            <a:xfrm>
              <a:off x="3596448" y="3287921"/>
              <a:ext cx="110718" cy="110042"/>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36"/>
            <p:cNvSpPr/>
            <p:nvPr/>
          </p:nvSpPr>
          <p:spPr bwMode="auto">
            <a:xfrm>
              <a:off x="3426680" y="2059774"/>
              <a:ext cx="1312010" cy="1312643"/>
            </a:xfrm>
            <a:custGeom>
              <a:avLst/>
              <a:gdLst>
                <a:gd name="T0" fmla="*/ 141 w 824"/>
                <a:gd name="T1" fmla="*/ 825 h 825"/>
                <a:gd name="T2" fmla="*/ 482 w 824"/>
                <a:gd name="T3" fmla="*/ 564 h 825"/>
                <a:gd name="T4" fmla="*/ 763 w 824"/>
                <a:gd name="T5" fmla="*/ 61 h 825"/>
                <a:gd name="T6" fmla="*/ 261 w 824"/>
                <a:gd name="T7" fmla="*/ 343 h 825"/>
                <a:gd name="T8" fmla="*/ 0 w 824"/>
                <a:gd name="T9" fmla="*/ 683 h 825"/>
                <a:gd name="T10" fmla="*/ 141 w 824"/>
                <a:gd name="T11" fmla="*/ 825 h 825"/>
              </a:gdLst>
              <a:ahLst/>
              <a:cxnLst>
                <a:cxn ang="0">
                  <a:pos x="T0" y="T1"/>
                </a:cxn>
                <a:cxn ang="0">
                  <a:pos x="T2" y="T3"/>
                </a:cxn>
                <a:cxn ang="0">
                  <a:pos x="T4" y="T5"/>
                </a:cxn>
                <a:cxn ang="0">
                  <a:pos x="T6" y="T7"/>
                </a:cxn>
                <a:cxn ang="0">
                  <a:pos x="T8" y="T9"/>
                </a:cxn>
                <a:cxn ang="0">
                  <a:pos x="T10" y="T11"/>
                </a:cxn>
              </a:cxnLst>
              <a:rect l="0" t="0" r="r" b="b"/>
              <a:pathLst>
                <a:path w="824" h="825">
                  <a:moveTo>
                    <a:pt x="141" y="825"/>
                  </a:moveTo>
                  <a:cubicBezTo>
                    <a:pt x="237" y="778"/>
                    <a:pt x="361" y="685"/>
                    <a:pt x="482" y="564"/>
                  </a:cubicBezTo>
                  <a:cubicBezTo>
                    <a:pt x="698" y="348"/>
                    <a:pt x="824" y="123"/>
                    <a:pt x="763" y="61"/>
                  </a:cubicBezTo>
                  <a:cubicBezTo>
                    <a:pt x="702" y="0"/>
                    <a:pt x="477" y="126"/>
                    <a:pt x="261" y="343"/>
                  </a:cubicBezTo>
                  <a:cubicBezTo>
                    <a:pt x="140" y="464"/>
                    <a:pt x="47" y="587"/>
                    <a:pt x="0" y="683"/>
                  </a:cubicBezTo>
                  <a:cubicBezTo>
                    <a:pt x="141" y="825"/>
                    <a:pt x="141" y="825"/>
                    <a:pt x="141" y="825"/>
                  </a:cubicBezTo>
                </a:path>
              </a:pathLst>
            </a:custGeom>
            <a:solidFill>
              <a:srgbClr val="44546A">
                <a:lumMod val="20000"/>
                <a:lumOff val="80000"/>
              </a:srgbClr>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37"/>
            <p:cNvSpPr/>
            <p:nvPr/>
          </p:nvSpPr>
          <p:spPr bwMode="auto">
            <a:xfrm>
              <a:off x="3548470" y="2778977"/>
              <a:ext cx="470552" cy="471608"/>
            </a:xfrm>
            <a:custGeom>
              <a:avLst/>
              <a:gdLst>
                <a:gd name="T0" fmla="*/ 205 w 295"/>
                <a:gd name="T1" fmla="*/ 285 h 296"/>
                <a:gd name="T2" fmla="*/ 295 w 295"/>
                <a:gd name="T3" fmla="*/ 213 h 296"/>
                <a:gd name="T4" fmla="*/ 176 w 295"/>
                <a:gd name="T5" fmla="*/ 120 h 296"/>
                <a:gd name="T6" fmla="*/ 82 w 295"/>
                <a:gd name="T7" fmla="*/ 0 h 296"/>
                <a:gd name="T8" fmla="*/ 11 w 295"/>
                <a:gd name="T9" fmla="*/ 90 h 296"/>
                <a:gd name="T10" fmla="*/ 95 w 295"/>
                <a:gd name="T11" fmla="*/ 201 h 296"/>
                <a:gd name="T12" fmla="*/ 205 w 295"/>
                <a:gd name="T13" fmla="*/ 285 h 296"/>
              </a:gdLst>
              <a:ahLst/>
              <a:cxnLst>
                <a:cxn ang="0">
                  <a:pos x="T0" y="T1"/>
                </a:cxn>
                <a:cxn ang="0">
                  <a:pos x="T2" y="T3"/>
                </a:cxn>
                <a:cxn ang="0">
                  <a:pos x="T4" y="T5"/>
                </a:cxn>
                <a:cxn ang="0">
                  <a:pos x="T6" y="T7"/>
                </a:cxn>
                <a:cxn ang="0">
                  <a:pos x="T8" y="T9"/>
                </a:cxn>
                <a:cxn ang="0">
                  <a:pos x="T10" y="T11"/>
                </a:cxn>
                <a:cxn ang="0">
                  <a:pos x="T12" y="T13"/>
                </a:cxn>
              </a:cxnLst>
              <a:rect l="0" t="0" r="r" b="b"/>
              <a:pathLst>
                <a:path w="295" h="296">
                  <a:moveTo>
                    <a:pt x="205" y="285"/>
                  </a:moveTo>
                  <a:cubicBezTo>
                    <a:pt x="235" y="263"/>
                    <a:pt x="265" y="240"/>
                    <a:pt x="295" y="213"/>
                  </a:cubicBezTo>
                  <a:cubicBezTo>
                    <a:pt x="295" y="213"/>
                    <a:pt x="281" y="225"/>
                    <a:pt x="176" y="120"/>
                  </a:cubicBezTo>
                  <a:cubicBezTo>
                    <a:pt x="71" y="15"/>
                    <a:pt x="82" y="0"/>
                    <a:pt x="82" y="0"/>
                  </a:cubicBezTo>
                  <a:cubicBezTo>
                    <a:pt x="56" y="31"/>
                    <a:pt x="32" y="61"/>
                    <a:pt x="11" y="90"/>
                  </a:cubicBezTo>
                  <a:cubicBezTo>
                    <a:pt x="11" y="90"/>
                    <a:pt x="0" y="105"/>
                    <a:pt x="95" y="201"/>
                  </a:cubicBezTo>
                  <a:cubicBezTo>
                    <a:pt x="190" y="296"/>
                    <a:pt x="205" y="285"/>
                    <a:pt x="205" y="285"/>
                  </a:cubicBezTo>
                  <a:close/>
                </a:path>
              </a:pathLst>
            </a:custGeom>
            <a:solidFill>
              <a:srgbClr val="CA8F4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Freeform 38"/>
            <p:cNvSpPr/>
            <p:nvPr/>
          </p:nvSpPr>
          <p:spPr bwMode="auto">
            <a:xfrm>
              <a:off x="4179564" y="2093180"/>
              <a:ext cx="525911" cy="526629"/>
            </a:xfrm>
            <a:custGeom>
              <a:avLst/>
              <a:gdLst>
                <a:gd name="T0" fmla="*/ 191 w 331"/>
                <a:gd name="T1" fmla="*/ 331 h 331"/>
                <a:gd name="T2" fmla="*/ 290 w 331"/>
                <a:gd name="T3" fmla="*/ 40 h 331"/>
                <a:gd name="T4" fmla="*/ 0 w 331"/>
                <a:gd name="T5" fmla="*/ 140 h 331"/>
                <a:gd name="T6" fmla="*/ 75 w 331"/>
                <a:gd name="T7" fmla="*/ 256 h 331"/>
                <a:gd name="T8" fmla="*/ 191 w 331"/>
                <a:gd name="T9" fmla="*/ 331 h 331"/>
              </a:gdLst>
              <a:ahLst/>
              <a:cxnLst>
                <a:cxn ang="0">
                  <a:pos x="T0" y="T1"/>
                </a:cxn>
                <a:cxn ang="0">
                  <a:pos x="T2" y="T3"/>
                </a:cxn>
                <a:cxn ang="0">
                  <a:pos x="T4" y="T5"/>
                </a:cxn>
                <a:cxn ang="0">
                  <a:pos x="T6" y="T7"/>
                </a:cxn>
                <a:cxn ang="0">
                  <a:pos x="T8" y="T9"/>
                </a:cxn>
              </a:cxnLst>
              <a:rect l="0" t="0" r="r" b="b"/>
              <a:pathLst>
                <a:path w="331" h="331">
                  <a:moveTo>
                    <a:pt x="191" y="331"/>
                  </a:moveTo>
                  <a:cubicBezTo>
                    <a:pt x="288" y="195"/>
                    <a:pt x="331" y="81"/>
                    <a:pt x="290" y="40"/>
                  </a:cubicBezTo>
                  <a:cubicBezTo>
                    <a:pt x="249" y="0"/>
                    <a:pt x="135" y="42"/>
                    <a:pt x="0" y="140"/>
                  </a:cubicBezTo>
                  <a:cubicBezTo>
                    <a:pt x="0" y="140"/>
                    <a:pt x="20" y="202"/>
                    <a:pt x="75" y="256"/>
                  </a:cubicBezTo>
                  <a:cubicBezTo>
                    <a:pt x="129" y="310"/>
                    <a:pt x="191" y="331"/>
                    <a:pt x="191" y="331"/>
                  </a:cubicBezTo>
                  <a:close/>
                </a:path>
              </a:pathLst>
            </a:custGeom>
            <a:solidFill>
              <a:srgbClr val="CA8F4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39"/>
            <p:cNvSpPr/>
            <p:nvPr/>
          </p:nvSpPr>
          <p:spPr bwMode="auto">
            <a:xfrm>
              <a:off x="4009796" y="2486187"/>
              <a:ext cx="302630" cy="304580"/>
            </a:xfrm>
            <a:custGeom>
              <a:avLst/>
              <a:gdLst>
                <a:gd name="T0" fmla="*/ 156 w 190"/>
                <a:gd name="T1" fmla="*/ 157 h 191"/>
                <a:gd name="T2" fmla="*/ 34 w 190"/>
                <a:gd name="T3" fmla="*/ 157 h 191"/>
                <a:gd name="T4" fmla="*/ 34 w 190"/>
                <a:gd name="T5" fmla="*/ 34 h 191"/>
                <a:gd name="T6" fmla="*/ 156 w 190"/>
                <a:gd name="T7" fmla="*/ 34 h 191"/>
                <a:gd name="T8" fmla="*/ 156 w 190"/>
                <a:gd name="T9" fmla="*/ 157 h 191"/>
              </a:gdLst>
              <a:ahLst/>
              <a:cxnLst>
                <a:cxn ang="0">
                  <a:pos x="T0" y="T1"/>
                </a:cxn>
                <a:cxn ang="0">
                  <a:pos x="T2" y="T3"/>
                </a:cxn>
                <a:cxn ang="0">
                  <a:pos x="T4" y="T5"/>
                </a:cxn>
                <a:cxn ang="0">
                  <a:pos x="T6" y="T7"/>
                </a:cxn>
                <a:cxn ang="0">
                  <a:pos x="T8" y="T9"/>
                </a:cxn>
              </a:cxnLst>
              <a:rect l="0" t="0" r="r" b="b"/>
              <a:pathLst>
                <a:path w="190" h="191">
                  <a:moveTo>
                    <a:pt x="156" y="157"/>
                  </a:moveTo>
                  <a:cubicBezTo>
                    <a:pt x="122" y="191"/>
                    <a:pt x="68" y="191"/>
                    <a:pt x="34" y="157"/>
                  </a:cubicBezTo>
                  <a:cubicBezTo>
                    <a:pt x="0" y="123"/>
                    <a:pt x="0" y="68"/>
                    <a:pt x="34" y="34"/>
                  </a:cubicBezTo>
                  <a:cubicBezTo>
                    <a:pt x="68" y="0"/>
                    <a:pt x="122" y="0"/>
                    <a:pt x="156" y="34"/>
                  </a:cubicBezTo>
                  <a:cubicBezTo>
                    <a:pt x="190" y="68"/>
                    <a:pt x="190" y="123"/>
                    <a:pt x="156" y="157"/>
                  </a:cubicBezTo>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40"/>
            <p:cNvSpPr/>
            <p:nvPr/>
          </p:nvSpPr>
          <p:spPr bwMode="auto">
            <a:xfrm>
              <a:off x="4035630" y="2513698"/>
              <a:ext cx="249115" cy="249559"/>
            </a:xfrm>
            <a:custGeom>
              <a:avLst/>
              <a:gdLst>
                <a:gd name="T0" fmla="*/ 107 w 156"/>
                <a:gd name="T1" fmla="*/ 141 h 157"/>
                <a:gd name="T2" fmla="*/ 16 w 156"/>
                <a:gd name="T3" fmla="*/ 108 h 157"/>
                <a:gd name="T4" fmla="*/ 49 w 156"/>
                <a:gd name="T5" fmla="*/ 17 h 157"/>
                <a:gd name="T6" fmla="*/ 140 w 156"/>
                <a:gd name="T7" fmla="*/ 50 h 157"/>
                <a:gd name="T8" fmla="*/ 107 w 156"/>
                <a:gd name="T9" fmla="*/ 141 h 157"/>
              </a:gdLst>
              <a:ahLst/>
              <a:cxnLst>
                <a:cxn ang="0">
                  <a:pos x="T0" y="T1"/>
                </a:cxn>
                <a:cxn ang="0">
                  <a:pos x="T2" y="T3"/>
                </a:cxn>
                <a:cxn ang="0">
                  <a:pos x="T4" y="T5"/>
                </a:cxn>
                <a:cxn ang="0">
                  <a:pos x="T6" y="T7"/>
                </a:cxn>
                <a:cxn ang="0">
                  <a:pos x="T8" y="T9"/>
                </a:cxn>
              </a:cxnLst>
              <a:rect l="0" t="0" r="r" b="b"/>
              <a:pathLst>
                <a:path w="156" h="157">
                  <a:moveTo>
                    <a:pt x="107" y="141"/>
                  </a:moveTo>
                  <a:cubicBezTo>
                    <a:pt x="73" y="157"/>
                    <a:pt x="32" y="142"/>
                    <a:pt x="16" y="108"/>
                  </a:cubicBezTo>
                  <a:cubicBezTo>
                    <a:pt x="0" y="73"/>
                    <a:pt x="15" y="33"/>
                    <a:pt x="49" y="17"/>
                  </a:cubicBezTo>
                  <a:cubicBezTo>
                    <a:pt x="83" y="0"/>
                    <a:pt x="124" y="15"/>
                    <a:pt x="140" y="50"/>
                  </a:cubicBezTo>
                  <a:cubicBezTo>
                    <a:pt x="156" y="84"/>
                    <a:pt x="141" y="125"/>
                    <a:pt x="107" y="141"/>
                  </a:cubicBezTo>
                </a:path>
              </a:pathLst>
            </a:custGeom>
            <a:solidFill>
              <a:srgbClr val="E7E6E6"/>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44"/>
            <p:cNvSpPr/>
            <p:nvPr/>
          </p:nvSpPr>
          <p:spPr bwMode="auto">
            <a:xfrm>
              <a:off x="4238614" y="2541208"/>
              <a:ext cx="18453" cy="17685"/>
            </a:xfrm>
            <a:custGeom>
              <a:avLst/>
              <a:gdLst>
                <a:gd name="T0" fmla="*/ 10 w 12"/>
                <a:gd name="T1" fmla="*/ 10 h 12"/>
                <a:gd name="T2" fmla="*/ 2 w 12"/>
                <a:gd name="T3" fmla="*/ 10 h 12"/>
                <a:gd name="T4" fmla="*/ 2 w 12"/>
                <a:gd name="T5" fmla="*/ 3 h 12"/>
                <a:gd name="T6" fmla="*/ 10 w 12"/>
                <a:gd name="T7" fmla="*/ 3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3"/>
                  </a:cubicBezTo>
                  <a:cubicBezTo>
                    <a:pt x="4" y="0"/>
                    <a:pt x="8" y="0"/>
                    <a:pt x="10" y="3"/>
                  </a:cubicBezTo>
                  <a:cubicBezTo>
                    <a:pt x="12" y="5"/>
                    <a:pt x="12" y="8"/>
                    <a:pt x="10" y="10"/>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45"/>
            <p:cNvSpPr/>
            <p:nvPr/>
          </p:nvSpPr>
          <p:spPr bwMode="auto">
            <a:xfrm>
              <a:off x="4183254" y="2509767"/>
              <a:ext cx="18453" cy="17685"/>
            </a:xfrm>
            <a:custGeom>
              <a:avLst/>
              <a:gdLst>
                <a:gd name="T0" fmla="*/ 12 w 12"/>
                <a:gd name="T1" fmla="*/ 8 h 12"/>
                <a:gd name="T2" fmla="*/ 5 w 12"/>
                <a:gd name="T3" fmla="*/ 12 h 12"/>
                <a:gd name="T4" fmla="*/ 1 w 12"/>
                <a:gd name="T5" fmla="*/ 5 h 12"/>
                <a:gd name="T6" fmla="*/ 8 w 12"/>
                <a:gd name="T7" fmla="*/ 1 h 12"/>
                <a:gd name="T8" fmla="*/ 12 w 12"/>
                <a:gd name="T9" fmla="*/ 8 h 12"/>
              </a:gdLst>
              <a:ahLst/>
              <a:cxnLst>
                <a:cxn ang="0">
                  <a:pos x="T0" y="T1"/>
                </a:cxn>
                <a:cxn ang="0">
                  <a:pos x="T2" y="T3"/>
                </a:cxn>
                <a:cxn ang="0">
                  <a:pos x="T4" y="T5"/>
                </a:cxn>
                <a:cxn ang="0">
                  <a:pos x="T6" y="T7"/>
                </a:cxn>
                <a:cxn ang="0">
                  <a:pos x="T8" y="T9"/>
                </a:cxn>
              </a:cxnLst>
              <a:rect l="0" t="0" r="r" b="b"/>
              <a:pathLst>
                <a:path w="12" h="12">
                  <a:moveTo>
                    <a:pt x="12" y="8"/>
                  </a:moveTo>
                  <a:cubicBezTo>
                    <a:pt x="11" y="11"/>
                    <a:pt x="8" y="12"/>
                    <a:pt x="5" y="12"/>
                  </a:cubicBezTo>
                  <a:cubicBezTo>
                    <a:pt x="2" y="11"/>
                    <a:pt x="0" y="8"/>
                    <a:pt x="1" y="5"/>
                  </a:cubicBezTo>
                  <a:cubicBezTo>
                    <a:pt x="2" y="2"/>
                    <a:pt x="5" y="0"/>
                    <a:pt x="8" y="1"/>
                  </a:cubicBezTo>
                  <a:cubicBezTo>
                    <a:pt x="11" y="2"/>
                    <a:pt x="12" y="5"/>
                    <a:pt x="12" y="8"/>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46"/>
            <p:cNvSpPr/>
            <p:nvPr/>
          </p:nvSpPr>
          <p:spPr bwMode="auto">
            <a:xfrm>
              <a:off x="4118668" y="2509767"/>
              <a:ext cx="20299" cy="17685"/>
            </a:xfrm>
            <a:custGeom>
              <a:avLst/>
              <a:gdLst>
                <a:gd name="T0" fmla="*/ 11 w 12"/>
                <a:gd name="T1" fmla="*/ 5 h 12"/>
                <a:gd name="T2" fmla="*/ 7 w 12"/>
                <a:gd name="T3" fmla="*/ 12 h 12"/>
                <a:gd name="T4" fmla="*/ 0 w 12"/>
                <a:gd name="T5" fmla="*/ 8 h 12"/>
                <a:gd name="T6" fmla="*/ 4 w 12"/>
                <a:gd name="T7" fmla="*/ 1 h 12"/>
                <a:gd name="T8" fmla="*/ 11 w 12"/>
                <a:gd name="T9" fmla="*/ 5 h 12"/>
              </a:gdLst>
              <a:ahLst/>
              <a:cxnLst>
                <a:cxn ang="0">
                  <a:pos x="T0" y="T1"/>
                </a:cxn>
                <a:cxn ang="0">
                  <a:pos x="T2" y="T3"/>
                </a:cxn>
                <a:cxn ang="0">
                  <a:pos x="T4" y="T5"/>
                </a:cxn>
                <a:cxn ang="0">
                  <a:pos x="T6" y="T7"/>
                </a:cxn>
                <a:cxn ang="0">
                  <a:pos x="T8" y="T9"/>
                </a:cxn>
              </a:cxnLst>
              <a:rect l="0" t="0" r="r" b="b"/>
              <a:pathLst>
                <a:path w="12" h="12">
                  <a:moveTo>
                    <a:pt x="11" y="5"/>
                  </a:moveTo>
                  <a:cubicBezTo>
                    <a:pt x="12" y="8"/>
                    <a:pt x="10" y="11"/>
                    <a:pt x="7" y="12"/>
                  </a:cubicBezTo>
                  <a:cubicBezTo>
                    <a:pt x="4" y="12"/>
                    <a:pt x="1" y="11"/>
                    <a:pt x="0" y="8"/>
                  </a:cubicBezTo>
                  <a:cubicBezTo>
                    <a:pt x="0" y="5"/>
                    <a:pt x="1" y="2"/>
                    <a:pt x="4" y="1"/>
                  </a:cubicBezTo>
                  <a:cubicBezTo>
                    <a:pt x="7" y="0"/>
                    <a:pt x="10" y="2"/>
                    <a:pt x="11" y="5"/>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Freeform 47"/>
            <p:cNvSpPr/>
            <p:nvPr/>
          </p:nvSpPr>
          <p:spPr bwMode="auto">
            <a:xfrm>
              <a:off x="4063309" y="2541208"/>
              <a:ext cx="18453" cy="17685"/>
            </a:xfrm>
            <a:custGeom>
              <a:avLst/>
              <a:gdLst>
                <a:gd name="T0" fmla="*/ 10 w 12"/>
                <a:gd name="T1" fmla="*/ 3 h 12"/>
                <a:gd name="T2" fmla="*/ 10 w 12"/>
                <a:gd name="T3" fmla="*/ 10 h 12"/>
                <a:gd name="T4" fmla="*/ 2 w 12"/>
                <a:gd name="T5" fmla="*/ 10 h 12"/>
                <a:gd name="T6" fmla="*/ 2 w 12"/>
                <a:gd name="T7" fmla="*/ 3 h 12"/>
                <a:gd name="T8" fmla="*/ 10 w 12"/>
                <a:gd name="T9" fmla="*/ 3 h 12"/>
              </a:gdLst>
              <a:ahLst/>
              <a:cxnLst>
                <a:cxn ang="0">
                  <a:pos x="T0" y="T1"/>
                </a:cxn>
                <a:cxn ang="0">
                  <a:pos x="T2" y="T3"/>
                </a:cxn>
                <a:cxn ang="0">
                  <a:pos x="T4" y="T5"/>
                </a:cxn>
                <a:cxn ang="0">
                  <a:pos x="T6" y="T7"/>
                </a:cxn>
                <a:cxn ang="0">
                  <a:pos x="T8" y="T9"/>
                </a:cxn>
              </a:cxnLst>
              <a:rect l="0" t="0" r="r" b="b"/>
              <a:pathLst>
                <a:path w="12" h="12">
                  <a:moveTo>
                    <a:pt x="10" y="3"/>
                  </a:moveTo>
                  <a:cubicBezTo>
                    <a:pt x="12" y="5"/>
                    <a:pt x="12" y="8"/>
                    <a:pt x="10" y="10"/>
                  </a:cubicBezTo>
                  <a:cubicBezTo>
                    <a:pt x="8" y="12"/>
                    <a:pt x="4" y="12"/>
                    <a:pt x="2" y="10"/>
                  </a:cubicBezTo>
                  <a:cubicBezTo>
                    <a:pt x="0" y="8"/>
                    <a:pt x="0" y="5"/>
                    <a:pt x="2" y="3"/>
                  </a:cubicBezTo>
                  <a:cubicBezTo>
                    <a:pt x="4" y="0"/>
                    <a:pt x="8" y="0"/>
                    <a:pt x="10" y="3"/>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48"/>
            <p:cNvSpPr/>
            <p:nvPr/>
          </p:nvSpPr>
          <p:spPr bwMode="auto">
            <a:xfrm>
              <a:off x="4030094" y="2596229"/>
              <a:ext cx="20299" cy="19650"/>
            </a:xfrm>
            <a:custGeom>
              <a:avLst/>
              <a:gdLst>
                <a:gd name="T0" fmla="*/ 8 w 13"/>
                <a:gd name="T1" fmla="*/ 1 h 13"/>
                <a:gd name="T2" fmla="*/ 12 w 13"/>
                <a:gd name="T3" fmla="*/ 8 h 13"/>
                <a:gd name="T4" fmla="*/ 5 w 13"/>
                <a:gd name="T5" fmla="*/ 12 h 13"/>
                <a:gd name="T6" fmla="*/ 1 w 13"/>
                <a:gd name="T7" fmla="*/ 5 h 13"/>
                <a:gd name="T8" fmla="*/ 8 w 13"/>
                <a:gd name="T9" fmla="*/ 1 h 13"/>
              </a:gdLst>
              <a:ahLst/>
              <a:cxnLst>
                <a:cxn ang="0">
                  <a:pos x="T0" y="T1"/>
                </a:cxn>
                <a:cxn ang="0">
                  <a:pos x="T2" y="T3"/>
                </a:cxn>
                <a:cxn ang="0">
                  <a:pos x="T4" y="T5"/>
                </a:cxn>
                <a:cxn ang="0">
                  <a:pos x="T6" y="T7"/>
                </a:cxn>
                <a:cxn ang="0">
                  <a:pos x="T8" y="T9"/>
                </a:cxn>
              </a:cxnLst>
              <a:rect l="0" t="0" r="r" b="b"/>
              <a:pathLst>
                <a:path w="13" h="13">
                  <a:moveTo>
                    <a:pt x="8" y="1"/>
                  </a:moveTo>
                  <a:cubicBezTo>
                    <a:pt x="11" y="2"/>
                    <a:pt x="13" y="5"/>
                    <a:pt x="12" y="8"/>
                  </a:cubicBezTo>
                  <a:cubicBezTo>
                    <a:pt x="11" y="11"/>
                    <a:pt x="8" y="13"/>
                    <a:pt x="5" y="12"/>
                  </a:cubicBezTo>
                  <a:cubicBezTo>
                    <a:pt x="2" y="11"/>
                    <a:pt x="0" y="8"/>
                    <a:pt x="1" y="5"/>
                  </a:cubicBezTo>
                  <a:cubicBezTo>
                    <a:pt x="2" y="2"/>
                    <a:pt x="5" y="0"/>
                    <a:pt x="8" y="1"/>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Freeform 49"/>
            <p:cNvSpPr/>
            <p:nvPr/>
          </p:nvSpPr>
          <p:spPr bwMode="auto">
            <a:xfrm>
              <a:off x="4030094" y="2661074"/>
              <a:ext cx="20299" cy="19650"/>
            </a:xfrm>
            <a:custGeom>
              <a:avLst/>
              <a:gdLst>
                <a:gd name="T0" fmla="*/ 5 w 13"/>
                <a:gd name="T1" fmla="*/ 1 h 12"/>
                <a:gd name="T2" fmla="*/ 12 w 13"/>
                <a:gd name="T3" fmla="*/ 4 h 12"/>
                <a:gd name="T4" fmla="*/ 8 w 13"/>
                <a:gd name="T5" fmla="*/ 11 h 12"/>
                <a:gd name="T6" fmla="*/ 1 w 13"/>
                <a:gd name="T7" fmla="*/ 7 h 12"/>
                <a:gd name="T8" fmla="*/ 5 w 13"/>
                <a:gd name="T9" fmla="*/ 1 h 12"/>
              </a:gdLst>
              <a:ahLst/>
              <a:cxnLst>
                <a:cxn ang="0">
                  <a:pos x="T0" y="T1"/>
                </a:cxn>
                <a:cxn ang="0">
                  <a:pos x="T2" y="T3"/>
                </a:cxn>
                <a:cxn ang="0">
                  <a:pos x="T4" y="T5"/>
                </a:cxn>
                <a:cxn ang="0">
                  <a:pos x="T6" y="T7"/>
                </a:cxn>
                <a:cxn ang="0">
                  <a:pos x="T8" y="T9"/>
                </a:cxn>
              </a:cxnLst>
              <a:rect l="0" t="0" r="r" b="b"/>
              <a:pathLst>
                <a:path w="13" h="12">
                  <a:moveTo>
                    <a:pt x="5" y="1"/>
                  </a:moveTo>
                  <a:cubicBezTo>
                    <a:pt x="8" y="0"/>
                    <a:pt x="11" y="2"/>
                    <a:pt x="12" y="4"/>
                  </a:cubicBezTo>
                  <a:cubicBezTo>
                    <a:pt x="13" y="7"/>
                    <a:pt x="11" y="10"/>
                    <a:pt x="8" y="11"/>
                  </a:cubicBezTo>
                  <a:cubicBezTo>
                    <a:pt x="5" y="12"/>
                    <a:pt x="2" y="10"/>
                    <a:pt x="1" y="7"/>
                  </a:cubicBezTo>
                  <a:cubicBezTo>
                    <a:pt x="0" y="4"/>
                    <a:pt x="2" y="1"/>
                    <a:pt x="5" y="1"/>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Freeform 50"/>
            <p:cNvSpPr/>
            <p:nvPr/>
          </p:nvSpPr>
          <p:spPr bwMode="auto">
            <a:xfrm>
              <a:off x="4063309" y="2716095"/>
              <a:ext cx="18453" cy="19650"/>
            </a:xfrm>
            <a:custGeom>
              <a:avLst/>
              <a:gdLst>
                <a:gd name="T0" fmla="*/ 2 w 12"/>
                <a:gd name="T1" fmla="*/ 2 h 12"/>
                <a:gd name="T2" fmla="*/ 10 w 12"/>
                <a:gd name="T3" fmla="*/ 2 h 12"/>
                <a:gd name="T4" fmla="*/ 10 w 12"/>
                <a:gd name="T5" fmla="*/ 10 h 12"/>
                <a:gd name="T6" fmla="*/ 2 w 12"/>
                <a:gd name="T7" fmla="*/ 10 h 12"/>
                <a:gd name="T8" fmla="*/ 2 w 12"/>
                <a:gd name="T9" fmla="*/ 2 h 12"/>
              </a:gdLst>
              <a:ahLst/>
              <a:cxnLst>
                <a:cxn ang="0">
                  <a:pos x="T0" y="T1"/>
                </a:cxn>
                <a:cxn ang="0">
                  <a:pos x="T2" y="T3"/>
                </a:cxn>
                <a:cxn ang="0">
                  <a:pos x="T4" y="T5"/>
                </a:cxn>
                <a:cxn ang="0">
                  <a:pos x="T6" y="T7"/>
                </a:cxn>
                <a:cxn ang="0">
                  <a:pos x="T8" y="T9"/>
                </a:cxn>
              </a:cxnLst>
              <a:rect l="0" t="0" r="r" b="b"/>
              <a:pathLst>
                <a:path w="12" h="12">
                  <a:moveTo>
                    <a:pt x="2" y="2"/>
                  </a:moveTo>
                  <a:cubicBezTo>
                    <a:pt x="4" y="0"/>
                    <a:pt x="8" y="0"/>
                    <a:pt x="10" y="2"/>
                  </a:cubicBezTo>
                  <a:cubicBezTo>
                    <a:pt x="12" y="4"/>
                    <a:pt x="12" y="8"/>
                    <a:pt x="10" y="10"/>
                  </a:cubicBezTo>
                  <a:cubicBezTo>
                    <a:pt x="8" y="12"/>
                    <a:pt x="4" y="12"/>
                    <a:pt x="2" y="10"/>
                  </a:cubicBezTo>
                  <a:cubicBezTo>
                    <a:pt x="0" y="8"/>
                    <a:pt x="0" y="4"/>
                    <a:pt x="2" y="2"/>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51"/>
            <p:cNvSpPr/>
            <p:nvPr/>
          </p:nvSpPr>
          <p:spPr bwMode="auto">
            <a:xfrm>
              <a:off x="4118668" y="2749502"/>
              <a:ext cx="20299" cy="17685"/>
            </a:xfrm>
            <a:custGeom>
              <a:avLst/>
              <a:gdLst>
                <a:gd name="T0" fmla="*/ 0 w 12"/>
                <a:gd name="T1" fmla="*/ 5 h 12"/>
                <a:gd name="T2" fmla="*/ 7 w 12"/>
                <a:gd name="T3" fmla="*/ 1 h 12"/>
                <a:gd name="T4" fmla="*/ 11 w 12"/>
                <a:gd name="T5" fmla="*/ 8 h 12"/>
                <a:gd name="T6" fmla="*/ 4 w 12"/>
                <a:gd name="T7" fmla="*/ 11 h 12"/>
                <a:gd name="T8" fmla="*/ 0 w 12"/>
                <a:gd name="T9" fmla="*/ 5 h 12"/>
              </a:gdLst>
              <a:ahLst/>
              <a:cxnLst>
                <a:cxn ang="0">
                  <a:pos x="T0" y="T1"/>
                </a:cxn>
                <a:cxn ang="0">
                  <a:pos x="T2" y="T3"/>
                </a:cxn>
                <a:cxn ang="0">
                  <a:pos x="T4" y="T5"/>
                </a:cxn>
                <a:cxn ang="0">
                  <a:pos x="T6" y="T7"/>
                </a:cxn>
                <a:cxn ang="0">
                  <a:pos x="T8" y="T9"/>
                </a:cxn>
              </a:cxnLst>
              <a:rect l="0" t="0" r="r" b="b"/>
              <a:pathLst>
                <a:path w="12" h="12">
                  <a:moveTo>
                    <a:pt x="0" y="5"/>
                  </a:moveTo>
                  <a:cubicBezTo>
                    <a:pt x="1" y="2"/>
                    <a:pt x="4" y="0"/>
                    <a:pt x="7" y="1"/>
                  </a:cubicBezTo>
                  <a:cubicBezTo>
                    <a:pt x="10" y="2"/>
                    <a:pt x="12" y="5"/>
                    <a:pt x="11" y="8"/>
                  </a:cubicBezTo>
                  <a:cubicBezTo>
                    <a:pt x="10" y="10"/>
                    <a:pt x="7" y="12"/>
                    <a:pt x="4" y="11"/>
                  </a:cubicBezTo>
                  <a:cubicBezTo>
                    <a:pt x="1" y="11"/>
                    <a:pt x="0" y="8"/>
                    <a:pt x="0" y="5"/>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Freeform 52"/>
            <p:cNvSpPr/>
            <p:nvPr/>
          </p:nvSpPr>
          <p:spPr bwMode="auto">
            <a:xfrm>
              <a:off x="4183254" y="2749502"/>
              <a:ext cx="18453" cy="17685"/>
            </a:xfrm>
            <a:custGeom>
              <a:avLst/>
              <a:gdLst>
                <a:gd name="T0" fmla="*/ 1 w 12"/>
                <a:gd name="T1" fmla="*/ 8 h 12"/>
                <a:gd name="T2" fmla="*/ 5 w 12"/>
                <a:gd name="T3" fmla="*/ 1 h 12"/>
                <a:gd name="T4" fmla="*/ 12 w 12"/>
                <a:gd name="T5" fmla="*/ 5 h 12"/>
                <a:gd name="T6" fmla="*/ 8 w 12"/>
                <a:gd name="T7" fmla="*/ 11 h 12"/>
                <a:gd name="T8" fmla="*/ 1 w 12"/>
                <a:gd name="T9" fmla="*/ 8 h 12"/>
              </a:gdLst>
              <a:ahLst/>
              <a:cxnLst>
                <a:cxn ang="0">
                  <a:pos x="T0" y="T1"/>
                </a:cxn>
                <a:cxn ang="0">
                  <a:pos x="T2" y="T3"/>
                </a:cxn>
                <a:cxn ang="0">
                  <a:pos x="T4" y="T5"/>
                </a:cxn>
                <a:cxn ang="0">
                  <a:pos x="T6" y="T7"/>
                </a:cxn>
                <a:cxn ang="0">
                  <a:pos x="T8" y="T9"/>
                </a:cxn>
              </a:cxnLst>
              <a:rect l="0" t="0" r="r" b="b"/>
              <a:pathLst>
                <a:path w="12" h="12">
                  <a:moveTo>
                    <a:pt x="1" y="8"/>
                  </a:moveTo>
                  <a:cubicBezTo>
                    <a:pt x="0" y="5"/>
                    <a:pt x="2" y="2"/>
                    <a:pt x="5" y="1"/>
                  </a:cubicBezTo>
                  <a:cubicBezTo>
                    <a:pt x="8" y="0"/>
                    <a:pt x="11" y="2"/>
                    <a:pt x="12" y="5"/>
                  </a:cubicBezTo>
                  <a:cubicBezTo>
                    <a:pt x="12" y="8"/>
                    <a:pt x="11" y="11"/>
                    <a:pt x="8" y="11"/>
                  </a:cubicBezTo>
                  <a:cubicBezTo>
                    <a:pt x="5" y="12"/>
                    <a:pt x="2" y="10"/>
                    <a:pt x="1" y="8"/>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Freeform 53"/>
            <p:cNvSpPr/>
            <p:nvPr/>
          </p:nvSpPr>
          <p:spPr bwMode="auto">
            <a:xfrm>
              <a:off x="4238614" y="2716095"/>
              <a:ext cx="18453" cy="19650"/>
            </a:xfrm>
            <a:custGeom>
              <a:avLst/>
              <a:gdLst>
                <a:gd name="T0" fmla="*/ 2 w 12"/>
                <a:gd name="T1" fmla="*/ 10 h 12"/>
                <a:gd name="T2" fmla="*/ 2 w 12"/>
                <a:gd name="T3" fmla="*/ 2 h 12"/>
                <a:gd name="T4" fmla="*/ 10 w 12"/>
                <a:gd name="T5" fmla="*/ 2 h 12"/>
                <a:gd name="T6" fmla="*/ 10 w 12"/>
                <a:gd name="T7" fmla="*/ 10 h 12"/>
                <a:gd name="T8" fmla="*/ 2 w 12"/>
                <a:gd name="T9" fmla="*/ 10 h 12"/>
              </a:gdLst>
              <a:ahLst/>
              <a:cxnLst>
                <a:cxn ang="0">
                  <a:pos x="T0" y="T1"/>
                </a:cxn>
                <a:cxn ang="0">
                  <a:pos x="T2" y="T3"/>
                </a:cxn>
                <a:cxn ang="0">
                  <a:pos x="T4" y="T5"/>
                </a:cxn>
                <a:cxn ang="0">
                  <a:pos x="T6" y="T7"/>
                </a:cxn>
                <a:cxn ang="0">
                  <a:pos x="T8" y="T9"/>
                </a:cxn>
              </a:cxnLst>
              <a:rect l="0" t="0" r="r" b="b"/>
              <a:pathLst>
                <a:path w="12" h="12">
                  <a:moveTo>
                    <a:pt x="2" y="10"/>
                  </a:moveTo>
                  <a:cubicBezTo>
                    <a:pt x="0" y="8"/>
                    <a:pt x="0" y="4"/>
                    <a:pt x="2" y="2"/>
                  </a:cubicBezTo>
                  <a:cubicBezTo>
                    <a:pt x="4" y="0"/>
                    <a:pt x="8" y="0"/>
                    <a:pt x="10" y="2"/>
                  </a:cubicBezTo>
                  <a:cubicBezTo>
                    <a:pt x="12" y="4"/>
                    <a:pt x="12" y="8"/>
                    <a:pt x="10" y="10"/>
                  </a:cubicBezTo>
                  <a:cubicBezTo>
                    <a:pt x="8" y="12"/>
                    <a:pt x="4" y="12"/>
                    <a:pt x="2" y="10"/>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Freeform 54"/>
            <p:cNvSpPr/>
            <p:nvPr/>
          </p:nvSpPr>
          <p:spPr bwMode="auto">
            <a:xfrm>
              <a:off x="4269983" y="2661074"/>
              <a:ext cx="20299" cy="19650"/>
            </a:xfrm>
            <a:custGeom>
              <a:avLst/>
              <a:gdLst>
                <a:gd name="T0" fmla="*/ 5 w 13"/>
                <a:gd name="T1" fmla="*/ 11 h 12"/>
                <a:gd name="T2" fmla="*/ 1 w 13"/>
                <a:gd name="T3" fmla="*/ 4 h 12"/>
                <a:gd name="T4" fmla="*/ 8 w 13"/>
                <a:gd name="T5" fmla="*/ 1 h 12"/>
                <a:gd name="T6" fmla="*/ 12 w 13"/>
                <a:gd name="T7" fmla="*/ 7 h 12"/>
                <a:gd name="T8" fmla="*/ 5 w 13"/>
                <a:gd name="T9" fmla="*/ 11 h 12"/>
              </a:gdLst>
              <a:ahLst/>
              <a:cxnLst>
                <a:cxn ang="0">
                  <a:pos x="T0" y="T1"/>
                </a:cxn>
                <a:cxn ang="0">
                  <a:pos x="T2" y="T3"/>
                </a:cxn>
                <a:cxn ang="0">
                  <a:pos x="T4" y="T5"/>
                </a:cxn>
                <a:cxn ang="0">
                  <a:pos x="T6" y="T7"/>
                </a:cxn>
                <a:cxn ang="0">
                  <a:pos x="T8" y="T9"/>
                </a:cxn>
              </a:cxnLst>
              <a:rect l="0" t="0" r="r" b="b"/>
              <a:pathLst>
                <a:path w="13" h="12">
                  <a:moveTo>
                    <a:pt x="5" y="11"/>
                  </a:moveTo>
                  <a:cubicBezTo>
                    <a:pt x="2" y="10"/>
                    <a:pt x="0" y="7"/>
                    <a:pt x="1" y="4"/>
                  </a:cubicBezTo>
                  <a:cubicBezTo>
                    <a:pt x="2" y="2"/>
                    <a:pt x="5" y="0"/>
                    <a:pt x="8" y="1"/>
                  </a:cubicBezTo>
                  <a:cubicBezTo>
                    <a:pt x="11" y="1"/>
                    <a:pt x="13" y="4"/>
                    <a:pt x="12" y="7"/>
                  </a:cubicBezTo>
                  <a:cubicBezTo>
                    <a:pt x="11" y="10"/>
                    <a:pt x="8" y="12"/>
                    <a:pt x="5" y="11"/>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55"/>
            <p:cNvSpPr/>
            <p:nvPr/>
          </p:nvSpPr>
          <p:spPr bwMode="auto">
            <a:xfrm>
              <a:off x="4269983" y="2596229"/>
              <a:ext cx="20299" cy="19650"/>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1" y="2"/>
                    <a:pt x="12" y="5"/>
                  </a:cubicBezTo>
                  <a:cubicBezTo>
                    <a:pt x="13" y="8"/>
                    <a:pt x="11" y="11"/>
                    <a:pt x="8" y="12"/>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Freeform 56"/>
            <p:cNvSpPr/>
            <p:nvPr/>
          </p:nvSpPr>
          <p:spPr bwMode="auto">
            <a:xfrm>
              <a:off x="3389774" y="2991200"/>
              <a:ext cx="418883" cy="418553"/>
            </a:xfrm>
            <a:custGeom>
              <a:avLst/>
              <a:gdLst>
                <a:gd name="T0" fmla="*/ 144 w 263"/>
                <a:gd name="T1" fmla="*/ 144 h 263"/>
                <a:gd name="T2" fmla="*/ 7 w 263"/>
                <a:gd name="T3" fmla="*/ 256 h 263"/>
                <a:gd name="T4" fmla="*/ 118 w 263"/>
                <a:gd name="T5" fmla="*/ 118 h 263"/>
                <a:gd name="T6" fmla="*/ 256 w 263"/>
                <a:gd name="T7" fmla="*/ 7 h 263"/>
                <a:gd name="T8" fmla="*/ 144 w 263"/>
                <a:gd name="T9" fmla="*/ 144 h 263"/>
              </a:gdLst>
              <a:ahLst/>
              <a:cxnLst>
                <a:cxn ang="0">
                  <a:pos x="T0" y="T1"/>
                </a:cxn>
                <a:cxn ang="0">
                  <a:pos x="T2" y="T3"/>
                </a:cxn>
                <a:cxn ang="0">
                  <a:pos x="T4" y="T5"/>
                </a:cxn>
                <a:cxn ang="0">
                  <a:pos x="T6" y="T7"/>
                </a:cxn>
                <a:cxn ang="0">
                  <a:pos x="T8" y="T9"/>
                </a:cxn>
              </a:cxnLst>
              <a:rect l="0" t="0" r="r" b="b"/>
              <a:pathLst>
                <a:path w="263" h="263">
                  <a:moveTo>
                    <a:pt x="144" y="144"/>
                  </a:moveTo>
                  <a:cubicBezTo>
                    <a:pt x="76" y="213"/>
                    <a:pt x="14" y="263"/>
                    <a:pt x="7" y="256"/>
                  </a:cubicBezTo>
                  <a:cubicBezTo>
                    <a:pt x="0" y="249"/>
                    <a:pt x="50" y="187"/>
                    <a:pt x="118" y="118"/>
                  </a:cubicBezTo>
                  <a:cubicBezTo>
                    <a:pt x="187" y="49"/>
                    <a:pt x="249" y="0"/>
                    <a:pt x="256" y="7"/>
                  </a:cubicBezTo>
                  <a:cubicBezTo>
                    <a:pt x="263" y="14"/>
                    <a:pt x="213" y="76"/>
                    <a:pt x="144" y="144"/>
                  </a:cubicBezTo>
                  <a:close/>
                </a:path>
              </a:pathLst>
            </a:custGeom>
            <a:solidFill>
              <a:srgbClr val="333F50">
                <a:lumMod val="75000"/>
              </a:srgbClr>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57"/>
            <p:cNvSpPr/>
            <p:nvPr/>
          </p:nvSpPr>
          <p:spPr bwMode="auto">
            <a:xfrm>
              <a:off x="1430063" y="4757767"/>
              <a:ext cx="1513148" cy="475538"/>
            </a:xfrm>
            <a:custGeom>
              <a:avLst/>
              <a:gdLst>
                <a:gd name="T0" fmla="*/ 921 w 951"/>
                <a:gd name="T1" fmla="*/ 299 h 299"/>
                <a:gd name="T2" fmla="*/ 951 w 951"/>
                <a:gd name="T3" fmla="*/ 226 h 299"/>
                <a:gd name="T4" fmla="*/ 913 w 951"/>
                <a:gd name="T5" fmla="*/ 147 h 299"/>
                <a:gd name="T6" fmla="*/ 913 w 951"/>
                <a:gd name="T7" fmla="*/ 139 h 299"/>
                <a:gd name="T8" fmla="*/ 831 w 951"/>
                <a:gd name="T9" fmla="*/ 56 h 299"/>
                <a:gd name="T10" fmla="*/ 765 w 951"/>
                <a:gd name="T11" fmla="*/ 90 h 299"/>
                <a:gd name="T12" fmla="*/ 754 w 951"/>
                <a:gd name="T13" fmla="*/ 87 h 299"/>
                <a:gd name="T14" fmla="*/ 659 w 951"/>
                <a:gd name="T15" fmla="*/ 0 h 299"/>
                <a:gd name="T16" fmla="*/ 566 w 951"/>
                <a:gd name="T17" fmla="*/ 71 h 299"/>
                <a:gd name="T18" fmla="*/ 556 w 951"/>
                <a:gd name="T19" fmla="*/ 71 h 299"/>
                <a:gd name="T20" fmla="*/ 515 w 951"/>
                <a:gd name="T21" fmla="*/ 87 h 299"/>
                <a:gd name="T22" fmla="*/ 515 w 951"/>
                <a:gd name="T23" fmla="*/ 86 h 299"/>
                <a:gd name="T24" fmla="*/ 439 w 951"/>
                <a:gd name="T25" fmla="*/ 10 h 299"/>
                <a:gd name="T26" fmla="*/ 363 w 951"/>
                <a:gd name="T27" fmla="*/ 86 h 299"/>
                <a:gd name="T28" fmla="*/ 363 w 951"/>
                <a:gd name="T29" fmla="*/ 90 h 299"/>
                <a:gd name="T30" fmla="*/ 346 w 951"/>
                <a:gd name="T31" fmla="*/ 95 h 299"/>
                <a:gd name="T32" fmla="*/ 299 w 951"/>
                <a:gd name="T33" fmla="*/ 56 h 299"/>
                <a:gd name="T34" fmla="*/ 259 w 951"/>
                <a:gd name="T35" fmla="*/ 77 h 299"/>
                <a:gd name="T36" fmla="*/ 167 w 951"/>
                <a:gd name="T37" fmla="*/ 22 h 299"/>
                <a:gd name="T38" fmla="*/ 64 w 951"/>
                <a:gd name="T39" fmla="*/ 125 h 299"/>
                <a:gd name="T40" fmla="*/ 65 w 951"/>
                <a:gd name="T41" fmla="*/ 134 h 299"/>
                <a:gd name="T42" fmla="*/ 0 w 951"/>
                <a:gd name="T43" fmla="*/ 248 h 299"/>
                <a:gd name="T44" fmla="*/ 10 w 951"/>
                <a:gd name="T45" fmla="*/ 299 h 299"/>
                <a:gd name="T46" fmla="*/ 921 w 951"/>
                <a:gd name="T4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1" h="299">
                  <a:moveTo>
                    <a:pt x="921" y="299"/>
                  </a:moveTo>
                  <a:cubicBezTo>
                    <a:pt x="939" y="280"/>
                    <a:pt x="951" y="255"/>
                    <a:pt x="951" y="226"/>
                  </a:cubicBezTo>
                  <a:cubicBezTo>
                    <a:pt x="951" y="194"/>
                    <a:pt x="936" y="166"/>
                    <a:pt x="913" y="147"/>
                  </a:cubicBezTo>
                  <a:cubicBezTo>
                    <a:pt x="913" y="144"/>
                    <a:pt x="913" y="141"/>
                    <a:pt x="913" y="139"/>
                  </a:cubicBezTo>
                  <a:cubicBezTo>
                    <a:pt x="913" y="93"/>
                    <a:pt x="876" y="56"/>
                    <a:pt x="831" y="56"/>
                  </a:cubicBezTo>
                  <a:cubicBezTo>
                    <a:pt x="804" y="56"/>
                    <a:pt x="780" y="69"/>
                    <a:pt x="765" y="90"/>
                  </a:cubicBezTo>
                  <a:cubicBezTo>
                    <a:pt x="761" y="88"/>
                    <a:pt x="758" y="87"/>
                    <a:pt x="754" y="87"/>
                  </a:cubicBezTo>
                  <a:cubicBezTo>
                    <a:pt x="749" y="38"/>
                    <a:pt x="708" y="0"/>
                    <a:pt x="659" y="0"/>
                  </a:cubicBezTo>
                  <a:cubicBezTo>
                    <a:pt x="614" y="0"/>
                    <a:pt x="577" y="31"/>
                    <a:pt x="566" y="71"/>
                  </a:cubicBezTo>
                  <a:cubicBezTo>
                    <a:pt x="563" y="71"/>
                    <a:pt x="559" y="71"/>
                    <a:pt x="556" y="71"/>
                  </a:cubicBezTo>
                  <a:cubicBezTo>
                    <a:pt x="540" y="71"/>
                    <a:pt x="526" y="77"/>
                    <a:pt x="515" y="87"/>
                  </a:cubicBezTo>
                  <a:cubicBezTo>
                    <a:pt x="515" y="86"/>
                    <a:pt x="515" y="86"/>
                    <a:pt x="515" y="86"/>
                  </a:cubicBezTo>
                  <a:cubicBezTo>
                    <a:pt x="515" y="44"/>
                    <a:pt x="481" y="10"/>
                    <a:pt x="439" y="10"/>
                  </a:cubicBezTo>
                  <a:cubicBezTo>
                    <a:pt x="397" y="10"/>
                    <a:pt x="363" y="44"/>
                    <a:pt x="363" y="86"/>
                  </a:cubicBezTo>
                  <a:cubicBezTo>
                    <a:pt x="363" y="88"/>
                    <a:pt x="363" y="89"/>
                    <a:pt x="363" y="90"/>
                  </a:cubicBezTo>
                  <a:cubicBezTo>
                    <a:pt x="357" y="91"/>
                    <a:pt x="351" y="93"/>
                    <a:pt x="346" y="95"/>
                  </a:cubicBezTo>
                  <a:cubicBezTo>
                    <a:pt x="341" y="73"/>
                    <a:pt x="322" y="56"/>
                    <a:pt x="299" y="56"/>
                  </a:cubicBezTo>
                  <a:cubicBezTo>
                    <a:pt x="282" y="56"/>
                    <a:pt x="268" y="65"/>
                    <a:pt x="259" y="77"/>
                  </a:cubicBezTo>
                  <a:cubicBezTo>
                    <a:pt x="242" y="44"/>
                    <a:pt x="207" y="22"/>
                    <a:pt x="167" y="22"/>
                  </a:cubicBezTo>
                  <a:cubicBezTo>
                    <a:pt x="110" y="22"/>
                    <a:pt x="64" y="68"/>
                    <a:pt x="64" y="125"/>
                  </a:cubicBezTo>
                  <a:cubicBezTo>
                    <a:pt x="64" y="128"/>
                    <a:pt x="64" y="131"/>
                    <a:pt x="65" y="134"/>
                  </a:cubicBezTo>
                  <a:cubicBezTo>
                    <a:pt x="26" y="157"/>
                    <a:pt x="0" y="199"/>
                    <a:pt x="0" y="248"/>
                  </a:cubicBezTo>
                  <a:cubicBezTo>
                    <a:pt x="0" y="266"/>
                    <a:pt x="3" y="283"/>
                    <a:pt x="10" y="299"/>
                  </a:cubicBezTo>
                  <a:lnTo>
                    <a:pt x="921" y="299"/>
                  </a:lnTo>
                  <a:close/>
                </a:path>
              </a:pathLst>
            </a:custGeom>
            <a:solidFill>
              <a:srgbClr val="F1F1F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2" name="文本框 9"/>
          <p:cNvSpPr txBox="1">
            <a:spLocks noChangeArrowheads="1"/>
          </p:cNvSpPr>
          <p:nvPr/>
        </p:nvSpPr>
        <p:spPr bwMode="auto">
          <a:xfrm>
            <a:off x="1400920" y="524957"/>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为成功坚定几个信念</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97" name="Picture 2" descr="C:\Users\Administrator\Desktop\11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8" name="图片 97"/>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fade">
                                      <p:cBhvr>
                                        <p:cTn id="13" dur="1000"/>
                                        <p:tgtEl>
                                          <p:spTgt spid="92"/>
                                        </p:tgtEl>
                                      </p:cBhvr>
                                    </p:animEffect>
                                    <p:anim calcmode="lin" valueType="num">
                                      <p:cBhvr>
                                        <p:cTn id="14" dur="1000" fill="hold"/>
                                        <p:tgtEl>
                                          <p:spTgt spid="92"/>
                                        </p:tgtEl>
                                        <p:attrNameLst>
                                          <p:attrName>ppt_x</p:attrName>
                                        </p:attrNameLst>
                                      </p:cBhvr>
                                      <p:tavLst>
                                        <p:tav tm="0">
                                          <p:val>
                                            <p:strVal val="#ppt_x"/>
                                          </p:val>
                                        </p:tav>
                                        <p:tav tm="100000">
                                          <p:val>
                                            <p:strVal val="#ppt_x"/>
                                          </p:val>
                                        </p:tav>
                                      </p:tavLst>
                                    </p:anim>
                                    <p:anim calcmode="lin" valueType="num">
                                      <p:cBhvr>
                                        <p:cTn id="15" dur="1000" fill="hold"/>
                                        <p:tgtEl>
                                          <p:spTgt spid="92"/>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150"/>
                                  </p:stCondLst>
                                  <p:childTnLst>
                                    <p:set>
                                      <p:cBhvr>
                                        <p:cTn id="17" dur="1" fill="hold">
                                          <p:stCondLst>
                                            <p:cond delay="0"/>
                                          </p:stCondLst>
                                        </p:cTn>
                                        <p:tgtEl>
                                          <p:spTgt spid="97"/>
                                        </p:tgtEl>
                                        <p:attrNameLst>
                                          <p:attrName>style.visibility</p:attrName>
                                        </p:attrNameLst>
                                      </p:cBhvr>
                                      <p:to>
                                        <p:strVal val="visible"/>
                                      </p:to>
                                    </p:set>
                                    <p:animEffect transition="in" filter="fade">
                                      <p:cBhvr>
                                        <p:cTn id="18" dur="1000"/>
                                        <p:tgtEl>
                                          <p:spTgt spid="97"/>
                                        </p:tgtEl>
                                      </p:cBhvr>
                                    </p:animEffect>
                                    <p:anim calcmode="lin" valueType="num">
                                      <p:cBhvr>
                                        <p:cTn id="19" dur="1000" fill="hold"/>
                                        <p:tgtEl>
                                          <p:spTgt spid="97"/>
                                        </p:tgtEl>
                                        <p:attrNameLst>
                                          <p:attrName>ppt_x</p:attrName>
                                        </p:attrNameLst>
                                      </p:cBhvr>
                                      <p:tavLst>
                                        <p:tav tm="0">
                                          <p:val>
                                            <p:strVal val="#ppt_x"/>
                                          </p:val>
                                        </p:tav>
                                        <p:tav tm="100000">
                                          <p:val>
                                            <p:strVal val="#ppt_x"/>
                                          </p:val>
                                        </p:tav>
                                      </p:tavLst>
                                    </p:anim>
                                    <p:anim calcmode="lin" valueType="num">
                                      <p:cBhvr>
                                        <p:cTn id="20"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98"/>
                                        </p:tgtEl>
                                        <p:attrNameLst>
                                          <p:attrName>style.visibility</p:attrName>
                                        </p:attrNameLst>
                                      </p:cBhvr>
                                      <p:to>
                                        <p:strVal val="visible"/>
                                      </p:to>
                                    </p:set>
                                    <p:anim calcmode="lin" valueType="num">
                                      <p:cBhvr>
                                        <p:cTn id="25" dur="500" fill="hold"/>
                                        <p:tgtEl>
                                          <p:spTgt spid="98"/>
                                        </p:tgtEl>
                                        <p:attrNameLst>
                                          <p:attrName>ppt_w</p:attrName>
                                        </p:attrNameLst>
                                      </p:cBhvr>
                                      <p:tavLst>
                                        <p:tav tm="0">
                                          <p:val>
                                            <p:fltVal val="0"/>
                                          </p:val>
                                        </p:tav>
                                        <p:tav tm="100000">
                                          <p:val>
                                            <p:strVal val="#ppt_w"/>
                                          </p:val>
                                        </p:tav>
                                      </p:tavLst>
                                    </p:anim>
                                    <p:anim calcmode="lin" valueType="num">
                                      <p:cBhvr>
                                        <p:cTn id="26" dur="500" fill="hold"/>
                                        <p:tgtEl>
                                          <p:spTgt spid="98"/>
                                        </p:tgtEl>
                                        <p:attrNameLst>
                                          <p:attrName>ppt_h</p:attrName>
                                        </p:attrNameLst>
                                      </p:cBhvr>
                                      <p:tavLst>
                                        <p:tav tm="0">
                                          <p:val>
                                            <p:fltVal val="0"/>
                                          </p:val>
                                        </p:tav>
                                        <p:tav tm="100000">
                                          <p:val>
                                            <p:strVal val="#ppt_h"/>
                                          </p:val>
                                        </p:tav>
                                      </p:tavLst>
                                    </p:anim>
                                    <p:animEffect transition="in" filter="fade">
                                      <p:cBhvr>
                                        <p:cTn id="27"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S1ide-Rectangle 30"/>
          <p:cNvSpPr/>
          <p:nvPr/>
        </p:nvSpPr>
        <p:spPr>
          <a:xfrm>
            <a:off x="3504949" y="2230290"/>
            <a:ext cx="5639051" cy="698650"/>
          </a:xfrm>
          <a:prstGeom prst="rect">
            <a:avLst/>
          </a:prstGeom>
        </p:spPr>
        <p:txBody>
          <a:bodyPr wrap="square" lIns="0" tIns="0" rIns="0" bIns="0" anchor="t" anchorCtr="1">
            <a:noAutofit/>
          </a:bodyPr>
          <a:lstStyle/>
          <a:p>
            <a:pPr fontAlgn="base">
              <a:lnSpc>
                <a:spcPct val="150000"/>
              </a:lnSpc>
              <a:spcBef>
                <a:spcPct val="0"/>
              </a:spcBef>
              <a:spcAft>
                <a:spcPct val="0"/>
              </a:spcAft>
            </a:pPr>
            <a:r>
              <a:rPr lang="zh-CN" altLang="en-US"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第一阶段</a:t>
            </a:r>
            <a:r>
              <a:rPr lang="en-US" altLang="zh-CN"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1-7</a:t>
            </a:r>
            <a:r>
              <a:rPr lang="zh-CN" altLang="en-US"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天左右，特征是刻意、不自然。</a:t>
            </a:r>
            <a:endParaRPr lang="zh-CN" altLang="en-US"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fontAlgn="base">
              <a:lnSpc>
                <a:spcPct val="150000"/>
              </a:lnSpc>
              <a:spcBef>
                <a:spcPct val="0"/>
              </a:spcBef>
              <a:spcAft>
                <a:spcPct val="0"/>
              </a:spcAft>
            </a:pPr>
            <a:r>
              <a:rPr lang="zh-CN" altLang="en-US"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第二阶段</a:t>
            </a:r>
            <a:r>
              <a:rPr lang="en-US" altLang="zh-CN"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7-21</a:t>
            </a:r>
            <a:r>
              <a:rPr lang="zh-CN" altLang="en-US"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天左右，特征是刻意、自然。</a:t>
            </a:r>
            <a:endParaRPr lang="zh-CN" altLang="en-US"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fontAlgn="base">
              <a:lnSpc>
                <a:spcPct val="150000"/>
              </a:lnSpc>
              <a:spcBef>
                <a:spcPct val="0"/>
              </a:spcBef>
              <a:spcAft>
                <a:spcPct val="0"/>
              </a:spcAft>
            </a:pPr>
            <a:r>
              <a:rPr lang="zh-CN" altLang="en-US"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第三阶段</a:t>
            </a:r>
            <a:r>
              <a:rPr lang="en-US" altLang="zh-CN"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21-90</a:t>
            </a:r>
            <a:r>
              <a:rPr lang="zh-CN" altLang="en-US"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天左右，特征是不经意、自然</a:t>
            </a:r>
            <a:endParaRPr lang="zh-CN" altLang="en-US" sz="14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7" name="iS1ide-Rectangle 33"/>
          <p:cNvSpPr/>
          <p:nvPr/>
        </p:nvSpPr>
        <p:spPr>
          <a:xfrm>
            <a:off x="4286248" y="3964092"/>
            <a:ext cx="4182275" cy="679360"/>
          </a:xfrm>
          <a:prstGeom prst="rect">
            <a:avLst/>
          </a:prstGeom>
        </p:spPr>
        <p:txBody>
          <a:bodyPr wrap="square" lIns="0" tIns="0" rIns="0" bIns="0" anchor="t" anchorCtr="1">
            <a:noAutofit/>
          </a:bodyPr>
          <a:lstStyle/>
          <a:p>
            <a:pPr fontAlgn="base">
              <a:lnSpc>
                <a:spcPct val="200000"/>
              </a:lnSpc>
              <a:spcBef>
                <a:spcPct val="0"/>
              </a:spcBef>
              <a:spcAft>
                <a:spcPct val="0"/>
              </a:spcAft>
            </a:pPr>
            <a:r>
              <a:rPr lang="zh-CN" altLang="en-US" sz="11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不说“不可能”三个字；凡事第一反应：找方法，而不是找借口；</a:t>
            </a:r>
            <a:endParaRPr lang="zh-CN" altLang="en-US" sz="11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fontAlgn="base">
              <a:lnSpc>
                <a:spcPct val="200000"/>
              </a:lnSpc>
              <a:spcBef>
                <a:spcPct val="0"/>
              </a:spcBef>
              <a:spcAft>
                <a:spcPct val="0"/>
              </a:spcAft>
            </a:pPr>
            <a:r>
              <a:rPr lang="zh-CN" altLang="en-US" sz="11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遇到挫折对自己大声说：“太棒了”；凡是预先作计划，尽量将目标视觉化；守时</a:t>
            </a:r>
            <a:endParaRPr lang="zh-CN" altLang="en-US" sz="11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fontAlgn="base">
              <a:lnSpc>
                <a:spcPct val="200000"/>
              </a:lnSpc>
              <a:spcBef>
                <a:spcPct val="0"/>
              </a:spcBef>
              <a:spcAft>
                <a:spcPct val="0"/>
              </a:spcAft>
            </a:pPr>
            <a:endParaRPr lang="zh-CN" altLang="en-US" sz="11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8" name="矩形 37"/>
          <p:cNvSpPr/>
          <p:nvPr/>
        </p:nvSpPr>
        <p:spPr>
          <a:xfrm>
            <a:off x="4201288" y="1446602"/>
            <a:ext cx="4338729" cy="623229"/>
          </a:xfrm>
          <a:prstGeom prst="rect">
            <a:avLst/>
          </a:prstGeom>
          <a:solidFill>
            <a:srgbClr val="C00000"/>
          </a:solidFill>
        </p:spPr>
        <p:txBody>
          <a:bodyPr wrap="square" lIns="68562" tIns="34281" rIns="68562" bIns="34281">
            <a:spAutoFit/>
          </a:bodyPr>
          <a:lstStyle/>
          <a:p>
            <a:pPr lvl="0" algn="ctr" fontAlgn="base">
              <a:lnSpc>
                <a:spcPct val="200000"/>
              </a:lnSpc>
              <a:spcBef>
                <a:spcPct val="0"/>
              </a:spcBef>
              <a:spcAft>
                <a:spcPct val="0"/>
              </a:spcAft>
            </a:pPr>
            <a:r>
              <a:rPr lang="zh-CN" altLang="en-US" b="1" smtClean="0">
                <a:solidFill>
                  <a:srgbClr val="FFFFFF"/>
                </a:solidFill>
                <a:latin typeface="Century Gothic" panose="020B0502020202020204" pitchFamily="34" charset="0"/>
                <a:ea typeface="微软雅黑" panose="020B0503020204020204" pitchFamily="34" charset="-122"/>
                <a:sym typeface="Century Gothic" panose="020B0502020202020204" pitchFamily="34" charset="0"/>
              </a:rPr>
              <a:t>习惯形成的三个阶段</a:t>
            </a:r>
            <a:endParaRPr lang="zh-CN" altLang="en-US" b="1" dirty="0">
              <a:solidFill>
                <a:srgbClr val="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9" name="矩形 38"/>
          <p:cNvSpPr/>
          <p:nvPr/>
        </p:nvSpPr>
        <p:spPr>
          <a:xfrm>
            <a:off x="4201288" y="3267571"/>
            <a:ext cx="4356551" cy="623229"/>
          </a:xfrm>
          <a:prstGeom prst="rect">
            <a:avLst/>
          </a:prstGeom>
          <a:solidFill>
            <a:srgbClr val="C00000"/>
          </a:solidFill>
        </p:spPr>
        <p:txBody>
          <a:bodyPr wrap="square" lIns="68562" tIns="34281" rIns="68562" bIns="34281">
            <a:spAutoFit/>
          </a:bodyPr>
          <a:lstStyle/>
          <a:p>
            <a:pPr lvl="0" algn="ctr" fontAlgn="base">
              <a:lnSpc>
                <a:spcPct val="200000"/>
              </a:lnSpc>
              <a:spcBef>
                <a:spcPct val="0"/>
              </a:spcBef>
              <a:spcAft>
                <a:spcPct val="0"/>
              </a:spcAft>
            </a:pPr>
            <a:r>
              <a:rPr lang="zh-CN" altLang="en-US" b="1" smtClean="0">
                <a:solidFill>
                  <a:srgbClr val="FFFFFF"/>
                </a:solidFill>
                <a:latin typeface="Century Gothic" panose="020B0502020202020204" pitchFamily="34" charset="0"/>
                <a:ea typeface="微软雅黑" panose="020B0503020204020204" pitchFamily="34" charset="-122"/>
                <a:sym typeface="Century Gothic" panose="020B0502020202020204" pitchFamily="34" charset="0"/>
              </a:rPr>
              <a:t>成功人士好习惯推荐</a:t>
            </a:r>
            <a:endParaRPr lang="zh-CN" altLang="en-US" b="1" dirty="0">
              <a:solidFill>
                <a:srgbClr val="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7" name="图片 6"/>
          <p:cNvPicPr>
            <a:picLocks noChangeAspect="1" noChangeArrowheads="1"/>
          </p:cNvPicPr>
          <p:nvPr/>
        </p:nvPicPr>
        <p:blipFill>
          <a:blip r:embed="rId1" cstate="print"/>
          <a:srcRect/>
          <a:stretch>
            <a:fillRect/>
          </a:stretch>
        </p:blipFill>
        <p:spPr bwMode="auto">
          <a:xfrm>
            <a:off x="1197433" y="1071552"/>
            <a:ext cx="2410405" cy="3627671"/>
          </a:xfrm>
          <a:prstGeom prst="rect">
            <a:avLst/>
          </a:prstGeom>
          <a:noFill/>
          <a:ln w="9525">
            <a:noFill/>
            <a:miter lim="800000"/>
            <a:headEnd/>
            <a:tailEnd/>
          </a:ln>
        </p:spPr>
      </p:pic>
      <p:sp>
        <p:nvSpPr>
          <p:cNvPr id="9" name="文本框 9"/>
          <p:cNvSpPr txBox="1">
            <a:spLocks noChangeArrowheads="1"/>
          </p:cNvSpPr>
          <p:nvPr/>
        </p:nvSpPr>
        <p:spPr bwMode="auto">
          <a:xfrm>
            <a:off x="1400920" y="524957"/>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为成功坚定几个信念</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15" name="Picture 2" descr="C:\Users\Administrator\Desktop\1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1325279" y="928676"/>
            <a:ext cx="7818721" cy="60870"/>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图片 15"/>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Effect>
                      <a14:saturation sat="400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6740288" y="76304"/>
            <a:ext cx="2403744" cy="8558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100000">
                                          <p:val>
                                            <p:strVal val="#ppt_x"/>
                                          </p:val>
                                        </p:tav>
                                      </p:tavLst>
                                    </p:anim>
                                    <p:anim calcmode="lin" valueType="num">
                                      <p:cBhvr>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2" descr="C:\Users\Administrator\Desktop\11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760" y="4120437"/>
            <a:ext cx="9176075" cy="233511"/>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6" name="矩形 55"/>
          <p:cNvSpPr/>
          <p:nvPr/>
        </p:nvSpPr>
        <p:spPr>
          <a:xfrm>
            <a:off x="1" y="1535108"/>
            <a:ext cx="5143503" cy="14911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8" name="TextBox 57"/>
          <p:cNvSpPr txBox="1"/>
          <p:nvPr/>
        </p:nvSpPr>
        <p:spPr>
          <a:xfrm>
            <a:off x="-71470" y="1815509"/>
            <a:ext cx="5072066" cy="684803"/>
          </a:xfrm>
          <a:prstGeom prst="rect">
            <a:avLst/>
          </a:prstGeom>
          <a:noFill/>
        </p:spPr>
        <p:txBody>
          <a:bodyPr wrap="square" lIns="68580" tIns="34290" rIns="68580" bIns="34290" rtlCol="0">
            <a:spAutoFit/>
          </a:bodyPr>
          <a:lstStyle/>
          <a:p>
            <a:pPr algn="ctr"/>
            <a:r>
              <a:rPr lang="zh-CN" altLang="en-US" sz="4000" b="1" smtClean="0">
                <a:solidFill>
                  <a:schemeClr val="bg1"/>
                </a:solidFill>
                <a:latin typeface="微软雅黑" panose="020B0503020204020204" pitchFamily="34" charset="-122"/>
                <a:ea typeface="微软雅黑" panose="020B0503020204020204" pitchFamily="34" charset="-122"/>
              </a:rPr>
              <a:t>谢谢您的欣赏</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59" name="标题 4"/>
          <p:cNvSpPr txBox="1"/>
          <p:nvPr/>
        </p:nvSpPr>
        <p:spPr>
          <a:xfrm>
            <a:off x="1000100" y="2524649"/>
            <a:ext cx="2807581" cy="276590"/>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1200" dirty="0" smtClean="0">
                <a:solidFill>
                  <a:schemeClr val="bg1"/>
                </a:solidFill>
                <a:latin typeface="微软雅黑" panose="020B0503020204020204" pitchFamily="34" charset="-122"/>
                <a:ea typeface="微软雅黑" panose="020B0503020204020204" pitchFamily="34" charset="-122"/>
              </a:rPr>
              <a:t>简洁实用</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适用于初创企业</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团队管理等</a:t>
            </a:r>
            <a:endParaRPr lang="zh-CN" altLang="en-US" sz="1200" dirty="0" smtClean="0">
              <a:solidFill>
                <a:schemeClr val="bg1"/>
              </a:solidFill>
              <a:latin typeface="微软雅黑" panose="020B0503020204020204" pitchFamily="34" charset="-122"/>
              <a:ea typeface="微软雅黑" panose="020B0503020204020204" pitchFamily="34" charset="-122"/>
            </a:endParaRPr>
          </a:p>
        </p:txBody>
      </p:sp>
      <p:grpSp>
        <p:nvGrpSpPr>
          <p:cNvPr id="2" name="组合 59"/>
          <p:cNvGrpSpPr/>
          <p:nvPr/>
        </p:nvGrpSpPr>
        <p:grpSpPr>
          <a:xfrm>
            <a:off x="643346" y="3226994"/>
            <a:ext cx="701895" cy="702078"/>
            <a:chOff x="1677608" y="2996952"/>
            <a:chExt cx="1395643" cy="1395643"/>
          </a:xfrm>
        </p:grpSpPr>
        <p:sp>
          <p:nvSpPr>
            <p:cNvPr id="61"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FA783A"/>
                </a:solidFill>
              </a:endParaRPr>
            </a:p>
          </p:txBody>
        </p:sp>
        <p:sp>
          <p:nvSpPr>
            <p:cNvPr id="62"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rgbClr val="FA783A"/>
                  </a:solidFill>
                  <a:effectLst>
                    <a:outerShdw blurRad="38100" dist="38100" dir="2700000" algn="tl">
                      <a:srgbClr val="000000">
                        <a:alpha val="43137"/>
                      </a:srgbClr>
                    </a:outerShdw>
                  </a:effectLst>
                  <a:latin typeface="DIN-BoldItalic" pitchFamily="50" charset="0"/>
                </a:rPr>
                <a:t></a:t>
              </a: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63" name="KSO_Shape"/>
          <p:cNvSpPr/>
          <p:nvPr/>
        </p:nvSpPr>
        <p:spPr bwMode="auto">
          <a:xfrm>
            <a:off x="824680" y="3480053"/>
            <a:ext cx="339227" cy="232996"/>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3" name="组合 63"/>
          <p:cNvGrpSpPr/>
          <p:nvPr/>
        </p:nvGrpSpPr>
        <p:grpSpPr>
          <a:xfrm>
            <a:off x="1399233" y="3226994"/>
            <a:ext cx="701895" cy="702078"/>
            <a:chOff x="1677608" y="2996952"/>
            <a:chExt cx="1395643" cy="1395643"/>
          </a:xfrm>
        </p:grpSpPr>
        <p:sp>
          <p:nvSpPr>
            <p:cNvPr id="6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FA783A"/>
                </a:solidFill>
              </a:endParaRPr>
            </a:p>
          </p:txBody>
        </p:sp>
        <p:sp>
          <p:nvSpPr>
            <p:cNvPr id="66"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rgbClr val="FA783A"/>
                  </a:solidFill>
                  <a:effectLst>
                    <a:outerShdw blurRad="38100" dist="38100" dir="2700000" algn="tl">
                      <a:srgbClr val="000000">
                        <a:alpha val="43137"/>
                      </a:srgbClr>
                    </a:outerShdw>
                  </a:effectLst>
                  <a:latin typeface="DIN-BoldItalic" pitchFamily="50" charset="0"/>
                </a:rPr>
                <a:t></a:t>
              </a: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67" name="KSO_Shape"/>
          <p:cNvSpPr/>
          <p:nvPr/>
        </p:nvSpPr>
        <p:spPr bwMode="auto">
          <a:xfrm>
            <a:off x="1620752" y="3476786"/>
            <a:ext cx="300647" cy="23626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4" name="组合 67"/>
          <p:cNvGrpSpPr/>
          <p:nvPr/>
        </p:nvGrpSpPr>
        <p:grpSpPr>
          <a:xfrm>
            <a:off x="2155121" y="3226994"/>
            <a:ext cx="701895" cy="702078"/>
            <a:chOff x="1677608" y="2996952"/>
            <a:chExt cx="1395643" cy="1395643"/>
          </a:xfrm>
        </p:grpSpPr>
        <p:sp>
          <p:nvSpPr>
            <p:cNvPr id="6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FA783A"/>
                </a:solidFill>
              </a:endParaRPr>
            </a:p>
          </p:txBody>
        </p:sp>
        <p:sp>
          <p:nvSpPr>
            <p:cNvPr id="70"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rgbClr val="FA783A"/>
                  </a:solidFill>
                  <a:effectLst>
                    <a:outerShdw blurRad="38100" dist="38100" dir="2700000" algn="tl">
                      <a:srgbClr val="000000">
                        <a:alpha val="43137"/>
                      </a:srgbClr>
                    </a:outerShdw>
                  </a:effectLst>
                  <a:latin typeface="DIN-BoldItalic" pitchFamily="50" charset="0"/>
                </a:rPr>
                <a:t></a:t>
              </a: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71" name="KSO_Shape"/>
          <p:cNvSpPr/>
          <p:nvPr/>
        </p:nvSpPr>
        <p:spPr bwMode="auto">
          <a:xfrm>
            <a:off x="2347402" y="3448767"/>
            <a:ext cx="299966" cy="29704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5" name="组合 71"/>
          <p:cNvGrpSpPr/>
          <p:nvPr/>
        </p:nvGrpSpPr>
        <p:grpSpPr>
          <a:xfrm>
            <a:off x="2911008" y="3226994"/>
            <a:ext cx="701895" cy="702078"/>
            <a:chOff x="1677608" y="2996952"/>
            <a:chExt cx="1395643" cy="1395643"/>
          </a:xfrm>
        </p:grpSpPr>
        <p:sp>
          <p:nvSpPr>
            <p:cNvPr id="7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FA783A"/>
                </a:solidFill>
              </a:endParaRPr>
            </a:p>
          </p:txBody>
        </p:sp>
        <p:sp>
          <p:nvSpPr>
            <p:cNvPr id="74"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rgbClr val="FA783A"/>
                  </a:solidFill>
                  <a:effectLst>
                    <a:outerShdw blurRad="38100" dist="38100" dir="2700000" algn="tl">
                      <a:srgbClr val="000000">
                        <a:alpha val="43137"/>
                      </a:srgbClr>
                    </a:outerShdw>
                  </a:effectLst>
                  <a:latin typeface="DIN-BoldItalic" pitchFamily="50" charset="0"/>
                </a:rPr>
                <a:t></a:t>
              </a: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75" name="KSO_Shape"/>
          <p:cNvSpPr/>
          <p:nvPr/>
        </p:nvSpPr>
        <p:spPr bwMode="auto">
          <a:xfrm>
            <a:off x="3132527" y="3455515"/>
            <a:ext cx="302904" cy="25753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dirty="0">
              <a:solidFill>
                <a:srgbClr val="1C666E"/>
              </a:solidFill>
              <a:ea typeface="宋体" panose="02010600030101010101" pitchFamily="2" charset="-122"/>
            </a:endParaRPr>
          </a:p>
        </p:txBody>
      </p:sp>
      <p:grpSp>
        <p:nvGrpSpPr>
          <p:cNvPr id="6" name="组合 75"/>
          <p:cNvGrpSpPr/>
          <p:nvPr/>
        </p:nvGrpSpPr>
        <p:grpSpPr>
          <a:xfrm>
            <a:off x="3655791" y="3226994"/>
            <a:ext cx="701895" cy="702078"/>
            <a:chOff x="1677608" y="2996952"/>
            <a:chExt cx="1395643" cy="1395643"/>
          </a:xfrm>
        </p:grpSpPr>
        <p:sp>
          <p:nvSpPr>
            <p:cNvPr id="77"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FA783A"/>
                </a:solidFill>
              </a:endParaRPr>
            </a:p>
          </p:txBody>
        </p:sp>
        <p:sp>
          <p:nvSpPr>
            <p:cNvPr id="78"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rgbClr val="FA783A"/>
                  </a:solidFill>
                  <a:effectLst>
                    <a:outerShdw blurRad="38100" dist="38100" dir="2700000" algn="tl">
                      <a:srgbClr val="000000">
                        <a:alpha val="43137"/>
                      </a:srgbClr>
                    </a:outerShdw>
                  </a:effectLst>
                  <a:latin typeface="DIN-BoldItalic" pitchFamily="50" charset="0"/>
                </a:rPr>
                <a:t></a:t>
              </a:r>
              <a:endParaRPr lang="en-US" sz="2100" dirty="0">
                <a:solidFill>
                  <a:srgbClr val="FA783A"/>
                </a:solidFill>
                <a:effectLst>
                  <a:outerShdw blurRad="38100" dist="38100" dir="2700000" algn="tl">
                    <a:srgbClr val="000000">
                      <a:alpha val="43137"/>
                    </a:srgbClr>
                  </a:outerShdw>
                </a:effectLst>
                <a:latin typeface="DIN-BoldItalic" pitchFamily="50" charset="0"/>
              </a:endParaRPr>
            </a:p>
          </p:txBody>
        </p:sp>
      </p:grpSp>
      <p:sp>
        <p:nvSpPr>
          <p:cNvPr id="79" name="KSO_Shape"/>
          <p:cNvSpPr/>
          <p:nvPr/>
        </p:nvSpPr>
        <p:spPr bwMode="auto">
          <a:xfrm>
            <a:off x="3879561" y="3470010"/>
            <a:ext cx="265095" cy="25455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pic>
        <p:nvPicPr>
          <p:cNvPr id="42" name="图片 41"/>
          <p:cNvPicPr>
            <a:picLocks noChangeAspect="1" noChangeArrowheads="1"/>
          </p:cNvPicPr>
          <p:nvPr/>
        </p:nvPicPr>
        <p:blipFill>
          <a:blip r:embed="rId2" cstate="print"/>
          <a:srcRect/>
          <a:stretch>
            <a:fillRect/>
          </a:stretch>
        </p:blipFill>
        <p:spPr bwMode="auto">
          <a:xfrm>
            <a:off x="4929190" y="-571522"/>
            <a:ext cx="4357718" cy="5143536"/>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5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1000"/>
                                        <p:tgtEl>
                                          <p:spTgt spid="81"/>
                                        </p:tgtEl>
                                      </p:cBhvr>
                                    </p:animEffect>
                                    <p:anim calcmode="lin" valueType="num">
                                      <p:cBhvr>
                                        <p:cTn id="8" dur="1000" fill="hold"/>
                                        <p:tgtEl>
                                          <p:spTgt spid="81"/>
                                        </p:tgtEl>
                                        <p:attrNameLst>
                                          <p:attrName>ppt_x</p:attrName>
                                        </p:attrNameLst>
                                      </p:cBhvr>
                                      <p:tavLst>
                                        <p:tav tm="0">
                                          <p:val>
                                            <p:strVal val="#ppt_x"/>
                                          </p:val>
                                        </p:tav>
                                        <p:tav tm="100000">
                                          <p:val>
                                            <p:strVal val="#ppt_x"/>
                                          </p:val>
                                        </p:tav>
                                      </p:tavLst>
                                    </p:anim>
                                    <p:anim calcmode="lin" valueType="num">
                                      <p:cBhvr>
                                        <p:cTn id="9" dur="1000" fill="hold"/>
                                        <p:tgtEl>
                                          <p:spTgt spid="81"/>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stCondLst>
                                    <p:cond delay="50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fill="hold"/>
                                        <p:tgtEl>
                                          <p:spTgt spid="56"/>
                                        </p:tgtEl>
                                        <p:attrNameLst>
                                          <p:attrName>ppt_x</p:attrName>
                                        </p:attrNameLst>
                                      </p:cBhvr>
                                      <p:tavLst>
                                        <p:tav tm="0">
                                          <p:val>
                                            <p:strVal val="0-#ppt_w/2"/>
                                          </p:val>
                                        </p:tav>
                                        <p:tav tm="100000">
                                          <p:val>
                                            <p:strVal val="#ppt_x"/>
                                          </p:val>
                                        </p:tav>
                                      </p:tavLst>
                                    </p:anim>
                                    <p:anim calcmode="lin" valueType="num">
                                      <p:cBhvr additive="base">
                                        <p:cTn id="13" dur="500" fill="hold"/>
                                        <p:tgtEl>
                                          <p:spTgt spid="56"/>
                                        </p:tgtEl>
                                        <p:attrNameLst>
                                          <p:attrName>ppt_y</p:attrName>
                                        </p:attrNameLst>
                                      </p:cBhvr>
                                      <p:tavLst>
                                        <p:tav tm="0">
                                          <p:val>
                                            <p:strVal val="#ppt_y"/>
                                          </p:val>
                                        </p:tav>
                                        <p:tav tm="100000">
                                          <p:val>
                                            <p:strVal val="#ppt_y"/>
                                          </p:val>
                                        </p:tav>
                                      </p:tavLst>
                                    </p:anim>
                                  </p:childTnLst>
                                </p:cTn>
                              </p:par>
                            </p:childTnLst>
                          </p:cTn>
                        </p:par>
                        <p:par>
                          <p:cTn id="14" fill="hold">
                            <p:stCondLst>
                              <p:cond delay="115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58"/>
                                        </p:tgtEl>
                                        <p:attrNameLst>
                                          <p:attrName>style.visibility</p:attrName>
                                        </p:attrNameLst>
                                      </p:cBhvr>
                                      <p:to>
                                        <p:strVal val="visible"/>
                                      </p:to>
                                    </p:set>
                                    <p:anim calcmode="lin" valueType="num">
                                      <p:cBhvr>
                                        <p:cTn id="17"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58"/>
                                        </p:tgtEl>
                                        <p:attrNameLst>
                                          <p:attrName>ppt_y</p:attrName>
                                        </p:attrNameLst>
                                      </p:cBhvr>
                                      <p:tavLst>
                                        <p:tav tm="0">
                                          <p:val>
                                            <p:strVal val="#ppt_y"/>
                                          </p:val>
                                        </p:tav>
                                        <p:tav tm="100000">
                                          <p:val>
                                            <p:strVal val="#ppt_y"/>
                                          </p:val>
                                        </p:tav>
                                      </p:tavLst>
                                    </p:anim>
                                    <p:anim calcmode="lin" valueType="num">
                                      <p:cBhvr>
                                        <p:cTn id="19"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58"/>
                                        </p:tgtEl>
                                      </p:cBhvr>
                                    </p:animEffect>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1000"/>
                                        <p:tgtEl>
                                          <p:spTgt spid="59"/>
                                        </p:tgtEl>
                                      </p:cBhvr>
                                    </p:animEffect>
                                    <p:anim calcmode="lin" valueType="num">
                                      <p:cBhvr>
                                        <p:cTn id="26" dur="1000" fill="hold"/>
                                        <p:tgtEl>
                                          <p:spTgt spid="59"/>
                                        </p:tgtEl>
                                        <p:attrNameLst>
                                          <p:attrName>ppt_x</p:attrName>
                                        </p:attrNameLst>
                                      </p:cBhvr>
                                      <p:tavLst>
                                        <p:tav tm="0">
                                          <p:val>
                                            <p:strVal val="#ppt_x"/>
                                          </p:val>
                                        </p:tav>
                                        <p:tav tm="100000">
                                          <p:val>
                                            <p:strVal val="#ppt_x"/>
                                          </p:val>
                                        </p:tav>
                                      </p:tavLst>
                                    </p:anim>
                                    <p:anim calcmode="lin" valueType="num">
                                      <p:cBhvr>
                                        <p:cTn id="27" dur="1000" fill="hold"/>
                                        <p:tgtEl>
                                          <p:spTgt spid="59"/>
                                        </p:tgtEl>
                                        <p:attrNameLst>
                                          <p:attrName>ppt_y</p:attrName>
                                        </p:attrNameLst>
                                      </p:cBhvr>
                                      <p:tavLst>
                                        <p:tav tm="0">
                                          <p:val>
                                            <p:strVal val="#ppt_y+.1"/>
                                          </p:val>
                                        </p:tav>
                                        <p:tav tm="100000">
                                          <p:val>
                                            <p:strVal val="#ppt_y"/>
                                          </p:val>
                                        </p:tav>
                                      </p:tavLst>
                                    </p:anim>
                                  </p:childTnLst>
                                </p:cTn>
                              </p:par>
                              <p:par>
                                <p:cTn id="28" presetID="53" presetClass="entr" presetSubtype="16" fill="hold" nodeType="withEffect">
                                  <p:stCondLst>
                                    <p:cond delay="1250"/>
                                  </p:stCondLst>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ppt_w</p:attrName>
                                        </p:attrNameLst>
                                      </p:cBhvr>
                                      <p:tavLst>
                                        <p:tav tm="0">
                                          <p:val>
                                            <p:fltVal val="0"/>
                                          </p:val>
                                        </p:tav>
                                        <p:tav tm="100000">
                                          <p:val>
                                            <p:strVal val="#ppt_w"/>
                                          </p:val>
                                        </p:tav>
                                      </p:tavLst>
                                    </p:anim>
                                    <p:anim calcmode="lin" valueType="num">
                                      <p:cBhvr>
                                        <p:cTn id="31" dur="500" fill="hold"/>
                                        <p:tgtEl>
                                          <p:spTgt spid="2"/>
                                        </p:tgtEl>
                                        <p:attrNameLst>
                                          <p:attrName>ppt_h</p:attrName>
                                        </p:attrNameLst>
                                      </p:cBhvr>
                                      <p:tavLst>
                                        <p:tav tm="0">
                                          <p:val>
                                            <p:fltVal val="0"/>
                                          </p:val>
                                        </p:tav>
                                        <p:tav tm="100000">
                                          <p:val>
                                            <p:strVal val="#ppt_h"/>
                                          </p:val>
                                        </p:tav>
                                      </p:tavLst>
                                    </p:anim>
                                    <p:animEffect transition="in" filter="fade">
                                      <p:cBhvr>
                                        <p:cTn id="32" dur="500"/>
                                        <p:tgtEl>
                                          <p:spTgt spid="2"/>
                                        </p:tgtEl>
                                      </p:cBhvr>
                                    </p:animEffect>
                                  </p:childTnLst>
                                </p:cTn>
                              </p:par>
                              <p:par>
                                <p:cTn id="33" presetID="53" presetClass="entr" presetSubtype="16" fill="hold" nodeType="withEffect">
                                  <p:stCondLst>
                                    <p:cond delay="125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childTnLst>
                                </p:cTn>
                              </p:par>
                              <p:par>
                                <p:cTn id="38" presetID="53" presetClass="entr" presetSubtype="16" fill="hold" nodeType="withEffect">
                                  <p:stCondLst>
                                    <p:cond delay="125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Effect transition="in" filter="fade">
                                      <p:cBhvr>
                                        <p:cTn id="42" dur="500"/>
                                        <p:tgtEl>
                                          <p:spTgt spid="4"/>
                                        </p:tgtEl>
                                      </p:cBhvr>
                                    </p:animEffect>
                                  </p:childTnLst>
                                </p:cTn>
                              </p:par>
                              <p:par>
                                <p:cTn id="43" presetID="53" presetClass="entr" presetSubtype="16" fill="hold" nodeType="withEffect">
                                  <p:stCondLst>
                                    <p:cond delay="125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childTnLst>
                                </p:cTn>
                              </p:par>
                              <p:par>
                                <p:cTn id="48" presetID="53" presetClass="entr" presetSubtype="16" fill="hold" nodeType="withEffect">
                                  <p:stCondLst>
                                    <p:cond delay="125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Effect transition="in" filter="fade">
                                      <p:cBhvr>
                                        <p:cTn id="52" dur="500"/>
                                        <p:tgtEl>
                                          <p:spTgt spid="6"/>
                                        </p:tgtEl>
                                      </p:cBhvr>
                                    </p:animEffect>
                                  </p:childTnLst>
                                </p:cTn>
                              </p:par>
                              <p:par>
                                <p:cTn id="53" presetID="45" presetClass="entr" presetSubtype="0" fill="hold" grpId="0" nodeType="withEffect">
                                  <p:stCondLst>
                                    <p:cond delay="2000"/>
                                  </p:stCondLst>
                                  <p:childTnLst>
                                    <p:set>
                                      <p:cBhvr>
                                        <p:cTn id="54" dur="1" fill="hold">
                                          <p:stCondLst>
                                            <p:cond delay="0"/>
                                          </p:stCondLst>
                                        </p:cTn>
                                        <p:tgtEl>
                                          <p:spTgt spid="79"/>
                                        </p:tgtEl>
                                        <p:attrNameLst>
                                          <p:attrName>style.visibility</p:attrName>
                                        </p:attrNameLst>
                                      </p:cBhvr>
                                      <p:to>
                                        <p:strVal val="visible"/>
                                      </p:to>
                                    </p:set>
                                    <p:animEffect transition="in" filter="fade">
                                      <p:cBhvr>
                                        <p:cTn id="55" dur="2000"/>
                                        <p:tgtEl>
                                          <p:spTgt spid="79"/>
                                        </p:tgtEl>
                                      </p:cBhvr>
                                    </p:animEffect>
                                    <p:anim calcmode="lin" valueType="num">
                                      <p:cBhvr>
                                        <p:cTn id="56" dur="2000" fill="hold"/>
                                        <p:tgtEl>
                                          <p:spTgt spid="79"/>
                                        </p:tgtEl>
                                        <p:attrNameLst>
                                          <p:attrName>ppt_w</p:attrName>
                                        </p:attrNameLst>
                                      </p:cBhvr>
                                      <p:tavLst>
                                        <p:tav tm="0" fmla="#ppt_w*sin(2.5*pi*$)">
                                          <p:val>
                                            <p:fltVal val="0"/>
                                          </p:val>
                                        </p:tav>
                                        <p:tav tm="100000">
                                          <p:val>
                                            <p:fltVal val="1"/>
                                          </p:val>
                                        </p:tav>
                                      </p:tavLst>
                                    </p:anim>
                                    <p:anim calcmode="lin" valueType="num">
                                      <p:cBhvr>
                                        <p:cTn id="57" dur="2000" fill="hold"/>
                                        <p:tgtEl>
                                          <p:spTgt spid="79"/>
                                        </p:tgtEl>
                                        <p:attrNameLst>
                                          <p:attrName>ppt_h</p:attrName>
                                        </p:attrNameLst>
                                      </p:cBhvr>
                                      <p:tavLst>
                                        <p:tav tm="0">
                                          <p:val>
                                            <p:strVal val="#ppt_h"/>
                                          </p:val>
                                        </p:tav>
                                        <p:tav tm="100000">
                                          <p:val>
                                            <p:strVal val="#ppt_h"/>
                                          </p:val>
                                        </p:tav>
                                      </p:tavLst>
                                    </p:anim>
                                  </p:childTnLst>
                                </p:cTn>
                              </p:par>
                              <p:par>
                                <p:cTn id="58" presetID="45" presetClass="entr" presetSubtype="0" fill="hold" grpId="0" nodeType="withEffect">
                                  <p:stCondLst>
                                    <p:cond delay="2000"/>
                                  </p:stCondLst>
                                  <p:childTnLst>
                                    <p:set>
                                      <p:cBhvr>
                                        <p:cTn id="59" dur="1" fill="hold">
                                          <p:stCondLst>
                                            <p:cond delay="0"/>
                                          </p:stCondLst>
                                        </p:cTn>
                                        <p:tgtEl>
                                          <p:spTgt spid="75"/>
                                        </p:tgtEl>
                                        <p:attrNameLst>
                                          <p:attrName>style.visibility</p:attrName>
                                        </p:attrNameLst>
                                      </p:cBhvr>
                                      <p:to>
                                        <p:strVal val="visible"/>
                                      </p:to>
                                    </p:set>
                                    <p:animEffect transition="in" filter="fade">
                                      <p:cBhvr>
                                        <p:cTn id="60" dur="2000"/>
                                        <p:tgtEl>
                                          <p:spTgt spid="75"/>
                                        </p:tgtEl>
                                      </p:cBhvr>
                                    </p:animEffect>
                                    <p:anim calcmode="lin" valueType="num">
                                      <p:cBhvr>
                                        <p:cTn id="61" dur="2000" fill="hold"/>
                                        <p:tgtEl>
                                          <p:spTgt spid="75"/>
                                        </p:tgtEl>
                                        <p:attrNameLst>
                                          <p:attrName>ppt_w</p:attrName>
                                        </p:attrNameLst>
                                      </p:cBhvr>
                                      <p:tavLst>
                                        <p:tav tm="0" fmla="#ppt_w*sin(2.5*pi*$)">
                                          <p:val>
                                            <p:fltVal val="0"/>
                                          </p:val>
                                        </p:tav>
                                        <p:tav tm="100000">
                                          <p:val>
                                            <p:fltVal val="1"/>
                                          </p:val>
                                        </p:tav>
                                      </p:tavLst>
                                    </p:anim>
                                    <p:anim calcmode="lin" valueType="num">
                                      <p:cBhvr>
                                        <p:cTn id="62" dur="2000" fill="hold"/>
                                        <p:tgtEl>
                                          <p:spTgt spid="75"/>
                                        </p:tgtEl>
                                        <p:attrNameLst>
                                          <p:attrName>ppt_h</p:attrName>
                                        </p:attrNameLst>
                                      </p:cBhvr>
                                      <p:tavLst>
                                        <p:tav tm="0">
                                          <p:val>
                                            <p:strVal val="#ppt_h"/>
                                          </p:val>
                                        </p:tav>
                                        <p:tav tm="100000">
                                          <p:val>
                                            <p:strVal val="#ppt_h"/>
                                          </p:val>
                                        </p:tav>
                                      </p:tavLst>
                                    </p:anim>
                                  </p:childTnLst>
                                </p:cTn>
                              </p:par>
                              <p:par>
                                <p:cTn id="63" presetID="45" presetClass="entr" presetSubtype="0" fill="hold" grpId="0" nodeType="withEffect">
                                  <p:stCondLst>
                                    <p:cond delay="2000"/>
                                  </p:stCondLst>
                                  <p:childTnLst>
                                    <p:set>
                                      <p:cBhvr>
                                        <p:cTn id="64" dur="1" fill="hold">
                                          <p:stCondLst>
                                            <p:cond delay="0"/>
                                          </p:stCondLst>
                                        </p:cTn>
                                        <p:tgtEl>
                                          <p:spTgt spid="71"/>
                                        </p:tgtEl>
                                        <p:attrNameLst>
                                          <p:attrName>style.visibility</p:attrName>
                                        </p:attrNameLst>
                                      </p:cBhvr>
                                      <p:to>
                                        <p:strVal val="visible"/>
                                      </p:to>
                                    </p:set>
                                    <p:animEffect transition="in" filter="fade">
                                      <p:cBhvr>
                                        <p:cTn id="65" dur="2000"/>
                                        <p:tgtEl>
                                          <p:spTgt spid="71"/>
                                        </p:tgtEl>
                                      </p:cBhvr>
                                    </p:animEffect>
                                    <p:anim calcmode="lin" valueType="num">
                                      <p:cBhvr>
                                        <p:cTn id="66" dur="2000" fill="hold"/>
                                        <p:tgtEl>
                                          <p:spTgt spid="71"/>
                                        </p:tgtEl>
                                        <p:attrNameLst>
                                          <p:attrName>ppt_w</p:attrName>
                                        </p:attrNameLst>
                                      </p:cBhvr>
                                      <p:tavLst>
                                        <p:tav tm="0" fmla="#ppt_w*sin(2.5*pi*$)">
                                          <p:val>
                                            <p:fltVal val="0"/>
                                          </p:val>
                                        </p:tav>
                                        <p:tav tm="100000">
                                          <p:val>
                                            <p:fltVal val="1"/>
                                          </p:val>
                                        </p:tav>
                                      </p:tavLst>
                                    </p:anim>
                                    <p:anim calcmode="lin" valueType="num">
                                      <p:cBhvr>
                                        <p:cTn id="67" dur="2000" fill="hold"/>
                                        <p:tgtEl>
                                          <p:spTgt spid="71"/>
                                        </p:tgtEl>
                                        <p:attrNameLst>
                                          <p:attrName>ppt_h</p:attrName>
                                        </p:attrNameLst>
                                      </p:cBhvr>
                                      <p:tavLst>
                                        <p:tav tm="0">
                                          <p:val>
                                            <p:strVal val="#ppt_h"/>
                                          </p:val>
                                        </p:tav>
                                        <p:tav tm="100000">
                                          <p:val>
                                            <p:strVal val="#ppt_h"/>
                                          </p:val>
                                        </p:tav>
                                      </p:tavLst>
                                    </p:anim>
                                  </p:childTnLst>
                                </p:cTn>
                              </p:par>
                              <p:par>
                                <p:cTn id="68" presetID="45" presetClass="entr" presetSubtype="0" fill="hold" grpId="0" nodeType="withEffect">
                                  <p:stCondLst>
                                    <p:cond delay="2000"/>
                                  </p:stCondLst>
                                  <p:childTnLst>
                                    <p:set>
                                      <p:cBhvr>
                                        <p:cTn id="69" dur="1" fill="hold">
                                          <p:stCondLst>
                                            <p:cond delay="0"/>
                                          </p:stCondLst>
                                        </p:cTn>
                                        <p:tgtEl>
                                          <p:spTgt spid="67"/>
                                        </p:tgtEl>
                                        <p:attrNameLst>
                                          <p:attrName>style.visibility</p:attrName>
                                        </p:attrNameLst>
                                      </p:cBhvr>
                                      <p:to>
                                        <p:strVal val="visible"/>
                                      </p:to>
                                    </p:set>
                                    <p:animEffect transition="in" filter="fade">
                                      <p:cBhvr>
                                        <p:cTn id="70" dur="2000"/>
                                        <p:tgtEl>
                                          <p:spTgt spid="67"/>
                                        </p:tgtEl>
                                      </p:cBhvr>
                                    </p:animEffect>
                                    <p:anim calcmode="lin" valueType="num">
                                      <p:cBhvr>
                                        <p:cTn id="71" dur="2000" fill="hold"/>
                                        <p:tgtEl>
                                          <p:spTgt spid="67"/>
                                        </p:tgtEl>
                                        <p:attrNameLst>
                                          <p:attrName>ppt_w</p:attrName>
                                        </p:attrNameLst>
                                      </p:cBhvr>
                                      <p:tavLst>
                                        <p:tav tm="0" fmla="#ppt_w*sin(2.5*pi*$)">
                                          <p:val>
                                            <p:fltVal val="0"/>
                                          </p:val>
                                        </p:tav>
                                        <p:tav tm="100000">
                                          <p:val>
                                            <p:fltVal val="1"/>
                                          </p:val>
                                        </p:tav>
                                      </p:tavLst>
                                    </p:anim>
                                    <p:anim calcmode="lin" valueType="num">
                                      <p:cBhvr>
                                        <p:cTn id="72" dur="2000" fill="hold"/>
                                        <p:tgtEl>
                                          <p:spTgt spid="67"/>
                                        </p:tgtEl>
                                        <p:attrNameLst>
                                          <p:attrName>ppt_h</p:attrName>
                                        </p:attrNameLst>
                                      </p:cBhvr>
                                      <p:tavLst>
                                        <p:tav tm="0">
                                          <p:val>
                                            <p:strVal val="#ppt_h"/>
                                          </p:val>
                                        </p:tav>
                                        <p:tav tm="100000">
                                          <p:val>
                                            <p:strVal val="#ppt_h"/>
                                          </p:val>
                                        </p:tav>
                                      </p:tavLst>
                                    </p:anim>
                                  </p:childTnLst>
                                </p:cTn>
                              </p:par>
                              <p:par>
                                <p:cTn id="73" presetID="45" presetClass="entr" presetSubtype="0" fill="hold" grpId="0" nodeType="withEffect">
                                  <p:stCondLst>
                                    <p:cond delay="2000"/>
                                  </p:stCondLst>
                                  <p:childTnLst>
                                    <p:set>
                                      <p:cBhvr>
                                        <p:cTn id="74" dur="1" fill="hold">
                                          <p:stCondLst>
                                            <p:cond delay="0"/>
                                          </p:stCondLst>
                                        </p:cTn>
                                        <p:tgtEl>
                                          <p:spTgt spid="63"/>
                                        </p:tgtEl>
                                        <p:attrNameLst>
                                          <p:attrName>style.visibility</p:attrName>
                                        </p:attrNameLst>
                                      </p:cBhvr>
                                      <p:to>
                                        <p:strVal val="visible"/>
                                      </p:to>
                                    </p:set>
                                    <p:animEffect transition="in" filter="fade">
                                      <p:cBhvr>
                                        <p:cTn id="75" dur="2000"/>
                                        <p:tgtEl>
                                          <p:spTgt spid="63"/>
                                        </p:tgtEl>
                                      </p:cBhvr>
                                    </p:animEffect>
                                    <p:anim calcmode="lin" valueType="num">
                                      <p:cBhvr>
                                        <p:cTn id="76" dur="2000" fill="hold"/>
                                        <p:tgtEl>
                                          <p:spTgt spid="63"/>
                                        </p:tgtEl>
                                        <p:attrNameLst>
                                          <p:attrName>ppt_w</p:attrName>
                                        </p:attrNameLst>
                                      </p:cBhvr>
                                      <p:tavLst>
                                        <p:tav tm="0" fmla="#ppt_w*sin(2.5*pi*$)">
                                          <p:val>
                                            <p:fltVal val="0"/>
                                          </p:val>
                                        </p:tav>
                                        <p:tav tm="100000">
                                          <p:val>
                                            <p:fltVal val="1"/>
                                          </p:val>
                                        </p:tav>
                                      </p:tavLst>
                                    </p:anim>
                                    <p:anim calcmode="lin" valueType="num">
                                      <p:cBhvr>
                                        <p:cTn id="77" dur="2000" fill="hold"/>
                                        <p:tgtEl>
                                          <p:spTgt spid="63"/>
                                        </p:tgtEl>
                                        <p:attrNameLst>
                                          <p:attrName>ppt_h</p:attrName>
                                        </p:attrNameLst>
                                      </p:cBhvr>
                                      <p:tavLst>
                                        <p:tav tm="0">
                                          <p:val>
                                            <p:strVal val="#ppt_h"/>
                                          </p:val>
                                        </p:tav>
                                        <p:tav tm="100000">
                                          <p:val>
                                            <p:strVal val="#ppt_h"/>
                                          </p:val>
                                        </p:tav>
                                      </p:tavLst>
                                    </p:anim>
                                  </p:childTnLst>
                                </p:cTn>
                              </p:par>
                            </p:childTnLst>
                          </p:cTn>
                        </p:par>
                        <p:par>
                          <p:cTn id="78" fill="hold">
                            <p:stCondLst>
                              <p:cond delay="1750"/>
                            </p:stCondLst>
                            <p:childTnLst>
                              <p:par>
                                <p:cTn id="79" presetID="16" presetClass="entr" presetSubtype="21" fill="hold" nodeType="after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barn(inVertical)">
                                      <p:cBhvr>
                                        <p:cTn id="8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8" grpId="0"/>
      <p:bldP spid="59" grpId="0"/>
      <p:bldP spid="63" grpId="0" animBg="1"/>
      <p:bldP spid="67" grpId="0" animBg="1"/>
      <p:bldP spid="71" grpId="0" animBg="1"/>
      <p:bldP spid="75" grpId="0" animBg="1"/>
      <p:bldP spid="79" grpId="0" animBg="1"/>
    </p:bldLst>
  </p:timing>
</p:sld>
</file>

<file path=ppt/tags/tag1.xml><?xml version="1.0" encoding="utf-8"?>
<p:tagLst xmlns:p="http://schemas.openxmlformats.org/presentationml/2006/main">
  <p:tag name="SELECTED" val="True"/>
</p:tagLst>
</file>

<file path=ppt/tags/tag2.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2296</Words>
  <Application>WPS 演示</Application>
  <PresentationFormat>全屏显示(16:9)</PresentationFormat>
  <Paragraphs>278</Paragraphs>
  <Slides>27</Slides>
  <Notes>27</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27</vt:i4>
      </vt:variant>
    </vt:vector>
  </HeadingPairs>
  <TitlesOfParts>
    <vt:vector size="47" baseType="lpstr">
      <vt:lpstr>Arial</vt:lpstr>
      <vt:lpstr>宋体</vt:lpstr>
      <vt:lpstr>Wingdings</vt:lpstr>
      <vt:lpstr>Agency FB</vt:lpstr>
      <vt:lpstr>微软雅黑</vt:lpstr>
      <vt:lpstr>DIN-BoldItalic</vt:lpstr>
      <vt:lpstr>Segoe Print</vt:lpstr>
      <vt:lpstr>思源黑体</vt:lpstr>
      <vt:lpstr>黑体</vt:lpstr>
      <vt:lpstr>Tahoma</vt:lpstr>
      <vt:lpstr>Century Gothic</vt:lpstr>
      <vt:lpstr>Calibri</vt:lpstr>
      <vt:lpstr>Trebuchet MS</vt:lpstr>
      <vt:lpstr>Arial Unicode MS</vt:lpstr>
      <vt:lpstr>Arial</vt:lpstr>
      <vt:lpstr>华文中宋</vt:lpstr>
      <vt:lpstr>Times New Roman</vt:lpstr>
      <vt:lpstr>Symbol</vt:lpstr>
      <vt:lpstr>华文黑体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吴欣洳</cp:lastModifiedBy>
  <cp:revision>270</cp:revision>
  <dcterms:created xsi:type="dcterms:W3CDTF">2015-10-26T07:34:00Z</dcterms:created>
  <dcterms:modified xsi:type="dcterms:W3CDTF">2021-04-25T09:05:52Z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DB8CB19B1EFB4991935C19AA2C21CA86</vt:lpwstr>
  </property>
  <property fmtid="{D5CDD505-2E9C-101B-9397-08002B2CF9AE}" pid="3" name="KSOProductBuildVer">
    <vt:lpwstr>2052-11.1.0.10356</vt:lpwstr>
  </property>
</Properties>
</file>