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
  </p:notesMasterIdLst>
  <p:sldIdLst>
    <p:sldId id="284" r:id="rId3"/>
    <p:sldId id="285" r:id="rId4"/>
    <p:sldId id="260" r:id="rId5"/>
    <p:sldId id="266" r:id="rId7"/>
    <p:sldId id="267" r:id="rId8"/>
    <p:sldId id="268" r:id="rId9"/>
    <p:sldId id="269" r:id="rId10"/>
    <p:sldId id="270" r:id="rId11"/>
    <p:sldId id="286" r:id="rId12"/>
    <p:sldId id="271" r:id="rId13"/>
    <p:sldId id="272" r:id="rId14"/>
    <p:sldId id="274" r:id="rId15"/>
    <p:sldId id="276" r:id="rId16"/>
    <p:sldId id="277" r:id="rId17"/>
    <p:sldId id="287" r:id="rId18"/>
    <p:sldId id="278" r:id="rId19"/>
    <p:sldId id="280" r:id="rId20"/>
    <p:sldId id="281" r:id="rId21"/>
    <p:sldId id="288" r:id="rId22"/>
    <p:sldId id="273" r:id="rId23"/>
    <p:sldId id="289" r:id="rId24"/>
  </p:sldIdLst>
  <p:sldSz cx="12192000" cy="6858000"/>
  <p:notesSz cx="6858000" cy="9144000"/>
  <p:embeddedFontLst>
    <p:embeddedFont>
      <p:font typeface="优设标题黑" panose="00000500000000000000" pitchFamily="2" charset="-122"/>
      <p:regular r:id="rId28"/>
    </p:embeddedFont>
    <p:embeddedFont>
      <p:font typeface="等线" panose="02010600030101010101" charset="-122"/>
      <p:regular r:id="rId29"/>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8BF0"/>
    <a:srgbClr val="C9C9C9"/>
    <a:srgbClr val="4AE0ED"/>
    <a:srgbClr val="74BCDB"/>
    <a:srgbClr val="4933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916" y="3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9" Type="http://schemas.openxmlformats.org/officeDocument/2006/relationships/font" Target="fonts/font2.fntdata"/><Relationship Id="rId28" Type="http://schemas.openxmlformats.org/officeDocument/2006/relationships/font" Target="fonts/font1.fntdata"/><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7D1272-5E23-4C35-818B-344B2BC51DF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E424CD-B2A4-41F9-918D-3551A967F1C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EC478AB-46AF-41C8-B889-21F330B8AF6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EC478AB-46AF-41C8-B889-21F330B8AF65}"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EC478AB-46AF-41C8-B889-21F330B8AF65}"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EC478AB-46AF-41C8-B889-21F330B8AF6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EC478AB-46AF-41C8-B889-21F330B8AF6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EC478AB-46AF-41C8-B889-21F330B8AF65}"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EC478AB-46AF-41C8-B889-21F330B8AF65}"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EC478AB-46AF-41C8-B889-21F330B8AF65}"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EC478AB-46AF-41C8-B889-21F330B8AF6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EC478AB-46AF-41C8-B889-21F330B8AF65}"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EC478AB-46AF-41C8-B889-21F330B8AF6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EC478AB-46AF-41C8-B889-21F330B8AF65}"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EC478AB-46AF-41C8-B889-21F330B8AF65}"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EC478AB-46AF-41C8-B889-21F330B8AF6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EC478AB-46AF-41C8-B889-21F330B8AF65}"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EC478AB-46AF-41C8-B889-21F330B8AF65}"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EC478AB-46AF-41C8-B889-21F330B8AF65}"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EC478AB-46AF-41C8-B889-21F330B8AF6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6DF1C90-C3FC-43BE-8EE6-844865A54A5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3B3430-AD7A-4DB0-93E4-AB035392FED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6DF1C90-C3FC-43BE-8EE6-844865A54A5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3B3430-AD7A-4DB0-93E4-AB035392FED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6DF1C90-C3FC-43BE-8EE6-844865A54A5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3B3430-AD7A-4DB0-93E4-AB035392FED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56DF1C90-C3FC-43BE-8EE6-844865A54A5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03B3430-AD7A-4DB0-93E4-AB035392FED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56DF1C90-C3FC-43BE-8EE6-844865A54A54}"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03B3430-AD7A-4DB0-93E4-AB035392FED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6DF1C90-C3FC-43BE-8EE6-844865A54A5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03B3430-AD7A-4DB0-93E4-AB035392FED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6DF1C90-C3FC-43BE-8EE6-844865A54A5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03B3430-AD7A-4DB0-93E4-AB035392FED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6DF1C90-C3FC-43BE-8EE6-844865A54A5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03B3430-AD7A-4DB0-93E4-AB035392FED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6DF1C90-C3FC-43BE-8EE6-844865A54A54}"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03B3430-AD7A-4DB0-93E4-AB035392FED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6DF1C90-C3FC-43BE-8EE6-844865A54A5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3B3430-AD7A-4DB0-93E4-AB035392FED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6DF1C90-C3FC-43BE-8EE6-844865A54A5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03B3430-AD7A-4DB0-93E4-AB035392FED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showMasterSp="0">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DF1C90-C3FC-43BE-8EE6-844865A54A5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3B3430-AD7A-4DB0-93E4-AB035392FED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p14:dur="0" advClick="0"/>
    </mc:Choice>
    <mc:Fallback>
      <p:transition advClick="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2.xml"/><Relationship Id="rId2" Type="http://schemas.openxmlformats.org/officeDocument/2006/relationships/tags" Target="../tags/tag2.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2.xml"/><Relationship Id="rId3" Type="http://schemas.openxmlformats.org/officeDocument/2006/relationships/tags" Target="../tags/tag3.xml"/><Relationship Id="rId2" Type="http://schemas.microsoft.com/office/2007/relationships/hdphoto" Target="../media/image8.wdp"/><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2.xml"/><Relationship Id="rId2" Type="http://schemas.microsoft.com/office/2007/relationships/hdphoto" Target="../media/image10.wdp"/><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2.xml"/><Relationship Id="rId2" Type="http://schemas.openxmlformats.org/officeDocument/2006/relationships/image" Target="../media/image12.jpeg"/><Relationship Id="rId1" Type="http://schemas.openxmlformats.org/officeDocument/2006/relationships/image" Target="../media/image11.jpe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12.xml"/><Relationship Id="rId3" Type="http://schemas.openxmlformats.org/officeDocument/2006/relationships/tags" Target="../tags/tag4.xml"/><Relationship Id="rId2" Type="http://schemas.microsoft.com/office/2007/relationships/hdphoto" Target="../media/image14.wdp"/><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tags" Target="../tags/tag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tags" Target="../tags/tag6.xml"/><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1-1"/>
          <p:cNvSpPr/>
          <p:nvPr/>
        </p:nvSpPr>
        <p:spPr>
          <a:xfrm>
            <a:off x="1832538" y="3870007"/>
            <a:ext cx="3599063"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400" i="1" u="none" strike="noStrike" kern="1200" cap="none" spc="300" normalizeH="0" baseline="0" noProof="0" dirty="0">
                <a:ln>
                  <a:noFill/>
                </a:ln>
                <a:solidFill>
                  <a:srgbClr val="464646"/>
                </a:solidFill>
                <a:effectLst>
                  <a:outerShdw blurRad="63500" sx="102000" sy="102000" algn="ctr" rotWithShape="0">
                    <a:prstClr val="black">
                      <a:alpha val="24000"/>
                    </a:prstClr>
                  </a:outerShdw>
                </a:effectLst>
                <a:uLnTx/>
                <a:uFillTx/>
                <a:cs typeface="+mn-ea"/>
                <a:sym typeface="+mn-lt"/>
              </a:rPr>
              <a:t>企业</a:t>
            </a:r>
            <a:r>
              <a:rPr lang="zh-CN" altLang="en-US" sz="2400" i="1" spc="300" dirty="0">
                <a:solidFill>
                  <a:srgbClr val="464646"/>
                </a:solidFill>
                <a:effectLst>
                  <a:outerShdw blurRad="63500" sx="102000" sy="102000" algn="ctr" rotWithShape="0">
                    <a:prstClr val="black">
                      <a:alpha val="24000"/>
                    </a:prstClr>
                  </a:outerShdw>
                </a:effectLst>
                <a:cs typeface="+mn-ea"/>
                <a:sym typeface="+mn-lt"/>
              </a:rPr>
              <a:t>团队管理</a:t>
            </a:r>
            <a:r>
              <a:rPr kumimoji="0" lang="zh-CN" altLang="en-US" sz="2400" i="1" u="none" strike="noStrike" kern="1200" cap="none" spc="300" normalizeH="0" baseline="0" noProof="0" dirty="0">
                <a:ln>
                  <a:noFill/>
                </a:ln>
                <a:solidFill>
                  <a:srgbClr val="464646"/>
                </a:solidFill>
                <a:effectLst>
                  <a:outerShdw blurRad="63500" sx="102000" sy="102000" algn="ctr" rotWithShape="0">
                    <a:prstClr val="black">
                      <a:alpha val="24000"/>
                    </a:prstClr>
                  </a:outerShdw>
                </a:effectLst>
                <a:uLnTx/>
                <a:uFillTx/>
                <a:cs typeface="+mn-ea"/>
                <a:sym typeface="+mn-lt"/>
              </a:rPr>
              <a:t>培训模板</a:t>
            </a:r>
            <a:endParaRPr kumimoji="0" lang="zh-CN" altLang="en-US" sz="2400" i="1" u="none" strike="noStrike" kern="1200" cap="none" spc="300" normalizeH="0" baseline="0" noProof="0" dirty="0">
              <a:ln>
                <a:noFill/>
              </a:ln>
              <a:solidFill>
                <a:srgbClr val="464646"/>
              </a:solidFill>
              <a:effectLst>
                <a:outerShdw blurRad="63500" sx="102000" sy="102000" algn="ctr" rotWithShape="0">
                  <a:prstClr val="black">
                    <a:alpha val="24000"/>
                  </a:prstClr>
                </a:outerShdw>
              </a:effectLst>
              <a:uLnTx/>
              <a:uFillTx/>
              <a:cs typeface="+mn-ea"/>
              <a:sym typeface="+mn-lt"/>
            </a:endParaRPr>
          </a:p>
        </p:txBody>
      </p:sp>
      <p:sp>
        <p:nvSpPr>
          <p:cNvPr id="6" name="1-2"/>
          <p:cNvSpPr/>
          <p:nvPr/>
        </p:nvSpPr>
        <p:spPr>
          <a:xfrm>
            <a:off x="1814000" y="2037346"/>
            <a:ext cx="5413661" cy="1938992"/>
          </a:xfrm>
          <a:prstGeom prst="rect">
            <a:avLst/>
          </a:prstGeom>
        </p:spPr>
        <p:txBody>
          <a:bodyPr wrap="none">
            <a:spAutoFit/>
          </a:bodyPr>
          <a:lstStyle/>
          <a:p>
            <a:r>
              <a:rPr lang="zh-CN" altLang="en-US" sz="6000" spc="300" dirty="0">
                <a:solidFill>
                  <a:srgbClr val="2E8BF0"/>
                </a:solidFill>
                <a:effectLst>
                  <a:outerShdw blurRad="63500" sx="102000" sy="102000" algn="ctr" rotWithShape="0">
                    <a:prstClr val="black">
                      <a:alpha val="24000"/>
                    </a:prstClr>
                  </a:outerShdw>
                </a:effectLst>
                <a:latin typeface="优设标题黑" panose="00000500000000000000" pitchFamily="2" charset="-122"/>
                <a:ea typeface="优设标题黑" panose="00000500000000000000" pitchFamily="2" charset="-122"/>
                <a:cs typeface="+mn-ea"/>
                <a:sym typeface="+mn-lt"/>
              </a:rPr>
              <a:t>如何培养</a:t>
            </a:r>
            <a:endParaRPr lang="en-US" altLang="zh-CN" sz="6000" spc="300" dirty="0">
              <a:solidFill>
                <a:srgbClr val="2E8BF0"/>
              </a:solidFill>
              <a:effectLst>
                <a:outerShdw blurRad="63500" sx="102000" sy="102000" algn="ctr" rotWithShape="0">
                  <a:prstClr val="black">
                    <a:alpha val="24000"/>
                  </a:prstClr>
                </a:outerShdw>
              </a:effectLst>
              <a:latin typeface="优设标题黑" panose="00000500000000000000" pitchFamily="2" charset="-122"/>
              <a:ea typeface="优设标题黑" panose="00000500000000000000" pitchFamily="2" charset="-122"/>
              <a:cs typeface="+mn-ea"/>
              <a:sym typeface="+mn-lt"/>
            </a:endParaRPr>
          </a:p>
          <a:p>
            <a:r>
              <a:rPr lang="zh-CN" altLang="en-US" sz="6000" spc="300" dirty="0">
                <a:solidFill>
                  <a:srgbClr val="2E8BF0"/>
                </a:solidFill>
                <a:effectLst>
                  <a:outerShdw blurRad="63500" sx="102000" sy="102000" algn="ctr" rotWithShape="0">
                    <a:prstClr val="black">
                      <a:alpha val="24000"/>
                    </a:prstClr>
                  </a:outerShdw>
                </a:effectLst>
                <a:latin typeface="优设标题黑" panose="00000500000000000000" pitchFamily="2" charset="-122"/>
                <a:ea typeface="优设标题黑" panose="00000500000000000000" pitchFamily="2" charset="-122"/>
                <a:cs typeface="+mn-ea"/>
                <a:sym typeface="+mn-lt"/>
              </a:rPr>
              <a:t>一个优秀的团队</a:t>
            </a:r>
            <a:endParaRPr lang="zh-CN" altLang="en-US" sz="6000" spc="300" dirty="0">
              <a:solidFill>
                <a:srgbClr val="2E8BF0"/>
              </a:solidFill>
              <a:effectLst>
                <a:outerShdw blurRad="63500" sx="102000" sy="102000" algn="ctr" rotWithShape="0">
                  <a:prstClr val="black">
                    <a:alpha val="24000"/>
                  </a:prstClr>
                </a:outerShdw>
              </a:effectLst>
              <a:latin typeface="优设标题黑" panose="00000500000000000000" pitchFamily="2" charset="-122"/>
              <a:ea typeface="优设标题黑" panose="00000500000000000000" pitchFamily="2" charset="-122"/>
              <a:cs typeface="+mn-ea"/>
              <a:sym typeface="+mn-lt"/>
            </a:endParaRPr>
          </a:p>
        </p:txBody>
      </p:sp>
      <p:pic>
        <p:nvPicPr>
          <p:cNvPr id="8" name="1-3"/>
          <p:cNvPicPr>
            <a:picLocks noChangeAspect="1"/>
          </p:cNvPicPr>
          <p:nvPr/>
        </p:nvPicPr>
        <p:blipFill>
          <a:blip r:embed="rId1"/>
          <a:stretch>
            <a:fillRect/>
          </a:stretch>
        </p:blipFill>
        <p:spPr>
          <a:xfrm>
            <a:off x="2675812" y="-2195638"/>
            <a:ext cx="3181514" cy="406421"/>
          </a:xfrm>
          <a:prstGeom prst="rect">
            <a:avLst/>
          </a:prstGeom>
        </p:spPr>
      </p:pic>
      <p:sp>
        <p:nvSpPr>
          <p:cNvPr id="193" name="1-4"/>
          <p:cNvSpPr/>
          <p:nvPr/>
        </p:nvSpPr>
        <p:spPr>
          <a:xfrm>
            <a:off x="7584763" y="2635035"/>
            <a:ext cx="4607237" cy="4222965"/>
          </a:xfrm>
          <a:custGeom>
            <a:avLst/>
            <a:gdLst>
              <a:gd name="connsiteX0" fmla="*/ 3314699 w 4607237"/>
              <a:gd name="connsiteY0" fmla="*/ 0 h 4222965"/>
              <a:gd name="connsiteX1" fmla="*/ 4604930 w 4607237"/>
              <a:gd name="connsiteY1" fmla="*/ 260486 h 4222965"/>
              <a:gd name="connsiteX2" fmla="*/ 4607237 w 4607237"/>
              <a:gd name="connsiteY2" fmla="*/ 261597 h 4222965"/>
              <a:gd name="connsiteX3" fmla="*/ 4607237 w 4607237"/>
              <a:gd name="connsiteY3" fmla="*/ 4222965 h 4222965"/>
              <a:gd name="connsiteX4" fmla="*/ 129115 w 4607237"/>
              <a:gd name="connsiteY4" fmla="*/ 4222965 h 4222965"/>
              <a:gd name="connsiteX5" fmla="*/ 67343 w 4607237"/>
              <a:gd name="connsiteY5" fmla="*/ 3982727 h 4222965"/>
              <a:gd name="connsiteX6" fmla="*/ 0 w 4607237"/>
              <a:gd name="connsiteY6" fmla="*/ 3314699 h 4222965"/>
              <a:gd name="connsiteX7" fmla="*/ 3314699 w 4607237"/>
              <a:gd name="connsiteY7" fmla="*/ 0 h 4222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07237" h="4222965">
                <a:moveTo>
                  <a:pt x="3314699" y="0"/>
                </a:moveTo>
                <a:cubicBezTo>
                  <a:pt x="3772364" y="0"/>
                  <a:pt x="4208365" y="92753"/>
                  <a:pt x="4604930" y="260486"/>
                </a:cubicBezTo>
                <a:lnTo>
                  <a:pt x="4607237" y="261597"/>
                </a:lnTo>
                <a:lnTo>
                  <a:pt x="4607237" y="4222965"/>
                </a:lnTo>
                <a:lnTo>
                  <a:pt x="129115" y="4222965"/>
                </a:lnTo>
                <a:lnTo>
                  <a:pt x="67343" y="3982727"/>
                </a:lnTo>
                <a:cubicBezTo>
                  <a:pt x="23188" y="3766948"/>
                  <a:pt x="0" y="3543531"/>
                  <a:pt x="0" y="3314699"/>
                </a:cubicBezTo>
                <a:cubicBezTo>
                  <a:pt x="0" y="1484041"/>
                  <a:pt x="1484041" y="0"/>
                  <a:pt x="3314699" y="0"/>
                </a:cubicBezTo>
                <a:close/>
              </a:path>
            </a:pathLst>
          </a:custGeom>
          <a:solidFill>
            <a:srgbClr val="2E8BF0"/>
          </a:solidFill>
          <a:ln>
            <a:noFill/>
          </a:ln>
          <a:effectLst>
            <a:outerShdw blurRad="63500" sx="102000" sy="102000" algn="ctr"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grpSp>
        <p:nvGrpSpPr>
          <p:cNvPr id="17" name="1-5"/>
          <p:cNvGrpSpPr/>
          <p:nvPr/>
        </p:nvGrpSpPr>
        <p:grpSpPr>
          <a:xfrm>
            <a:off x="7987276" y="3075648"/>
            <a:ext cx="5676172" cy="5676170"/>
            <a:chOff x="8315044" y="3403416"/>
            <a:chExt cx="5020636" cy="5020634"/>
          </a:xfrm>
        </p:grpSpPr>
        <p:sp>
          <p:nvSpPr>
            <p:cNvPr id="16" name="1-5-1"/>
            <p:cNvSpPr/>
            <p:nvPr/>
          </p:nvSpPr>
          <p:spPr>
            <a:xfrm>
              <a:off x="8315044" y="3403416"/>
              <a:ext cx="5020636" cy="5020634"/>
            </a:xfrm>
            <a:prstGeom prst="ellipse">
              <a:avLst/>
            </a:prstGeom>
            <a:noFill/>
            <a:ln w="6350" cap="flat" cmpd="sng" algn="ctr">
              <a:solidFill>
                <a:srgbClr val="FFFFFF">
                  <a:alpha val="2000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1-5-2"/>
            <p:cNvSpPr/>
            <p:nvPr/>
          </p:nvSpPr>
          <p:spPr>
            <a:xfrm>
              <a:off x="8604696" y="3693068"/>
              <a:ext cx="4441332" cy="4441330"/>
            </a:xfrm>
            <a:prstGeom prst="ellipse">
              <a:avLst/>
            </a:prstGeom>
            <a:noFill/>
            <a:ln w="12700" cap="flat" cmpd="sng" algn="ctr">
              <a:solidFill>
                <a:srgbClr val="FFFFFF">
                  <a:alpha val="4000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1-5-3"/>
            <p:cNvSpPr/>
            <p:nvPr/>
          </p:nvSpPr>
          <p:spPr>
            <a:xfrm>
              <a:off x="8894348" y="3982720"/>
              <a:ext cx="3862028" cy="3862026"/>
            </a:xfrm>
            <a:prstGeom prst="ellipse">
              <a:avLst/>
            </a:prstGeom>
            <a:noFill/>
            <a:ln>
              <a:solidFill>
                <a:schemeClr val="bg1">
                  <a:alpha val="58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1-6"/>
          <p:cNvSpPr>
            <a:spLocks noChangeAspect="1"/>
          </p:cNvSpPr>
          <p:nvPr/>
        </p:nvSpPr>
        <p:spPr bwMode="auto">
          <a:xfrm>
            <a:off x="9871060" y="4842273"/>
            <a:ext cx="1908602" cy="1647427"/>
          </a:xfrm>
          <a:custGeom>
            <a:avLst/>
            <a:gdLst>
              <a:gd name="connsiteX0" fmla="*/ 222210 w 606439"/>
              <a:gd name="connsiteY0" fmla="*/ 476810 h 523454"/>
              <a:gd name="connsiteX1" fmla="*/ 591037 w 606439"/>
              <a:gd name="connsiteY1" fmla="*/ 476810 h 523454"/>
              <a:gd name="connsiteX2" fmla="*/ 606439 w 606439"/>
              <a:gd name="connsiteY2" fmla="*/ 492071 h 523454"/>
              <a:gd name="connsiteX3" fmla="*/ 591037 w 606439"/>
              <a:gd name="connsiteY3" fmla="*/ 507435 h 523454"/>
              <a:gd name="connsiteX4" fmla="*/ 222210 w 606439"/>
              <a:gd name="connsiteY4" fmla="*/ 507435 h 523454"/>
              <a:gd name="connsiteX5" fmla="*/ 15301 w 606439"/>
              <a:gd name="connsiteY5" fmla="*/ 476810 h 523454"/>
              <a:gd name="connsiteX6" fmla="*/ 163006 w 606439"/>
              <a:gd name="connsiteY6" fmla="*/ 476810 h 523454"/>
              <a:gd name="connsiteX7" fmla="*/ 163006 w 606439"/>
              <a:gd name="connsiteY7" fmla="*/ 507435 h 523454"/>
              <a:gd name="connsiteX8" fmla="*/ 15301 w 606439"/>
              <a:gd name="connsiteY8" fmla="*/ 507435 h 523454"/>
              <a:gd name="connsiteX9" fmla="*/ 0 w 606439"/>
              <a:gd name="connsiteY9" fmla="*/ 492071 h 523454"/>
              <a:gd name="connsiteX10" fmla="*/ 15301 w 606439"/>
              <a:gd name="connsiteY10" fmla="*/ 476810 h 523454"/>
              <a:gd name="connsiteX11" fmla="*/ 192556 w 606439"/>
              <a:gd name="connsiteY11" fmla="*/ 460792 h 523454"/>
              <a:gd name="connsiteX12" fmla="*/ 211061 w 606439"/>
              <a:gd name="connsiteY12" fmla="*/ 479185 h 523454"/>
              <a:gd name="connsiteX13" fmla="*/ 211061 w 606439"/>
              <a:gd name="connsiteY13" fmla="*/ 505061 h 523454"/>
              <a:gd name="connsiteX14" fmla="*/ 192556 w 606439"/>
              <a:gd name="connsiteY14" fmla="*/ 523454 h 523454"/>
              <a:gd name="connsiteX15" fmla="*/ 174155 w 606439"/>
              <a:gd name="connsiteY15" fmla="*/ 505061 h 523454"/>
              <a:gd name="connsiteX16" fmla="*/ 174155 w 606439"/>
              <a:gd name="connsiteY16" fmla="*/ 479185 h 523454"/>
              <a:gd name="connsiteX17" fmla="*/ 192556 w 606439"/>
              <a:gd name="connsiteY17" fmla="*/ 460792 h 523454"/>
              <a:gd name="connsiteX18" fmla="*/ 270917 w 606439"/>
              <a:gd name="connsiteY18" fmla="*/ 230890 h 523454"/>
              <a:gd name="connsiteX19" fmla="*/ 301415 w 606439"/>
              <a:gd name="connsiteY19" fmla="*/ 261132 h 523454"/>
              <a:gd name="connsiteX20" fmla="*/ 288300 w 606439"/>
              <a:gd name="connsiteY20" fmla="*/ 349051 h 523454"/>
              <a:gd name="connsiteX21" fmla="*/ 288508 w 606439"/>
              <a:gd name="connsiteY21" fmla="*/ 349883 h 523454"/>
              <a:gd name="connsiteX22" fmla="*/ 302248 w 606439"/>
              <a:gd name="connsiteY22" fmla="*/ 368693 h 523454"/>
              <a:gd name="connsiteX23" fmla="*/ 303184 w 606439"/>
              <a:gd name="connsiteY23" fmla="*/ 369109 h 523454"/>
              <a:gd name="connsiteX24" fmla="*/ 304121 w 606439"/>
              <a:gd name="connsiteY24" fmla="*/ 368693 h 523454"/>
              <a:gd name="connsiteX25" fmla="*/ 317965 w 606439"/>
              <a:gd name="connsiteY25" fmla="*/ 349883 h 523454"/>
              <a:gd name="connsiteX26" fmla="*/ 318173 w 606439"/>
              <a:gd name="connsiteY26" fmla="*/ 349051 h 523454"/>
              <a:gd name="connsiteX27" fmla="*/ 304954 w 606439"/>
              <a:gd name="connsiteY27" fmla="*/ 261132 h 523454"/>
              <a:gd name="connsiteX28" fmla="*/ 335452 w 606439"/>
              <a:gd name="connsiteY28" fmla="*/ 230890 h 523454"/>
              <a:gd name="connsiteX29" fmla="*/ 354500 w 606439"/>
              <a:gd name="connsiteY29" fmla="*/ 246894 h 523454"/>
              <a:gd name="connsiteX30" fmla="*/ 393950 w 606439"/>
              <a:gd name="connsiteY30" fmla="*/ 265081 h 523454"/>
              <a:gd name="connsiteX31" fmla="*/ 408522 w 606439"/>
              <a:gd name="connsiteY31" fmla="*/ 277344 h 523454"/>
              <a:gd name="connsiteX32" fmla="*/ 428091 w 606439"/>
              <a:gd name="connsiteY32" fmla="*/ 379501 h 523454"/>
              <a:gd name="connsiteX33" fmla="*/ 178278 w 606439"/>
              <a:gd name="connsiteY33" fmla="*/ 379501 h 523454"/>
              <a:gd name="connsiteX34" fmla="*/ 197951 w 606439"/>
              <a:gd name="connsiteY34" fmla="*/ 277344 h 523454"/>
              <a:gd name="connsiteX35" fmla="*/ 212419 w 606439"/>
              <a:gd name="connsiteY35" fmla="*/ 265081 h 523454"/>
              <a:gd name="connsiteX36" fmla="*/ 251973 w 606439"/>
              <a:gd name="connsiteY36" fmla="*/ 246894 h 523454"/>
              <a:gd name="connsiteX37" fmla="*/ 276624 w 606439"/>
              <a:gd name="connsiteY37" fmla="*/ 129744 h 523454"/>
              <a:gd name="connsiteX38" fmla="*/ 249081 w 606439"/>
              <a:gd name="connsiteY38" fmla="*/ 154506 h 523454"/>
              <a:gd name="connsiteX39" fmla="*/ 303203 w 606439"/>
              <a:gd name="connsiteY39" fmla="*/ 223727 h 523454"/>
              <a:gd name="connsiteX40" fmla="*/ 357324 w 606439"/>
              <a:gd name="connsiteY40" fmla="*/ 154506 h 523454"/>
              <a:gd name="connsiteX41" fmla="*/ 288944 w 606439"/>
              <a:gd name="connsiteY41" fmla="*/ 155961 h 523454"/>
              <a:gd name="connsiteX42" fmla="*/ 276624 w 606439"/>
              <a:gd name="connsiteY42" fmla="*/ 129744 h 523454"/>
              <a:gd name="connsiteX43" fmla="*/ 303203 w 606439"/>
              <a:gd name="connsiteY43" fmla="*/ 68448 h 523454"/>
              <a:gd name="connsiteX44" fmla="*/ 374498 w 606439"/>
              <a:gd name="connsiteY44" fmla="*/ 138396 h 523454"/>
              <a:gd name="connsiteX45" fmla="*/ 303203 w 606439"/>
              <a:gd name="connsiteY45" fmla="*/ 239005 h 523454"/>
              <a:gd name="connsiteX46" fmla="*/ 232012 w 606439"/>
              <a:gd name="connsiteY46" fmla="*/ 138396 h 523454"/>
              <a:gd name="connsiteX47" fmla="*/ 303203 w 606439"/>
              <a:gd name="connsiteY47" fmla="*/ 68448 h 523454"/>
              <a:gd name="connsiteX48" fmla="*/ 41630 w 606439"/>
              <a:gd name="connsiteY48" fmla="*/ 41570 h 523454"/>
              <a:gd name="connsiteX49" fmla="*/ 41630 w 606439"/>
              <a:gd name="connsiteY49" fmla="*/ 406450 h 523454"/>
              <a:gd name="connsiteX50" fmla="*/ 564809 w 606439"/>
              <a:gd name="connsiteY50" fmla="*/ 406450 h 523454"/>
              <a:gd name="connsiteX51" fmla="*/ 564809 w 606439"/>
              <a:gd name="connsiteY51" fmla="*/ 41570 h 523454"/>
              <a:gd name="connsiteX52" fmla="*/ 27788 w 606439"/>
              <a:gd name="connsiteY52" fmla="*/ 0 h 523454"/>
              <a:gd name="connsiteX53" fmla="*/ 578651 w 606439"/>
              <a:gd name="connsiteY53" fmla="*/ 0 h 523454"/>
              <a:gd name="connsiteX54" fmla="*/ 606439 w 606439"/>
              <a:gd name="connsiteY54" fmla="*/ 27644 h 523454"/>
              <a:gd name="connsiteX55" fmla="*/ 606439 w 606439"/>
              <a:gd name="connsiteY55" fmla="*/ 420376 h 523454"/>
              <a:gd name="connsiteX56" fmla="*/ 578651 w 606439"/>
              <a:gd name="connsiteY56" fmla="*/ 448020 h 523454"/>
              <a:gd name="connsiteX57" fmla="*/ 27788 w 606439"/>
              <a:gd name="connsiteY57" fmla="*/ 448020 h 523454"/>
              <a:gd name="connsiteX58" fmla="*/ 0 w 606439"/>
              <a:gd name="connsiteY58" fmla="*/ 420376 h 523454"/>
              <a:gd name="connsiteX59" fmla="*/ 0 w 606439"/>
              <a:gd name="connsiteY59" fmla="*/ 27644 h 523454"/>
              <a:gd name="connsiteX60" fmla="*/ 27788 w 606439"/>
              <a:gd name="connsiteY60" fmla="*/ 0 h 52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439" h="523454">
                <a:moveTo>
                  <a:pt x="222210" y="476810"/>
                </a:moveTo>
                <a:lnTo>
                  <a:pt x="591037" y="476810"/>
                </a:lnTo>
                <a:cubicBezTo>
                  <a:pt x="599570" y="476810"/>
                  <a:pt x="606439" y="483662"/>
                  <a:pt x="606439" y="492071"/>
                </a:cubicBezTo>
                <a:cubicBezTo>
                  <a:pt x="606439" y="500583"/>
                  <a:pt x="599570" y="507435"/>
                  <a:pt x="591037" y="507435"/>
                </a:cubicBezTo>
                <a:lnTo>
                  <a:pt x="222210" y="507435"/>
                </a:lnTo>
                <a:close/>
                <a:moveTo>
                  <a:pt x="15301" y="476810"/>
                </a:moveTo>
                <a:lnTo>
                  <a:pt x="163006" y="476810"/>
                </a:lnTo>
                <a:lnTo>
                  <a:pt x="163006" y="507435"/>
                </a:lnTo>
                <a:lnTo>
                  <a:pt x="15301" y="507435"/>
                </a:lnTo>
                <a:cubicBezTo>
                  <a:pt x="6870" y="507435"/>
                  <a:pt x="0" y="500583"/>
                  <a:pt x="0" y="492071"/>
                </a:cubicBezTo>
                <a:cubicBezTo>
                  <a:pt x="0" y="483662"/>
                  <a:pt x="6870" y="476810"/>
                  <a:pt x="15301" y="476810"/>
                </a:cubicBezTo>
                <a:close/>
                <a:moveTo>
                  <a:pt x="192556" y="460792"/>
                </a:moveTo>
                <a:cubicBezTo>
                  <a:pt x="202744" y="460792"/>
                  <a:pt x="211061" y="469001"/>
                  <a:pt x="211061" y="479185"/>
                </a:cubicBezTo>
                <a:lnTo>
                  <a:pt x="211061" y="505061"/>
                </a:lnTo>
                <a:cubicBezTo>
                  <a:pt x="211061" y="515245"/>
                  <a:pt x="202744" y="523454"/>
                  <a:pt x="192556" y="523454"/>
                </a:cubicBezTo>
                <a:cubicBezTo>
                  <a:pt x="182472" y="523454"/>
                  <a:pt x="174155" y="515245"/>
                  <a:pt x="174155" y="505061"/>
                </a:cubicBezTo>
                <a:lnTo>
                  <a:pt x="174155" y="479185"/>
                </a:lnTo>
                <a:cubicBezTo>
                  <a:pt x="174155" y="469001"/>
                  <a:pt x="182472" y="460792"/>
                  <a:pt x="192556" y="460792"/>
                </a:cubicBezTo>
                <a:close/>
                <a:moveTo>
                  <a:pt x="270917" y="230890"/>
                </a:moveTo>
                <a:lnTo>
                  <a:pt x="301415" y="261132"/>
                </a:lnTo>
                <a:lnTo>
                  <a:pt x="288300" y="349051"/>
                </a:lnTo>
                <a:cubicBezTo>
                  <a:pt x="288300" y="349363"/>
                  <a:pt x="288300" y="349675"/>
                  <a:pt x="288508" y="349883"/>
                </a:cubicBezTo>
                <a:lnTo>
                  <a:pt x="302248" y="368693"/>
                </a:lnTo>
                <a:cubicBezTo>
                  <a:pt x="302456" y="369005"/>
                  <a:pt x="302872" y="369109"/>
                  <a:pt x="303184" y="369109"/>
                </a:cubicBezTo>
                <a:cubicBezTo>
                  <a:pt x="303601" y="369109"/>
                  <a:pt x="303913" y="369005"/>
                  <a:pt x="304121" y="368693"/>
                </a:cubicBezTo>
                <a:lnTo>
                  <a:pt x="317965" y="349883"/>
                </a:lnTo>
                <a:cubicBezTo>
                  <a:pt x="318069" y="349675"/>
                  <a:pt x="318173" y="349363"/>
                  <a:pt x="318173" y="349051"/>
                </a:cubicBezTo>
                <a:lnTo>
                  <a:pt x="304954" y="261132"/>
                </a:lnTo>
                <a:lnTo>
                  <a:pt x="335452" y="230890"/>
                </a:lnTo>
                <a:lnTo>
                  <a:pt x="354500" y="246894"/>
                </a:lnTo>
                <a:lnTo>
                  <a:pt x="393950" y="265081"/>
                </a:lnTo>
                <a:cubicBezTo>
                  <a:pt x="399779" y="267471"/>
                  <a:pt x="405920" y="271316"/>
                  <a:pt x="408522" y="277344"/>
                </a:cubicBezTo>
                <a:cubicBezTo>
                  <a:pt x="408522" y="277344"/>
                  <a:pt x="451407" y="379501"/>
                  <a:pt x="428091" y="379501"/>
                </a:cubicBezTo>
                <a:lnTo>
                  <a:pt x="178278" y="379501"/>
                </a:lnTo>
                <a:cubicBezTo>
                  <a:pt x="154962" y="379501"/>
                  <a:pt x="197951" y="277344"/>
                  <a:pt x="197951" y="277344"/>
                </a:cubicBezTo>
                <a:cubicBezTo>
                  <a:pt x="200865" y="271108"/>
                  <a:pt x="206590" y="267471"/>
                  <a:pt x="212419" y="265081"/>
                </a:cubicBezTo>
                <a:lnTo>
                  <a:pt x="251973" y="246894"/>
                </a:lnTo>
                <a:close/>
                <a:moveTo>
                  <a:pt x="276624" y="129744"/>
                </a:moveTo>
                <a:cubicBezTo>
                  <a:pt x="263028" y="128497"/>
                  <a:pt x="246896" y="135746"/>
                  <a:pt x="249081" y="154506"/>
                </a:cubicBezTo>
                <a:cubicBezTo>
                  <a:pt x="253245" y="189116"/>
                  <a:pt x="273644" y="223727"/>
                  <a:pt x="303203" y="223727"/>
                </a:cubicBezTo>
                <a:cubicBezTo>
                  <a:pt x="331409" y="223727"/>
                  <a:pt x="357012" y="182049"/>
                  <a:pt x="357324" y="154506"/>
                </a:cubicBezTo>
                <a:cubicBezTo>
                  <a:pt x="357845" y="108463"/>
                  <a:pt x="325788" y="159911"/>
                  <a:pt x="288944" y="155961"/>
                </a:cubicBezTo>
                <a:cubicBezTo>
                  <a:pt x="301278" y="140735"/>
                  <a:pt x="290219" y="130991"/>
                  <a:pt x="276624" y="129744"/>
                </a:cubicBezTo>
                <a:close/>
                <a:moveTo>
                  <a:pt x="303203" y="68448"/>
                </a:moveTo>
                <a:cubicBezTo>
                  <a:pt x="354098" y="68448"/>
                  <a:pt x="374914" y="94640"/>
                  <a:pt x="374498" y="138396"/>
                </a:cubicBezTo>
                <a:cubicBezTo>
                  <a:pt x="373769" y="201381"/>
                  <a:pt x="333386" y="239005"/>
                  <a:pt x="303203" y="239005"/>
                </a:cubicBezTo>
                <a:cubicBezTo>
                  <a:pt x="268024" y="239005"/>
                  <a:pt x="232637" y="201381"/>
                  <a:pt x="232012" y="138396"/>
                </a:cubicBezTo>
                <a:cubicBezTo>
                  <a:pt x="231596" y="94640"/>
                  <a:pt x="252412" y="68448"/>
                  <a:pt x="303203" y="68448"/>
                </a:cubicBezTo>
                <a:close/>
                <a:moveTo>
                  <a:pt x="41630" y="41570"/>
                </a:moveTo>
                <a:lnTo>
                  <a:pt x="41630" y="406450"/>
                </a:lnTo>
                <a:lnTo>
                  <a:pt x="564809" y="406450"/>
                </a:lnTo>
                <a:lnTo>
                  <a:pt x="564809" y="41570"/>
                </a:lnTo>
                <a:close/>
                <a:moveTo>
                  <a:pt x="27788" y="0"/>
                </a:moveTo>
                <a:lnTo>
                  <a:pt x="578651" y="0"/>
                </a:lnTo>
                <a:cubicBezTo>
                  <a:pt x="593950" y="0"/>
                  <a:pt x="606439" y="12367"/>
                  <a:pt x="606439" y="27644"/>
                </a:cubicBezTo>
                <a:lnTo>
                  <a:pt x="606439" y="420376"/>
                </a:lnTo>
                <a:cubicBezTo>
                  <a:pt x="606439" y="435653"/>
                  <a:pt x="593950" y="448020"/>
                  <a:pt x="578651" y="448020"/>
                </a:cubicBezTo>
                <a:lnTo>
                  <a:pt x="27788" y="448020"/>
                </a:lnTo>
                <a:cubicBezTo>
                  <a:pt x="12385" y="448020"/>
                  <a:pt x="0" y="435653"/>
                  <a:pt x="0" y="420376"/>
                </a:cubicBezTo>
                <a:lnTo>
                  <a:pt x="0" y="27644"/>
                </a:lnTo>
                <a:cubicBezTo>
                  <a:pt x="0" y="12367"/>
                  <a:pt x="12385" y="0"/>
                  <a:pt x="27788" y="0"/>
                </a:cubicBezTo>
                <a:close/>
              </a:path>
            </a:pathLst>
          </a:custGeom>
          <a:solidFill>
            <a:schemeClr val="bg1"/>
          </a:solidFill>
          <a:ln>
            <a:noFill/>
          </a:ln>
          <a:effectLst>
            <a:outerShdw blurRad="63500" sx="102000" sy="102000" algn="ctr" rotWithShape="0">
              <a:prstClr val="black">
                <a:alpha val="14000"/>
              </a:prstClr>
            </a:outerShdw>
          </a:effectLst>
        </p:spPr>
      </p:sp>
      <p:sp>
        <p:nvSpPr>
          <p:cNvPr id="20" name="1-7"/>
          <p:cNvSpPr txBox="1"/>
          <p:nvPr/>
        </p:nvSpPr>
        <p:spPr>
          <a:xfrm>
            <a:off x="1889925" y="4367672"/>
            <a:ext cx="1554480" cy="368300"/>
          </a:xfrm>
          <a:prstGeom prst="rect">
            <a:avLst/>
          </a:prstGeom>
          <a:noFill/>
        </p:spPr>
        <p:txBody>
          <a:bodyPr wrap="none" rtlCol="0">
            <a:spAutoFit/>
          </a:bodyPr>
          <a:lstStyle/>
          <a:p>
            <a:r>
              <a:rPr lang="zh-CN" altLang="en-US" i="1" dirty="0">
                <a:solidFill>
                  <a:srgbClr val="C9C9C9"/>
                </a:solidFill>
              </a:rPr>
              <a:t>培训人：</a:t>
            </a:r>
            <a:r>
              <a:rPr lang="en-US" altLang="zh-CN" i="1" dirty="0">
                <a:solidFill>
                  <a:srgbClr val="C9C9C9"/>
                </a:solidFill>
              </a:rPr>
              <a:t>XXX</a:t>
            </a:r>
            <a:endParaRPr lang="en-US" altLang="zh-CN" i="1" dirty="0">
              <a:solidFill>
                <a:srgbClr val="C9C9C9"/>
              </a:solidFill>
            </a:endParaRPr>
          </a:p>
        </p:txBody>
      </p:sp>
      <p:grpSp>
        <p:nvGrpSpPr>
          <p:cNvPr id="27" name="1-8"/>
          <p:cNvGrpSpPr/>
          <p:nvPr/>
        </p:nvGrpSpPr>
        <p:grpSpPr>
          <a:xfrm>
            <a:off x="1959626" y="4878057"/>
            <a:ext cx="461433" cy="215900"/>
            <a:chOff x="934837" y="317510"/>
            <a:chExt cx="461433" cy="215900"/>
          </a:xfrm>
          <a:effectLst>
            <a:outerShdw blurRad="63500" sx="102000" sy="102000" algn="ctr" rotWithShape="0">
              <a:prstClr val="black">
                <a:alpha val="16000"/>
              </a:prstClr>
            </a:outerShdw>
          </a:effectLst>
        </p:grpSpPr>
        <p:cxnSp>
          <p:nvCxnSpPr>
            <p:cNvPr id="23" name="1-8-1"/>
            <p:cNvCxnSpPr/>
            <p:nvPr/>
          </p:nvCxnSpPr>
          <p:spPr>
            <a:xfrm>
              <a:off x="934837" y="317510"/>
              <a:ext cx="461433" cy="0"/>
            </a:xfrm>
            <a:prstGeom prst="line">
              <a:avLst/>
            </a:prstGeom>
            <a:ln>
              <a:solidFill>
                <a:srgbClr val="C9C9C9"/>
              </a:solidFill>
            </a:ln>
          </p:spPr>
          <p:style>
            <a:lnRef idx="1">
              <a:schemeClr val="accent1"/>
            </a:lnRef>
            <a:fillRef idx="0">
              <a:schemeClr val="accent1"/>
            </a:fillRef>
            <a:effectRef idx="0">
              <a:schemeClr val="accent1"/>
            </a:effectRef>
            <a:fontRef idx="minor">
              <a:schemeClr val="tx1"/>
            </a:fontRef>
          </p:style>
        </p:cxnSp>
        <p:cxnSp>
          <p:nvCxnSpPr>
            <p:cNvPr id="25" name="1-8-2"/>
            <p:cNvCxnSpPr/>
            <p:nvPr/>
          </p:nvCxnSpPr>
          <p:spPr>
            <a:xfrm>
              <a:off x="934837" y="425460"/>
              <a:ext cx="461433" cy="0"/>
            </a:xfrm>
            <a:prstGeom prst="line">
              <a:avLst/>
            </a:prstGeom>
            <a:ln>
              <a:solidFill>
                <a:srgbClr val="C9C9C9"/>
              </a:solidFill>
            </a:ln>
          </p:spPr>
          <p:style>
            <a:lnRef idx="1">
              <a:schemeClr val="accent1"/>
            </a:lnRef>
            <a:fillRef idx="0">
              <a:schemeClr val="accent1"/>
            </a:fillRef>
            <a:effectRef idx="0">
              <a:schemeClr val="accent1"/>
            </a:effectRef>
            <a:fontRef idx="minor">
              <a:schemeClr val="tx1"/>
            </a:fontRef>
          </p:style>
        </p:cxnSp>
        <p:cxnSp>
          <p:nvCxnSpPr>
            <p:cNvPr id="26" name="1-8-3"/>
            <p:cNvCxnSpPr/>
            <p:nvPr/>
          </p:nvCxnSpPr>
          <p:spPr>
            <a:xfrm>
              <a:off x="934837" y="533410"/>
              <a:ext cx="461433" cy="0"/>
            </a:xfrm>
            <a:prstGeom prst="line">
              <a:avLst/>
            </a:prstGeom>
            <a:ln>
              <a:solidFill>
                <a:srgbClr val="C9C9C9"/>
              </a:solidFill>
            </a:ln>
          </p:spPr>
          <p:style>
            <a:lnRef idx="1">
              <a:schemeClr val="accent1"/>
            </a:lnRef>
            <a:fillRef idx="0">
              <a:schemeClr val="accent1"/>
            </a:fillRef>
            <a:effectRef idx="0">
              <a:schemeClr val="accent1"/>
            </a:effectRef>
            <a:fontRef idx="minor">
              <a:schemeClr val="tx1"/>
            </a:fontRef>
          </p:style>
        </p:cxnSp>
      </p:grpSp>
      <p:sp>
        <p:nvSpPr>
          <p:cNvPr id="28" name="1-9"/>
          <p:cNvSpPr/>
          <p:nvPr/>
        </p:nvSpPr>
        <p:spPr>
          <a:xfrm>
            <a:off x="2663089" y="4932007"/>
            <a:ext cx="108000" cy="108000"/>
          </a:xfrm>
          <a:prstGeom prst="ellipse">
            <a:avLst/>
          </a:prstGeom>
          <a:solidFill>
            <a:srgbClr val="C9C9C9"/>
          </a:solidFill>
          <a:ln>
            <a:noFill/>
          </a:ln>
          <a:effectLst>
            <a:outerShdw blurRad="635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1-10"/>
          <p:cNvSpPr/>
          <p:nvPr/>
        </p:nvSpPr>
        <p:spPr>
          <a:xfrm>
            <a:off x="3085372" y="4932007"/>
            <a:ext cx="108000" cy="108000"/>
          </a:xfrm>
          <a:prstGeom prst="ellipse">
            <a:avLst/>
          </a:prstGeom>
          <a:solidFill>
            <a:srgbClr val="C9C9C9"/>
          </a:solidFill>
          <a:ln>
            <a:noFill/>
          </a:ln>
          <a:effectLst>
            <a:outerShdw blurRad="635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1-11"/>
          <p:cNvSpPr/>
          <p:nvPr/>
        </p:nvSpPr>
        <p:spPr>
          <a:xfrm>
            <a:off x="3507655" y="4932007"/>
            <a:ext cx="108000" cy="108000"/>
          </a:xfrm>
          <a:prstGeom prst="ellipse">
            <a:avLst/>
          </a:prstGeom>
          <a:solidFill>
            <a:srgbClr val="C9C9C9"/>
          </a:solidFill>
          <a:ln>
            <a:noFill/>
          </a:ln>
          <a:effectLst>
            <a:outerShdw blurRad="635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1-12"/>
          <p:cNvSpPr/>
          <p:nvPr/>
        </p:nvSpPr>
        <p:spPr>
          <a:xfrm>
            <a:off x="3929938" y="4932007"/>
            <a:ext cx="108000" cy="108000"/>
          </a:xfrm>
          <a:prstGeom prst="ellipse">
            <a:avLst/>
          </a:prstGeom>
          <a:solidFill>
            <a:srgbClr val="C9C9C9"/>
          </a:solidFill>
          <a:ln>
            <a:noFill/>
          </a:ln>
          <a:effectLst>
            <a:outerShdw blurRad="635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1-13"/>
          <p:cNvSpPr/>
          <p:nvPr/>
        </p:nvSpPr>
        <p:spPr>
          <a:xfrm>
            <a:off x="4352221" y="4932007"/>
            <a:ext cx="108000" cy="108000"/>
          </a:xfrm>
          <a:prstGeom prst="ellipse">
            <a:avLst/>
          </a:prstGeom>
          <a:solidFill>
            <a:srgbClr val="C9C9C9"/>
          </a:solidFill>
          <a:ln>
            <a:noFill/>
          </a:ln>
          <a:effectLst>
            <a:outerShdw blurRad="635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1-14"/>
          <p:cNvSpPr/>
          <p:nvPr/>
        </p:nvSpPr>
        <p:spPr>
          <a:xfrm>
            <a:off x="4774504" y="4932007"/>
            <a:ext cx="108000" cy="108000"/>
          </a:xfrm>
          <a:prstGeom prst="ellipse">
            <a:avLst/>
          </a:prstGeom>
          <a:solidFill>
            <a:srgbClr val="C9C9C9"/>
          </a:solidFill>
          <a:ln>
            <a:noFill/>
          </a:ln>
          <a:effectLst>
            <a:outerShdw blurRad="635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1-15"/>
          <p:cNvSpPr/>
          <p:nvPr/>
        </p:nvSpPr>
        <p:spPr>
          <a:xfrm>
            <a:off x="5196789" y="4932007"/>
            <a:ext cx="108000" cy="108000"/>
          </a:xfrm>
          <a:prstGeom prst="ellipse">
            <a:avLst/>
          </a:prstGeom>
          <a:solidFill>
            <a:srgbClr val="C9C9C9"/>
          </a:solidFill>
          <a:ln>
            <a:noFill/>
          </a:ln>
          <a:effectLst>
            <a:outerShdw blurRad="635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1-16"/>
          <p:cNvGrpSpPr/>
          <p:nvPr/>
        </p:nvGrpSpPr>
        <p:grpSpPr>
          <a:xfrm>
            <a:off x="3312569" y="6768000"/>
            <a:ext cx="1116000" cy="180000"/>
            <a:chOff x="5346700" y="1435100"/>
            <a:chExt cx="1116000" cy="180000"/>
          </a:xfrm>
        </p:grpSpPr>
        <p:sp>
          <p:nvSpPr>
            <p:cNvPr id="143" name="1-16-1"/>
            <p:cNvSpPr/>
            <p:nvPr/>
          </p:nvSpPr>
          <p:spPr>
            <a:xfrm>
              <a:off x="534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1-16-2"/>
            <p:cNvSpPr/>
            <p:nvPr/>
          </p:nvSpPr>
          <p:spPr>
            <a:xfrm>
              <a:off x="5418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1-16-3"/>
            <p:cNvSpPr/>
            <p:nvPr/>
          </p:nvSpPr>
          <p:spPr>
            <a:xfrm>
              <a:off x="5490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1-16-4"/>
            <p:cNvSpPr/>
            <p:nvPr/>
          </p:nvSpPr>
          <p:spPr>
            <a:xfrm>
              <a:off x="5562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1-16-5"/>
            <p:cNvSpPr/>
            <p:nvPr/>
          </p:nvSpPr>
          <p:spPr>
            <a:xfrm>
              <a:off x="5634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1-16-6"/>
            <p:cNvSpPr/>
            <p:nvPr/>
          </p:nvSpPr>
          <p:spPr>
            <a:xfrm>
              <a:off x="570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1-16-7"/>
            <p:cNvSpPr/>
            <p:nvPr/>
          </p:nvSpPr>
          <p:spPr>
            <a:xfrm>
              <a:off x="5778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1-16-8"/>
            <p:cNvSpPr/>
            <p:nvPr/>
          </p:nvSpPr>
          <p:spPr>
            <a:xfrm>
              <a:off x="5850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1-16-9"/>
            <p:cNvSpPr/>
            <p:nvPr/>
          </p:nvSpPr>
          <p:spPr>
            <a:xfrm>
              <a:off x="5922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1-16-10"/>
            <p:cNvSpPr/>
            <p:nvPr/>
          </p:nvSpPr>
          <p:spPr>
            <a:xfrm>
              <a:off x="5994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1-16-11"/>
            <p:cNvSpPr/>
            <p:nvPr/>
          </p:nvSpPr>
          <p:spPr>
            <a:xfrm>
              <a:off x="606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1-16-12"/>
            <p:cNvSpPr/>
            <p:nvPr/>
          </p:nvSpPr>
          <p:spPr>
            <a:xfrm>
              <a:off x="6138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1-16-13"/>
            <p:cNvSpPr/>
            <p:nvPr/>
          </p:nvSpPr>
          <p:spPr>
            <a:xfrm>
              <a:off x="6210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1-16-14"/>
            <p:cNvSpPr/>
            <p:nvPr/>
          </p:nvSpPr>
          <p:spPr>
            <a:xfrm>
              <a:off x="6282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1-16-15"/>
            <p:cNvSpPr/>
            <p:nvPr/>
          </p:nvSpPr>
          <p:spPr>
            <a:xfrm>
              <a:off x="6354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1-16-16"/>
            <p:cNvSpPr/>
            <p:nvPr/>
          </p:nvSpPr>
          <p:spPr>
            <a:xfrm>
              <a:off x="642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1-16-17"/>
            <p:cNvSpPr/>
            <p:nvPr/>
          </p:nvSpPr>
          <p:spPr>
            <a:xfrm>
              <a:off x="534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1-16-18"/>
            <p:cNvSpPr/>
            <p:nvPr/>
          </p:nvSpPr>
          <p:spPr>
            <a:xfrm>
              <a:off x="5418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1-16-19"/>
            <p:cNvSpPr/>
            <p:nvPr/>
          </p:nvSpPr>
          <p:spPr>
            <a:xfrm>
              <a:off x="5490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1-16-20"/>
            <p:cNvSpPr/>
            <p:nvPr/>
          </p:nvSpPr>
          <p:spPr>
            <a:xfrm>
              <a:off x="5562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1-16-21"/>
            <p:cNvSpPr/>
            <p:nvPr/>
          </p:nvSpPr>
          <p:spPr>
            <a:xfrm>
              <a:off x="5634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1-16-22"/>
            <p:cNvSpPr/>
            <p:nvPr/>
          </p:nvSpPr>
          <p:spPr>
            <a:xfrm>
              <a:off x="570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1-16-23"/>
            <p:cNvSpPr/>
            <p:nvPr/>
          </p:nvSpPr>
          <p:spPr>
            <a:xfrm>
              <a:off x="5778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1-16-24"/>
            <p:cNvSpPr/>
            <p:nvPr/>
          </p:nvSpPr>
          <p:spPr>
            <a:xfrm>
              <a:off x="5850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1-16-25"/>
            <p:cNvSpPr/>
            <p:nvPr/>
          </p:nvSpPr>
          <p:spPr>
            <a:xfrm>
              <a:off x="5922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1-16-26"/>
            <p:cNvSpPr/>
            <p:nvPr/>
          </p:nvSpPr>
          <p:spPr>
            <a:xfrm>
              <a:off x="5994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1-16-27"/>
            <p:cNvSpPr/>
            <p:nvPr/>
          </p:nvSpPr>
          <p:spPr>
            <a:xfrm>
              <a:off x="606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1-16-28"/>
            <p:cNvSpPr/>
            <p:nvPr/>
          </p:nvSpPr>
          <p:spPr>
            <a:xfrm>
              <a:off x="6138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1-16-29"/>
            <p:cNvSpPr/>
            <p:nvPr/>
          </p:nvSpPr>
          <p:spPr>
            <a:xfrm>
              <a:off x="6210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1-16-30"/>
            <p:cNvSpPr/>
            <p:nvPr/>
          </p:nvSpPr>
          <p:spPr>
            <a:xfrm>
              <a:off x="6282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1-16-31"/>
            <p:cNvSpPr/>
            <p:nvPr/>
          </p:nvSpPr>
          <p:spPr>
            <a:xfrm>
              <a:off x="6354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1-16-32"/>
            <p:cNvSpPr/>
            <p:nvPr/>
          </p:nvSpPr>
          <p:spPr>
            <a:xfrm>
              <a:off x="642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1-16-33"/>
            <p:cNvSpPr/>
            <p:nvPr/>
          </p:nvSpPr>
          <p:spPr>
            <a:xfrm>
              <a:off x="534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1-16-34"/>
            <p:cNvSpPr/>
            <p:nvPr/>
          </p:nvSpPr>
          <p:spPr>
            <a:xfrm>
              <a:off x="5418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1-16-35"/>
            <p:cNvSpPr/>
            <p:nvPr/>
          </p:nvSpPr>
          <p:spPr>
            <a:xfrm>
              <a:off x="5490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1-16-36"/>
            <p:cNvSpPr/>
            <p:nvPr/>
          </p:nvSpPr>
          <p:spPr>
            <a:xfrm>
              <a:off x="5562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1-16-37"/>
            <p:cNvSpPr/>
            <p:nvPr/>
          </p:nvSpPr>
          <p:spPr>
            <a:xfrm>
              <a:off x="5634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1-16-38"/>
            <p:cNvSpPr/>
            <p:nvPr/>
          </p:nvSpPr>
          <p:spPr>
            <a:xfrm>
              <a:off x="570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1-16-39"/>
            <p:cNvSpPr/>
            <p:nvPr/>
          </p:nvSpPr>
          <p:spPr>
            <a:xfrm>
              <a:off x="5778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1-16-40"/>
            <p:cNvSpPr/>
            <p:nvPr/>
          </p:nvSpPr>
          <p:spPr>
            <a:xfrm>
              <a:off x="5850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1-16-41"/>
            <p:cNvSpPr/>
            <p:nvPr/>
          </p:nvSpPr>
          <p:spPr>
            <a:xfrm>
              <a:off x="5922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1-16-42"/>
            <p:cNvSpPr/>
            <p:nvPr/>
          </p:nvSpPr>
          <p:spPr>
            <a:xfrm>
              <a:off x="5994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1-16-43"/>
            <p:cNvSpPr/>
            <p:nvPr/>
          </p:nvSpPr>
          <p:spPr>
            <a:xfrm>
              <a:off x="606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1-16-44"/>
            <p:cNvSpPr/>
            <p:nvPr/>
          </p:nvSpPr>
          <p:spPr>
            <a:xfrm>
              <a:off x="6138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1-16-45"/>
            <p:cNvSpPr/>
            <p:nvPr/>
          </p:nvSpPr>
          <p:spPr>
            <a:xfrm>
              <a:off x="6210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1-16-46"/>
            <p:cNvSpPr/>
            <p:nvPr/>
          </p:nvSpPr>
          <p:spPr>
            <a:xfrm>
              <a:off x="6282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1-16-47"/>
            <p:cNvSpPr/>
            <p:nvPr/>
          </p:nvSpPr>
          <p:spPr>
            <a:xfrm>
              <a:off x="6354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1-16-48"/>
            <p:cNvSpPr/>
            <p:nvPr/>
          </p:nvSpPr>
          <p:spPr>
            <a:xfrm>
              <a:off x="642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1-17"/>
          <p:cNvGrpSpPr/>
          <p:nvPr/>
        </p:nvGrpSpPr>
        <p:grpSpPr>
          <a:xfrm>
            <a:off x="1004538" y="6768000"/>
            <a:ext cx="1116000" cy="180000"/>
            <a:chOff x="5346700" y="1435100"/>
            <a:chExt cx="1116000" cy="180000"/>
          </a:xfrm>
        </p:grpSpPr>
        <p:sp>
          <p:nvSpPr>
            <p:cNvPr id="95" name="1-17-1"/>
            <p:cNvSpPr/>
            <p:nvPr/>
          </p:nvSpPr>
          <p:spPr>
            <a:xfrm>
              <a:off x="534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1-17-2"/>
            <p:cNvSpPr/>
            <p:nvPr/>
          </p:nvSpPr>
          <p:spPr>
            <a:xfrm>
              <a:off x="5418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1-17-3"/>
            <p:cNvSpPr/>
            <p:nvPr/>
          </p:nvSpPr>
          <p:spPr>
            <a:xfrm>
              <a:off x="5490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1-17-4"/>
            <p:cNvSpPr/>
            <p:nvPr/>
          </p:nvSpPr>
          <p:spPr>
            <a:xfrm>
              <a:off x="5562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1-17-5"/>
            <p:cNvSpPr/>
            <p:nvPr/>
          </p:nvSpPr>
          <p:spPr>
            <a:xfrm>
              <a:off x="5634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1-17-6"/>
            <p:cNvSpPr/>
            <p:nvPr/>
          </p:nvSpPr>
          <p:spPr>
            <a:xfrm>
              <a:off x="570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1-17-7"/>
            <p:cNvSpPr/>
            <p:nvPr/>
          </p:nvSpPr>
          <p:spPr>
            <a:xfrm>
              <a:off x="5778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1-17-8"/>
            <p:cNvSpPr/>
            <p:nvPr/>
          </p:nvSpPr>
          <p:spPr>
            <a:xfrm>
              <a:off x="5850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1-17-9"/>
            <p:cNvSpPr/>
            <p:nvPr/>
          </p:nvSpPr>
          <p:spPr>
            <a:xfrm>
              <a:off x="5922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1-17-10"/>
            <p:cNvSpPr/>
            <p:nvPr/>
          </p:nvSpPr>
          <p:spPr>
            <a:xfrm>
              <a:off x="5994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1-17-11"/>
            <p:cNvSpPr/>
            <p:nvPr/>
          </p:nvSpPr>
          <p:spPr>
            <a:xfrm>
              <a:off x="606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1-17-12"/>
            <p:cNvSpPr/>
            <p:nvPr/>
          </p:nvSpPr>
          <p:spPr>
            <a:xfrm>
              <a:off x="6138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1-17-13"/>
            <p:cNvSpPr/>
            <p:nvPr/>
          </p:nvSpPr>
          <p:spPr>
            <a:xfrm>
              <a:off x="6210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1-17-14"/>
            <p:cNvSpPr/>
            <p:nvPr/>
          </p:nvSpPr>
          <p:spPr>
            <a:xfrm>
              <a:off x="6282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1-17-15"/>
            <p:cNvSpPr/>
            <p:nvPr/>
          </p:nvSpPr>
          <p:spPr>
            <a:xfrm>
              <a:off x="6354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1-17-16"/>
            <p:cNvSpPr/>
            <p:nvPr/>
          </p:nvSpPr>
          <p:spPr>
            <a:xfrm>
              <a:off x="642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1-17-17"/>
            <p:cNvSpPr/>
            <p:nvPr/>
          </p:nvSpPr>
          <p:spPr>
            <a:xfrm>
              <a:off x="534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1-17-18"/>
            <p:cNvSpPr/>
            <p:nvPr/>
          </p:nvSpPr>
          <p:spPr>
            <a:xfrm>
              <a:off x="5418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1-17-19"/>
            <p:cNvSpPr/>
            <p:nvPr/>
          </p:nvSpPr>
          <p:spPr>
            <a:xfrm>
              <a:off x="5490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1-17-20"/>
            <p:cNvSpPr/>
            <p:nvPr/>
          </p:nvSpPr>
          <p:spPr>
            <a:xfrm>
              <a:off x="5562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1-17-21"/>
            <p:cNvSpPr/>
            <p:nvPr/>
          </p:nvSpPr>
          <p:spPr>
            <a:xfrm>
              <a:off x="5634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1-17-22"/>
            <p:cNvSpPr/>
            <p:nvPr/>
          </p:nvSpPr>
          <p:spPr>
            <a:xfrm>
              <a:off x="570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1-17-23"/>
            <p:cNvSpPr/>
            <p:nvPr/>
          </p:nvSpPr>
          <p:spPr>
            <a:xfrm>
              <a:off x="5778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1-17-24"/>
            <p:cNvSpPr/>
            <p:nvPr/>
          </p:nvSpPr>
          <p:spPr>
            <a:xfrm>
              <a:off x="5850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1-17-25"/>
            <p:cNvSpPr/>
            <p:nvPr/>
          </p:nvSpPr>
          <p:spPr>
            <a:xfrm>
              <a:off x="5922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1-17-26"/>
            <p:cNvSpPr/>
            <p:nvPr/>
          </p:nvSpPr>
          <p:spPr>
            <a:xfrm>
              <a:off x="5994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1-17-27"/>
            <p:cNvSpPr/>
            <p:nvPr/>
          </p:nvSpPr>
          <p:spPr>
            <a:xfrm>
              <a:off x="606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1-17-28"/>
            <p:cNvSpPr/>
            <p:nvPr/>
          </p:nvSpPr>
          <p:spPr>
            <a:xfrm>
              <a:off x="6138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1-17-29"/>
            <p:cNvSpPr/>
            <p:nvPr/>
          </p:nvSpPr>
          <p:spPr>
            <a:xfrm>
              <a:off x="6210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1-17-30"/>
            <p:cNvSpPr/>
            <p:nvPr/>
          </p:nvSpPr>
          <p:spPr>
            <a:xfrm>
              <a:off x="6282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1-17-31"/>
            <p:cNvSpPr/>
            <p:nvPr/>
          </p:nvSpPr>
          <p:spPr>
            <a:xfrm>
              <a:off x="6354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1-17-32"/>
            <p:cNvSpPr/>
            <p:nvPr/>
          </p:nvSpPr>
          <p:spPr>
            <a:xfrm>
              <a:off x="642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1-17-33"/>
            <p:cNvSpPr/>
            <p:nvPr/>
          </p:nvSpPr>
          <p:spPr>
            <a:xfrm>
              <a:off x="534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1-17-34"/>
            <p:cNvSpPr/>
            <p:nvPr/>
          </p:nvSpPr>
          <p:spPr>
            <a:xfrm>
              <a:off x="5418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1-17-35"/>
            <p:cNvSpPr/>
            <p:nvPr/>
          </p:nvSpPr>
          <p:spPr>
            <a:xfrm>
              <a:off x="5490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1-17-36"/>
            <p:cNvSpPr/>
            <p:nvPr/>
          </p:nvSpPr>
          <p:spPr>
            <a:xfrm>
              <a:off x="5562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1-17-37"/>
            <p:cNvSpPr/>
            <p:nvPr/>
          </p:nvSpPr>
          <p:spPr>
            <a:xfrm>
              <a:off x="5634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1-17-38"/>
            <p:cNvSpPr/>
            <p:nvPr/>
          </p:nvSpPr>
          <p:spPr>
            <a:xfrm>
              <a:off x="570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1-17-39"/>
            <p:cNvSpPr/>
            <p:nvPr/>
          </p:nvSpPr>
          <p:spPr>
            <a:xfrm>
              <a:off x="5778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1-17-40"/>
            <p:cNvSpPr/>
            <p:nvPr/>
          </p:nvSpPr>
          <p:spPr>
            <a:xfrm>
              <a:off x="5850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1-17-41"/>
            <p:cNvSpPr/>
            <p:nvPr/>
          </p:nvSpPr>
          <p:spPr>
            <a:xfrm>
              <a:off x="5922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1-17-42"/>
            <p:cNvSpPr/>
            <p:nvPr/>
          </p:nvSpPr>
          <p:spPr>
            <a:xfrm>
              <a:off x="5994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1-17-43"/>
            <p:cNvSpPr/>
            <p:nvPr/>
          </p:nvSpPr>
          <p:spPr>
            <a:xfrm>
              <a:off x="606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1-17-44"/>
            <p:cNvSpPr/>
            <p:nvPr/>
          </p:nvSpPr>
          <p:spPr>
            <a:xfrm>
              <a:off x="6138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1-17-45"/>
            <p:cNvSpPr/>
            <p:nvPr/>
          </p:nvSpPr>
          <p:spPr>
            <a:xfrm>
              <a:off x="6210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1-17-46"/>
            <p:cNvSpPr/>
            <p:nvPr/>
          </p:nvSpPr>
          <p:spPr>
            <a:xfrm>
              <a:off x="6282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1-17-47"/>
            <p:cNvSpPr/>
            <p:nvPr/>
          </p:nvSpPr>
          <p:spPr>
            <a:xfrm>
              <a:off x="6354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1-17-48"/>
            <p:cNvSpPr/>
            <p:nvPr/>
          </p:nvSpPr>
          <p:spPr>
            <a:xfrm>
              <a:off x="642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1-18"/>
          <p:cNvGrpSpPr/>
          <p:nvPr/>
        </p:nvGrpSpPr>
        <p:grpSpPr>
          <a:xfrm>
            <a:off x="2158553" y="6768000"/>
            <a:ext cx="1116000" cy="180000"/>
            <a:chOff x="5346700" y="1435100"/>
            <a:chExt cx="1116000" cy="180000"/>
          </a:xfrm>
        </p:grpSpPr>
        <p:sp>
          <p:nvSpPr>
            <p:cNvPr id="47" name="1-18-1"/>
            <p:cNvSpPr/>
            <p:nvPr/>
          </p:nvSpPr>
          <p:spPr>
            <a:xfrm>
              <a:off x="534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1-18-2"/>
            <p:cNvSpPr/>
            <p:nvPr/>
          </p:nvSpPr>
          <p:spPr>
            <a:xfrm>
              <a:off x="5418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1-18-3"/>
            <p:cNvSpPr/>
            <p:nvPr/>
          </p:nvSpPr>
          <p:spPr>
            <a:xfrm>
              <a:off x="5490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1-18-4"/>
            <p:cNvSpPr/>
            <p:nvPr/>
          </p:nvSpPr>
          <p:spPr>
            <a:xfrm>
              <a:off x="5562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1-18-5"/>
            <p:cNvSpPr/>
            <p:nvPr/>
          </p:nvSpPr>
          <p:spPr>
            <a:xfrm>
              <a:off x="5634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1-18-6"/>
            <p:cNvSpPr/>
            <p:nvPr/>
          </p:nvSpPr>
          <p:spPr>
            <a:xfrm>
              <a:off x="570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1-18-7"/>
            <p:cNvSpPr/>
            <p:nvPr/>
          </p:nvSpPr>
          <p:spPr>
            <a:xfrm>
              <a:off x="5778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1-18-8"/>
            <p:cNvSpPr/>
            <p:nvPr/>
          </p:nvSpPr>
          <p:spPr>
            <a:xfrm>
              <a:off x="5850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1-18-9"/>
            <p:cNvSpPr/>
            <p:nvPr/>
          </p:nvSpPr>
          <p:spPr>
            <a:xfrm>
              <a:off x="5922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1-18-10"/>
            <p:cNvSpPr/>
            <p:nvPr/>
          </p:nvSpPr>
          <p:spPr>
            <a:xfrm>
              <a:off x="5994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1-18-11"/>
            <p:cNvSpPr/>
            <p:nvPr/>
          </p:nvSpPr>
          <p:spPr>
            <a:xfrm>
              <a:off x="606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1-18-12"/>
            <p:cNvSpPr/>
            <p:nvPr/>
          </p:nvSpPr>
          <p:spPr>
            <a:xfrm>
              <a:off x="6138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1-18-13"/>
            <p:cNvSpPr/>
            <p:nvPr/>
          </p:nvSpPr>
          <p:spPr>
            <a:xfrm>
              <a:off x="6210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1-18-14"/>
            <p:cNvSpPr/>
            <p:nvPr/>
          </p:nvSpPr>
          <p:spPr>
            <a:xfrm>
              <a:off x="6282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1-18-15"/>
            <p:cNvSpPr/>
            <p:nvPr/>
          </p:nvSpPr>
          <p:spPr>
            <a:xfrm>
              <a:off x="6354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1-18-16"/>
            <p:cNvSpPr/>
            <p:nvPr/>
          </p:nvSpPr>
          <p:spPr>
            <a:xfrm>
              <a:off x="642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1-18-17"/>
            <p:cNvSpPr/>
            <p:nvPr/>
          </p:nvSpPr>
          <p:spPr>
            <a:xfrm>
              <a:off x="534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1-18-18"/>
            <p:cNvSpPr/>
            <p:nvPr/>
          </p:nvSpPr>
          <p:spPr>
            <a:xfrm>
              <a:off x="5418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1-18-19"/>
            <p:cNvSpPr/>
            <p:nvPr/>
          </p:nvSpPr>
          <p:spPr>
            <a:xfrm>
              <a:off x="5490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1-18-20"/>
            <p:cNvSpPr/>
            <p:nvPr/>
          </p:nvSpPr>
          <p:spPr>
            <a:xfrm>
              <a:off x="5562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1-18-21"/>
            <p:cNvSpPr/>
            <p:nvPr/>
          </p:nvSpPr>
          <p:spPr>
            <a:xfrm>
              <a:off x="5634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1-18-22"/>
            <p:cNvSpPr/>
            <p:nvPr/>
          </p:nvSpPr>
          <p:spPr>
            <a:xfrm>
              <a:off x="570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1-18-23"/>
            <p:cNvSpPr/>
            <p:nvPr/>
          </p:nvSpPr>
          <p:spPr>
            <a:xfrm>
              <a:off x="5778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1-18-24"/>
            <p:cNvSpPr/>
            <p:nvPr/>
          </p:nvSpPr>
          <p:spPr>
            <a:xfrm>
              <a:off x="5850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1-18-25"/>
            <p:cNvSpPr/>
            <p:nvPr/>
          </p:nvSpPr>
          <p:spPr>
            <a:xfrm>
              <a:off x="5922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1-18-26"/>
            <p:cNvSpPr/>
            <p:nvPr/>
          </p:nvSpPr>
          <p:spPr>
            <a:xfrm>
              <a:off x="5994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1-18-27"/>
            <p:cNvSpPr/>
            <p:nvPr/>
          </p:nvSpPr>
          <p:spPr>
            <a:xfrm>
              <a:off x="606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1-18-28"/>
            <p:cNvSpPr/>
            <p:nvPr/>
          </p:nvSpPr>
          <p:spPr>
            <a:xfrm>
              <a:off x="6138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1-18-29"/>
            <p:cNvSpPr/>
            <p:nvPr/>
          </p:nvSpPr>
          <p:spPr>
            <a:xfrm>
              <a:off x="6210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1-18-30"/>
            <p:cNvSpPr/>
            <p:nvPr/>
          </p:nvSpPr>
          <p:spPr>
            <a:xfrm>
              <a:off x="6282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1-18-31"/>
            <p:cNvSpPr/>
            <p:nvPr/>
          </p:nvSpPr>
          <p:spPr>
            <a:xfrm>
              <a:off x="6354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1-18-32"/>
            <p:cNvSpPr/>
            <p:nvPr/>
          </p:nvSpPr>
          <p:spPr>
            <a:xfrm>
              <a:off x="642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1-18-33"/>
            <p:cNvSpPr/>
            <p:nvPr/>
          </p:nvSpPr>
          <p:spPr>
            <a:xfrm>
              <a:off x="534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1-18-34"/>
            <p:cNvSpPr/>
            <p:nvPr/>
          </p:nvSpPr>
          <p:spPr>
            <a:xfrm>
              <a:off x="5418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1-18-35"/>
            <p:cNvSpPr/>
            <p:nvPr/>
          </p:nvSpPr>
          <p:spPr>
            <a:xfrm>
              <a:off x="5490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1-18-36"/>
            <p:cNvSpPr/>
            <p:nvPr/>
          </p:nvSpPr>
          <p:spPr>
            <a:xfrm>
              <a:off x="5562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1-18-37"/>
            <p:cNvSpPr/>
            <p:nvPr/>
          </p:nvSpPr>
          <p:spPr>
            <a:xfrm>
              <a:off x="5634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1-18-38"/>
            <p:cNvSpPr/>
            <p:nvPr/>
          </p:nvSpPr>
          <p:spPr>
            <a:xfrm>
              <a:off x="570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1-18-39"/>
            <p:cNvSpPr/>
            <p:nvPr/>
          </p:nvSpPr>
          <p:spPr>
            <a:xfrm>
              <a:off x="5778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1-18-40"/>
            <p:cNvSpPr/>
            <p:nvPr/>
          </p:nvSpPr>
          <p:spPr>
            <a:xfrm>
              <a:off x="5850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1-18-41"/>
            <p:cNvSpPr/>
            <p:nvPr/>
          </p:nvSpPr>
          <p:spPr>
            <a:xfrm>
              <a:off x="5922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1-18-42"/>
            <p:cNvSpPr/>
            <p:nvPr/>
          </p:nvSpPr>
          <p:spPr>
            <a:xfrm>
              <a:off x="5994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1-18-43"/>
            <p:cNvSpPr/>
            <p:nvPr/>
          </p:nvSpPr>
          <p:spPr>
            <a:xfrm>
              <a:off x="606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1-18-44"/>
            <p:cNvSpPr/>
            <p:nvPr/>
          </p:nvSpPr>
          <p:spPr>
            <a:xfrm>
              <a:off x="6138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1-18-45"/>
            <p:cNvSpPr/>
            <p:nvPr/>
          </p:nvSpPr>
          <p:spPr>
            <a:xfrm>
              <a:off x="6210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1-18-46"/>
            <p:cNvSpPr/>
            <p:nvPr/>
          </p:nvSpPr>
          <p:spPr>
            <a:xfrm>
              <a:off x="6282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1-18-47"/>
            <p:cNvSpPr/>
            <p:nvPr/>
          </p:nvSpPr>
          <p:spPr>
            <a:xfrm>
              <a:off x="6354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1-18-48"/>
            <p:cNvSpPr/>
            <p:nvPr/>
          </p:nvSpPr>
          <p:spPr>
            <a:xfrm>
              <a:off x="642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1-19" descr="穿着西装的男人手里拿着东西&#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559934" y="650765"/>
            <a:ext cx="4632066" cy="6207235"/>
          </a:xfrm>
          <a:prstGeom prst="rect">
            <a:avLst/>
          </a:prstGeom>
        </p:spPr>
      </p:pic>
      <p:sp>
        <p:nvSpPr>
          <p:cNvPr id="192" name="1-20"/>
          <p:cNvSpPr/>
          <p:nvPr/>
        </p:nvSpPr>
        <p:spPr>
          <a:xfrm>
            <a:off x="0" y="4827163"/>
            <a:ext cx="2236627" cy="2030837"/>
          </a:xfrm>
          <a:custGeom>
            <a:avLst/>
            <a:gdLst>
              <a:gd name="connsiteX0" fmla="*/ 0 w 2236627"/>
              <a:gd name="connsiteY0" fmla="*/ 0 h 2030837"/>
              <a:gd name="connsiteX1" fmla="*/ 124131 w 2236627"/>
              <a:gd name="connsiteY1" fmla="*/ 35250 h 2030837"/>
              <a:gd name="connsiteX2" fmla="*/ 2192655 w 2236627"/>
              <a:gd name="connsiteY2" fmla="*/ 1910696 h 2030837"/>
              <a:gd name="connsiteX3" fmla="*/ 2236627 w 2236627"/>
              <a:gd name="connsiteY3" fmla="*/ 2030837 h 2030837"/>
              <a:gd name="connsiteX4" fmla="*/ 0 w 2236627"/>
              <a:gd name="connsiteY4" fmla="*/ 2030837 h 2030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6627" h="2030837">
                <a:moveTo>
                  <a:pt x="0" y="0"/>
                </a:moveTo>
                <a:lnTo>
                  <a:pt x="124131" y="35250"/>
                </a:lnTo>
                <a:cubicBezTo>
                  <a:pt x="1058269" y="325797"/>
                  <a:pt x="1815256" y="1018424"/>
                  <a:pt x="2192655" y="1910696"/>
                </a:cubicBezTo>
                <a:lnTo>
                  <a:pt x="2236627" y="2030837"/>
                </a:lnTo>
                <a:lnTo>
                  <a:pt x="0" y="2030837"/>
                </a:lnTo>
                <a:close/>
              </a:path>
            </a:pathLst>
          </a:custGeom>
          <a:solidFill>
            <a:srgbClr val="2E8BF0"/>
          </a:solidFill>
          <a:ln>
            <a:noFill/>
          </a:ln>
          <a:effectLst>
            <a:outerShdw blurRad="63500" sx="102000" sy="102000" algn="ctr"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1-1"/>
          <p:cNvSpPr/>
          <p:nvPr/>
        </p:nvSpPr>
        <p:spPr>
          <a:xfrm>
            <a:off x="0" y="2009081"/>
            <a:ext cx="5130801" cy="4848919"/>
          </a:xfrm>
          <a:custGeom>
            <a:avLst/>
            <a:gdLst>
              <a:gd name="connsiteX0" fmla="*/ 1816102 w 5130801"/>
              <a:gd name="connsiteY0" fmla="*/ 0 h 4848919"/>
              <a:gd name="connsiteX1" fmla="*/ 5130801 w 5130801"/>
              <a:gd name="connsiteY1" fmla="*/ 3314699 h 4848919"/>
              <a:gd name="connsiteX2" fmla="*/ 4870316 w 5130801"/>
              <a:gd name="connsiteY2" fmla="*/ 4604930 h 4848919"/>
              <a:gd name="connsiteX3" fmla="*/ 4752780 w 5130801"/>
              <a:gd name="connsiteY3" fmla="*/ 4848919 h 4848919"/>
              <a:gd name="connsiteX4" fmla="*/ 0 w 5130801"/>
              <a:gd name="connsiteY4" fmla="*/ 4848919 h 4848919"/>
              <a:gd name="connsiteX5" fmla="*/ 0 w 5130801"/>
              <a:gd name="connsiteY5" fmla="*/ 543513 h 4848919"/>
              <a:gd name="connsiteX6" fmla="*/ 236120 w 5130801"/>
              <a:gd name="connsiteY6" fmla="*/ 400066 h 4848919"/>
              <a:gd name="connsiteX7" fmla="*/ 1816102 w 5130801"/>
              <a:gd name="connsiteY7" fmla="*/ 0 h 484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30801" h="4848919">
                <a:moveTo>
                  <a:pt x="1816102" y="0"/>
                </a:moveTo>
                <a:cubicBezTo>
                  <a:pt x="3646760" y="0"/>
                  <a:pt x="5130801" y="1484041"/>
                  <a:pt x="5130801" y="3314699"/>
                </a:cubicBezTo>
                <a:cubicBezTo>
                  <a:pt x="5130801" y="3772364"/>
                  <a:pt x="5038049" y="4208365"/>
                  <a:pt x="4870316" y="4604930"/>
                </a:cubicBezTo>
                <a:lnTo>
                  <a:pt x="4752780" y="4848919"/>
                </a:lnTo>
                <a:lnTo>
                  <a:pt x="0" y="4848919"/>
                </a:lnTo>
                <a:lnTo>
                  <a:pt x="0" y="543513"/>
                </a:lnTo>
                <a:lnTo>
                  <a:pt x="236120" y="400066"/>
                </a:lnTo>
                <a:cubicBezTo>
                  <a:pt x="705790" y="144926"/>
                  <a:pt x="1244022" y="0"/>
                  <a:pt x="1816102" y="0"/>
                </a:cubicBezTo>
                <a:close/>
              </a:path>
            </a:pathLst>
          </a:custGeom>
          <a:solidFill>
            <a:srgbClr val="2E8BF0"/>
          </a:solidFill>
          <a:ln>
            <a:noFill/>
          </a:ln>
          <a:effectLst>
            <a:outerShdw blurRad="63500" sx="102000" sy="102000" algn="ctr" rotWithShape="0">
              <a:prstClr val="black">
                <a:alpha val="4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3" name="1-2"/>
          <p:cNvSpPr txBox="1"/>
          <p:nvPr/>
        </p:nvSpPr>
        <p:spPr>
          <a:xfrm>
            <a:off x="6096000" y="2924186"/>
            <a:ext cx="3857146" cy="523220"/>
          </a:xfrm>
          <a:prstGeom prst="rect">
            <a:avLst/>
          </a:prstGeom>
        </p:spPr>
        <p:txBody>
          <a:bodyPr wrap="none">
            <a:spAutoFit/>
          </a:bodyPr>
          <a:lstStyle>
            <a:defPPr>
              <a:defRPr lang="en-US"/>
            </a:defPPr>
            <a:lvl1pPr>
              <a:defRPr sz="2400">
                <a:solidFill>
                  <a:srgbClr val="1C235A"/>
                </a:solidFill>
                <a:latin typeface="思源黑体 CN Bold" panose="020B0800000000000000" pitchFamily="34" charset="-122"/>
                <a:ea typeface="思源黑体 CN Bold" panose="020B0800000000000000" pitchFamily="34" charset="-122"/>
              </a:defRPr>
            </a:lvl1pPr>
          </a:lstStyle>
          <a:p>
            <a:pPr marL="342900" indent="-342900">
              <a:buFont typeface="Wingdings" panose="05000000000000000000" pitchFamily="2" charset="2"/>
              <a:buChar char="u"/>
            </a:pPr>
            <a:r>
              <a:rPr lang="zh-CN" altLang="en-US" sz="2800" spc="300" dirty="0">
                <a:solidFill>
                  <a:schemeClr val="bg2">
                    <a:lumMod val="25000"/>
                  </a:schemeClr>
                </a:solidFill>
                <a:latin typeface="优设标题黑" panose="00000500000000000000" pitchFamily="2" charset="-122"/>
                <a:ea typeface="优设标题黑" panose="00000500000000000000" pitchFamily="2" charset="-122"/>
                <a:cs typeface="+mn-ea"/>
                <a:sym typeface="+mn-lt"/>
              </a:rPr>
              <a:t>关于团队和团队精神</a:t>
            </a:r>
            <a:endParaRPr lang="zh-CN" altLang="en-US" sz="2800" spc="300" dirty="0">
              <a:solidFill>
                <a:schemeClr val="bg2">
                  <a:lumMod val="25000"/>
                </a:schemeClr>
              </a:solidFill>
              <a:latin typeface="优设标题黑" panose="00000500000000000000" pitchFamily="2" charset="-122"/>
              <a:ea typeface="优设标题黑" panose="00000500000000000000" pitchFamily="2" charset="-122"/>
              <a:cs typeface="+mn-ea"/>
              <a:sym typeface="+mn-lt"/>
            </a:endParaRPr>
          </a:p>
        </p:txBody>
      </p:sp>
      <p:sp>
        <p:nvSpPr>
          <p:cNvPr id="7" name="1-3"/>
          <p:cNvSpPr txBox="1"/>
          <p:nvPr/>
        </p:nvSpPr>
        <p:spPr>
          <a:xfrm>
            <a:off x="6096000" y="4500642"/>
            <a:ext cx="4594528" cy="523220"/>
          </a:xfrm>
          <a:prstGeom prst="rect">
            <a:avLst/>
          </a:prstGeom>
        </p:spPr>
        <p:txBody>
          <a:bodyPr wrap="none">
            <a:spAutoFit/>
          </a:bodyPr>
          <a:lstStyle>
            <a:defPPr>
              <a:defRPr lang="en-US"/>
            </a:defPPr>
            <a:lvl1pPr>
              <a:defRPr sz="2400">
                <a:solidFill>
                  <a:srgbClr val="1C235A"/>
                </a:solidFill>
                <a:latin typeface="思源黑体 CN Bold" panose="020B0800000000000000" pitchFamily="34" charset="-122"/>
                <a:ea typeface="思源黑体 CN Bold" panose="020B0800000000000000" pitchFamily="34" charset="-122"/>
              </a:defRPr>
            </a:lvl1pPr>
          </a:lstStyle>
          <a:p>
            <a:pPr marL="342900" indent="-342900">
              <a:buFont typeface="Wingdings" panose="05000000000000000000" pitchFamily="2" charset="2"/>
              <a:buChar char="u"/>
            </a:pPr>
            <a:r>
              <a:rPr lang="zh-CN" altLang="en-US" sz="2800" spc="300" dirty="0">
                <a:solidFill>
                  <a:schemeClr val="bg2">
                    <a:lumMod val="25000"/>
                  </a:schemeClr>
                </a:solidFill>
                <a:latin typeface="优设标题黑" panose="00000500000000000000" pitchFamily="2" charset="-122"/>
                <a:ea typeface="优设标题黑" panose="00000500000000000000" pitchFamily="2" charset="-122"/>
                <a:cs typeface="+mn-ea"/>
                <a:sym typeface="+mn-lt"/>
              </a:rPr>
              <a:t>优秀的团队所具备的要素</a:t>
            </a:r>
            <a:endParaRPr lang="zh-CN" altLang="en-US" sz="2800" spc="300" dirty="0">
              <a:solidFill>
                <a:schemeClr val="bg2">
                  <a:lumMod val="25000"/>
                </a:schemeClr>
              </a:solidFill>
              <a:latin typeface="优设标题黑" panose="00000500000000000000" pitchFamily="2" charset="-122"/>
              <a:ea typeface="优设标题黑" panose="00000500000000000000" pitchFamily="2" charset="-122"/>
              <a:cs typeface="+mn-ea"/>
              <a:sym typeface="+mn-lt"/>
            </a:endParaRPr>
          </a:p>
        </p:txBody>
      </p:sp>
      <p:sp>
        <p:nvSpPr>
          <p:cNvPr id="11" name="1-4"/>
          <p:cNvSpPr txBox="1"/>
          <p:nvPr/>
        </p:nvSpPr>
        <p:spPr>
          <a:xfrm>
            <a:off x="6096000" y="3700186"/>
            <a:ext cx="5360763" cy="523220"/>
          </a:xfrm>
          <a:prstGeom prst="rect">
            <a:avLst/>
          </a:prstGeom>
        </p:spPr>
        <p:txBody>
          <a:bodyPr wrap="none">
            <a:spAutoFit/>
          </a:bodyPr>
          <a:lstStyle>
            <a:defPPr>
              <a:defRPr lang="en-US"/>
            </a:defPPr>
            <a:lvl1pPr>
              <a:defRPr sz="2400">
                <a:solidFill>
                  <a:srgbClr val="1C235A"/>
                </a:solidFill>
                <a:latin typeface="思源黑体 CN Bold" panose="020B0800000000000000" pitchFamily="34" charset="-122"/>
                <a:ea typeface="思源黑体 CN Bold" panose="020B0800000000000000" pitchFamily="34" charset="-122"/>
              </a:defRPr>
            </a:lvl1pPr>
          </a:lstStyle>
          <a:p>
            <a:pPr marL="342900" indent="-342900">
              <a:buFont typeface="Wingdings" panose="05000000000000000000" pitchFamily="2" charset="2"/>
              <a:buChar char="u"/>
            </a:pPr>
            <a:r>
              <a:rPr lang="zh-CN" altLang="en-US" sz="2800" spc="300" dirty="0">
                <a:solidFill>
                  <a:schemeClr val="bg2">
                    <a:lumMod val="25000"/>
                  </a:schemeClr>
                </a:solidFill>
                <a:latin typeface="优设标题黑" panose="00000500000000000000" pitchFamily="2" charset="-122"/>
                <a:ea typeface="优设标题黑" panose="00000500000000000000" pitchFamily="2" charset="-122"/>
                <a:cs typeface="+mn-ea"/>
                <a:sym typeface="+mn-lt"/>
              </a:rPr>
              <a:t>如何把控好团队管理的执行？</a:t>
            </a:r>
            <a:endParaRPr lang="zh-CN" altLang="en-US" sz="2800" spc="300" dirty="0">
              <a:solidFill>
                <a:schemeClr val="bg2">
                  <a:lumMod val="25000"/>
                </a:schemeClr>
              </a:solidFill>
              <a:latin typeface="优设标题黑" panose="00000500000000000000" pitchFamily="2" charset="-122"/>
              <a:ea typeface="优设标题黑" panose="00000500000000000000" pitchFamily="2" charset="-122"/>
              <a:cs typeface="+mn-ea"/>
              <a:sym typeface="+mn-lt"/>
            </a:endParaRPr>
          </a:p>
        </p:txBody>
      </p:sp>
      <p:sp>
        <p:nvSpPr>
          <p:cNvPr id="15" name="1-5"/>
          <p:cNvSpPr txBox="1"/>
          <p:nvPr/>
        </p:nvSpPr>
        <p:spPr>
          <a:xfrm>
            <a:off x="6096000" y="5323779"/>
            <a:ext cx="3488455" cy="523220"/>
          </a:xfrm>
          <a:prstGeom prst="rect">
            <a:avLst/>
          </a:prstGeom>
        </p:spPr>
        <p:txBody>
          <a:bodyPr wrap="none">
            <a:spAutoFit/>
          </a:bodyPr>
          <a:lstStyle>
            <a:defPPr>
              <a:defRPr lang="en-US"/>
            </a:defPPr>
            <a:lvl1pPr>
              <a:defRPr sz="2400">
                <a:solidFill>
                  <a:srgbClr val="1C235A"/>
                </a:solidFill>
                <a:latin typeface="思源黑体 CN Bold" panose="020B0800000000000000" pitchFamily="34" charset="-122"/>
                <a:ea typeface="思源黑体 CN Bold" panose="020B0800000000000000" pitchFamily="34" charset="-122"/>
              </a:defRPr>
            </a:lvl1pPr>
          </a:lstStyle>
          <a:p>
            <a:pPr marL="342900" indent="-342900">
              <a:buFont typeface="Wingdings" panose="05000000000000000000" pitchFamily="2" charset="2"/>
              <a:buChar char="u"/>
            </a:pPr>
            <a:r>
              <a:rPr lang="zh-CN" altLang="en-US" sz="2800" spc="300" dirty="0">
                <a:solidFill>
                  <a:schemeClr val="bg2">
                    <a:lumMod val="25000"/>
                  </a:schemeClr>
                </a:solidFill>
                <a:latin typeface="优设标题黑" panose="00000500000000000000" pitchFamily="2" charset="-122"/>
                <a:ea typeface="优设标题黑" panose="00000500000000000000" pitchFamily="2" charset="-122"/>
                <a:cs typeface="+mn-ea"/>
                <a:sym typeface="+mn-lt"/>
              </a:rPr>
              <a:t>团队合作实质精神</a:t>
            </a:r>
            <a:endParaRPr lang="zh-CN" altLang="en-US" sz="2800" spc="300" dirty="0">
              <a:solidFill>
                <a:schemeClr val="bg2">
                  <a:lumMod val="25000"/>
                </a:schemeClr>
              </a:solidFill>
              <a:latin typeface="优设标题黑" panose="00000500000000000000" pitchFamily="2" charset="-122"/>
              <a:ea typeface="优设标题黑" panose="00000500000000000000" pitchFamily="2" charset="-122"/>
              <a:cs typeface="+mn-ea"/>
              <a:sym typeface="+mn-lt"/>
            </a:endParaRPr>
          </a:p>
        </p:txBody>
      </p:sp>
      <p:pic>
        <p:nvPicPr>
          <p:cNvPr id="19" name="1-6" descr="穿着西装笔挺的男子&#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87680" y="556986"/>
            <a:ext cx="4123244" cy="6301014"/>
          </a:xfrm>
          <a:prstGeom prst="rect">
            <a:avLst/>
          </a:prstGeom>
        </p:spPr>
      </p:pic>
      <p:sp>
        <p:nvSpPr>
          <p:cNvPr id="24" name="1-7"/>
          <p:cNvSpPr txBox="1"/>
          <p:nvPr/>
        </p:nvSpPr>
        <p:spPr>
          <a:xfrm>
            <a:off x="6096000" y="1660633"/>
            <a:ext cx="1614545" cy="923330"/>
          </a:xfrm>
          <a:prstGeom prst="rect">
            <a:avLst/>
          </a:prstGeom>
          <a:noFill/>
        </p:spPr>
        <p:txBody>
          <a:bodyPr wrap="none" rtlCol="0">
            <a:spAutoFit/>
          </a:bodyPr>
          <a:lstStyle/>
          <a:p>
            <a:r>
              <a:rPr lang="zh-CN" altLang="en-US" sz="5400" b="1" spc="600" dirty="0">
                <a:solidFill>
                  <a:srgbClr val="2E8BF0"/>
                </a:solidFill>
                <a:effectLst>
                  <a:outerShdw blurRad="38100" dist="38100" dir="2700000" algn="tl">
                    <a:srgbClr val="000000">
                      <a:alpha val="14000"/>
                    </a:srgbClr>
                  </a:outerShdw>
                </a:effectLst>
                <a:latin typeface="优设标题黑" panose="00000500000000000000" pitchFamily="2" charset="-122"/>
                <a:ea typeface="优设标题黑" panose="00000500000000000000" pitchFamily="2" charset="-122"/>
              </a:rPr>
              <a:t>目录</a:t>
            </a:r>
            <a:endParaRPr lang="zh-CN" altLang="en-US" sz="5400" b="1" spc="600" dirty="0">
              <a:solidFill>
                <a:srgbClr val="2E8BF0"/>
              </a:solidFill>
              <a:effectLst>
                <a:outerShdw blurRad="38100" dist="38100" dir="2700000" algn="tl">
                  <a:srgbClr val="000000">
                    <a:alpha val="14000"/>
                  </a:srgbClr>
                </a:outerShdw>
              </a:effectLst>
              <a:latin typeface="优设标题黑" panose="00000500000000000000" pitchFamily="2" charset="-122"/>
              <a:ea typeface="优设标题黑" panose="00000500000000000000" pitchFamily="2" charset="-122"/>
            </a:endParaRPr>
          </a:p>
        </p:txBody>
      </p:sp>
      <p:grpSp>
        <p:nvGrpSpPr>
          <p:cNvPr id="10" name="1-8"/>
          <p:cNvGrpSpPr/>
          <p:nvPr/>
        </p:nvGrpSpPr>
        <p:grpSpPr>
          <a:xfrm>
            <a:off x="8627126" y="179057"/>
            <a:ext cx="461433" cy="215900"/>
            <a:chOff x="934837" y="317510"/>
            <a:chExt cx="461433" cy="215900"/>
          </a:xfrm>
          <a:effectLst>
            <a:outerShdw blurRad="63500" sx="102000" sy="102000" algn="ctr" rotWithShape="0">
              <a:prstClr val="black">
                <a:alpha val="16000"/>
              </a:prstClr>
            </a:outerShdw>
          </a:effectLst>
        </p:grpSpPr>
        <p:cxnSp>
          <p:nvCxnSpPr>
            <p:cNvPr id="12" name="1-8-1"/>
            <p:cNvCxnSpPr/>
            <p:nvPr/>
          </p:nvCxnSpPr>
          <p:spPr>
            <a:xfrm>
              <a:off x="934837" y="317510"/>
              <a:ext cx="461433" cy="0"/>
            </a:xfrm>
            <a:prstGeom prst="line">
              <a:avLst/>
            </a:prstGeom>
            <a:ln>
              <a:solidFill>
                <a:srgbClr val="C9C9C9"/>
              </a:solidFill>
            </a:ln>
          </p:spPr>
          <p:style>
            <a:lnRef idx="1">
              <a:schemeClr val="accent1"/>
            </a:lnRef>
            <a:fillRef idx="0">
              <a:schemeClr val="accent1"/>
            </a:fillRef>
            <a:effectRef idx="0">
              <a:schemeClr val="accent1"/>
            </a:effectRef>
            <a:fontRef idx="minor">
              <a:schemeClr val="tx1"/>
            </a:fontRef>
          </p:style>
        </p:cxnSp>
        <p:cxnSp>
          <p:nvCxnSpPr>
            <p:cNvPr id="13" name="1-8-2"/>
            <p:cNvCxnSpPr/>
            <p:nvPr/>
          </p:nvCxnSpPr>
          <p:spPr>
            <a:xfrm>
              <a:off x="934837" y="425460"/>
              <a:ext cx="461433" cy="0"/>
            </a:xfrm>
            <a:prstGeom prst="line">
              <a:avLst/>
            </a:prstGeom>
            <a:ln>
              <a:solidFill>
                <a:srgbClr val="C9C9C9"/>
              </a:solidFill>
            </a:ln>
          </p:spPr>
          <p:style>
            <a:lnRef idx="1">
              <a:schemeClr val="accent1"/>
            </a:lnRef>
            <a:fillRef idx="0">
              <a:schemeClr val="accent1"/>
            </a:fillRef>
            <a:effectRef idx="0">
              <a:schemeClr val="accent1"/>
            </a:effectRef>
            <a:fontRef idx="minor">
              <a:schemeClr val="tx1"/>
            </a:fontRef>
          </p:style>
        </p:cxnSp>
        <p:cxnSp>
          <p:nvCxnSpPr>
            <p:cNvPr id="14" name="1-8-3"/>
            <p:cNvCxnSpPr/>
            <p:nvPr/>
          </p:nvCxnSpPr>
          <p:spPr>
            <a:xfrm>
              <a:off x="934837" y="533410"/>
              <a:ext cx="461433" cy="0"/>
            </a:xfrm>
            <a:prstGeom prst="line">
              <a:avLst/>
            </a:prstGeom>
            <a:ln>
              <a:solidFill>
                <a:srgbClr val="C9C9C9"/>
              </a:solidFill>
            </a:ln>
          </p:spPr>
          <p:style>
            <a:lnRef idx="1">
              <a:schemeClr val="accent1"/>
            </a:lnRef>
            <a:fillRef idx="0">
              <a:schemeClr val="accent1"/>
            </a:fillRef>
            <a:effectRef idx="0">
              <a:schemeClr val="accent1"/>
            </a:effectRef>
            <a:fontRef idx="minor">
              <a:schemeClr val="tx1"/>
            </a:fontRef>
          </p:style>
        </p:cxnSp>
      </p:grpSp>
      <p:sp>
        <p:nvSpPr>
          <p:cNvPr id="16" name="1-9"/>
          <p:cNvSpPr/>
          <p:nvPr/>
        </p:nvSpPr>
        <p:spPr>
          <a:xfrm>
            <a:off x="9330589" y="233007"/>
            <a:ext cx="108000" cy="108000"/>
          </a:xfrm>
          <a:prstGeom prst="ellipse">
            <a:avLst/>
          </a:prstGeom>
          <a:solidFill>
            <a:srgbClr val="C9C9C9"/>
          </a:solidFill>
          <a:ln>
            <a:noFill/>
          </a:ln>
          <a:effectLst>
            <a:outerShdw blurRad="635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1-10"/>
          <p:cNvSpPr/>
          <p:nvPr/>
        </p:nvSpPr>
        <p:spPr>
          <a:xfrm>
            <a:off x="9752872" y="233007"/>
            <a:ext cx="108000" cy="108000"/>
          </a:xfrm>
          <a:prstGeom prst="ellipse">
            <a:avLst/>
          </a:prstGeom>
          <a:solidFill>
            <a:srgbClr val="C9C9C9"/>
          </a:solidFill>
          <a:ln>
            <a:noFill/>
          </a:ln>
          <a:effectLst>
            <a:outerShdw blurRad="635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1-11"/>
          <p:cNvSpPr/>
          <p:nvPr/>
        </p:nvSpPr>
        <p:spPr>
          <a:xfrm>
            <a:off x="10175155" y="233007"/>
            <a:ext cx="108000" cy="108000"/>
          </a:xfrm>
          <a:prstGeom prst="ellipse">
            <a:avLst/>
          </a:prstGeom>
          <a:solidFill>
            <a:srgbClr val="C9C9C9"/>
          </a:solidFill>
          <a:ln>
            <a:noFill/>
          </a:ln>
          <a:effectLst>
            <a:outerShdw blurRad="635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1-12"/>
          <p:cNvSpPr/>
          <p:nvPr/>
        </p:nvSpPr>
        <p:spPr>
          <a:xfrm>
            <a:off x="10597438" y="233007"/>
            <a:ext cx="108000" cy="108000"/>
          </a:xfrm>
          <a:prstGeom prst="ellipse">
            <a:avLst/>
          </a:prstGeom>
          <a:solidFill>
            <a:srgbClr val="C9C9C9"/>
          </a:solidFill>
          <a:ln>
            <a:noFill/>
          </a:ln>
          <a:effectLst>
            <a:outerShdw blurRad="635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1-13"/>
          <p:cNvSpPr/>
          <p:nvPr/>
        </p:nvSpPr>
        <p:spPr>
          <a:xfrm>
            <a:off x="11019721" y="233007"/>
            <a:ext cx="108000" cy="108000"/>
          </a:xfrm>
          <a:prstGeom prst="ellipse">
            <a:avLst/>
          </a:prstGeom>
          <a:solidFill>
            <a:srgbClr val="C9C9C9"/>
          </a:solidFill>
          <a:ln>
            <a:noFill/>
          </a:ln>
          <a:effectLst>
            <a:outerShdw blurRad="635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1-14"/>
          <p:cNvSpPr/>
          <p:nvPr/>
        </p:nvSpPr>
        <p:spPr>
          <a:xfrm>
            <a:off x="11442004" y="233007"/>
            <a:ext cx="108000" cy="108000"/>
          </a:xfrm>
          <a:prstGeom prst="ellipse">
            <a:avLst/>
          </a:prstGeom>
          <a:solidFill>
            <a:srgbClr val="C9C9C9"/>
          </a:solidFill>
          <a:ln>
            <a:noFill/>
          </a:ln>
          <a:effectLst>
            <a:outerShdw blurRad="635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1-15"/>
          <p:cNvSpPr/>
          <p:nvPr/>
        </p:nvSpPr>
        <p:spPr>
          <a:xfrm>
            <a:off x="11864289" y="233007"/>
            <a:ext cx="108000" cy="108000"/>
          </a:xfrm>
          <a:prstGeom prst="ellipse">
            <a:avLst/>
          </a:prstGeom>
          <a:solidFill>
            <a:srgbClr val="C9C9C9"/>
          </a:solidFill>
          <a:ln>
            <a:noFill/>
          </a:ln>
          <a:effectLst>
            <a:outerShdw blurRad="635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1"/>
          <p:cNvSpPr/>
          <p:nvPr/>
        </p:nvSpPr>
        <p:spPr>
          <a:xfrm>
            <a:off x="1" y="2159000"/>
            <a:ext cx="4502201" cy="4699000"/>
          </a:xfrm>
          <a:custGeom>
            <a:avLst/>
            <a:gdLst>
              <a:gd name="connsiteX0" fmla="*/ 993551 w 4502201"/>
              <a:gd name="connsiteY0" fmla="*/ 0 h 4699000"/>
              <a:gd name="connsiteX1" fmla="*/ 4502201 w 4502201"/>
              <a:gd name="connsiteY1" fmla="*/ 2784869 h 4699000"/>
              <a:gd name="connsiteX2" fmla="*/ 4016747 w 4502201"/>
              <a:gd name="connsiteY2" fmla="*/ 4609902 h 4699000"/>
              <a:gd name="connsiteX3" fmla="*/ 3964830 w 4502201"/>
              <a:gd name="connsiteY3" fmla="*/ 4699000 h 4699000"/>
              <a:gd name="connsiteX4" fmla="*/ 0 w 4502201"/>
              <a:gd name="connsiteY4" fmla="*/ 4699000 h 4699000"/>
              <a:gd name="connsiteX5" fmla="*/ 0 w 4502201"/>
              <a:gd name="connsiteY5" fmla="*/ 149414 h 4699000"/>
              <a:gd name="connsiteX6" fmla="*/ 112982 w 4502201"/>
              <a:gd name="connsiteY6" fmla="*/ 116633 h 4699000"/>
              <a:gd name="connsiteX7" fmla="*/ 993551 w 4502201"/>
              <a:gd name="connsiteY7" fmla="*/ 0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2201" h="4699000">
                <a:moveTo>
                  <a:pt x="993551" y="0"/>
                </a:moveTo>
                <a:cubicBezTo>
                  <a:pt x="2931325" y="0"/>
                  <a:pt x="4502201" y="1246829"/>
                  <a:pt x="4502201" y="2784869"/>
                </a:cubicBezTo>
                <a:cubicBezTo>
                  <a:pt x="4502201" y="3361634"/>
                  <a:pt x="4331860" y="4016553"/>
                  <a:pt x="4016747" y="4609902"/>
                </a:cubicBezTo>
                <a:lnTo>
                  <a:pt x="3964830" y="4699000"/>
                </a:lnTo>
                <a:lnTo>
                  <a:pt x="0" y="4699000"/>
                </a:lnTo>
                <a:lnTo>
                  <a:pt x="0" y="149414"/>
                </a:lnTo>
                <a:lnTo>
                  <a:pt x="112982" y="116633"/>
                </a:lnTo>
                <a:cubicBezTo>
                  <a:pt x="395491" y="41881"/>
                  <a:pt x="690774" y="0"/>
                  <a:pt x="993551" y="0"/>
                </a:cubicBezTo>
                <a:close/>
              </a:path>
            </a:pathLst>
          </a:custGeom>
          <a:solidFill>
            <a:srgbClr val="2E8BF0"/>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1-2"/>
          <p:cNvSpPr txBox="1"/>
          <p:nvPr/>
        </p:nvSpPr>
        <p:spPr>
          <a:xfrm>
            <a:off x="4789401" y="2809564"/>
            <a:ext cx="7106433" cy="1754326"/>
          </a:xfrm>
          <a:prstGeom prst="rect">
            <a:avLst/>
          </a:prstGeom>
          <a:noFill/>
        </p:spPr>
        <p:txBody>
          <a:bodyPr wrap="none" rtlCol="0">
            <a:spAutoFit/>
          </a:bodyPr>
          <a:lstStyle/>
          <a:p>
            <a:r>
              <a:rPr lang="en-US" altLang="zh-CN" sz="5400" dirty="0">
                <a:solidFill>
                  <a:srgbClr val="2E8BF0"/>
                </a:solidFill>
                <a:latin typeface="优设标题黑" panose="00000500000000000000" pitchFamily="2" charset="-122"/>
                <a:ea typeface="优设标题黑" panose="00000500000000000000" pitchFamily="2" charset="-122"/>
                <a:cs typeface="+mn-ea"/>
                <a:sym typeface="+mn-lt"/>
              </a:rPr>
              <a:t>PART </a:t>
            </a:r>
            <a:endParaRPr lang="en-US" altLang="zh-CN" sz="5400" dirty="0">
              <a:solidFill>
                <a:srgbClr val="2E8BF0"/>
              </a:solidFill>
              <a:latin typeface="优设标题黑" panose="00000500000000000000" pitchFamily="2" charset="-122"/>
              <a:ea typeface="优设标题黑" panose="00000500000000000000" pitchFamily="2" charset="-122"/>
              <a:cs typeface="+mn-ea"/>
              <a:sym typeface="+mn-lt"/>
            </a:endParaRPr>
          </a:p>
          <a:p>
            <a:r>
              <a:rPr lang="en-US" altLang="zh-CN" sz="5400" dirty="0">
                <a:solidFill>
                  <a:srgbClr val="2E8BF0"/>
                </a:solidFill>
                <a:latin typeface="优设标题黑" panose="00000500000000000000" pitchFamily="2" charset="-122"/>
                <a:ea typeface="优设标题黑" panose="00000500000000000000" pitchFamily="2" charset="-122"/>
                <a:cs typeface="+mn-ea"/>
                <a:sym typeface="+mn-lt"/>
              </a:rPr>
              <a:t>01</a:t>
            </a:r>
            <a:r>
              <a:rPr lang="en-US" altLang="zh-CN" sz="3600" dirty="0">
                <a:solidFill>
                  <a:srgbClr val="2E8BF0"/>
                </a:solidFill>
                <a:latin typeface="优设标题黑" panose="00000500000000000000" pitchFamily="2" charset="-122"/>
                <a:ea typeface="优设标题黑" panose="00000500000000000000" pitchFamily="2" charset="-122"/>
                <a:cs typeface="+mn-ea"/>
                <a:sym typeface="+mn-lt"/>
              </a:rPr>
              <a:t> </a:t>
            </a:r>
            <a:r>
              <a:rPr lang="zh-CN" altLang="en-US" sz="5400" dirty="0">
                <a:solidFill>
                  <a:srgbClr val="2E8BF0"/>
                </a:solidFill>
                <a:latin typeface="优设标题黑" panose="00000500000000000000" pitchFamily="2" charset="-122"/>
                <a:ea typeface="优设标题黑" panose="00000500000000000000" pitchFamily="2" charset="-122"/>
                <a:cs typeface="+mn-ea"/>
                <a:sym typeface="+mn-lt"/>
              </a:rPr>
              <a:t>关于团队和团队精神</a:t>
            </a:r>
            <a:endParaRPr lang="zh-CN" altLang="en-US" sz="5400" dirty="0">
              <a:solidFill>
                <a:srgbClr val="2E8BF0"/>
              </a:solidFill>
              <a:latin typeface="优设标题黑" panose="00000500000000000000" pitchFamily="2" charset="-122"/>
              <a:ea typeface="优设标题黑" panose="00000500000000000000" pitchFamily="2" charset="-122"/>
              <a:cs typeface="+mn-ea"/>
              <a:sym typeface="+mn-lt"/>
            </a:endParaRPr>
          </a:p>
        </p:txBody>
      </p:sp>
      <p:pic>
        <p:nvPicPr>
          <p:cNvPr id="10" name="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26950" y="1628775"/>
            <a:ext cx="4629150" cy="5229225"/>
          </a:xfrm>
          <a:prstGeom prst="rect">
            <a:avLst/>
          </a:prstGeom>
        </p:spPr>
      </p:pic>
      <p:sp>
        <p:nvSpPr>
          <p:cNvPr id="14" name="1-4"/>
          <p:cNvSpPr/>
          <p:nvPr/>
        </p:nvSpPr>
        <p:spPr>
          <a:xfrm rot="481291">
            <a:off x="7445599" y="5380603"/>
            <a:ext cx="4802536" cy="1821392"/>
          </a:xfrm>
          <a:custGeom>
            <a:avLst/>
            <a:gdLst>
              <a:gd name="connsiteX0" fmla="*/ 4641234 w 4802536"/>
              <a:gd name="connsiteY0" fmla="*/ 0 h 1821392"/>
              <a:gd name="connsiteX1" fmla="*/ 4802536 w 4802536"/>
              <a:gd name="connsiteY1" fmla="*/ 1144601 h 1821392"/>
              <a:gd name="connsiteX2" fmla="*/ 0 w 4802536"/>
              <a:gd name="connsiteY2" fmla="*/ 1821392 h 1821392"/>
              <a:gd name="connsiteX3" fmla="*/ 69599 w 4802536"/>
              <a:gd name="connsiteY3" fmla="*/ 1778022 h 1821392"/>
              <a:gd name="connsiteX4" fmla="*/ 3919105 w 4802536"/>
              <a:gd name="connsiteY4" fmla="*/ 548118 h 1821392"/>
              <a:gd name="connsiteX5" fmla="*/ 4449958 w 4802536"/>
              <a:gd name="connsiteY5" fmla="*/ 136061 h 182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2536" h="1821392">
                <a:moveTo>
                  <a:pt x="4641234" y="0"/>
                </a:moveTo>
                <a:lnTo>
                  <a:pt x="4802536" y="1144601"/>
                </a:lnTo>
                <a:lnTo>
                  <a:pt x="0" y="1821392"/>
                </a:lnTo>
                <a:lnTo>
                  <a:pt x="69599" y="1778022"/>
                </a:lnTo>
                <a:cubicBezTo>
                  <a:pt x="839549" y="1348642"/>
                  <a:pt x="2920692" y="1377058"/>
                  <a:pt x="3919105" y="548118"/>
                </a:cubicBezTo>
                <a:cubicBezTo>
                  <a:pt x="4072707" y="420589"/>
                  <a:pt x="4252654" y="280527"/>
                  <a:pt x="4449958" y="136061"/>
                </a:cubicBezTo>
                <a:close/>
              </a:path>
            </a:pathLst>
          </a:custGeom>
          <a:solidFill>
            <a:srgbClr val="2E8BF0"/>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1"/>
          <p:cNvSpPr/>
          <p:nvPr/>
        </p:nvSpPr>
        <p:spPr>
          <a:xfrm>
            <a:off x="1414642" y="1504459"/>
            <a:ext cx="4051300" cy="4186925"/>
          </a:xfrm>
          <a:custGeom>
            <a:avLst/>
            <a:gdLst>
              <a:gd name="connsiteX0" fmla="*/ 1095000 w 1364730"/>
              <a:gd name="connsiteY0" fmla="*/ 1172863 h 1410417"/>
              <a:gd name="connsiteX1" fmla="*/ 810000 w 1364730"/>
              <a:gd name="connsiteY1" fmla="*/ 1337407 h 1410417"/>
              <a:gd name="connsiteX2" fmla="*/ 0 w 1364730"/>
              <a:gd name="connsiteY2" fmla="*/ 869754 h 1410417"/>
              <a:gd name="connsiteX3" fmla="*/ 0 w 1364730"/>
              <a:gd name="connsiteY3" fmla="*/ 540664 h 1410417"/>
              <a:gd name="connsiteX4" fmla="*/ 810000 w 1364730"/>
              <a:gd name="connsiteY4" fmla="*/ 73011 h 1410417"/>
              <a:gd name="connsiteX5" fmla="*/ 1095000 w 1364730"/>
              <a:gd name="connsiteY5" fmla="*/ 237555 h 1410417"/>
              <a:gd name="connsiteX6" fmla="*/ 1095000 w 1364730"/>
              <a:gd name="connsiteY6" fmla="*/ 1172863 h 1410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4730" h="1410417">
                <a:moveTo>
                  <a:pt x="1095000" y="1172863"/>
                </a:moveTo>
                <a:lnTo>
                  <a:pt x="810000" y="1337407"/>
                </a:lnTo>
                <a:cubicBezTo>
                  <a:pt x="450360" y="1545046"/>
                  <a:pt x="0" y="1285030"/>
                  <a:pt x="0" y="869754"/>
                </a:cubicBezTo>
                <a:lnTo>
                  <a:pt x="0" y="540664"/>
                </a:lnTo>
                <a:cubicBezTo>
                  <a:pt x="0" y="125388"/>
                  <a:pt x="450360" y="-134628"/>
                  <a:pt x="810000" y="73011"/>
                </a:cubicBezTo>
                <a:lnTo>
                  <a:pt x="1095000" y="237555"/>
                </a:lnTo>
                <a:cubicBezTo>
                  <a:pt x="1454640" y="445194"/>
                  <a:pt x="1454640" y="965225"/>
                  <a:pt x="1095000" y="1172863"/>
                </a:cubicBezTo>
              </a:path>
            </a:pathLst>
          </a:custGeom>
          <a:solidFill>
            <a:srgbClr val="2E8BF0"/>
          </a:solidFill>
          <a:ln>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nvGrpSpPr>
          <p:cNvPr id="4" name="1-2"/>
          <p:cNvGrpSpPr/>
          <p:nvPr/>
        </p:nvGrpSpPr>
        <p:grpSpPr>
          <a:xfrm>
            <a:off x="1417639" y="1698364"/>
            <a:ext cx="9356722" cy="3655177"/>
            <a:chOff x="881946" y="1914264"/>
            <a:chExt cx="9356722" cy="3655177"/>
          </a:xfrm>
        </p:grpSpPr>
        <p:sp>
          <p:nvSpPr>
            <p:cNvPr id="22" name="1-2-1"/>
            <p:cNvSpPr txBox="1"/>
            <p:nvPr/>
          </p:nvSpPr>
          <p:spPr>
            <a:xfrm>
              <a:off x="5812456" y="3993398"/>
              <a:ext cx="3751348" cy="923330"/>
            </a:xfrm>
            <a:prstGeom prst="rect">
              <a:avLst/>
            </a:prstGeom>
            <a:noFill/>
          </p:spPr>
          <p:txBody>
            <a:bodyPr vert="horz" wrap="none" rtlCol="0">
              <a:spAutoFit/>
            </a:bodyPr>
            <a:lstStyle/>
            <a:p>
              <a:r>
                <a:rPr lang="zh-CN" altLang="en-US" sz="5400" spc="600" dirty="0">
                  <a:solidFill>
                    <a:srgbClr val="2E8BF0"/>
                  </a:solidFill>
                  <a:effectLst>
                    <a:outerShdw blurRad="63500" sx="102000" sy="102000" algn="ctr" rotWithShape="0">
                      <a:prstClr val="black">
                        <a:alpha val="12000"/>
                      </a:prstClr>
                    </a:outerShdw>
                  </a:effectLst>
                  <a:latin typeface="优设标题黑" panose="00000500000000000000" pitchFamily="2" charset="-122"/>
                  <a:ea typeface="优设标题黑" panose="00000500000000000000" pitchFamily="2" charset="-122"/>
                  <a:cs typeface="+mn-ea"/>
                  <a:sym typeface="+mn-lt"/>
                </a:rPr>
                <a:t>大雁的启示</a:t>
              </a:r>
              <a:endParaRPr lang="zh-CN" altLang="en-US" sz="5400" spc="600" dirty="0">
                <a:solidFill>
                  <a:srgbClr val="2E8BF0"/>
                </a:solidFill>
                <a:effectLst>
                  <a:outerShdw blurRad="63500" sx="102000" sy="102000" algn="ctr" rotWithShape="0">
                    <a:prstClr val="black">
                      <a:alpha val="12000"/>
                    </a:prstClr>
                  </a:outerShdw>
                </a:effectLst>
                <a:latin typeface="优设标题黑" panose="00000500000000000000" pitchFamily="2" charset="-122"/>
                <a:ea typeface="优设标题黑" panose="00000500000000000000" pitchFamily="2" charset="-122"/>
                <a:cs typeface="+mn-ea"/>
                <a:sym typeface="+mn-lt"/>
              </a:endParaRPr>
            </a:p>
          </p:txBody>
        </p:sp>
        <p:sp>
          <p:nvSpPr>
            <p:cNvPr id="31" name="1-2-2"/>
            <p:cNvSpPr/>
            <p:nvPr/>
          </p:nvSpPr>
          <p:spPr>
            <a:xfrm>
              <a:off x="5812456" y="3273351"/>
              <a:ext cx="4426212" cy="590803"/>
            </a:xfrm>
            <a:prstGeom prst="rect">
              <a:avLst/>
            </a:prstGeom>
            <a:noFill/>
          </p:spPr>
          <p:txBody>
            <a:bodyPr vert="horz" wrap="none" rtlCol="0">
              <a:spAutoFit/>
            </a:bodyPr>
            <a:lstStyle/>
            <a:p>
              <a:pPr>
                <a:lnSpc>
                  <a:spcPct val="150000"/>
                </a:lnSpc>
              </a:pPr>
              <a:r>
                <a:rPr lang="zh-CN" altLang="en-US" sz="2400" b="1" dirty="0">
                  <a:solidFill>
                    <a:srgbClr val="2E8BF0"/>
                  </a:solidFill>
                  <a:cs typeface="+mn-ea"/>
                  <a:sym typeface="+mn-lt"/>
                </a:rPr>
                <a:t>彼此真诚信赖才能产生群体力量</a:t>
              </a:r>
              <a:endParaRPr lang="zh-CN" altLang="en-US" sz="2400" b="1" dirty="0">
                <a:solidFill>
                  <a:srgbClr val="2E8BF0"/>
                </a:solidFill>
                <a:cs typeface="+mn-ea"/>
                <a:sym typeface="+mn-lt"/>
              </a:endParaRPr>
            </a:p>
          </p:txBody>
        </p:sp>
        <p:sp>
          <p:nvSpPr>
            <p:cNvPr id="30" name="1-2-3"/>
            <p:cNvSpPr/>
            <p:nvPr/>
          </p:nvSpPr>
          <p:spPr>
            <a:xfrm>
              <a:off x="5812456" y="2239361"/>
              <a:ext cx="4426212" cy="969368"/>
            </a:xfrm>
            <a:prstGeom prst="rect">
              <a:avLst/>
            </a:prstGeom>
          </p:spPr>
          <p:txBody>
            <a:bodyPr wrap="square">
              <a:spAutoFit/>
            </a:bodyPr>
            <a:lstStyle/>
            <a:p>
              <a:pPr>
                <a:lnSpc>
                  <a:spcPct val="150000"/>
                </a:lnSpc>
                <a:spcBef>
                  <a:spcPct val="30000"/>
                </a:spcBef>
              </a:pPr>
              <a:r>
                <a:rPr lang="zh-CN" altLang="en-US" sz="2000" spc="300" dirty="0">
                  <a:solidFill>
                    <a:srgbClr val="464646"/>
                  </a:solidFill>
                  <a:cs typeface="+mn-ea"/>
                  <a:sym typeface="+mn-lt"/>
                </a:rPr>
                <a:t>每一只雁都独立飞行才不会相撞，所有雁往同一方向展翅才有优势。</a:t>
              </a:r>
              <a:endParaRPr lang="zh-CN" altLang="en-US" sz="2000" spc="300" dirty="0">
                <a:solidFill>
                  <a:srgbClr val="464646"/>
                </a:solidFill>
                <a:cs typeface="+mn-ea"/>
                <a:sym typeface="+mn-lt"/>
              </a:endParaRPr>
            </a:p>
          </p:txBody>
        </p:sp>
        <p:pic>
          <p:nvPicPr>
            <p:cNvPr id="3" name="1-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81946" y="1914264"/>
              <a:ext cx="4295775" cy="3655177"/>
            </a:xfrm>
            <a:prstGeom prst="rect">
              <a:avLst/>
            </a:prstGeom>
          </p:spPr>
        </p:pic>
      </p:grpSp>
      <p:sp>
        <p:nvSpPr>
          <p:cNvPr id="24" name="1-3"/>
          <p:cNvSpPr/>
          <p:nvPr/>
        </p:nvSpPr>
        <p:spPr>
          <a:xfrm rot="481291">
            <a:off x="81091" y="4455578"/>
            <a:ext cx="12160067" cy="3254592"/>
          </a:xfrm>
          <a:custGeom>
            <a:avLst/>
            <a:gdLst>
              <a:gd name="connsiteX0" fmla="*/ 11941175 w 12160067"/>
              <a:gd name="connsiteY0" fmla="*/ 0 h 3254592"/>
              <a:gd name="connsiteX1" fmla="*/ 12160067 w 12160067"/>
              <a:gd name="connsiteY1" fmla="*/ 1553260 h 3254592"/>
              <a:gd name="connsiteX2" fmla="*/ 87357 w 12160067"/>
              <a:gd name="connsiteY2" fmla="*/ 3254592 h 3254592"/>
              <a:gd name="connsiteX3" fmla="*/ 0 w 12160067"/>
              <a:gd name="connsiteY3" fmla="*/ 2634704 h 3254592"/>
              <a:gd name="connsiteX4" fmla="*/ 196125 w 12160067"/>
              <a:gd name="connsiteY4" fmla="*/ 2608806 h 3254592"/>
              <a:gd name="connsiteX5" fmla="*/ 6884830 w 12160067"/>
              <a:gd name="connsiteY5" fmla="*/ 1585183 h 3254592"/>
              <a:gd name="connsiteX6" fmla="*/ 11366656 w 12160067"/>
              <a:gd name="connsiteY6" fmla="*/ 134110 h 3254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60067" h="3254592">
                <a:moveTo>
                  <a:pt x="11941175" y="0"/>
                </a:moveTo>
                <a:lnTo>
                  <a:pt x="12160067" y="1553260"/>
                </a:lnTo>
                <a:lnTo>
                  <a:pt x="87357" y="3254592"/>
                </a:lnTo>
                <a:lnTo>
                  <a:pt x="0" y="2634704"/>
                </a:lnTo>
                <a:lnTo>
                  <a:pt x="196125" y="2608806"/>
                </a:lnTo>
                <a:cubicBezTo>
                  <a:pt x="2150976" y="2364929"/>
                  <a:pt x="5238788" y="2254711"/>
                  <a:pt x="6884830" y="1585183"/>
                </a:cubicBezTo>
                <a:cubicBezTo>
                  <a:pt x="7982191" y="1138831"/>
                  <a:pt x="9738275" y="538951"/>
                  <a:pt x="11366656" y="134110"/>
                </a:cubicBezTo>
                <a:close/>
              </a:path>
            </a:pathLst>
          </a:custGeom>
          <a:solidFill>
            <a:srgbClr val="2E8BF0"/>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1"/>
          <p:cNvPicPr>
            <a:picLocks noChangeAspect="1"/>
          </p:cNvPicPr>
          <p:nvPr/>
        </p:nvPicPr>
        <p:blipFill rotWithShape="1">
          <a:blip r:embed="rId1"/>
          <a:srcRect t="12500" b="12500"/>
          <a:stretch>
            <a:fillRect/>
          </a:stretch>
        </p:blipFill>
        <p:spPr>
          <a:xfrm>
            <a:off x="-528" y="-297"/>
            <a:ext cx="12193056" cy="6858594"/>
          </a:xfrm>
          <a:prstGeom prst="rect">
            <a:avLst/>
          </a:prstGeom>
        </p:spPr>
      </p:pic>
      <p:sp>
        <p:nvSpPr>
          <p:cNvPr id="5" name="1-2"/>
          <p:cNvSpPr/>
          <p:nvPr/>
        </p:nvSpPr>
        <p:spPr>
          <a:xfrm>
            <a:off x="0" y="0"/>
            <a:ext cx="12192000" cy="6858000"/>
          </a:xfrm>
          <a:prstGeom prst="rect">
            <a:avLst/>
          </a:prstGeom>
          <a:gradFill flip="none" rotWithShape="1">
            <a:gsLst>
              <a:gs pos="0">
                <a:srgbClr val="2E8BF0">
                  <a:alpha val="41000"/>
                </a:srgbClr>
              </a:gs>
              <a:gs pos="70000">
                <a:srgbClr val="2E8BF0">
                  <a:alpha val="89000"/>
                </a:srgbClr>
              </a:gs>
              <a:gs pos="85000">
                <a:srgbClr val="2E8BF0">
                  <a:alpha val="92000"/>
                </a:srgbClr>
              </a:gs>
              <a:gs pos="100000">
                <a:srgbClr val="2E8BF0">
                  <a:alpha val="95000"/>
                </a:srgbClr>
              </a:gs>
            </a:gsLst>
            <a:path path="circle">
              <a:fillToRect l="50000" t="50000" r="50000" b="50000"/>
            </a:path>
            <a:tileRect/>
          </a:grad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1-3"/>
          <p:cNvGrpSpPr/>
          <p:nvPr/>
        </p:nvGrpSpPr>
        <p:grpSpPr>
          <a:xfrm>
            <a:off x="1136950" y="2563993"/>
            <a:ext cx="9918100" cy="1730015"/>
            <a:chOff x="1276650" y="2480797"/>
            <a:chExt cx="9918100" cy="1730015"/>
          </a:xfrm>
        </p:grpSpPr>
        <p:sp>
          <p:nvSpPr>
            <p:cNvPr id="10" name="1-3-1"/>
            <p:cNvSpPr txBox="1"/>
            <p:nvPr/>
          </p:nvSpPr>
          <p:spPr>
            <a:xfrm>
              <a:off x="4360026" y="2480797"/>
              <a:ext cx="3751348" cy="923330"/>
            </a:xfrm>
            <a:prstGeom prst="rect">
              <a:avLst/>
            </a:prstGeom>
            <a:noFill/>
          </p:spPr>
          <p:txBody>
            <a:bodyPr vert="horz" wrap="none" rtlCol="0">
              <a:spAutoFit/>
            </a:bodyPr>
            <a:lstStyle/>
            <a:p>
              <a:pPr algn="ctr"/>
              <a:r>
                <a:rPr lang="zh-CN" altLang="en-US" sz="5400" spc="600" dirty="0">
                  <a:solidFill>
                    <a:schemeClr val="bg1"/>
                  </a:solidFill>
                  <a:latin typeface="优设标题黑" panose="00000500000000000000" pitchFamily="2" charset="-122"/>
                  <a:ea typeface="优设标题黑" panose="00000500000000000000" pitchFamily="2" charset="-122"/>
                  <a:cs typeface="+mn-ea"/>
                  <a:sym typeface="+mn-lt"/>
                </a:rPr>
                <a:t>团队的定义</a:t>
              </a:r>
              <a:endParaRPr lang="zh-CN" altLang="en-US" sz="5400" spc="600" dirty="0">
                <a:solidFill>
                  <a:schemeClr val="bg1"/>
                </a:solidFill>
                <a:latin typeface="优设标题黑" panose="00000500000000000000" pitchFamily="2" charset="-122"/>
                <a:ea typeface="优设标题黑" panose="00000500000000000000" pitchFamily="2" charset="-122"/>
                <a:cs typeface="+mn-ea"/>
                <a:sym typeface="+mn-lt"/>
              </a:endParaRPr>
            </a:p>
          </p:txBody>
        </p:sp>
        <p:sp>
          <p:nvSpPr>
            <p:cNvPr id="13" name="1-3-2"/>
            <p:cNvSpPr/>
            <p:nvPr/>
          </p:nvSpPr>
          <p:spPr>
            <a:xfrm>
              <a:off x="1276650" y="3453874"/>
              <a:ext cx="9918100" cy="756938"/>
            </a:xfrm>
            <a:prstGeom prst="rect">
              <a:avLst/>
            </a:prstGeom>
          </p:spPr>
          <p:txBody>
            <a:bodyPr wrap="none">
              <a:spAutoFit/>
            </a:bodyPr>
            <a:lstStyle/>
            <a:p>
              <a:pPr>
                <a:lnSpc>
                  <a:spcPct val="150000"/>
                </a:lnSpc>
                <a:spcBef>
                  <a:spcPct val="30000"/>
                </a:spcBef>
              </a:pPr>
              <a:r>
                <a:rPr lang="zh-CN" altLang="en-US" sz="3200" b="1" spc="300" dirty="0">
                  <a:solidFill>
                    <a:schemeClr val="bg1"/>
                  </a:solidFill>
                  <a:cs typeface="+mn-ea"/>
                  <a:sym typeface="+mn-lt"/>
                </a:rPr>
                <a:t>是将分散的个人结合成具有特定功能的有机整体。</a:t>
              </a:r>
              <a:endParaRPr lang="zh-CN" altLang="en-US" sz="3200" b="1" spc="300" dirty="0">
                <a:solidFill>
                  <a:schemeClr val="bg1"/>
                </a:solidFill>
                <a:cs typeface="+mn-ea"/>
                <a:sym typeface="+mn-lt"/>
              </a:endParaRPr>
            </a:p>
          </p:txBody>
        </p:sp>
      </p:grpSp>
    </p:spTree>
    <p:custDataLst>
      <p:tags r:id="rId2"/>
    </p:custData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1"/>
          <p:cNvSpPr txBox="1"/>
          <p:nvPr/>
        </p:nvSpPr>
        <p:spPr>
          <a:xfrm>
            <a:off x="6261537" y="1517305"/>
            <a:ext cx="2762295" cy="830997"/>
          </a:xfrm>
          <a:prstGeom prst="rect">
            <a:avLst/>
          </a:prstGeom>
          <a:noFill/>
          <a:effectLst>
            <a:outerShdw blurRad="63500" sx="102000" sy="102000" algn="ctr" rotWithShape="0">
              <a:prstClr val="black">
                <a:alpha val="19000"/>
              </a:prstClr>
            </a:outerShdw>
          </a:effectLst>
        </p:spPr>
        <p:txBody>
          <a:bodyPr vert="horz" wrap="none" rtlCol="0">
            <a:spAutoFit/>
          </a:bodyPr>
          <a:lstStyle/>
          <a:p>
            <a:pPr algn="ctr"/>
            <a:r>
              <a:rPr lang="zh-CN" altLang="en-US" sz="4800" spc="600" dirty="0">
                <a:solidFill>
                  <a:srgbClr val="2E8BF0"/>
                </a:solidFill>
                <a:latin typeface="优设标题黑" panose="00000500000000000000" pitchFamily="2" charset="-122"/>
                <a:ea typeface="优设标题黑" panose="00000500000000000000" pitchFamily="2" charset="-122"/>
                <a:cs typeface="+mn-ea"/>
                <a:sym typeface="+mn-lt"/>
              </a:rPr>
              <a:t>团队精神</a:t>
            </a:r>
            <a:endParaRPr lang="zh-CN" altLang="en-US" sz="4800" spc="600" dirty="0">
              <a:solidFill>
                <a:srgbClr val="2E8BF0"/>
              </a:solidFill>
              <a:latin typeface="优设标题黑" panose="00000500000000000000" pitchFamily="2" charset="-122"/>
              <a:ea typeface="优设标题黑" panose="00000500000000000000" pitchFamily="2" charset="-122"/>
              <a:cs typeface="+mn-ea"/>
              <a:sym typeface="+mn-lt"/>
            </a:endParaRPr>
          </a:p>
        </p:txBody>
      </p:sp>
      <p:sp>
        <p:nvSpPr>
          <p:cNvPr id="8" name="1-2"/>
          <p:cNvSpPr/>
          <p:nvPr/>
        </p:nvSpPr>
        <p:spPr>
          <a:xfrm>
            <a:off x="6261537" y="2482298"/>
            <a:ext cx="4252263" cy="707758"/>
          </a:xfrm>
          <a:prstGeom prst="rect">
            <a:avLst/>
          </a:prstGeom>
          <a:solidFill>
            <a:srgbClr val="FBFBFB"/>
          </a:solidFill>
        </p:spPr>
        <p:txBody>
          <a:bodyPr wrap="square">
            <a:spAutoFit/>
          </a:bodyPr>
          <a:lstStyle/>
          <a:p>
            <a:pPr>
              <a:lnSpc>
                <a:spcPct val="130000"/>
              </a:lnSpc>
              <a:spcBef>
                <a:spcPct val="30000"/>
              </a:spcBef>
            </a:pPr>
            <a:r>
              <a:rPr lang="zh-CN" altLang="en-US" sz="1600" spc="300" dirty="0">
                <a:solidFill>
                  <a:srgbClr val="464646"/>
                </a:solidFill>
                <a:cs typeface="+mn-ea"/>
                <a:sym typeface="+mn-lt"/>
              </a:rPr>
              <a:t>是团队成员共同认可，遵守的信念、制度，是公司文化的浓缩。</a:t>
            </a:r>
            <a:endParaRPr lang="zh-CN" altLang="en-US" sz="1600" spc="300" dirty="0">
              <a:solidFill>
                <a:srgbClr val="464646"/>
              </a:solidFill>
              <a:cs typeface="+mn-ea"/>
              <a:sym typeface="+mn-lt"/>
            </a:endParaRPr>
          </a:p>
        </p:txBody>
      </p:sp>
      <p:sp>
        <p:nvSpPr>
          <p:cNvPr id="14" name="1-3"/>
          <p:cNvSpPr/>
          <p:nvPr/>
        </p:nvSpPr>
        <p:spPr>
          <a:xfrm>
            <a:off x="6261537" y="3774136"/>
            <a:ext cx="4627331" cy="1900649"/>
          </a:xfrm>
          <a:prstGeom prst="rect">
            <a:avLst/>
          </a:prstGeom>
        </p:spPr>
        <p:txBody>
          <a:bodyPr wrap="square">
            <a:spAutoFit/>
          </a:bodyPr>
          <a:lstStyle/>
          <a:p>
            <a:pPr algn="just">
              <a:lnSpc>
                <a:spcPct val="150000"/>
              </a:lnSpc>
              <a:spcBef>
                <a:spcPct val="30000"/>
              </a:spcBef>
            </a:pPr>
            <a:r>
              <a:rPr lang="zh-CN" altLang="en-US" sz="1600" spc="300" dirty="0">
                <a:solidFill>
                  <a:srgbClr val="464646"/>
                </a:solidFill>
                <a:cs typeface="+mn-ea"/>
                <a:sym typeface="+mn-lt"/>
              </a:rPr>
              <a:t>企业走长久持续发展的路线，取得未来竞争优势，一定要靠背后强大的，具有特色的企业文化作为后盾，在企业文化基础上产生的团队精神，对公司的发展有着深远的影响。</a:t>
            </a:r>
            <a:endParaRPr lang="zh-CN" altLang="en-US" sz="1600" spc="300" dirty="0">
              <a:solidFill>
                <a:srgbClr val="464646"/>
              </a:solidFill>
              <a:cs typeface="+mn-ea"/>
              <a:sym typeface="+mn-lt"/>
            </a:endParaRPr>
          </a:p>
        </p:txBody>
      </p:sp>
      <p:grpSp>
        <p:nvGrpSpPr>
          <p:cNvPr id="18" name="1-4"/>
          <p:cNvGrpSpPr/>
          <p:nvPr/>
        </p:nvGrpSpPr>
        <p:grpSpPr>
          <a:xfrm>
            <a:off x="1303133" y="1345482"/>
            <a:ext cx="4415239" cy="4624236"/>
            <a:chOff x="-1194058" y="3775794"/>
            <a:chExt cx="4415239" cy="4624236"/>
          </a:xfrm>
          <a:effectLst>
            <a:outerShdw blurRad="63500" sx="102000" sy="102000" algn="ctr" rotWithShape="0">
              <a:prstClr val="black">
                <a:alpha val="14000"/>
              </a:prstClr>
            </a:outerShdw>
          </a:effectLst>
        </p:grpSpPr>
        <p:pic>
          <p:nvPicPr>
            <p:cNvPr id="17" name="1-4-1"/>
            <p:cNvPicPr>
              <a:picLocks noChangeAspect="1"/>
            </p:cNvPicPr>
            <p:nvPr/>
          </p:nvPicPr>
          <p:blipFill rotWithShape="1">
            <a:blip r:embed="rId1">
              <a:extLst>
                <a:ext uri="{BEBA8EAE-BF5A-486C-A8C5-ECC9F3942E4B}">
                  <a14:imgProps xmlns:a14="http://schemas.microsoft.com/office/drawing/2010/main">
                    <a14:imgLayer r:embed="rId2">
                      <a14:imgEffect>
                        <a14:colorTemperature colorTemp="5900"/>
                      </a14:imgEffect>
                      <a14:imgEffect>
                        <a14:saturation sat="300000"/>
                      </a14:imgEffect>
                    </a14:imgLayer>
                  </a14:imgProps>
                </a:ext>
              </a:extLst>
            </a:blip>
            <a:srcRect l="19285" t="10671" r="29457" b="10671"/>
            <a:stretch>
              <a:fillRect/>
            </a:stretch>
          </p:blipFill>
          <p:spPr>
            <a:xfrm>
              <a:off x="-1194058" y="3775794"/>
              <a:ext cx="4415239" cy="4624236"/>
            </a:xfrm>
            <a:custGeom>
              <a:avLst/>
              <a:gdLst>
                <a:gd name="connsiteX0" fmla="*/ 2193322 w 4415239"/>
                <a:gd name="connsiteY0" fmla="*/ 728 h 4624236"/>
                <a:gd name="connsiteX1" fmla="*/ 3550726 w 4415239"/>
                <a:gd name="connsiteY1" fmla="*/ 742061 h 4624236"/>
                <a:gd name="connsiteX2" fmla="*/ 3550726 w 4415239"/>
                <a:gd name="connsiteY2" fmla="*/ 3739822 h 4624236"/>
                <a:gd name="connsiteX3" fmla="*/ 2637271 w 4415239"/>
                <a:gd name="connsiteY3" fmla="*/ 4267203 h 4624236"/>
                <a:gd name="connsiteX4" fmla="*/ 0 w 4415239"/>
                <a:gd name="connsiteY4" fmla="*/ 3357940 h 4624236"/>
                <a:gd name="connsiteX5" fmla="*/ 1416910 w 4415239"/>
                <a:gd name="connsiteY5" fmla="*/ 200969 h 4624236"/>
                <a:gd name="connsiteX6" fmla="*/ 2193322 w 4415239"/>
                <a:gd name="connsiteY6" fmla="*/ 728 h 4624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15239" h="4624236">
                  <a:moveTo>
                    <a:pt x="2193322" y="728"/>
                  </a:moveTo>
                  <a:cubicBezTo>
                    <a:pt x="2807762" y="24163"/>
                    <a:pt x="3017273" y="606788"/>
                    <a:pt x="3550726" y="742061"/>
                  </a:cubicBezTo>
                  <a:cubicBezTo>
                    <a:pt x="4703410" y="1407566"/>
                    <a:pt x="4703410" y="3074321"/>
                    <a:pt x="3550726" y="3739822"/>
                  </a:cubicBezTo>
                  <a:lnTo>
                    <a:pt x="2637271" y="4267203"/>
                  </a:lnTo>
                  <a:cubicBezTo>
                    <a:pt x="1484586" y="4932708"/>
                    <a:pt x="0" y="4688944"/>
                    <a:pt x="0" y="3357940"/>
                  </a:cubicBezTo>
                  <a:cubicBezTo>
                    <a:pt x="0" y="2682519"/>
                    <a:pt x="129740" y="815897"/>
                    <a:pt x="1416910" y="200969"/>
                  </a:cubicBezTo>
                  <a:cubicBezTo>
                    <a:pt x="1738703" y="47237"/>
                    <a:pt x="1988508" y="-7084"/>
                    <a:pt x="2193322" y="728"/>
                  </a:cubicBezTo>
                  <a:close/>
                </a:path>
              </a:pathLst>
            </a:custGeom>
          </p:spPr>
        </p:pic>
        <p:sp>
          <p:nvSpPr>
            <p:cNvPr id="16" name="1-4-2"/>
            <p:cNvSpPr/>
            <p:nvPr/>
          </p:nvSpPr>
          <p:spPr>
            <a:xfrm>
              <a:off x="-1194058" y="3775795"/>
              <a:ext cx="4415239" cy="4624234"/>
            </a:xfrm>
            <a:custGeom>
              <a:avLst/>
              <a:gdLst>
                <a:gd name="connsiteX0" fmla="*/ 1095000 w 1364730"/>
                <a:gd name="connsiteY0" fmla="*/ 1172863 h 1410417"/>
                <a:gd name="connsiteX1" fmla="*/ 810000 w 1364730"/>
                <a:gd name="connsiteY1" fmla="*/ 1337407 h 1410417"/>
                <a:gd name="connsiteX2" fmla="*/ 0 w 1364730"/>
                <a:gd name="connsiteY2" fmla="*/ 869754 h 1410417"/>
                <a:gd name="connsiteX3" fmla="*/ 0 w 1364730"/>
                <a:gd name="connsiteY3" fmla="*/ 540664 h 1410417"/>
                <a:gd name="connsiteX4" fmla="*/ 810000 w 1364730"/>
                <a:gd name="connsiteY4" fmla="*/ 73011 h 1410417"/>
                <a:gd name="connsiteX5" fmla="*/ 1095000 w 1364730"/>
                <a:gd name="connsiteY5" fmla="*/ 237555 h 1410417"/>
                <a:gd name="connsiteX6" fmla="*/ 1095000 w 1364730"/>
                <a:gd name="connsiteY6" fmla="*/ 1172863 h 1410417"/>
                <a:gd name="connsiteX0-1" fmla="*/ 1095000 w 1364730"/>
                <a:gd name="connsiteY0-2" fmla="*/ 1168688 h 1406242"/>
                <a:gd name="connsiteX1-3" fmla="*/ 810000 w 1364730"/>
                <a:gd name="connsiteY1-4" fmla="*/ 1333232 h 1406242"/>
                <a:gd name="connsiteX2-5" fmla="*/ 0 w 1364730"/>
                <a:gd name="connsiteY2-6" fmla="*/ 865579 h 1406242"/>
                <a:gd name="connsiteX3-7" fmla="*/ 106954 w 1364730"/>
                <a:gd name="connsiteY3-8" fmla="*/ 566436 h 1406242"/>
                <a:gd name="connsiteX4-9" fmla="*/ 810000 w 1364730"/>
                <a:gd name="connsiteY4-10" fmla="*/ 68836 h 1406242"/>
                <a:gd name="connsiteX5-11" fmla="*/ 1095000 w 1364730"/>
                <a:gd name="connsiteY5-12" fmla="*/ 233380 h 1406242"/>
                <a:gd name="connsiteX6-13" fmla="*/ 1095000 w 1364730"/>
                <a:gd name="connsiteY6-14" fmla="*/ 1168688 h 1406242"/>
                <a:gd name="connsiteX0-15" fmla="*/ 1107834 w 1377564"/>
                <a:gd name="connsiteY0-16" fmla="*/ 1168688 h 1444627"/>
                <a:gd name="connsiteX1-17" fmla="*/ 822834 w 1377564"/>
                <a:gd name="connsiteY1-18" fmla="*/ 1333232 h 1444627"/>
                <a:gd name="connsiteX2-19" fmla="*/ 0 w 1377564"/>
                <a:gd name="connsiteY2-20" fmla="*/ 1049540 h 1444627"/>
                <a:gd name="connsiteX3-21" fmla="*/ 119788 w 1377564"/>
                <a:gd name="connsiteY3-22" fmla="*/ 566436 h 1444627"/>
                <a:gd name="connsiteX4-23" fmla="*/ 822834 w 1377564"/>
                <a:gd name="connsiteY4-24" fmla="*/ 68836 h 1444627"/>
                <a:gd name="connsiteX5-25" fmla="*/ 1107834 w 1377564"/>
                <a:gd name="connsiteY5-26" fmla="*/ 233380 h 1444627"/>
                <a:gd name="connsiteX6-27" fmla="*/ 1107834 w 1377564"/>
                <a:gd name="connsiteY6-28" fmla="*/ 1168688 h 1444627"/>
                <a:gd name="connsiteX0-29" fmla="*/ 1107834 w 1377564"/>
                <a:gd name="connsiteY0-30" fmla="*/ 1099852 h 1375791"/>
                <a:gd name="connsiteX1-31" fmla="*/ 822834 w 1377564"/>
                <a:gd name="connsiteY1-32" fmla="*/ 1264396 h 1375791"/>
                <a:gd name="connsiteX2-33" fmla="*/ 0 w 1377564"/>
                <a:gd name="connsiteY2-34" fmla="*/ 980704 h 1375791"/>
                <a:gd name="connsiteX3-35" fmla="*/ 822834 w 1377564"/>
                <a:gd name="connsiteY3-36" fmla="*/ 0 h 1375791"/>
                <a:gd name="connsiteX4-37" fmla="*/ 1107834 w 1377564"/>
                <a:gd name="connsiteY4-38" fmla="*/ 164544 h 1375791"/>
                <a:gd name="connsiteX5-39" fmla="*/ 1107834 w 1377564"/>
                <a:gd name="connsiteY5-40" fmla="*/ 1099852 h 1375791"/>
                <a:gd name="connsiteX0-41" fmla="*/ 1107834 w 1377564"/>
                <a:gd name="connsiteY0-42" fmla="*/ 1102464 h 1378403"/>
                <a:gd name="connsiteX1-43" fmla="*/ 822834 w 1377564"/>
                <a:gd name="connsiteY1-44" fmla="*/ 1267008 h 1378403"/>
                <a:gd name="connsiteX2-45" fmla="*/ 0 w 1377564"/>
                <a:gd name="connsiteY2-46" fmla="*/ 983316 h 1378403"/>
                <a:gd name="connsiteX3-47" fmla="*/ 822834 w 1377564"/>
                <a:gd name="connsiteY3-48" fmla="*/ 2612 h 1378403"/>
                <a:gd name="connsiteX4-49" fmla="*/ 1107834 w 1377564"/>
                <a:gd name="connsiteY4-50" fmla="*/ 167156 h 1378403"/>
                <a:gd name="connsiteX5-51" fmla="*/ 1107834 w 1377564"/>
                <a:gd name="connsiteY5-52" fmla="*/ 1102464 h 1378403"/>
                <a:gd name="connsiteX0-53" fmla="*/ 1107834 w 1377564"/>
                <a:gd name="connsiteY0-54" fmla="*/ 1106729 h 1382668"/>
                <a:gd name="connsiteX1-55" fmla="*/ 822834 w 1377564"/>
                <a:gd name="connsiteY1-56" fmla="*/ 1271273 h 1382668"/>
                <a:gd name="connsiteX2-57" fmla="*/ 0 w 1377564"/>
                <a:gd name="connsiteY2-58" fmla="*/ 987581 h 1382668"/>
                <a:gd name="connsiteX3-59" fmla="*/ 442079 w 1377564"/>
                <a:gd name="connsiteY3-60" fmla="*/ 2599 h 1382668"/>
                <a:gd name="connsiteX4-61" fmla="*/ 1107834 w 1377564"/>
                <a:gd name="connsiteY4-62" fmla="*/ 171421 h 1382668"/>
                <a:gd name="connsiteX5-63" fmla="*/ 1107834 w 1377564"/>
                <a:gd name="connsiteY5-64" fmla="*/ 1106729 h 1382668"/>
                <a:gd name="connsiteX0-65" fmla="*/ 1107834 w 1377564"/>
                <a:gd name="connsiteY0-66" fmla="*/ 1166832 h 1442771"/>
                <a:gd name="connsiteX1-67" fmla="*/ 822834 w 1377564"/>
                <a:gd name="connsiteY1-68" fmla="*/ 1331376 h 1442771"/>
                <a:gd name="connsiteX2-69" fmla="*/ 0 w 1377564"/>
                <a:gd name="connsiteY2-70" fmla="*/ 1047684 h 1442771"/>
                <a:gd name="connsiteX3-71" fmla="*/ 442079 w 1377564"/>
                <a:gd name="connsiteY3-72" fmla="*/ 62702 h 1442771"/>
                <a:gd name="connsiteX4-73" fmla="*/ 1107834 w 1377564"/>
                <a:gd name="connsiteY4-74" fmla="*/ 231524 h 1442771"/>
                <a:gd name="connsiteX5-75" fmla="*/ 1107834 w 1377564"/>
                <a:gd name="connsiteY5-76" fmla="*/ 1166832 h 144277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377564" h="1442771">
                  <a:moveTo>
                    <a:pt x="1107834" y="1166832"/>
                  </a:moveTo>
                  <a:lnTo>
                    <a:pt x="822834" y="1331376"/>
                  </a:lnTo>
                  <a:cubicBezTo>
                    <a:pt x="463194" y="1539015"/>
                    <a:pt x="0" y="1462960"/>
                    <a:pt x="0" y="1047684"/>
                  </a:cubicBezTo>
                  <a:cubicBezTo>
                    <a:pt x="0" y="836951"/>
                    <a:pt x="40479" y="254561"/>
                    <a:pt x="442079" y="62702"/>
                  </a:cubicBezTo>
                  <a:cubicBezTo>
                    <a:pt x="843679" y="-129157"/>
                    <a:pt x="885916" y="175250"/>
                    <a:pt x="1107834" y="231524"/>
                  </a:cubicBezTo>
                  <a:cubicBezTo>
                    <a:pt x="1467474" y="439163"/>
                    <a:pt x="1467474" y="959194"/>
                    <a:pt x="1107834" y="1166832"/>
                  </a:cubicBezTo>
                </a:path>
              </a:pathLst>
            </a:custGeom>
            <a:solidFill>
              <a:srgbClr val="2E8BF0">
                <a:alpha val="50000"/>
              </a:srgbClr>
            </a:solidFill>
            <a:ln>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sp>
        <p:nvSpPr>
          <p:cNvPr id="20" name="1-5"/>
          <p:cNvSpPr txBox="1"/>
          <p:nvPr/>
        </p:nvSpPr>
        <p:spPr>
          <a:xfrm>
            <a:off x="6261537" y="3374026"/>
            <a:ext cx="1691489" cy="400110"/>
          </a:xfrm>
          <a:prstGeom prst="rect">
            <a:avLst/>
          </a:prstGeom>
          <a:noFill/>
        </p:spPr>
        <p:txBody>
          <a:bodyPr wrap="none">
            <a:spAutoFit/>
          </a:bodyPr>
          <a:lstStyle/>
          <a:p>
            <a:r>
              <a:rPr lang="en-US" altLang="zh-CN" sz="2000" b="1" spc="300" dirty="0">
                <a:solidFill>
                  <a:srgbClr val="2E8BF0"/>
                </a:solidFill>
                <a:cs typeface="+mn-ea"/>
                <a:sym typeface="+mn-lt"/>
              </a:rPr>
              <a:t>CRITICAL</a:t>
            </a:r>
            <a:endParaRPr lang="zh-CN" altLang="en-US" sz="2000" b="1" spc="300" dirty="0">
              <a:solidFill>
                <a:srgbClr val="2E8BF0"/>
              </a:solidFill>
              <a:cs typeface="+mn-ea"/>
              <a:sym typeface="+mn-lt"/>
            </a:endParaRPr>
          </a:p>
        </p:txBody>
      </p:sp>
      <p:sp>
        <p:nvSpPr>
          <p:cNvPr id="24" name="1-6"/>
          <p:cNvSpPr/>
          <p:nvPr/>
        </p:nvSpPr>
        <p:spPr>
          <a:xfrm rot="481291">
            <a:off x="10715" y="5819467"/>
            <a:ext cx="12134813" cy="1885767"/>
          </a:xfrm>
          <a:custGeom>
            <a:avLst/>
            <a:gdLst>
              <a:gd name="connsiteX0" fmla="*/ 0 w 12134813"/>
              <a:gd name="connsiteY0" fmla="*/ 1445079 h 1885767"/>
              <a:gd name="connsiteX1" fmla="*/ 170873 w 12134813"/>
              <a:gd name="connsiteY1" fmla="*/ 1429123 h 1885767"/>
              <a:gd name="connsiteX2" fmla="*/ 6859578 w 12134813"/>
              <a:gd name="connsiteY2" fmla="*/ 705307 h 1885767"/>
              <a:gd name="connsiteX3" fmla="*/ 11583006 w 12134813"/>
              <a:gd name="connsiteY3" fmla="*/ 37913 h 1885767"/>
              <a:gd name="connsiteX4" fmla="*/ 11999922 w 12134813"/>
              <a:gd name="connsiteY4" fmla="*/ 22 h 1885767"/>
              <a:gd name="connsiteX5" fmla="*/ 12109404 w 12134813"/>
              <a:gd name="connsiteY5" fmla="*/ 4128 h 1885767"/>
              <a:gd name="connsiteX6" fmla="*/ 12134813 w 12134813"/>
              <a:gd name="connsiteY6" fmla="*/ 184436 h 1885767"/>
              <a:gd name="connsiteX7" fmla="*/ 62143 w 12134813"/>
              <a:gd name="connsiteY7" fmla="*/ 1885763 h 1885767"/>
              <a:gd name="connsiteX8" fmla="*/ 62105 w 12134813"/>
              <a:gd name="connsiteY8" fmla="*/ 1885767 h 1885767"/>
              <a:gd name="connsiteX9" fmla="*/ 62098 w 12134813"/>
              <a:gd name="connsiteY9" fmla="*/ 1885731 h 1885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34813" h="1885767">
                <a:moveTo>
                  <a:pt x="0" y="1445079"/>
                </a:moveTo>
                <a:lnTo>
                  <a:pt x="170873" y="1429123"/>
                </a:lnTo>
                <a:cubicBezTo>
                  <a:pt x="2125724" y="1256675"/>
                  <a:pt x="5213536" y="1178738"/>
                  <a:pt x="6859578" y="705307"/>
                </a:cubicBezTo>
                <a:cubicBezTo>
                  <a:pt x="7956939" y="389686"/>
                  <a:pt x="10717945" y="185670"/>
                  <a:pt x="11583006" y="37913"/>
                </a:cubicBezTo>
                <a:cubicBezTo>
                  <a:pt x="11745205" y="10209"/>
                  <a:pt x="11882550" y="-560"/>
                  <a:pt x="11999922" y="22"/>
                </a:cubicBezTo>
                <a:lnTo>
                  <a:pt x="12109404" y="4128"/>
                </a:lnTo>
                <a:lnTo>
                  <a:pt x="12134813" y="184436"/>
                </a:lnTo>
                <a:lnTo>
                  <a:pt x="62143" y="1885763"/>
                </a:lnTo>
                <a:lnTo>
                  <a:pt x="62105" y="1885767"/>
                </a:lnTo>
                <a:lnTo>
                  <a:pt x="62098" y="1885731"/>
                </a:lnTo>
                <a:close/>
              </a:path>
            </a:pathLst>
          </a:custGeom>
          <a:solidFill>
            <a:srgbClr val="2E8BF0"/>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6" name="1-7"/>
          <p:cNvSpPr/>
          <p:nvPr/>
        </p:nvSpPr>
        <p:spPr>
          <a:xfrm>
            <a:off x="6357227" y="2246848"/>
            <a:ext cx="3191597" cy="101454"/>
          </a:xfrm>
          <a:prstGeom prst="rect">
            <a:avLst/>
          </a:prstGeom>
          <a:solidFill>
            <a:srgbClr val="2E8BF0"/>
          </a:solidFill>
          <a:ln>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1"/>
          <p:cNvSpPr/>
          <p:nvPr/>
        </p:nvSpPr>
        <p:spPr>
          <a:xfrm>
            <a:off x="6809742" y="851363"/>
            <a:ext cx="5382258" cy="6006637"/>
          </a:xfrm>
          <a:custGeom>
            <a:avLst/>
            <a:gdLst>
              <a:gd name="connsiteX0" fmla="*/ 3370712 w 3370712"/>
              <a:gd name="connsiteY0" fmla="*/ 0 h 5828837"/>
              <a:gd name="connsiteX1" fmla="*/ 3370712 w 3370712"/>
              <a:gd name="connsiteY1" fmla="*/ 5828837 h 5828837"/>
              <a:gd name="connsiteX2" fmla="*/ 0 w 3370712"/>
              <a:gd name="connsiteY2" fmla="*/ 5828837 h 5828837"/>
              <a:gd name="connsiteX3" fmla="*/ 47515 w 3370712"/>
              <a:gd name="connsiteY3" fmla="*/ 5705757 h 5828837"/>
              <a:gd name="connsiteX4" fmla="*/ 454791 w 3370712"/>
              <a:gd name="connsiteY4" fmla="*/ 5066837 h 5828837"/>
              <a:gd name="connsiteX5" fmla="*/ 1684151 w 3370712"/>
              <a:gd name="connsiteY5" fmla="*/ 4213397 h 5828837"/>
              <a:gd name="connsiteX6" fmla="*/ 2283591 w 3370712"/>
              <a:gd name="connsiteY6" fmla="*/ 1665777 h 5828837"/>
              <a:gd name="connsiteX7" fmla="*/ 3250389 w 3370712"/>
              <a:gd name="connsiteY7" fmla="*/ 122802 h 5828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712" h="5828837">
                <a:moveTo>
                  <a:pt x="3370712" y="0"/>
                </a:moveTo>
                <a:lnTo>
                  <a:pt x="3370712" y="5828837"/>
                </a:lnTo>
                <a:lnTo>
                  <a:pt x="0" y="5828837"/>
                </a:lnTo>
                <a:lnTo>
                  <a:pt x="47515" y="5705757"/>
                </a:lnTo>
                <a:cubicBezTo>
                  <a:pt x="135485" y="5502308"/>
                  <a:pt x="264926" y="5274958"/>
                  <a:pt x="454791" y="5066837"/>
                </a:cubicBezTo>
                <a:cubicBezTo>
                  <a:pt x="961098" y="4511847"/>
                  <a:pt x="1379351" y="4780240"/>
                  <a:pt x="1684151" y="4213397"/>
                </a:cubicBezTo>
                <a:cubicBezTo>
                  <a:pt x="1988951" y="3646554"/>
                  <a:pt x="1896664" y="2355387"/>
                  <a:pt x="2283591" y="1665777"/>
                </a:cubicBezTo>
                <a:cubicBezTo>
                  <a:pt x="2501237" y="1277872"/>
                  <a:pt x="2881895" y="536082"/>
                  <a:pt x="3250389" y="122802"/>
                </a:cubicBezTo>
                <a:close/>
              </a:path>
            </a:pathLst>
          </a:custGeom>
          <a:gradFill>
            <a:gsLst>
              <a:gs pos="0">
                <a:srgbClr val="2E8BF0">
                  <a:alpha val="41000"/>
                </a:srgbClr>
              </a:gs>
              <a:gs pos="64000">
                <a:srgbClr val="2E8BF0">
                  <a:alpha val="89000"/>
                </a:srgbClr>
              </a:gs>
              <a:gs pos="85000">
                <a:srgbClr val="2E8BF0">
                  <a:alpha val="92000"/>
                </a:srgbClr>
              </a:gs>
              <a:gs pos="100000">
                <a:srgbClr val="2E8BF0">
                  <a:alpha val="95000"/>
                </a:srgbClr>
              </a:gs>
            </a:gsLst>
            <a:path path="circle">
              <a:fillToRect l="50000" t="50000" r="50000" b="50000"/>
            </a:path>
          </a:gra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7" name="1-2"/>
          <p:cNvSpPr/>
          <p:nvPr/>
        </p:nvSpPr>
        <p:spPr>
          <a:xfrm flipH="1">
            <a:off x="0" y="851363"/>
            <a:ext cx="5382258" cy="6006637"/>
          </a:xfrm>
          <a:custGeom>
            <a:avLst/>
            <a:gdLst>
              <a:gd name="connsiteX0" fmla="*/ 3370712 w 3370712"/>
              <a:gd name="connsiteY0" fmla="*/ 0 h 5828837"/>
              <a:gd name="connsiteX1" fmla="*/ 3370712 w 3370712"/>
              <a:gd name="connsiteY1" fmla="*/ 5828837 h 5828837"/>
              <a:gd name="connsiteX2" fmla="*/ 0 w 3370712"/>
              <a:gd name="connsiteY2" fmla="*/ 5828837 h 5828837"/>
              <a:gd name="connsiteX3" fmla="*/ 47515 w 3370712"/>
              <a:gd name="connsiteY3" fmla="*/ 5705757 h 5828837"/>
              <a:gd name="connsiteX4" fmla="*/ 454791 w 3370712"/>
              <a:gd name="connsiteY4" fmla="*/ 5066837 h 5828837"/>
              <a:gd name="connsiteX5" fmla="*/ 1684151 w 3370712"/>
              <a:gd name="connsiteY5" fmla="*/ 4213397 h 5828837"/>
              <a:gd name="connsiteX6" fmla="*/ 2283591 w 3370712"/>
              <a:gd name="connsiteY6" fmla="*/ 1665777 h 5828837"/>
              <a:gd name="connsiteX7" fmla="*/ 3250389 w 3370712"/>
              <a:gd name="connsiteY7" fmla="*/ 122802 h 5828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712" h="5828837">
                <a:moveTo>
                  <a:pt x="3370712" y="0"/>
                </a:moveTo>
                <a:lnTo>
                  <a:pt x="3370712" y="5828837"/>
                </a:lnTo>
                <a:lnTo>
                  <a:pt x="0" y="5828837"/>
                </a:lnTo>
                <a:lnTo>
                  <a:pt x="47515" y="5705757"/>
                </a:lnTo>
                <a:cubicBezTo>
                  <a:pt x="135485" y="5502308"/>
                  <a:pt x="264926" y="5274958"/>
                  <a:pt x="454791" y="5066837"/>
                </a:cubicBezTo>
                <a:cubicBezTo>
                  <a:pt x="961098" y="4511847"/>
                  <a:pt x="1379351" y="4780240"/>
                  <a:pt x="1684151" y="4213397"/>
                </a:cubicBezTo>
                <a:cubicBezTo>
                  <a:pt x="1988951" y="3646554"/>
                  <a:pt x="1896664" y="2355387"/>
                  <a:pt x="2283591" y="1665777"/>
                </a:cubicBezTo>
                <a:cubicBezTo>
                  <a:pt x="2501237" y="1277872"/>
                  <a:pt x="2881895" y="536082"/>
                  <a:pt x="3250389" y="122802"/>
                </a:cubicBezTo>
                <a:close/>
              </a:path>
            </a:pathLst>
          </a:custGeom>
          <a:gradFill>
            <a:gsLst>
              <a:gs pos="0">
                <a:srgbClr val="2E8BF0">
                  <a:alpha val="41000"/>
                </a:srgbClr>
              </a:gs>
              <a:gs pos="64000">
                <a:srgbClr val="2E8BF0">
                  <a:alpha val="89000"/>
                </a:srgbClr>
              </a:gs>
              <a:gs pos="85000">
                <a:srgbClr val="2E8BF0">
                  <a:alpha val="92000"/>
                </a:srgbClr>
              </a:gs>
              <a:gs pos="100000">
                <a:srgbClr val="2E8BF0">
                  <a:alpha val="95000"/>
                </a:srgbClr>
              </a:gs>
            </a:gsLst>
            <a:path path="circle">
              <a:fillToRect l="50000" t="50000" r="50000" b="50000"/>
            </a:path>
          </a:gra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5" name="1-3"/>
          <p:cNvSpPr/>
          <p:nvPr/>
        </p:nvSpPr>
        <p:spPr>
          <a:xfrm flipH="1">
            <a:off x="0" y="1029163"/>
            <a:ext cx="5222940" cy="5828837"/>
          </a:xfrm>
          <a:custGeom>
            <a:avLst/>
            <a:gdLst>
              <a:gd name="connsiteX0" fmla="*/ 3370712 w 3370712"/>
              <a:gd name="connsiteY0" fmla="*/ 0 h 5828837"/>
              <a:gd name="connsiteX1" fmla="*/ 3370712 w 3370712"/>
              <a:gd name="connsiteY1" fmla="*/ 5828837 h 5828837"/>
              <a:gd name="connsiteX2" fmla="*/ 0 w 3370712"/>
              <a:gd name="connsiteY2" fmla="*/ 5828837 h 5828837"/>
              <a:gd name="connsiteX3" fmla="*/ 47515 w 3370712"/>
              <a:gd name="connsiteY3" fmla="*/ 5705757 h 5828837"/>
              <a:gd name="connsiteX4" fmla="*/ 454791 w 3370712"/>
              <a:gd name="connsiteY4" fmla="*/ 5066837 h 5828837"/>
              <a:gd name="connsiteX5" fmla="*/ 1684151 w 3370712"/>
              <a:gd name="connsiteY5" fmla="*/ 4213397 h 5828837"/>
              <a:gd name="connsiteX6" fmla="*/ 2283591 w 3370712"/>
              <a:gd name="connsiteY6" fmla="*/ 1665777 h 5828837"/>
              <a:gd name="connsiteX7" fmla="*/ 3250389 w 3370712"/>
              <a:gd name="connsiteY7" fmla="*/ 122802 h 5828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712" h="5828837">
                <a:moveTo>
                  <a:pt x="3370712" y="0"/>
                </a:moveTo>
                <a:lnTo>
                  <a:pt x="3370712" y="5828837"/>
                </a:lnTo>
                <a:lnTo>
                  <a:pt x="0" y="5828837"/>
                </a:lnTo>
                <a:lnTo>
                  <a:pt x="47515" y="5705757"/>
                </a:lnTo>
                <a:cubicBezTo>
                  <a:pt x="135485" y="5502308"/>
                  <a:pt x="264926" y="5274958"/>
                  <a:pt x="454791" y="5066837"/>
                </a:cubicBezTo>
                <a:cubicBezTo>
                  <a:pt x="961098" y="4511847"/>
                  <a:pt x="1379351" y="4780240"/>
                  <a:pt x="1684151" y="4213397"/>
                </a:cubicBezTo>
                <a:cubicBezTo>
                  <a:pt x="1988951" y="3646554"/>
                  <a:pt x="1896664" y="2355387"/>
                  <a:pt x="2283591" y="1665777"/>
                </a:cubicBezTo>
                <a:cubicBezTo>
                  <a:pt x="2501237" y="1277872"/>
                  <a:pt x="2881895" y="536082"/>
                  <a:pt x="3250389" y="122802"/>
                </a:cubicBezTo>
                <a:close/>
              </a:path>
            </a:pathLst>
          </a:custGeom>
          <a:gradFill>
            <a:gsLst>
              <a:gs pos="0">
                <a:srgbClr val="2E8BF0"/>
              </a:gs>
              <a:gs pos="64000">
                <a:srgbClr val="2E8BF0">
                  <a:alpha val="89000"/>
                </a:srgbClr>
              </a:gs>
              <a:gs pos="85000">
                <a:srgbClr val="2E8BF0">
                  <a:alpha val="92000"/>
                </a:srgbClr>
              </a:gs>
              <a:gs pos="100000">
                <a:srgbClr val="2E8BF0">
                  <a:alpha val="95000"/>
                </a:srgbClr>
              </a:gs>
            </a:gsLst>
            <a:path path="circle">
              <a:fillToRect l="50000" t="50000" r="50000" b="50000"/>
            </a:path>
          </a:gra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6" name="1-4"/>
          <p:cNvSpPr/>
          <p:nvPr/>
        </p:nvSpPr>
        <p:spPr>
          <a:xfrm>
            <a:off x="6969060" y="1029163"/>
            <a:ext cx="5222940" cy="5828837"/>
          </a:xfrm>
          <a:custGeom>
            <a:avLst/>
            <a:gdLst>
              <a:gd name="connsiteX0" fmla="*/ 3370712 w 3370712"/>
              <a:gd name="connsiteY0" fmla="*/ 0 h 5828837"/>
              <a:gd name="connsiteX1" fmla="*/ 3370712 w 3370712"/>
              <a:gd name="connsiteY1" fmla="*/ 5828837 h 5828837"/>
              <a:gd name="connsiteX2" fmla="*/ 0 w 3370712"/>
              <a:gd name="connsiteY2" fmla="*/ 5828837 h 5828837"/>
              <a:gd name="connsiteX3" fmla="*/ 47515 w 3370712"/>
              <a:gd name="connsiteY3" fmla="*/ 5705757 h 5828837"/>
              <a:gd name="connsiteX4" fmla="*/ 454791 w 3370712"/>
              <a:gd name="connsiteY4" fmla="*/ 5066837 h 5828837"/>
              <a:gd name="connsiteX5" fmla="*/ 1684151 w 3370712"/>
              <a:gd name="connsiteY5" fmla="*/ 4213397 h 5828837"/>
              <a:gd name="connsiteX6" fmla="*/ 2283591 w 3370712"/>
              <a:gd name="connsiteY6" fmla="*/ 1665777 h 5828837"/>
              <a:gd name="connsiteX7" fmla="*/ 3250389 w 3370712"/>
              <a:gd name="connsiteY7" fmla="*/ 122802 h 5828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0712" h="5828837">
                <a:moveTo>
                  <a:pt x="3370712" y="0"/>
                </a:moveTo>
                <a:lnTo>
                  <a:pt x="3370712" y="5828837"/>
                </a:lnTo>
                <a:lnTo>
                  <a:pt x="0" y="5828837"/>
                </a:lnTo>
                <a:lnTo>
                  <a:pt x="47515" y="5705757"/>
                </a:lnTo>
                <a:cubicBezTo>
                  <a:pt x="135485" y="5502308"/>
                  <a:pt x="264926" y="5274958"/>
                  <a:pt x="454791" y="5066837"/>
                </a:cubicBezTo>
                <a:cubicBezTo>
                  <a:pt x="961098" y="4511847"/>
                  <a:pt x="1379351" y="4780240"/>
                  <a:pt x="1684151" y="4213397"/>
                </a:cubicBezTo>
                <a:cubicBezTo>
                  <a:pt x="1988951" y="3646554"/>
                  <a:pt x="1896664" y="2355387"/>
                  <a:pt x="2283591" y="1665777"/>
                </a:cubicBezTo>
                <a:cubicBezTo>
                  <a:pt x="2501237" y="1277872"/>
                  <a:pt x="2881895" y="536082"/>
                  <a:pt x="3250389" y="122802"/>
                </a:cubicBezTo>
                <a:close/>
              </a:path>
            </a:pathLst>
          </a:custGeom>
          <a:gradFill>
            <a:gsLst>
              <a:gs pos="0">
                <a:srgbClr val="2E8BF0">
                  <a:alpha val="41000"/>
                </a:srgbClr>
              </a:gs>
              <a:gs pos="64000">
                <a:srgbClr val="2E8BF0">
                  <a:alpha val="89000"/>
                </a:srgbClr>
              </a:gs>
              <a:gs pos="85000">
                <a:srgbClr val="2E8BF0">
                  <a:alpha val="92000"/>
                </a:srgbClr>
              </a:gs>
              <a:gs pos="100000">
                <a:srgbClr val="2E8BF0">
                  <a:alpha val="95000"/>
                </a:srgbClr>
              </a:gs>
            </a:gsLst>
            <a:path path="circle">
              <a:fillToRect l="50000" t="50000" r="50000" b="50000"/>
            </a:path>
          </a:gra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20" name="1-5"/>
          <p:cNvGrpSpPr/>
          <p:nvPr/>
        </p:nvGrpSpPr>
        <p:grpSpPr>
          <a:xfrm>
            <a:off x="2628900" y="1723088"/>
            <a:ext cx="6934200" cy="2747312"/>
            <a:chOff x="2628900" y="1723088"/>
            <a:chExt cx="6934200" cy="2747312"/>
          </a:xfrm>
        </p:grpSpPr>
        <p:sp>
          <p:nvSpPr>
            <p:cNvPr id="11" name="1-5-1"/>
            <p:cNvSpPr/>
            <p:nvPr/>
          </p:nvSpPr>
          <p:spPr>
            <a:xfrm>
              <a:off x="2965293" y="2917810"/>
              <a:ext cx="6357930" cy="1431033"/>
            </a:xfrm>
            <a:prstGeom prst="rect">
              <a:avLst/>
            </a:prstGeom>
          </p:spPr>
          <p:txBody>
            <a:bodyPr wrap="square">
              <a:spAutoFit/>
            </a:bodyPr>
            <a:lstStyle/>
            <a:p>
              <a:pPr algn="ctr">
                <a:lnSpc>
                  <a:spcPct val="150000"/>
                </a:lnSpc>
                <a:spcBef>
                  <a:spcPct val="30000"/>
                </a:spcBef>
              </a:pPr>
              <a:r>
                <a:rPr lang="zh-CN" altLang="en-US" sz="2000" spc="300" dirty="0">
                  <a:solidFill>
                    <a:srgbClr val="464646"/>
                  </a:solidFill>
                  <a:cs typeface="+mn-ea"/>
                  <a:sym typeface="+mn-lt"/>
                </a:rPr>
                <a:t>优秀的团队并非全由优秀的个人组成的，但是优秀的团队一定能塑造出优秀的个人。没有完美的个人，只有完美的团队能做出完美的事业。</a:t>
              </a:r>
              <a:endParaRPr lang="zh-CN" altLang="en-US" sz="2000" spc="300" dirty="0">
                <a:solidFill>
                  <a:srgbClr val="464646"/>
                </a:solidFill>
                <a:cs typeface="+mn-ea"/>
                <a:sym typeface="+mn-lt"/>
              </a:endParaRPr>
            </a:p>
          </p:txBody>
        </p:sp>
        <p:sp>
          <p:nvSpPr>
            <p:cNvPr id="4" name="1-5-2"/>
            <p:cNvSpPr txBox="1"/>
            <p:nvPr/>
          </p:nvSpPr>
          <p:spPr>
            <a:xfrm>
              <a:off x="3845675" y="1723088"/>
              <a:ext cx="4414991" cy="830997"/>
            </a:xfrm>
            <a:prstGeom prst="rect">
              <a:avLst/>
            </a:prstGeom>
            <a:noFill/>
          </p:spPr>
          <p:txBody>
            <a:bodyPr wrap="none" rtlCol="0">
              <a:spAutoFit/>
            </a:bodyPr>
            <a:lstStyle/>
            <a:p>
              <a:r>
                <a:rPr lang="zh-CN" altLang="en-US" sz="4800" spc="300" dirty="0">
                  <a:solidFill>
                    <a:srgbClr val="2E8BF0"/>
                  </a:solidFill>
                  <a:latin typeface="优设标题黑" panose="00000500000000000000" pitchFamily="2" charset="-122"/>
                  <a:ea typeface="优设标题黑" panose="00000500000000000000" pitchFamily="2" charset="-122"/>
                </a:rPr>
                <a:t>完美团队的意义</a:t>
              </a:r>
              <a:endParaRPr lang="zh-CN" altLang="en-US" sz="4800" spc="300" dirty="0">
                <a:solidFill>
                  <a:srgbClr val="2E8BF0"/>
                </a:solidFill>
                <a:latin typeface="优设标题黑" panose="00000500000000000000" pitchFamily="2" charset="-122"/>
                <a:ea typeface="优设标题黑" panose="00000500000000000000" pitchFamily="2" charset="-122"/>
              </a:endParaRPr>
            </a:p>
          </p:txBody>
        </p:sp>
        <p:sp>
          <p:nvSpPr>
            <p:cNvPr id="6" name="1-5-3"/>
            <p:cNvSpPr/>
            <p:nvPr/>
          </p:nvSpPr>
          <p:spPr>
            <a:xfrm>
              <a:off x="2628900" y="2917810"/>
              <a:ext cx="6934200" cy="1552590"/>
            </a:xfrm>
            <a:custGeom>
              <a:avLst/>
              <a:gdLst>
                <a:gd name="connsiteX0" fmla="*/ 0 w 6934200"/>
                <a:gd name="connsiteY0" fmla="*/ 0 h 1552590"/>
                <a:gd name="connsiteX1" fmla="*/ 6934200 w 6934200"/>
                <a:gd name="connsiteY1" fmla="*/ 0 h 1552590"/>
                <a:gd name="connsiteX2" fmla="*/ 6934200 w 6934200"/>
                <a:gd name="connsiteY2" fmla="*/ 1552590 h 1552590"/>
                <a:gd name="connsiteX3" fmla="*/ 0 w 6934200"/>
                <a:gd name="connsiteY3" fmla="*/ 1552590 h 1552590"/>
                <a:gd name="connsiteX4" fmla="*/ 0 w 6934200"/>
                <a:gd name="connsiteY4" fmla="*/ 0 h 1552590"/>
                <a:gd name="connsiteX0-1" fmla="*/ 6934200 w 7025640"/>
                <a:gd name="connsiteY0-2" fmla="*/ 0 h 1552590"/>
                <a:gd name="connsiteX1-3" fmla="*/ 6934200 w 7025640"/>
                <a:gd name="connsiteY1-4" fmla="*/ 1552590 h 1552590"/>
                <a:gd name="connsiteX2-5" fmla="*/ 0 w 7025640"/>
                <a:gd name="connsiteY2-6" fmla="*/ 1552590 h 1552590"/>
                <a:gd name="connsiteX3-7" fmla="*/ 0 w 7025640"/>
                <a:gd name="connsiteY3-8" fmla="*/ 0 h 1552590"/>
                <a:gd name="connsiteX4-9" fmla="*/ 7025640 w 7025640"/>
                <a:gd name="connsiteY4-10" fmla="*/ 91440 h 1552590"/>
                <a:gd name="connsiteX0-11" fmla="*/ 6934200 w 6934200"/>
                <a:gd name="connsiteY0-12" fmla="*/ 0 h 1552590"/>
                <a:gd name="connsiteX1-13" fmla="*/ 6934200 w 6934200"/>
                <a:gd name="connsiteY1-14" fmla="*/ 1552590 h 1552590"/>
                <a:gd name="connsiteX2-15" fmla="*/ 0 w 6934200"/>
                <a:gd name="connsiteY2-16" fmla="*/ 1552590 h 1552590"/>
                <a:gd name="connsiteX3-17" fmla="*/ 0 w 6934200"/>
                <a:gd name="connsiteY3-18" fmla="*/ 0 h 1552590"/>
              </a:gdLst>
              <a:ahLst/>
              <a:cxnLst>
                <a:cxn ang="0">
                  <a:pos x="connsiteX0-1" y="connsiteY0-2"/>
                </a:cxn>
                <a:cxn ang="0">
                  <a:pos x="connsiteX1-3" y="connsiteY1-4"/>
                </a:cxn>
                <a:cxn ang="0">
                  <a:pos x="connsiteX2-5" y="connsiteY2-6"/>
                </a:cxn>
                <a:cxn ang="0">
                  <a:pos x="connsiteX3-7" y="connsiteY3-8"/>
                </a:cxn>
              </a:cxnLst>
              <a:rect l="l" t="t" r="r" b="b"/>
              <a:pathLst>
                <a:path w="6934200" h="1552590">
                  <a:moveTo>
                    <a:pt x="6934200" y="0"/>
                  </a:moveTo>
                  <a:lnTo>
                    <a:pt x="6934200" y="1552590"/>
                  </a:lnTo>
                  <a:lnTo>
                    <a:pt x="0" y="1552590"/>
                  </a:lnTo>
                  <a:lnTo>
                    <a:pt x="0" y="0"/>
                  </a:lnTo>
                </a:path>
              </a:pathLst>
            </a:custGeom>
            <a:noFill/>
            <a:ln w="31750">
              <a:solidFill>
                <a:srgbClr val="2E8B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1-5-4"/>
            <p:cNvSpPr/>
            <p:nvPr/>
          </p:nvSpPr>
          <p:spPr>
            <a:xfrm>
              <a:off x="3441700" y="1787280"/>
              <a:ext cx="5222940" cy="702612"/>
            </a:xfrm>
            <a:prstGeom prst="parallelogram">
              <a:avLst/>
            </a:prstGeom>
            <a:noFill/>
            <a:ln w="28575">
              <a:solidFill>
                <a:srgbClr val="2E8BF0"/>
              </a:solid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1-1"/>
          <p:cNvGrpSpPr/>
          <p:nvPr/>
        </p:nvGrpSpPr>
        <p:grpSpPr>
          <a:xfrm>
            <a:off x="5135460" y="1854390"/>
            <a:ext cx="5806886" cy="3637567"/>
            <a:chOff x="5612954" y="1874060"/>
            <a:chExt cx="5806886" cy="3637567"/>
          </a:xfrm>
        </p:grpSpPr>
        <p:sp>
          <p:nvSpPr>
            <p:cNvPr id="13" name="1-1-1"/>
            <p:cNvSpPr/>
            <p:nvPr/>
          </p:nvSpPr>
          <p:spPr>
            <a:xfrm>
              <a:off x="5612954" y="2335725"/>
              <a:ext cx="5806886" cy="1297150"/>
            </a:xfrm>
            <a:prstGeom prst="rect">
              <a:avLst/>
            </a:prstGeom>
          </p:spPr>
          <p:txBody>
            <a:bodyPr wrap="square">
              <a:spAutoFit/>
            </a:bodyPr>
            <a:lstStyle/>
            <a:p>
              <a:pPr algn="just">
                <a:lnSpc>
                  <a:spcPct val="150000"/>
                </a:lnSpc>
                <a:spcBef>
                  <a:spcPct val="30000"/>
                </a:spcBef>
              </a:pPr>
              <a:r>
                <a:rPr lang="zh-CN" altLang="en-US" b="1" spc="300" dirty="0">
                  <a:solidFill>
                    <a:srgbClr val="2E8BF0"/>
                  </a:solidFill>
                  <a:cs typeface="+mn-ea"/>
                  <a:sym typeface="+mn-lt"/>
                </a:rPr>
                <a:t>团队形式</a:t>
              </a:r>
              <a:r>
                <a:rPr lang="zh-CN" altLang="en-US" spc="300" dirty="0">
                  <a:solidFill>
                    <a:srgbClr val="464646"/>
                  </a:solidFill>
                  <a:cs typeface="+mn-ea"/>
                  <a:sym typeface="+mn-lt"/>
                </a:rPr>
                <a:t>，使管理者能做更多的战略规划。由风格各异的个体组成的团队所作出的决策要比单个个体的决策更有创意。</a:t>
              </a:r>
              <a:endParaRPr lang="zh-CN" altLang="en-US" spc="300" dirty="0">
                <a:solidFill>
                  <a:srgbClr val="464646"/>
                </a:solidFill>
                <a:cs typeface="+mn-ea"/>
                <a:sym typeface="+mn-lt"/>
              </a:endParaRPr>
            </a:p>
          </p:txBody>
        </p:sp>
        <p:sp>
          <p:nvSpPr>
            <p:cNvPr id="18" name="1-1-2"/>
            <p:cNvSpPr/>
            <p:nvPr/>
          </p:nvSpPr>
          <p:spPr>
            <a:xfrm>
              <a:off x="5612954" y="4629975"/>
              <a:ext cx="5806886" cy="881652"/>
            </a:xfrm>
            <a:prstGeom prst="rect">
              <a:avLst/>
            </a:prstGeom>
          </p:spPr>
          <p:txBody>
            <a:bodyPr wrap="square">
              <a:spAutoFit/>
            </a:bodyPr>
            <a:lstStyle/>
            <a:p>
              <a:pPr algn="just">
                <a:lnSpc>
                  <a:spcPct val="150000"/>
                </a:lnSpc>
                <a:spcBef>
                  <a:spcPct val="30000"/>
                </a:spcBef>
              </a:pPr>
              <a:r>
                <a:rPr lang="zh-CN" altLang="en-US" spc="300" dirty="0">
                  <a:solidFill>
                    <a:srgbClr val="464646"/>
                  </a:solidFill>
                  <a:cs typeface="+mn-ea"/>
                  <a:sym typeface="+mn-lt"/>
                </a:rPr>
                <a:t>其次，把一些</a:t>
              </a:r>
              <a:r>
                <a:rPr lang="zh-CN" altLang="en-US" b="1" spc="300" dirty="0">
                  <a:solidFill>
                    <a:srgbClr val="2E8BF0"/>
                  </a:solidFill>
                  <a:cs typeface="+mn-ea"/>
                  <a:sym typeface="+mn-lt"/>
                </a:rPr>
                <a:t>决策权下放</a:t>
              </a:r>
              <a:r>
                <a:rPr lang="zh-CN" altLang="en-US" spc="300" dirty="0">
                  <a:solidFill>
                    <a:srgbClr val="464646"/>
                  </a:solidFill>
                  <a:cs typeface="+mn-ea"/>
                  <a:sym typeface="+mn-lt"/>
                </a:rPr>
                <a:t>给团队，能使组织在作出决策方面具有更大的灵活性。</a:t>
              </a:r>
              <a:endParaRPr lang="zh-CN" altLang="en-US" spc="300" dirty="0">
                <a:solidFill>
                  <a:srgbClr val="464646"/>
                </a:solidFill>
                <a:cs typeface="+mn-ea"/>
                <a:sym typeface="+mn-lt"/>
              </a:endParaRPr>
            </a:p>
          </p:txBody>
        </p:sp>
        <p:sp>
          <p:nvSpPr>
            <p:cNvPr id="23" name="1-1-3"/>
            <p:cNvSpPr txBox="1"/>
            <p:nvPr/>
          </p:nvSpPr>
          <p:spPr>
            <a:xfrm>
              <a:off x="5612954" y="1874060"/>
              <a:ext cx="1853392" cy="523220"/>
            </a:xfrm>
            <a:prstGeom prst="rect">
              <a:avLst/>
            </a:prstGeom>
            <a:noFill/>
          </p:spPr>
          <p:txBody>
            <a:bodyPr wrap="none" rtlCol="0">
              <a:spAutoFit/>
            </a:bodyPr>
            <a:lstStyle/>
            <a:p>
              <a:r>
                <a:rPr lang="en-US" altLang="zh-CN" sz="2800" b="1" dirty="0">
                  <a:solidFill>
                    <a:srgbClr val="2E8BF0"/>
                  </a:solidFill>
                  <a:latin typeface="+mn-ea"/>
                  <a:cs typeface="+mn-ea"/>
                  <a:sym typeface="+mn-lt"/>
                </a:rPr>
                <a:t>STEP ONE</a:t>
              </a:r>
              <a:endParaRPr lang="zh-CN" altLang="en-US" sz="2800" b="1" dirty="0">
                <a:solidFill>
                  <a:srgbClr val="2E8BF0"/>
                </a:solidFill>
                <a:latin typeface="+mn-ea"/>
                <a:cs typeface="+mn-ea"/>
                <a:sym typeface="+mn-lt"/>
              </a:endParaRPr>
            </a:p>
          </p:txBody>
        </p:sp>
        <p:sp>
          <p:nvSpPr>
            <p:cNvPr id="24" name="1-1-4"/>
            <p:cNvSpPr txBox="1"/>
            <p:nvPr/>
          </p:nvSpPr>
          <p:spPr>
            <a:xfrm>
              <a:off x="5612954" y="4168310"/>
              <a:ext cx="1917513" cy="523220"/>
            </a:xfrm>
            <a:prstGeom prst="rect">
              <a:avLst/>
            </a:prstGeom>
            <a:noFill/>
          </p:spPr>
          <p:txBody>
            <a:bodyPr wrap="none" rtlCol="0">
              <a:spAutoFit/>
            </a:bodyPr>
            <a:lstStyle/>
            <a:p>
              <a:r>
                <a:rPr lang="en-US" altLang="zh-CN" sz="2800" b="1" dirty="0">
                  <a:solidFill>
                    <a:srgbClr val="2E8BF0"/>
                  </a:solidFill>
                  <a:latin typeface="+mn-ea"/>
                  <a:cs typeface="+mn-ea"/>
                  <a:sym typeface="+mn-lt"/>
                </a:rPr>
                <a:t>STEP TWO</a:t>
              </a:r>
              <a:endParaRPr lang="zh-CN" altLang="en-US" sz="2800" b="1" dirty="0">
                <a:solidFill>
                  <a:srgbClr val="2E8BF0"/>
                </a:solidFill>
                <a:latin typeface="+mn-ea"/>
                <a:cs typeface="+mn-ea"/>
                <a:sym typeface="+mn-lt"/>
              </a:endParaRPr>
            </a:p>
          </p:txBody>
        </p:sp>
      </p:grpSp>
      <p:grpSp>
        <p:nvGrpSpPr>
          <p:cNvPr id="10" name="1-2"/>
          <p:cNvGrpSpPr/>
          <p:nvPr/>
        </p:nvGrpSpPr>
        <p:grpSpPr>
          <a:xfrm>
            <a:off x="1249654" y="2078892"/>
            <a:ext cx="3022600" cy="3188563"/>
            <a:chOff x="1651000" y="2153399"/>
            <a:chExt cx="3022600" cy="3188563"/>
          </a:xfrm>
          <a:effectLst>
            <a:outerShdw blurRad="63500" sx="102000" sy="102000" algn="ctr" rotWithShape="0">
              <a:prstClr val="black">
                <a:alpha val="10000"/>
              </a:prstClr>
            </a:outerShdw>
          </a:effectLst>
        </p:grpSpPr>
        <p:sp>
          <p:nvSpPr>
            <p:cNvPr id="9" name="1-2-1"/>
            <p:cNvSpPr/>
            <p:nvPr/>
          </p:nvSpPr>
          <p:spPr>
            <a:xfrm rot="20598846">
              <a:off x="1651000" y="2153399"/>
              <a:ext cx="3022600" cy="3188563"/>
            </a:xfrm>
            <a:custGeom>
              <a:avLst/>
              <a:gdLst>
                <a:gd name="connsiteX0" fmla="*/ 1203000 w 1436766"/>
                <a:gd name="connsiteY0" fmla="*/ 1163128 h 1515655"/>
                <a:gd name="connsiteX1" fmla="*/ 702000 w 1436766"/>
                <a:gd name="connsiteY1" fmla="*/ 1452380 h 1515655"/>
                <a:gd name="connsiteX2" fmla="*/ 0 w 1436766"/>
                <a:gd name="connsiteY2" fmla="*/ 1047080 h 1515655"/>
                <a:gd name="connsiteX3" fmla="*/ 0 w 1436766"/>
                <a:gd name="connsiteY3" fmla="*/ 468576 h 1515655"/>
                <a:gd name="connsiteX4" fmla="*/ 702000 w 1436766"/>
                <a:gd name="connsiteY4" fmla="*/ 63276 h 1515655"/>
                <a:gd name="connsiteX5" fmla="*/ 1203000 w 1436766"/>
                <a:gd name="connsiteY5" fmla="*/ 352528 h 1515655"/>
                <a:gd name="connsiteX6" fmla="*/ 1203000 w 1436766"/>
                <a:gd name="connsiteY6" fmla="*/ 1163128 h 1515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766" h="1515655">
                  <a:moveTo>
                    <a:pt x="1203000" y="1163128"/>
                  </a:moveTo>
                  <a:lnTo>
                    <a:pt x="702000" y="1452380"/>
                  </a:lnTo>
                  <a:cubicBezTo>
                    <a:pt x="390312" y="1632333"/>
                    <a:pt x="0" y="1406987"/>
                    <a:pt x="0" y="1047080"/>
                  </a:cubicBezTo>
                  <a:lnTo>
                    <a:pt x="0" y="468576"/>
                  </a:lnTo>
                  <a:cubicBezTo>
                    <a:pt x="0" y="108669"/>
                    <a:pt x="390312" y="-116677"/>
                    <a:pt x="702000" y="63276"/>
                  </a:cubicBezTo>
                  <a:lnTo>
                    <a:pt x="1203000" y="352528"/>
                  </a:lnTo>
                  <a:cubicBezTo>
                    <a:pt x="1514688" y="532481"/>
                    <a:pt x="1514688" y="983175"/>
                    <a:pt x="1203000" y="1163128"/>
                  </a:cubicBezTo>
                </a:path>
              </a:pathLst>
            </a:custGeom>
            <a:solidFill>
              <a:srgbClr val="2E8B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2" name="1-2-2"/>
            <p:cNvSpPr/>
            <p:nvPr/>
          </p:nvSpPr>
          <p:spPr>
            <a:xfrm>
              <a:off x="2028015" y="3209071"/>
              <a:ext cx="2268571" cy="1077218"/>
            </a:xfrm>
            <a:prstGeom prst="rect">
              <a:avLst/>
            </a:prstGeom>
          </p:spPr>
          <p:txBody>
            <a:bodyPr wrap="none">
              <a:spAutoFit/>
            </a:bodyPr>
            <a:lstStyle/>
            <a:p>
              <a:pPr algn="ctr"/>
              <a:r>
                <a:rPr lang="zh-CN" altLang="en-US" sz="3200" spc="300" dirty="0">
                  <a:solidFill>
                    <a:schemeClr val="bg1"/>
                  </a:solidFill>
                  <a:latin typeface="优设标题黑" panose="00000500000000000000" pitchFamily="2" charset="-122"/>
                  <a:ea typeface="优设标题黑" panose="00000500000000000000" pitchFamily="2" charset="-122"/>
                  <a:cs typeface="+mn-ea"/>
                  <a:sym typeface="+mn-lt"/>
                </a:rPr>
                <a:t>为什么</a:t>
              </a:r>
              <a:endParaRPr lang="en-US" altLang="zh-CN" sz="3200" spc="300" dirty="0">
                <a:solidFill>
                  <a:schemeClr val="bg1"/>
                </a:solidFill>
                <a:latin typeface="优设标题黑" panose="00000500000000000000" pitchFamily="2" charset="-122"/>
                <a:ea typeface="优设标题黑" panose="00000500000000000000" pitchFamily="2" charset="-122"/>
                <a:cs typeface="+mn-ea"/>
                <a:sym typeface="+mn-lt"/>
              </a:endParaRPr>
            </a:p>
            <a:p>
              <a:pPr algn="ctr"/>
              <a:r>
                <a:rPr lang="zh-CN" altLang="en-US" sz="3200" spc="300" dirty="0">
                  <a:solidFill>
                    <a:schemeClr val="bg1"/>
                  </a:solidFill>
                  <a:latin typeface="优设标题黑" panose="00000500000000000000" pitchFamily="2" charset="-122"/>
                  <a:ea typeface="优设标题黑" panose="00000500000000000000" pitchFamily="2" charset="-122"/>
                  <a:cs typeface="+mn-ea"/>
                  <a:sym typeface="+mn-lt"/>
                </a:rPr>
                <a:t>要建立团队</a:t>
              </a:r>
              <a:endParaRPr lang="zh-CN" altLang="en-US" sz="3200" spc="300" dirty="0">
                <a:solidFill>
                  <a:schemeClr val="bg1"/>
                </a:solidFill>
                <a:latin typeface="优设标题黑" panose="00000500000000000000" pitchFamily="2" charset="-122"/>
                <a:ea typeface="优设标题黑" panose="00000500000000000000" pitchFamily="2" charset="-122"/>
                <a:cs typeface="+mn-ea"/>
                <a:sym typeface="+mn-lt"/>
              </a:endParaRPr>
            </a:p>
          </p:txBody>
        </p:sp>
        <p:sp>
          <p:nvSpPr>
            <p:cNvPr id="25" name="1-2-3"/>
            <p:cNvSpPr/>
            <p:nvPr/>
          </p:nvSpPr>
          <p:spPr>
            <a:xfrm rot="20598846">
              <a:off x="1890576" y="2406130"/>
              <a:ext cx="2543448" cy="2683102"/>
            </a:xfrm>
            <a:custGeom>
              <a:avLst/>
              <a:gdLst>
                <a:gd name="connsiteX0" fmla="*/ 1203000 w 1436766"/>
                <a:gd name="connsiteY0" fmla="*/ 1163128 h 1515655"/>
                <a:gd name="connsiteX1" fmla="*/ 702000 w 1436766"/>
                <a:gd name="connsiteY1" fmla="*/ 1452380 h 1515655"/>
                <a:gd name="connsiteX2" fmla="*/ 0 w 1436766"/>
                <a:gd name="connsiteY2" fmla="*/ 1047080 h 1515655"/>
                <a:gd name="connsiteX3" fmla="*/ 0 w 1436766"/>
                <a:gd name="connsiteY3" fmla="*/ 468576 h 1515655"/>
                <a:gd name="connsiteX4" fmla="*/ 702000 w 1436766"/>
                <a:gd name="connsiteY4" fmla="*/ 63276 h 1515655"/>
                <a:gd name="connsiteX5" fmla="*/ 1203000 w 1436766"/>
                <a:gd name="connsiteY5" fmla="*/ 352528 h 1515655"/>
                <a:gd name="connsiteX6" fmla="*/ 1203000 w 1436766"/>
                <a:gd name="connsiteY6" fmla="*/ 1163128 h 1515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6766" h="1515655">
                  <a:moveTo>
                    <a:pt x="1203000" y="1163128"/>
                  </a:moveTo>
                  <a:lnTo>
                    <a:pt x="702000" y="1452380"/>
                  </a:lnTo>
                  <a:cubicBezTo>
                    <a:pt x="390312" y="1632333"/>
                    <a:pt x="0" y="1406987"/>
                    <a:pt x="0" y="1047080"/>
                  </a:cubicBezTo>
                  <a:lnTo>
                    <a:pt x="0" y="468576"/>
                  </a:lnTo>
                  <a:cubicBezTo>
                    <a:pt x="0" y="108669"/>
                    <a:pt x="390312" y="-116677"/>
                    <a:pt x="702000" y="63276"/>
                  </a:cubicBezTo>
                  <a:lnTo>
                    <a:pt x="1203000" y="352528"/>
                  </a:lnTo>
                  <a:cubicBezTo>
                    <a:pt x="1514688" y="532481"/>
                    <a:pt x="1514688" y="983175"/>
                    <a:pt x="1203000" y="1163128"/>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grpSp>
      <p:sp>
        <p:nvSpPr>
          <p:cNvPr id="16" name="1-3"/>
          <p:cNvSpPr/>
          <p:nvPr/>
        </p:nvSpPr>
        <p:spPr>
          <a:xfrm>
            <a:off x="10074970" y="4135389"/>
            <a:ext cx="2506148" cy="3991338"/>
          </a:xfrm>
          <a:custGeom>
            <a:avLst/>
            <a:gdLst>
              <a:gd name="connsiteX0" fmla="*/ 0 w 3596640"/>
              <a:gd name="connsiteY0" fmla="*/ 1961084 h 3922167"/>
              <a:gd name="connsiteX1" fmla="*/ 1798320 w 3596640"/>
              <a:gd name="connsiteY1" fmla="*/ 0 h 3922167"/>
              <a:gd name="connsiteX2" fmla="*/ 3596640 w 3596640"/>
              <a:gd name="connsiteY2" fmla="*/ 1961084 h 3922167"/>
              <a:gd name="connsiteX3" fmla="*/ 1798320 w 3596640"/>
              <a:gd name="connsiteY3" fmla="*/ 3922168 h 3922167"/>
              <a:gd name="connsiteX4" fmla="*/ 0 w 3596640"/>
              <a:gd name="connsiteY4" fmla="*/ 1961084 h 3922167"/>
              <a:gd name="connsiteX0-1" fmla="*/ 0 w 2783840"/>
              <a:gd name="connsiteY0-2" fmla="*/ 2050165 h 3922550"/>
              <a:gd name="connsiteX1-3" fmla="*/ 985520 w 2783840"/>
              <a:gd name="connsiteY1-4" fmla="*/ 181 h 3922550"/>
              <a:gd name="connsiteX2-5" fmla="*/ 2783840 w 2783840"/>
              <a:gd name="connsiteY2-6" fmla="*/ 1961265 h 3922550"/>
              <a:gd name="connsiteX3-7" fmla="*/ 985520 w 2783840"/>
              <a:gd name="connsiteY3-8" fmla="*/ 3922349 h 3922550"/>
              <a:gd name="connsiteX4-9" fmla="*/ 0 w 2783840"/>
              <a:gd name="connsiteY4-10" fmla="*/ 2050165 h 3922550"/>
              <a:gd name="connsiteX0-11" fmla="*/ 686796 w 3470636"/>
              <a:gd name="connsiteY0-12" fmla="*/ 2050165 h 3922571"/>
              <a:gd name="connsiteX1-13" fmla="*/ 1672316 w 3470636"/>
              <a:gd name="connsiteY1-14" fmla="*/ 181 h 3922571"/>
              <a:gd name="connsiteX2-15" fmla="*/ 3470636 w 3470636"/>
              <a:gd name="connsiteY2-16" fmla="*/ 1961265 h 3922571"/>
              <a:gd name="connsiteX3-17" fmla="*/ 1672316 w 3470636"/>
              <a:gd name="connsiteY3-18" fmla="*/ 3922349 h 3922571"/>
              <a:gd name="connsiteX4-19" fmla="*/ 686796 w 3470636"/>
              <a:gd name="connsiteY4-20" fmla="*/ 2050165 h 3922571"/>
              <a:gd name="connsiteX0-21" fmla="*/ 662108 w 2506148"/>
              <a:gd name="connsiteY0-22" fmla="*/ 2063417 h 3991338"/>
              <a:gd name="connsiteX1-23" fmla="*/ 1647628 w 2506148"/>
              <a:gd name="connsiteY1-24" fmla="*/ 13433 h 3991338"/>
              <a:gd name="connsiteX2-25" fmla="*/ 2506148 w 2506148"/>
              <a:gd name="connsiteY2-26" fmla="*/ 2927017 h 3991338"/>
              <a:gd name="connsiteX3-27" fmla="*/ 1647628 w 2506148"/>
              <a:gd name="connsiteY3-28" fmla="*/ 3935601 h 3991338"/>
              <a:gd name="connsiteX4-29" fmla="*/ 662108 w 2506148"/>
              <a:gd name="connsiteY4-30" fmla="*/ 2063417 h 399133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06148" h="3991338">
                <a:moveTo>
                  <a:pt x="662108" y="2063417"/>
                </a:moveTo>
                <a:cubicBezTo>
                  <a:pt x="2490908" y="904140"/>
                  <a:pt x="1340288" y="-130500"/>
                  <a:pt x="1647628" y="13433"/>
                </a:cubicBezTo>
                <a:cubicBezTo>
                  <a:pt x="1954968" y="157366"/>
                  <a:pt x="2506148" y="1843940"/>
                  <a:pt x="2506148" y="2927017"/>
                </a:cubicBezTo>
                <a:cubicBezTo>
                  <a:pt x="2506148" y="4010094"/>
                  <a:pt x="1954968" y="4079534"/>
                  <a:pt x="1647628" y="3935601"/>
                </a:cubicBezTo>
                <a:cubicBezTo>
                  <a:pt x="1340288" y="3791668"/>
                  <a:pt x="-1166692" y="3222694"/>
                  <a:pt x="662108" y="2063417"/>
                </a:cubicBezTo>
                <a:close/>
              </a:path>
            </a:pathLst>
          </a:custGeom>
          <a:solidFill>
            <a:srgbClr val="2E8BF0"/>
          </a:solidFill>
          <a:ln>
            <a:noFill/>
          </a:ln>
          <a:effectLst>
            <a:outerShdw blurRad="63500" sx="102000" sy="102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1"/>
          <p:cNvSpPr/>
          <p:nvPr/>
        </p:nvSpPr>
        <p:spPr>
          <a:xfrm>
            <a:off x="1" y="2159000"/>
            <a:ext cx="4502201" cy="4699000"/>
          </a:xfrm>
          <a:custGeom>
            <a:avLst/>
            <a:gdLst>
              <a:gd name="connsiteX0" fmla="*/ 993551 w 4502201"/>
              <a:gd name="connsiteY0" fmla="*/ 0 h 4699000"/>
              <a:gd name="connsiteX1" fmla="*/ 4502201 w 4502201"/>
              <a:gd name="connsiteY1" fmla="*/ 2784869 h 4699000"/>
              <a:gd name="connsiteX2" fmla="*/ 4016747 w 4502201"/>
              <a:gd name="connsiteY2" fmla="*/ 4609902 h 4699000"/>
              <a:gd name="connsiteX3" fmla="*/ 3964830 w 4502201"/>
              <a:gd name="connsiteY3" fmla="*/ 4699000 h 4699000"/>
              <a:gd name="connsiteX4" fmla="*/ 0 w 4502201"/>
              <a:gd name="connsiteY4" fmla="*/ 4699000 h 4699000"/>
              <a:gd name="connsiteX5" fmla="*/ 0 w 4502201"/>
              <a:gd name="connsiteY5" fmla="*/ 149414 h 4699000"/>
              <a:gd name="connsiteX6" fmla="*/ 112982 w 4502201"/>
              <a:gd name="connsiteY6" fmla="*/ 116633 h 4699000"/>
              <a:gd name="connsiteX7" fmla="*/ 993551 w 4502201"/>
              <a:gd name="connsiteY7" fmla="*/ 0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2201" h="4699000">
                <a:moveTo>
                  <a:pt x="993551" y="0"/>
                </a:moveTo>
                <a:cubicBezTo>
                  <a:pt x="2931325" y="0"/>
                  <a:pt x="4502201" y="1246829"/>
                  <a:pt x="4502201" y="2784869"/>
                </a:cubicBezTo>
                <a:cubicBezTo>
                  <a:pt x="4502201" y="3361634"/>
                  <a:pt x="4331860" y="4016553"/>
                  <a:pt x="4016747" y="4609902"/>
                </a:cubicBezTo>
                <a:lnTo>
                  <a:pt x="3964830" y="4699000"/>
                </a:lnTo>
                <a:lnTo>
                  <a:pt x="0" y="4699000"/>
                </a:lnTo>
                <a:lnTo>
                  <a:pt x="0" y="149414"/>
                </a:lnTo>
                <a:lnTo>
                  <a:pt x="112982" y="116633"/>
                </a:lnTo>
                <a:cubicBezTo>
                  <a:pt x="395491" y="41881"/>
                  <a:pt x="690774" y="0"/>
                  <a:pt x="993551" y="0"/>
                </a:cubicBezTo>
                <a:close/>
              </a:path>
            </a:pathLst>
          </a:custGeom>
          <a:solidFill>
            <a:srgbClr val="2E8BF0"/>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1-2"/>
          <p:cNvSpPr txBox="1"/>
          <p:nvPr/>
        </p:nvSpPr>
        <p:spPr>
          <a:xfrm>
            <a:off x="4789401" y="2809564"/>
            <a:ext cx="6548588" cy="1754326"/>
          </a:xfrm>
          <a:prstGeom prst="rect">
            <a:avLst/>
          </a:prstGeom>
          <a:noFill/>
        </p:spPr>
        <p:txBody>
          <a:bodyPr wrap="none" rtlCol="0">
            <a:spAutoFit/>
          </a:bodyPr>
          <a:lstStyle/>
          <a:p>
            <a:r>
              <a:rPr lang="en-US" altLang="zh-CN" sz="5400" dirty="0">
                <a:solidFill>
                  <a:srgbClr val="2E8BF0"/>
                </a:solidFill>
                <a:latin typeface="优设标题黑" panose="00000500000000000000" pitchFamily="2" charset="-122"/>
                <a:ea typeface="优设标题黑" panose="00000500000000000000" pitchFamily="2" charset="-122"/>
                <a:cs typeface="+mn-ea"/>
                <a:sym typeface="+mn-lt"/>
              </a:rPr>
              <a:t>PART 02</a:t>
            </a:r>
            <a:endParaRPr lang="en-US" altLang="zh-CN" sz="5400" dirty="0">
              <a:solidFill>
                <a:srgbClr val="2E8BF0"/>
              </a:solidFill>
              <a:latin typeface="优设标题黑" panose="00000500000000000000" pitchFamily="2" charset="-122"/>
              <a:ea typeface="优设标题黑" panose="00000500000000000000" pitchFamily="2" charset="-122"/>
              <a:cs typeface="+mn-ea"/>
              <a:sym typeface="+mn-lt"/>
            </a:endParaRPr>
          </a:p>
          <a:p>
            <a:r>
              <a:rPr lang="zh-CN" altLang="en-US" sz="5400" dirty="0">
                <a:solidFill>
                  <a:srgbClr val="2E8BF0"/>
                </a:solidFill>
                <a:latin typeface="优设标题黑" panose="00000500000000000000" pitchFamily="2" charset="-122"/>
                <a:ea typeface="优设标题黑" panose="00000500000000000000" pitchFamily="2" charset="-122"/>
                <a:cs typeface="+mn-ea"/>
                <a:sym typeface="+mn-lt"/>
              </a:rPr>
              <a:t>优秀团队所具备的要素</a:t>
            </a:r>
            <a:endParaRPr lang="zh-CN" altLang="en-US" sz="3600" dirty="0">
              <a:solidFill>
                <a:srgbClr val="2E8BF0"/>
              </a:solidFill>
              <a:latin typeface="优设标题黑" panose="00000500000000000000" pitchFamily="2" charset="-122"/>
              <a:ea typeface="优设标题黑" panose="00000500000000000000" pitchFamily="2" charset="-122"/>
              <a:cs typeface="+mn-ea"/>
              <a:sym typeface="+mn-lt"/>
            </a:endParaRPr>
          </a:p>
        </p:txBody>
      </p:sp>
      <p:pic>
        <p:nvPicPr>
          <p:cNvPr id="10" name="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26950" y="1628775"/>
            <a:ext cx="4629150" cy="5229225"/>
          </a:xfrm>
          <a:prstGeom prst="rect">
            <a:avLst/>
          </a:prstGeom>
        </p:spPr>
      </p:pic>
      <p:sp>
        <p:nvSpPr>
          <p:cNvPr id="14" name="1-4"/>
          <p:cNvSpPr/>
          <p:nvPr/>
        </p:nvSpPr>
        <p:spPr>
          <a:xfrm rot="481291">
            <a:off x="7445599" y="5380603"/>
            <a:ext cx="4802536" cy="1821392"/>
          </a:xfrm>
          <a:custGeom>
            <a:avLst/>
            <a:gdLst>
              <a:gd name="connsiteX0" fmla="*/ 4641234 w 4802536"/>
              <a:gd name="connsiteY0" fmla="*/ 0 h 1821392"/>
              <a:gd name="connsiteX1" fmla="*/ 4802536 w 4802536"/>
              <a:gd name="connsiteY1" fmla="*/ 1144601 h 1821392"/>
              <a:gd name="connsiteX2" fmla="*/ 0 w 4802536"/>
              <a:gd name="connsiteY2" fmla="*/ 1821392 h 1821392"/>
              <a:gd name="connsiteX3" fmla="*/ 69599 w 4802536"/>
              <a:gd name="connsiteY3" fmla="*/ 1778022 h 1821392"/>
              <a:gd name="connsiteX4" fmla="*/ 3919105 w 4802536"/>
              <a:gd name="connsiteY4" fmla="*/ 548118 h 1821392"/>
              <a:gd name="connsiteX5" fmla="*/ 4449958 w 4802536"/>
              <a:gd name="connsiteY5" fmla="*/ 136061 h 182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2536" h="1821392">
                <a:moveTo>
                  <a:pt x="4641234" y="0"/>
                </a:moveTo>
                <a:lnTo>
                  <a:pt x="4802536" y="1144601"/>
                </a:lnTo>
                <a:lnTo>
                  <a:pt x="0" y="1821392"/>
                </a:lnTo>
                <a:lnTo>
                  <a:pt x="69599" y="1778022"/>
                </a:lnTo>
                <a:cubicBezTo>
                  <a:pt x="839549" y="1348642"/>
                  <a:pt x="2920692" y="1377058"/>
                  <a:pt x="3919105" y="548118"/>
                </a:cubicBezTo>
                <a:cubicBezTo>
                  <a:pt x="4072707" y="420589"/>
                  <a:pt x="4252654" y="280527"/>
                  <a:pt x="4449958" y="136061"/>
                </a:cubicBezTo>
                <a:close/>
              </a:path>
            </a:pathLst>
          </a:custGeom>
          <a:solidFill>
            <a:srgbClr val="2E8BF0"/>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1-1"/>
          <p:cNvGrpSpPr/>
          <p:nvPr/>
        </p:nvGrpSpPr>
        <p:grpSpPr>
          <a:xfrm>
            <a:off x="2724823" y="1932280"/>
            <a:ext cx="6742354" cy="1738152"/>
            <a:chOff x="2664037" y="1932280"/>
            <a:chExt cx="6742354" cy="1738152"/>
          </a:xfrm>
        </p:grpSpPr>
        <p:pic>
          <p:nvPicPr>
            <p:cNvPr id="13" name="1-1-1"/>
            <p:cNvPicPr>
              <a:picLocks noChangeAspect="1"/>
            </p:cNvPicPr>
            <p:nvPr/>
          </p:nvPicPr>
          <p:blipFill rotWithShape="1">
            <a:blip r:embed="rId1" cstate="print">
              <a:duotone>
                <a:schemeClr val="accent5">
                  <a:shade val="45000"/>
                  <a:satMod val="135000"/>
                </a:schemeClr>
                <a:prstClr val="white"/>
              </a:duotone>
              <a:extLst>
                <a:ext uri="{BEBA8EAE-BF5A-486C-A8C5-ECC9F3942E4B}">
                  <a14:imgProps xmlns:a14="http://schemas.microsoft.com/office/drawing/2010/main">
                    <a14:imgLayer r:embed="rId2">
                      <a14:imgEffect>
                        <a14:colorTemperature colorTemp="5900"/>
                      </a14:imgEffect>
                    </a14:imgLayer>
                  </a14:imgProps>
                </a:ext>
                <a:ext uri="{28A0092B-C50C-407E-A947-70E740481C1C}">
                  <a14:useLocalDpi xmlns:a14="http://schemas.microsoft.com/office/drawing/2010/main" val="0"/>
                </a:ext>
              </a:extLst>
            </a:blip>
            <a:srcRect l="15847" t="74527" r="68377" b="2016"/>
            <a:stretch>
              <a:fillRect/>
            </a:stretch>
          </p:blipFill>
          <p:spPr>
            <a:xfrm flipH="1">
              <a:off x="2664037" y="1932280"/>
              <a:ext cx="2338088" cy="1738152"/>
            </a:xfrm>
            <a:prstGeom prst="rect">
              <a:avLst/>
            </a:prstGeom>
          </p:spPr>
        </p:pic>
        <p:pic>
          <p:nvPicPr>
            <p:cNvPr id="10" name="1-1-2"/>
            <p:cNvPicPr>
              <a:picLocks noChangeAspect="1"/>
            </p:cNvPicPr>
            <p:nvPr/>
          </p:nvPicPr>
          <p:blipFill rotWithShape="1">
            <a:blip r:embed="rId1" cstate="print">
              <a:duotone>
                <a:schemeClr val="accent5">
                  <a:shade val="45000"/>
                  <a:satMod val="135000"/>
                </a:schemeClr>
                <a:prstClr val="white"/>
              </a:duotone>
              <a:extLst>
                <a:ext uri="{BEBA8EAE-BF5A-486C-A8C5-ECC9F3942E4B}">
                  <a14:imgProps xmlns:a14="http://schemas.microsoft.com/office/drawing/2010/main">
                    <a14:imgLayer r:embed="rId2">
                      <a14:imgEffect>
                        <a14:colorTemperature colorTemp="5900"/>
                      </a14:imgEffect>
                    </a14:imgLayer>
                  </a14:imgProps>
                </a:ext>
                <a:ext uri="{28A0092B-C50C-407E-A947-70E740481C1C}">
                  <a14:useLocalDpi xmlns:a14="http://schemas.microsoft.com/office/drawing/2010/main" val="0"/>
                </a:ext>
              </a:extLst>
            </a:blip>
            <a:srcRect l="15847" t="74527" r="68377" b="2016"/>
            <a:stretch>
              <a:fillRect/>
            </a:stretch>
          </p:blipFill>
          <p:spPr>
            <a:xfrm>
              <a:off x="7068303" y="1932280"/>
              <a:ext cx="2338088" cy="1738152"/>
            </a:xfrm>
            <a:prstGeom prst="rect">
              <a:avLst/>
            </a:prstGeom>
          </p:spPr>
        </p:pic>
      </p:grpSp>
      <p:sp>
        <p:nvSpPr>
          <p:cNvPr id="4" name="1-2"/>
          <p:cNvSpPr txBox="1"/>
          <p:nvPr/>
        </p:nvSpPr>
        <p:spPr>
          <a:xfrm rot="16200000" flipH="1">
            <a:off x="4633335" y="791398"/>
            <a:ext cx="2925330" cy="3339752"/>
          </a:xfrm>
          <a:custGeom>
            <a:avLst/>
            <a:gdLst>
              <a:gd name="connsiteX0" fmla="*/ 774247 w 3778705"/>
              <a:gd name="connsiteY0" fmla="*/ 0 h 1548494"/>
              <a:gd name="connsiteX1" fmla="*/ 3778705 w 3778705"/>
              <a:gd name="connsiteY1" fmla="*/ 0 h 1548494"/>
              <a:gd name="connsiteX2" fmla="*/ 3778705 w 3778705"/>
              <a:gd name="connsiteY2" fmla="*/ 1548494 h 1548494"/>
              <a:gd name="connsiteX3" fmla="*/ 774247 w 3778705"/>
              <a:gd name="connsiteY3" fmla="*/ 1548494 h 1548494"/>
              <a:gd name="connsiteX4" fmla="*/ 0 w 3778705"/>
              <a:gd name="connsiteY4" fmla="*/ 774247 h 1548494"/>
              <a:gd name="connsiteX5" fmla="*/ 774247 w 3778705"/>
              <a:gd name="connsiteY5" fmla="*/ 0 h 1548494"/>
              <a:gd name="connsiteX0-1" fmla="*/ 774247 w 5850617"/>
              <a:gd name="connsiteY0-2" fmla="*/ 0 h 1548494"/>
              <a:gd name="connsiteX1-3" fmla="*/ 3778705 w 5850617"/>
              <a:gd name="connsiteY1-4" fmla="*/ 0 h 1548494"/>
              <a:gd name="connsiteX2-5" fmla="*/ 5850617 w 5850617"/>
              <a:gd name="connsiteY2-6" fmla="*/ 788369 h 1548494"/>
              <a:gd name="connsiteX3-7" fmla="*/ 3778705 w 5850617"/>
              <a:gd name="connsiteY3-8" fmla="*/ 1548494 h 1548494"/>
              <a:gd name="connsiteX4-9" fmla="*/ 774247 w 5850617"/>
              <a:gd name="connsiteY4-10" fmla="*/ 1548494 h 1548494"/>
              <a:gd name="connsiteX5-11" fmla="*/ 0 w 5850617"/>
              <a:gd name="connsiteY5-12" fmla="*/ 774247 h 1548494"/>
              <a:gd name="connsiteX6" fmla="*/ 774247 w 5850617"/>
              <a:gd name="connsiteY6" fmla="*/ 0 h 1548494"/>
              <a:gd name="connsiteX0-13" fmla="*/ 774247 w 4154262"/>
              <a:gd name="connsiteY0-14" fmla="*/ 0 h 1548494"/>
              <a:gd name="connsiteX1-15" fmla="*/ 3778705 w 4154262"/>
              <a:gd name="connsiteY1-16" fmla="*/ 0 h 1548494"/>
              <a:gd name="connsiteX2-17" fmla="*/ 3778705 w 4154262"/>
              <a:gd name="connsiteY2-18" fmla="*/ 1548494 h 1548494"/>
              <a:gd name="connsiteX3-19" fmla="*/ 774247 w 4154262"/>
              <a:gd name="connsiteY3-20" fmla="*/ 1548494 h 1548494"/>
              <a:gd name="connsiteX4-21" fmla="*/ 0 w 4154262"/>
              <a:gd name="connsiteY4-22" fmla="*/ 774247 h 1548494"/>
              <a:gd name="connsiteX5-23" fmla="*/ 774247 w 4154262"/>
              <a:gd name="connsiteY5-24" fmla="*/ 0 h 1548494"/>
              <a:gd name="connsiteX0-25" fmla="*/ 1990570 w 5370585"/>
              <a:gd name="connsiteY0-26" fmla="*/ 0 h 1548494"/>
              <a:gd name="connsiteX1-27" fmla="*/ 4995028 w 5370585"/>
              <a:gd name="connsiteY1-28" fmla="*/ 0 h 1548494"/>
              <a:gd name="connsiteX2-29" fmla="*/ 4995028 w 5370585"/>
              <a:gd name="connsiteY2-30" fmla="*/ 1548494 h 1548494"/>
              <a:gd name="connsiteX3-31" fmla="*/ 1990570 w 5370585"/>
              <a:gd name="connsiteY3-32" fmla="*/ 1548494 h 1548494"/>
              <a:gd name="connsiteX4-33" fmla="*/ 1 w 5370585"/>
              <a:gd name="connsiteY4-34" fmla="*/ 797800 h 1548494"/>
              <a:gd name="connsiteX5-35" fmla="*/ 1990570 w 5370585"/>
              <a:gd name="connsiteY5-36" fmla="*/ 0 h 15484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5370585" h="1548494">
                <a:moveTo>
                  <a:pt x="1990570" y="0"/>
                </a:moveTo>
                <a:lnTo>
                  <a:pt x="4995028" y="0"/>
                </a:lnTo>
                <a:cubicBezTo>
                  <a:pt x="5495771" y="258082"/>
                  <a:pt x="5495771" y="1290412"/>
                  <a:pt x="4995028" y="1548494"/>
                </a:cubicBezTo>
                <a:lnTo>
                  <a:pt x="1990570" y="1548494"/>
                </a:lnTo>
                <a:cubicBezTo>
                  <a:pt x="1562965" y="1548494"/>
                  <a:pt x="1" y="1225405"/>
                  <a:pt x="1" y="797800"/>
                </a:cubicBezTo>
                <a:cubicBezTo>
                  <a:pt x="1" y="370195"/>
                  <a:pt x="1562965" y="0"/>
                  <a:pt x="1990570" y="0"/>
                </a:cubicBezTo>
                <a:close/>
              </a:path>
            </a:pathLst>
          </a:custGeom>
          <a:solidFill>
            <a:schemeClr val="bg1"/>
          </a:solidFill>
          <a:ln>
            <a:solidFill>
              <a:srgbClr val="2E8BF0">
                <a:alpha val="35000"/>
              </a:srgbClr>
            </a:solidFill>
          </a:ln>
          <a:effectLst>
            <a:outerShdw blurRad="444500" sx="101000" sy="101000" algn="ctr" rotWithShape="0">
              <a:srgbClr val="2E8BF0">
                <a:alpha val="1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en-US"/>
            </a:defPPr>
            <a:lvl1pPr algn="ctr">
              <a:defRPr>
                <a:solidFill>
                  <a:srgbClr val="FFFFFF"/>
                </a:solidFill>
                <a:latin typeface="思源黑体 CN Bold" panose="020B0800000000000000" pitchFamily="34" charset="-122"/>
                <a:ea typeface="思源黑体 CN Bold"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sz="7500" dirty="0">
              <a:solidFill>
                <a:srgbClr val="595959"/>
              </a:solidFill>
              <a:latin typeface="+mn-lt"/>
              <a:ea typeface="+mn-ea"/>
              <a:sym typeface="+mn-lt"/>
            </a:endParaRPr>
          </a:p>
        </p:txBody>
      </p:sp>
      <p:sp>
        <p:nvSpPr>
          <p:cNvPr id="2" name="1-3"/>
          <p:cNvSpPr/>
          <p:nvPr/>
        </p:nvSpPr>
        <p:spPr>
          <a:xfrm>
            <a:off x="4897595" y="2461273"/>
            <a:ext cx="2396810" cy="1077218"/>
          </a:xfrm>
          <a:prstGeom prst="rect">
            <a:avLst/>
          </a:prstGeom>
          <a:noFill/>
        </p:spPr>
        <p:txBody>
          <a:bodyPr wrap="none">
            <a:spAutoFit/>
          </a:bodyPr>
          <a:lstStyle/>
          <a:p>
            <a:pPr algn="ctr"/>
            <a:r>
              <a:rPr lang="zh-CN" altLang="en-US" sz="3200" b="1" spc="300" dirty="0">
                <a:solidFill>
                  <a:srgbClr val="2E8BF0"/>
                </a:solidFill>
                <a:latin typeface="+mn-ea"/>
                <a:cs typeface="+mn-ea"/>
                <a:sym typeface="+mn-lt"/>
              </a:rPr>
              <a:t>团队需要</a:t>
            </a:r>
            <a:endParaRPr lang="en-US" altLang="zh-CN" sz="3200" b="1" spc="300" dirty="0">
              <a:solidFill>
                <a:srgbClr val="2E8BF0"/>
              </a:solidFill>
              <a:latin typeface="+mn-ea"/>
              <a:cs typeface="+mn-ea"/>
              <a:sym typeface="+mn-lt"/>
            </a:endParaRPr>
          </a:p>
          <a:p>
            <a:pPr algn="ctr"/>
            <a:r>
              <a:rPr lang="zh-CN" altLang="en-US" sz="3200" b="1" spc="300" dirty="0">
                <a:solidFill>
                  <a:srgbClr val="2E8BF0"/>
                </a:solidFill>
                <a:latin typeface="+mn-ea"/>
                <a:cs typeface="+mn-ea"/>
                <a:sym typeface="+mn-lt"/>
              </a:rPr>
              <a:t>什么样的人</a:t>
            </a:r>
            <a:endParaRPr lang="zh-CN" altLang="en-US" sz="3200" b="1" spc="300" dirty="0">
              <a:solidFill>
                <a:srgbClr val="2E8BF0"/>
              </a:solidFill>
              <a:latin typeface="+mn-ea"/>
              <a:cs typeface="+mn-ea"/>
              <a:sym typeface="+mn-lt"/>
            </a:endParaRPr>
          </a:p>
        </p:txBody>
      </p:sp>
      <p:sp>
        <p:nvSpPr>
          <p:cNvPr id="6" name="1-4"/>
          <p:cNvSpPr/>
          <p:nvPr/>
        </p:nvSpPr>
        <p:spPr>
          <a:xfrm>
            <a:off x="2493010" y="4328074"/>
            <a:ext cx="7205980" cy="1163267"/>
          </a:xfrm>
          <a:prstGeom prst="rect">
            <a:avLst/>
          </a:prstGeom>
        </p:spPr>
        <p:txBody>
          <a:bodyPr wrap="square">
            <a:spAutoFit/>
          </a:bodyPr>
          <a:lstStyle/>
          <a:p>
            <a:pPr algn="ctr">
              <a:lnSpc>
                <a:spcPct val="150000"/>
              </a:lnSpc>
              <a:spcBef>
                <a:spcPct val="30000"/>
              </a:spcBef>
            </a:pPr>
            <a:r>
              <a:rPr lang="zh-CN" altLang="en-US" sz="1600" spc="300" dirty="0">
                <a:solidFill>
                  <a:srgbClr val="464646"/>
                </a:solidFill>
                <a:cs typeface="+mn-ea"/>
                <a:sym typeface="+mn-lt"/>
              </a:rPr>
              <a:t>具有</a:t>
            </a:r>
            <a:r>
              <a:rPr lang="zh-CN" altLang="en-US" sz="1600" b="1" spc="300" dirty="0">
                <a:solidFill>
                  <a:srgbClr val="2E8BF0"/>
                </a:solidFill>
                <a:cs typeface="+mn-ea"/>
                <a:sym typeface="+mn-lt"/>
              </a:rPr>
              <a:t>敬业精神的人</a:t>
            </a:r>
            <a:r>
              <a:rPr lang="zh-CN" altLang="en-US" sz="1600" spc="300" dirty="0">
                <a:solidFill>
                  <a:srgbClr val="464646"/>
                </a:solidFill>
                <a:cs typeface="+mn-ea"/>
                <a:sym typeface="+mn-lt"/>
              </a:rPr>
              <a:t>，可以把好的企业文化代代相传，他们   在团队里起着积极向上的作用，代表着高涨的士气，高昂的斗志，坚强的意志，顽强的品质。</a:t>
            </a:r>
            <a:endParaRPr lang="zh-CN" altLang="en-US" sz="1600" spc="300" dirty="0">
              <a:solidFill>
                <a:srgbClr val="464646"/>
              </a:solidFill>
              <a:cs typeface="+mn-ea"/>
              <a:sym typeface="+mn-lt"/>
            </a:endParaRPr>
          </a:p>
        </p:txBody>
      </p:sp>
      <p:sp>
        <p:nvSpPr>
          <p:cNvPr id="17" name="1-5"/>
          <p:cNvSpPr txBox="1"/>
          <p:nvPr/>
        </p:nvSpPr>
        <p:spPr>
          <a:xfrm>
            <a:off x="5693012" y="1355026"/>
            <a:ext cx="805977" cy="1554853"/>
          </a:xfrm>
          <a:custGeom>
            <a:avLst/>
            <a:gdLst/>
            <a:ahLst/>
            <a:cxnLst/>
            <a:rect l="l" t="t" r="r" b="b"/>
            <a:pathLst>
              <a:path w="1338844" h="2582836">
                <a:moveTo>
                  <a:pt x="547212" y="2123179"/>
                </a:moveTo>
                <a:cubicBezTo>
                  <a:pt x="629901" y="2123179"/>
                  <a:pt x="689486" y="2137163"/>
                  <a:pt x="725967" y="2165132"/>
                </a:cubicBezTo>
                <a:cubicBezTo>
                  <a:pt x="762448" y="2193101"/>
                  <a:pt x="780688" y="2255726"/>
                  <a:pt x="780688" y="2353008"/>
                </a:cubicBezTo>
                <a:cubicBezTo>
                  <a:pt x="780688" y="2452722"/>
                  <a:pt x="762448" y="2515955"/>
                  <a:pt x="725967" y="2542708"/>
                </a:cubicBezTo>
                <a:cubicBezTo>
                  <a:pt x="689486" y="2569460"/>
                  <a:pt x="629901" y="2582836"/>
                  <a:pt x="547212" y="2582836"/>
                </a:cubicBezTo>
                <a:cubicBezTo>
                  <a:pt x="505867" y="2582836"/>
                  <a:pt x="470602" y="2580404"/>
                  <a:pt x="441417" y="2575540"/>
                </a:cubicBezTo>
                <a:cubicBezTo>
                  <a:pt x="412233" y="2570676"/>
                  <a:pt x="388520" y="2559732"/>
                  <a:pt x="370280" y="2542708"/>
                </a:cubicBezTo>
                <a:cubicBezTo>
                  <a:pt x="352040" y="2525683"/>
                  <a:pt x="338663" y="2502579"/>
                  <a:pt x="330151" y="2473394"/>
                </a:cubicBezTo>
                <a:cubicBezTo>
                  <a:pt x="321639" y="2444210"/>
                  <a:pt x="317383" y="2404081"/>
                  <a:pt x="317383" y="2353008"/>
                </a:cubicBezTo>
                <a:cubicBezTo>
                  <a:pt x="317383" y="2304367"/>
                  <a:pt x="321639" y="2264846"/>
                  <a:pt x="330151" y="2234445"/>
                </a:cubicBezTo>
                <a:cubicBezTo>
                  <a:pt x="338663" y="2204045"/>
                  <a:pt x="352040" y="2180940"/>
                  <a:pt x="370280" y="2165132"/>
                </a:cubicBezTo>
                <a:cubicBezTo>
                  <a:pt x="388520" y="2149324"/>
                  <a:pt x="412233" y="2138379"/>
                  <a:pt x="441417" y="2132299"/>
                </a:cubicBezTo>
                <a:cubicBezTo>
                  <a:pt x="470602" y="2126219"/>
                  <a:pt x="505867" y="2123179"/>
                  <a:pt x="547212" y="2123179"/>
                </a:cubicBezTo>
                <a:close/>
                <a:moveTo>
                  <a:pt x="558156" y="0"/>
                </a:moveTo>
                <a:cubicBezTo>
                  <a:pt x="689486" y="0"/>
                  <a:pt x="803793" y="9728"/>
                  <a:pt x="901075" y="29184"/>
                </a:cubicBezTo>
                <a:cubicBezTo>
                  <a:pt x="998357" y="48640"/>
                  <a:pt x="1079831" y="82689"/>
                  <a:pt x="1145496" y="131330"/>
                </a:cubicBezTo>
                <a:cubicBezTo>
                  <a:pt x="1211161" y="179971"/>
                  <a:pt x="1259802" y="245636"/>
                  <a:pt x="1291419" y="328326"/>
                </a:cubicBezTo>
                <a:cubicBezTo>
                  <a:pt x="1323036" y="411016"/>
                  <a:pt x="1338844" y="514378"/>
                  <a:pt x="1338844" y="638413"/>
                </a:cubicBezTo>
                <a:cubicBezTo>
                  <a:pt x="1338844" y="738127"/>
                  <a:pt x="1330332" y="821424"/>
                  <a:pt x="1313307" y="888306"/>
                </a:cubicBezTo>
                <a:cubicBezTo>
                  <a:pt x="1296283" y="955187"/>
                  <a:pt x="1271963" y="1013556"/>
                  <a:pt x="1240346" y="1063413"/>
                </a:cubicBezTo>
                <a:cubicBezTo>
                  <a:pt x="1208729" y="1113270"/>
                  <a:pt x="1170424" y="1157655"/>
                  <a:pt x="1125432" y="1196568"/>
                </a:cubicBezTo>
                <a:cubicBezTo>
                  <a:pt x="1080439" y="1235481"/>
                  <a:pt x="1028758" y="1275610"/>
                  <a:pt x="970388" y="1316955"/>
                </a:cubicBezTo>
                <a:cubicBezTo>
                  <a:pt x="916883" y="1355867"/>
                  <a:pt x="871890" y="1391740"/>
                  <a:pt x="835409" y="1424573"/>
                </a:cubicBezTo>
                <a:cubicBezTo>
                  <a:pt x="798929" y="1457405"/>
                  <a:pt x="769744" y="1489022"/>
                  <a:pt x="747856" y="1519423"/>
                </a:cubicBezTo>
                <a:cubicBezTo>
                  <a:pt x="725967" y="1549823"/>
                  <a:pt x="710767" y="1581440"/>
                  <a:pt x="702255" y="1614273"/>
                </a:cubicBezTo>
                <a:cubicBezTo>
                  <a:pt x="693743" y="1647105"/>
                  <a:pt x="689486" y="1684194"/>
                  <a:pt x="689486" y="1725539"/>
                </a:cubicBezTo>
                <a:lnTo>
                  <a:pt x="689486" y="1834981"/>
                </a:lnTo>
                <a:lnTo>
                  <a:pt x="401289" y="1834981"/>
                </a:lnTo>
                <a:lnTo>
                  <a:pt x="401289" y="1674466"/>
                </a:lnTo>
                <a:cubicBezTo>
                  <a:pt x="401289" y="1628257"/>
                  <a:pt x="406153" y="1584480"/>
                  <a:pt x="415881" y="1543135"/>
                </a:cubicBezTo>
                <a:cubicBezTo>
                  <a:pt x="425609" y="1501790"/>
                  <a:pt x="442633" y="1460446"/>
                  <a:pt x="466954" y="1419101"/>
                </a:cubicBezTo>
                <a:cubicBezTo>
                  <a:pt x="491274" y="1377756"/>
                  <a:pt x="524715" y="1334587"/>
                  <a:pt x="567276" y="1289594"/>
                </a:cubicBezTo>
                <a:cubicBezTo>
                  <a:pt x="609837" y="1244601"/>
                  <a:pt x="663950" y="1195352"/>
                  <a:pt x="729615" y="1141847"/>
                </a:cubicBezTo>
                <a:cubicBezTo>
                  <a:pt x="785552" y="1098070"/>
                  <a:pt x="831153" y="1059157"/>
                  <a:pt x="866418" y="1025109"/>
                </a:cubicBezTo>
                <a:cubicBezTo>
                  <a:pt x="901683" y="991060"/>
                  <a:pt x="929043" y="956403"/>
                  <a:pt x="948500" y="921139"/>
                </a:cubicBezTo>
                <a:cubicBezTo>
                  <a:pt x="967956" y="885874"/>
                  <a:pt x="981332" y="848785"/>
                  <a:pt x="988629" y="809872"/>
                </a:cubicBezTo>
                <a:cubicBezTo>
                  <a:pt x="995925" y="770960"/>
                  <a:pt x="999573" y="724750"/>
                  <a:pt x="999573" y="671245"/>
                </a:cubicBezTo>
                <a:cubicBezTo>
                  <a:pt x="999573" y="595852"/>
                  <a:pt x="991669" y="533227"/>
                  <a:pt x="975860" y="483370"/>
                </a:cubicBezTo>
                <a:cubicBezTo>
                  <a:pt x="960052" y="433512"/>
                  <a:pt x="933908" y="394600"/>
                  <a:pt x="897427" y="366631"/>
                </a:cubicBezTo>
                <a:cubicBezTo>
                  <a:pt x="860946" y="338662"/>
                  <a:pt x="812305" y="319206"/>
                  <a:pt x="751504" y="308262"/>
                </a:cubicBezTo>
                <a:cubicBezTo>
                  <a:pt x="690702" y="297318"/>
                  <a:pt x="615309" y="291846"/>
                  <a:pt x="525323" y="291846"/>
                </a:cubicBezTo>
                <a:cubicBezTo>
                  <a:pt x="440201" y="291846"/>
                  <a:pt x="348999" y="298534"/>
                  <a:pt x="251717" y="311910"/>
                </a:cubicBezTo>
                <a:cubicBezTo>
                  <a:pt x="154435" y="325286"/>
                  <a:pt x="70530" y="345351"/>
                  <a:pt x="0" y="372103"/>
                </a:cubicBezTo>
                <a:lnTo>
                  <a:pt x="0" y="80257"/>
                </a:lnTo>
                <a:cubicBezTo>
                  <a:pt x="58369" y="60801"/>
                  <a:pt x="134371" y="42561"/>
                  <a:pt x="228005" y="25536"/>
                </a:cubicBezTo>
                <a:cubicBezTo>
                  <a:pt x="321639" y="8512"/>
                  <a:pt x="431689" y="0"/>
                  <a:pt x="558156" y="0"/>
                </a:cubicBezTo>
                <a:close/>
              </a:path>
            </a:pathLst>
          </a:custGeom>
          <a:noFill/>
          <a:ln>
            <a:solidFill>
              <a:srgbClr val="2E8BF0">
                <a:alpha val="38000"/>
              </a:srgbClr>
            </a:solidFill>
          </a:ln>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8700" dirty="0">
              <a:latin typeface="+mj-ea"/>
              <a:ea typeface="+mj-ea"/>
            </a:endParaRPr>
          </a:p>
        </p:txBody>
      </p:sp>
      <p:grpSp>
        <p:nvGrpSpPr>
          <p:cNvPr id="25" name="1-6"/>
          <p:cNvGrpSpPr/>
          <p:nvPr/>
        </p:nvGrpSpPr>
        <p:grpSpPr>
          <a:xfrm>
            <a:off x="10820401" y="1689100"/>
            <a:ext cx="1371600" cy="5168901"/>
            <a:chOff x="10820401" y="1689100"/>
            <a:chExt cx="1371600" cy="5168901"/>
          </a:xfrm>
        </p:grpSpPr>
        <p:sp>
          <p:nvSpPr>
            <p:cNvPr id="24" name="1-6-1"/>
            <p:cNvSpPr/>
            <p:nvPr/>
          </p:nvSpPr>
          <p:spPr>
            <a:xfrm>
              <a:off x="10820401" y="1689100"/>
              <a:ext cx="1371600" cy="5168900"/>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3" name="1-6-2"/>
            <p:cNvSpPr/>
            <p:nvPr/>
          </p:nvSpPr>
          <p:spPr>
            <a:xfrm>
              <a:off x="10820401" y="3494888"/>
              <a:ext cx="1371599" cy="3363112"/>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alpha val="78000"/>
              </a:srgbClr>
            </a:solidFill>
            <a:ln>
              <a:solidFill>
                <a:srgbClr val="2E8BF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2" name="1-6-3"/>
            <p:cNvSpPr/>
            <p:nvPr/>
          </p:nvSpPr>
          <p:spPr>
            <a:xfrm>
              <a:off x="10820401" y="4940300"/>
              <a:ext cx="1371599" cy="1917701"/>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6" name="1-7"/>
          <p:cNvGrpSpPr/>
          <p:nvPr/>
        </p:nvGrpSpPr>
        <p:grpSpPr>
          <a:xfrm flipH="1">
            <a:off x="0" y="1689099"/>
            <a:ext cx="1371600" cy="5168901"/>
            <a:chOff x="10820401" y="1689100"/>
            <a:chExt cx="1371600" cy="5168901"/>
          </a:xfrm>
        </p:grpSpPr>
        <p:sp>
          <p:nvSpPr>
            <p:cNvPr id="27" name="1-7-1"/>
            <p:cNvSpPr/>
            <p:nvPr/>
          </p:nvSpPr>
          <p:spPr>
            <a:xfrm>
              <a:off x="10820401" y="1689100"/>
              <a:ext cx="1371600" cy="5168900"/>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8" name="1-7-2"/>
            <p:cNvSpPr/>
            <p:nvPr/>
          </p:nvSpPr>
          <p:spPr>
            <a:xfrm>
              <a:off x="10820401" y="3494888"/>
              <a:ext cx="1371599" cy="3363112"/>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alpha val="78000"/>
              </a:srgbClr>
            </a:solidFill>
            <a:ln>
              <a:solidFill>
                <a:srgbClr val="2E8BF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9" name="1-7-3"/>
            <p:cNvSpPr/>
            <p:nvPr/>
          </p:nvSpPr>
          <p:spPr>
            <a:xfrm>
              <a:off x="10820401" y="4940300"/>
              <a:ext cx="1371599" cy="1917701"/>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1-1"/>
          <p:cNvCxnSpPr/>
          <p:nvPr/>
        </p:nvCxnSpPr>
        <p:spPr>
          <a:xfrm flipH="1" flipV="1">
            <a:off x="4080070" y="2361690"/>
            <a:ext cx="1286711" cy="564390"/>
          </a:xfrm>
          <a:prstGeom prst="straightConnector1">
            <a:avLst/>
          </a:prstGeom>
          <a:ln>
            <a:solidFill>
              <a:srgbClr val="2E8BF0">
                <a:alpha val="95000"/>
              </a:srgbClr>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42" name="1-2"/>
          <p:cNvCxnSpPr/>
          <p:nvPr/>
        </p:nvCxnSpPr>
        <p:spPr>
          <a:xfrm flipH="1">
            <a:off x="3898313" y="3278809"/>
            <a:ext cx="1308724" cy="729903"/>
          </a:xfrm>
          <a:prstGeom prst="straightConnector1">
            <a:avLst/>
          </a:prstGeom>
          <a:ln>
            <a:solidFill>
              <a:srgbClr val="2E8BF0">
                <a:alpha val="95000"/>
              </a:srgbClr>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40" name="1-3"/>
          <p:cNvCxnSpPr/>
          <p:nvPr/>
        </p:nvCxnSpPr>
        <p:spPr>
          <a:xfrm>
            <a:off x="6196482" y="3398048"/>
            <a:ext cx="0" cy="1361670"/>
          </a:xfrm>
          <a:prstGeom prst="straightConnector1">
            <a:avLst/>
          </a:prstGeom>
          <a:ln>
            <a:solidFill>
              <a:srgbClr val="2E8BF0">
                <a:alpha val="95000"/>
              </a:srgbClr>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36" name="1-4"/>
          <p:cNvCxnSpPr/>
          <p:nvPr/>
        </p:nvCxnSpPr>
        <p:spPr>
          <a:xfrm>
            <a:off x="6676239" y="3278809"/>
            <a:ext cx="1735061" cy="800074"/>
          </a:xfrm>
          <a:prstGeom prst="straightConnector1">
            <a:avLst/>
          </a:prstGeom>
          <a:ln>
            <a:solidFill>
              <a:srgbClr val="2E8BF0">
                <a:alpha val="95000"/>
              </a:srgbClr>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35" name="1-5"/>
          <p:cNvCxnSpPr/>
          <p:nvPr/>
        </p:nvCxnSpPr>
        <p:spPr>
          <a:xfrm flipV="1">
            <a:off x="6883400" y="2362200"/>
            <a:ext cx="1219200" cy="488385"/>
          </a:xfrm>
          <a:prstGeom prst="straightConnector1">
            <a:avLst/>
          </a:prstGeom>
          <a:ln>
            <a:solidFill>
              <a:srgbClr val="2E8BF0">
                <a:alpha val="95000"/>
              </a:srgbClr>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32" name="1-6"/>
          <p:cNvSpPr txBox="1"/>
          <p:nvPr/>
        </p:nvSpPr>
        <p:spPr>
          <a:xfrm>
            <a:off x="5019638" y="2737536"/>
            <a:ext cx="2152724" cy="872429"/>
          </a:xfrm>
          <a:prstGeom prst="roundRect">
            <a:avLst>
              <a:gd name="adj" fmla="val 27935"/>
            </a:avLst>
          </a:prstGeom>
          <a:solidFill>
            <a:schemeClr val="bg1"/>
          </a:solidFill>
          <a:ln>
            <a:noFill/>
          </a:ln>
          <a:effectLst>
            <a:outerShdw blurRad="317500" sx="101000" sy="101000" algn="ctr" rotWithShape="0">
              <a:srgbClr val="2E8BF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en-US"/>
            </a:defPPr>
            <a:lvl1pPr algn="ctr">
              <a:defRPr>
                <a:solidFill>
                  <a:srgbClr val="FFFFFF"/>
                </a:solidFill>
                <a:latin typeface="思源黑体 CN Bold" panose="020B0800000000000000" pitchFamily="34" charset="-122"/>
                <a:ea typeface="思源黑体 CN Bold"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sz="7500" dirty="0">
              <a:solidFill>
                <a:srgbClr val="595959"/>
              </a:solidFill>
              <a:latin typeface="+mn-lt"/>
              <a:ea typeface="+mn-ea"/>
              <a:sym typeface="+mn-lt"/>
            </a:endParaRPr>
          </a:p>
        </p:txBody>
      </p:sp>
      <p:grpSp>
        <p:nvGrpSpPr>
          <p:cNvPr id="17" name="1-7"/>
          <p:cNvGrpSpPr/>
          <p:nvPr/>
        </p:nvGrpSpPr>
        <p:grpSpPr>
          <a:xfrm>
            <a:off x="1858964" y="1777598"/>
            <a:ext cx="2152724" cy="872429"/>
            <a:chOff x="1858964" y="1777598"/>
            <a:chExt cx="2152724" cy="872429"/>
          </a:xfrm>
        </p:grpSpPr>
        <p:sp>
          <p:nvSpPr>
            <p:cNvPr id="18" name="1-7-1"/>
            <p:cNvSpPr txBox="1"/>
            <p:nvPr/>
          </p:nvSpPr>
          <p:spPr>
            <a:xfrm>
              <a:off x="1858964" y="1777598"/>
              <a:ext cx="2152724" cy="872429"/>
            </a:xfrm>
            <a:prstGeom prst="roundRect">
              <a:avLst>
                <a:gd name="adj" fmla="val 50000"/>
              </a:avLst>
            </a:prstGeom>
            <a:solidFill>
              <a:schemeClr val="bg1"/>
            </a:solidFill>
            <a:ln>
              <a:noFill/>
            </a:ln>
            <a:effectLst>
              <a:outerShdw blurRad="152400" sx="102000" sy="102000" algn="ctr" rotWithShape="0">
                <a:srgbClr val="2E8BF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en-US"/>
              </a:defPPr>
              <a:lvl1pPr algn="ctr">
                <a:defRPr>
                  <a:solidFill>
                    <a:srgbClr val="FFFFFF"/>
                  </a:solidFill>
                  <a:latin typeface="思源黑体 CN Bold" panose="020B0800000000000000" pitchFamily="34" charset="-122"/>
                  <a:ea typeface="思源黑体 CN Bold"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sz="7500" dirty="0">
                <a:solidFill>
                  <a:schemeClr val="tx1">
                    <a:lumMod val="50000"/>
                    <a:lumOff val="50000"/>
                  </a:schemeClr>
                </a:solidFill>
                <a:latin typeface="+mn-lt"/>
                <a:ea typeface="+mn-ea"/>
                <a:sym typeface="+mn-lt"/>
              </a:endParaRPr>
            </a:p>
          </p:txBody>
        </p:sp>
        <p:sp>
          <p:nvSpPr>
            <p:cNvPr id="12" name="1-7-2"/>
            <p:cNvSpPr txBox="1"/>
            <p:nvPr/>
          </p:nvSpPr>
          <p:spPr>
            <a:xfrm>
              <a:off x="2259500" y="1849097"/>
              <a:ext cx="1351652" cy="729430"/>
            </a:xfrm>
            <a:prstGeom prst="rect">
              <a:avLst/>
            </a:prstGeom>
            <a:noFill/>
          </p:spPr>
          <p:txBody>
            <a:bodyPr wrap="none">
              <a:spAutoFit/>
            </a:bodyPr>
            <a:lstStyle>
              <a:defPPr>
                <a:defRPr lang="en-US"/>
              </a:defPPr>
              <a:lvl1pPr algn="just">
                <a:lnSpc>
                  <a:spcPct val="150000"/>
                </a:lnSpc>
                <a:spcBef>
                  <a:spcPct val="30000"/>
                </a:spcBef>
                <a:defRPr sz="1600" spc="300">
                  <a:solidFill>
                    <a:srgbClr val="464646"/>
                  </a:solidFill>
                  <a:latin typeface="思源黑体 CN Regular" panose="020B0500000000000000" pitchFamily="34" charset="-122"/>
                  <a:ea typeface="思源黑体 CN Regular" panose="020B0500000000000000" pitchFamily="34" charset="-122"/>
                </a:defRPr>
              </a:lvl1pPr>
            </a:lstStyle>
            <a:p>
              <a:pPr algn="ctr">
                <a:lnSpc>
                  <a:spcPct val="100000"/>
                </a:lnSpc>
              </a:pPr>
              <a:r>
                <a:rPr lang="zh-CN" altLang="en-US" sz="1800" b="1" dirty="0">
                  <a:solidFill>
                    <a:schemeClr val="tx1">
                      <a:lumMod val="50000"/>
                      <a:lumOff val="50000"/>
                    </a:schemeClr>
                  </a:solidFill>
                  <a:latin typeface="+mn-lt"/>
                  <a:ea typeface="+mn-ea"/>
                  <a:cs typeface="+mn-ea"/>
                  <a:sym typeface="+mn-lt"/>
                </a:rPr>
                <a:t>人</a:t>
              </a:r>
              <a:endParaRPr lang="en-US" altLang="zh-CN" sz="1800" b="1" dirty="0">
                <a:solidFill>
                  <a:schemeClr val="tx1">
                    <a:lumMod val="50000"/>
                    <a:lumOff val="50000"/>
                  </a:schemeClr>
                </a:solidFill>
                <a:latin typeface="+mn-lt"/>
                <a:ea typeface="+mn-ea"/>
                <a:cs typeface="+mn-ea"/>
                <a:sym typeface="+mn-lt"/>
              </a:endParaRPr>
            </a:p>
            <a:p>
              <a:pPr algn="ctr">
                <a:lnSpc>
                  <a:spcPct val="100000"/>
                </a:lnSpc>
              </a:pPr>
              <a:r>
                <a:rPr lang="en-US" altLang="zh-CN" sz="1800" b="1" dirty="0">
                  <a:solidFill>
                    <a:schemeClr val="tx1">
                      <a:lumMod val="50000"/>
                      <a:lumOff val="50000"/>
                    </a:schemeClr>
                  </a:solidFill>
                  <a:latin typeface="+mn-lt"/>
                  <a:ea typeface="+mn-ea"/>
                  <a:cs typeface="+mn-ea"/>
                  <a:sym typeface="+mn-lt"/>
                </a:rPr>
                <a:t>PEOPLE</a:t>
              </a:r>
              <a:endParaRPr lang="zh-CN" altLang="en-US" sz="1800" b="1" dirty="0">
                <a:solidFill>
                  <a:schemeClr val="tx1">
                    <a:lumMod val="50000"/>
                    <a:lumOff val="50000"/>
                  </a:schemeClr>
                </a:solidFill>
                <a:latin typeface="+mn-lt"/>
                <a:ea typeface="+mn-ea"/>
                <a:cs typeface="+mn-ea"/>
                <a:sym typeface="+mn-lt"/>
              </a:endParaRPr>
            </a:p>
          </p:txBody>
        </p:sp>
      </p:grpSp>
      <p:sp>
        <p:nvSpPr>
          <p:cNvPr id="20" name="1-8"/>
          <p:cNvSpPr txBox="1"/>
          <p:nvPr/>
        </p:nvSpPr>
        <p:spPr>
          <a:xfrm>
            <a:off x="1536959" y="3720805"/>
            <a:ext cx="2152724" cy="872429"/>
          </a:xfrm>
          <a:prstGeom prst="roundRect">
            <a:avLst>
              <a:gd name="adj" fmla="val 50000"/>
            </a:avLst>
          </a:prstGeom>
          <a:noFill/>
          <a:ln>
            <a:solidFill>
              <a:srgbClr val="2E8BF0">
                <a:alpha val="59000"/>
              </a:srgbClr>
            </a:solidFill>
          </a:ln>
          <a:effectLst>
            <a:outerShdw blurRad="444500" sx="101000" sy="101000" algn="ctr" rotWithShape="0">
              <a:schemeClr val="bg1">
                <a:lumMod val="75000"/>
                <a:alpha val="9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en-US"/>
            </a:defPPr>
            <a:lvl1pPr algn="ctr">
              <a:defRPr>
                <a:solidFill>
                  <a:srgbClr val="FFFFFF"/>
                </a:solidFill>
                <a:latin typeface="思源黑体 CN Bold" panose="020B0800000000000000" pitchFamily="34" charset="-122"/>
                <a:ea typeface="思源黑体 CN Bold"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sz="7500" dirty="0">
              <a:solidFill>
                <a:srgbClr val="595959"/>
              </a:solidFill>
              <a:latin typeface="+mn-lt"/>
              <a:ea typeface="+mn-ea"/>
              <a:sym typeface="+mn-lt"/>
            </a:endParaRPr>
          </a:p>
        </p:txBody>
      </p:sp>
      <p:sp>
        <p:nvSpPr>
          <p:cNvPr id="7" name="1-9"/>
          <p:cNvSpPr txBox="1"/>
          <p:nvPr/>
        </p:nvSpPr>
        <p:spPr>
          <a:xfrm>
            <a:off x="1822079" y="3792304"/>
            <a:ext cx="1582484" cy="729430"/>
          </a:xfrm>
          <a:prstGeom prst="rect">
            <a:avLst/>
          </a:prstGeom>
        </p:spPr>
        <p:txBody>
          <a:bodyPr wrap="none">
            <a:spAutoFit/>
          </a:bodyPr>
          <a:lstStyle>
            <a:defPPr>
              <a:defRPr lang="en-US"/>
            </a:defPPr>
            <a:lvl1pPr algn="just">
              <a:lnSpc>
                <a:spcPct val="150000"/>
              </a:lnSpc>
              <a:spcBef>
                <a:spcPct val="30000"/>
              </a:spcBef>
              <a:defRPr sz="1600" spc="300">
                <a:solidFill>
                  <a:srgbClr val="464646"/>
                </a:solidFill>
                <a:latin typeface="思源黑体 CN Regular" panose="020B0500000000000000" pitchFamily="34" charset="-122"/>
                <a:ea typeface="思源黑体 CN Regular" panose="020B0500000000000000" pitchFamily="34" charset="-122"/>
              </a:defRPr>
            </a:lvl1pPr>
          </a:lstStyle>
          <a:p>
            <a:pPr algn="ctr">
              <a:lnSpc>
                <a:spcPct val="100000"/>
              </a:lnSpc>
            </a:pPr>
            <a:r>
              <a:rPr lang="zh-CN" altLang="en-US" sz="1800" b="1" dirty="0">
                <a:solidFill>
                  <a:srgbClr val="2E8BF0"/>
                </a:solidFill>
                <a:latin typeface="+mn-lt"/>
                <a:ea typeface="+mn-ea"/>
                <a:cs typeface="+mn-ea"/>
                <a:sym typeface="+mn-lt"/>
              </a:rPr>
              <a:t>目标</a:t>
            </a:r>
            <a:r>
              <a:rPr lang="zh-CN" altLang="en-US" dirty="0">
                <a:latin typeface="+mn-lt"/>
                <a:ea typeface="+mn-ea"/>
                <a:cs typeface="+mn-ea"/>
                <a:sym typeface="+mn-lt"/>
              </a:rPr>
              <a:t> </a:t>
            </a:r>
            <a:endParaRPr lang="en-US" altLang="zh-CN" dirty="0">
              <a:latin typeface="+mn-lt"/>
              <a:ea typeface="+mn-ea"/>
              <a:cs typeface="+mn-ea"/>
              <a:sym typeface="+mn-lt"/>
            </a:endParaRPr>
          </a:p>
          <a:p>
            <a:pPr algn="ctr">
              <a:lnSpc>
                <a:spcPct val="100000"/>
              </a:lnSpc>
            </a:pPr>
            <a:r>
              <a:rPr lang="en-US" altLang="zh-CN" sz="1800" b="1" dirty="0">
                <a:solidFill>
                  <a:srgbClr val="2E8BF0"/>
                </a:solidFill>
                <a:latin typeface="+mn-lt"/>
                <a:ea typeface="+mn-ea"/>
                <a:cs typeface="+mn-ea"/>
                <a:sym typeface="+mn-lt"/>
              </a:rPr>
              <a:t>PURPOSE</a:t>
            </a:r>
            <a:endParaRPr lang="zh-CN" altLang="en-US" sz="1800" b="1" dirty="0">
              <a:solidFill>
                <a:srgbClr val="2E8BF0"/>
              </a:solidFill>
              <a:latin typeface="+mn-lt"/>
              <a:ea typeface="+mn-ea"/>
              <a:cs typeface="+mn-ea"/>
              <a:sym typeface="+mn-lt"/>
            </a:endParaRPr>
          </a:p>
        </p:txBody>
      </p:sp>
      <p:sp>
        <p:nvSpPr>
          <p:cNvPr id="19" name="1-10"/>
          <p:cNvSpPr txBox="1"/>
          <p:nvPr/>
        </p:nvSpPr>
        <p:spPr>
          <a:xfrm>
            <a:off x="5002941" y="4968620"/>
            <a:ext cx="2152724" cy="872429"/>
          </a:xfrm>
          <a:prstGeom prst="roundRect">
            <a:avLst>
              <a:gd name="adj" fmla="val 50000"/>
            </a:avLst>
          </a:prstGeom>
          <a:solidFill>
            <a:schemeClr val="bg1"/>
          </a:solidFill>
          <a:ln>
            <a:noFill/>
          </a:ln>
          <a:effectLst>
            <a:outerShdw blurRad="152400" sx="102000" sy="102000" algn="ctr" rotWithShape="0">
              <a:srgbClr val="2E8BF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en-US"/>
            </a:defPPr>
            <a:lvl1pPr algn="ctr">
              <a:defRPr>
                <a:solidFill>
                  <a:srgbClr val="FFFFFF"/>
                </a:solidFill>
                <a:latin typeface="思源黑体 CN Bold" panose="020B0800000000000000" pitchFamily="34" charset="-122"/>
                <a:ea typeface="思源黑体 CN Bold"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sz="7500" dirty="0">
              <a:solidFill>
                <a:srgbClr val="595959"/>
              </a:solidFill>
              <a:latin typeface="+mn-lt"/>
              <a:ea typeface="+mn-ea"/>
              <a:sym typeface="+mn-lt"/>
            </a:endParaRPr>
          </a:p>
        </p:txBody>
      </p:sp>
      <p:sp>
        <p:nvSpPr>
          <p:cNvPr id="10" name="1-11"/>
          <p:cNvSpPr txBox="1"/>
          <p:nvPr/>
        </p:nvSpPr>
        <p:spPr>
          <a:xfrm>
            <a:off x="5454773" y="5040119"/>
            <a:ext cx="1249060" cy="729430"/>
          </a:xfrm>
          <a:prstGeom prst="rect">
            <a:avLst/>
          </a:prstGeom>
        </p:spPr>
        <p:txBody>
          <a:bodyPr wrap="none">
            <a:spAutoFit/>
          </a:bodyPr>
          <a:lstStyle>
            <a:defPPr>
              <a:defRPr lang="en-US"/>
            </a:defPPr>
            <a:lvl1pPr algn="just">
              <a:lnSpc>
                <a:spcPct val="150000"/>
              </a:lnSpc>
              <a:spcBef>
                <a:spcPct val="30000"/>
              </a:spcBef>
              <a:defRPr sz="1600" spc="300">
                <a:solidFill>
                  <a:srgbClr val="464646"/>
                </a:solidFill>
                <a:latin typeface="思源黑体 CN Regular" panose="020B0500000000000000" pitchFamily="34" charset="-122"/>
                <a:ea typeface="思源黑体 CN Regular" panose="020B0500000000000000" pitchFamily="34" charset="-122"/>
              </a:defRPr>
            </a:lvl1pPr>
          </a:lstStyle>
          <a:p>
            <a:pPr algn="ctr">
              <a:lnSpc>
                <a:spcPct val="100000"/>
              </a:lnSpc>
            </a:pPr>
            <a:r>
              <a:rPr lang="zh-CN" altLang="en-US" sz="1800" b="1" dirty="0">
                <a:solidFill>
                  <a:schemeClr val="tx1">
                    <a:lumMod val="50000"/>
                    <a:lumOff val="50000"/>
                  </a:schemeClr>
                </a:solidFill>
                <a:latin typeface="+mn-lt"/>
                <a:ea typeface="+mn-ea"/>
                <a:cs typeface="+mn-ea"/>
                <a:sym typeface="+mn-lt"/>
              </a:rPr>
              <a:t>职权</a:t>
            </a:r>
            <a:endParaRPr lang="en-US" altLang="zh-CN" sz="1800" b="1" dirty="0">
              <a:solidFill>
                <a:schemeClr val="tx1">
                  <a:lumMod val="50000"/>
                  <a:lumOff val="50000"/>
                </a:schemeClr>
              </a:solidFill>
              <a:latin typeface="+mn-lt"/>
              <a:ea typeface="+mn-ea"/>
              <a:cs typeface="+mn-ea"/>
              <a:sym typeface="+mn-lt"/>
            </a:endParaRPr>
          </a:p>
          <a:p>
            <a:pPr algn="ctr">
              <a:lnSpc>
                <a:spcPct val="100000"/>
              </a:lnSpc>
            </a:pPr>
            <a:r>
              <a:rPr lang="en-US" altLang="zh-CN" sz="1800" b="1" dirty="0">
                <a:solidFill>
                  <a:schemeClr val="tx1">
                    <a:lumMod val="50000"/>
                    <a:lumOff val="50000"/>
                  </a:schemeClr>
                </a:solidFill>
                <a:latin typeface="+mn-lt"/>
                <a:ea typeface="+mn-ea"/>
                <a:cs typeface="+mn-ea"/>
                <a:sym typeface="+mn-lt"/>
              </a:rPr>
              <a:t>POWER</a:t>
            </a:r>
            <a:endParaRPr lang="zh-CN" altLang="en-US" sz="1800" b="1" dirty="0">
              <a:solidFill>
                <a:schemeClr val="tx1">
                  <a:lumMod val="50000"/>
                  <a:lumOff val="50000"/>
                </a:schemeClr>
              </a:solidFill>
              <a:latin typeface="+mn-lt"/>
              <a:ea typeface="+mn-ea"/>
              <a:cs typeface="+mn-ea"/>
              <a:sym typeface="+mn-lt"/>
            </a:endParaRPr>
          </a:p>
        </p:txBody>
      </p:sp>
      <p:sp>
        <p:nvSpPr>
          <p:cNvPr id="23" name="1-12"/>
          <p:cNvSpPr txBox="1"/>
          <p:nvPr/>
        </p:nvSpPr>
        <p:spPr>
          <a:xfrm>
            <a:off x="8548346" y="3720805"/>
            <a:ext cx="2152724" cy="872429"/>
          </a:xfrm>
          <a:prstGeom prst="roundRect">
            <a:avLst>
              <a:gd name="adj" fmla="val 50000"/>
            </a:avLst>
          </a:prstGeom>
          <a:solidFill>
            <a:schemeClr val="bg1"/>
          </a:solidFill>
          <a:ln>
            <a:noFill/>
          </a:ln>
          <a:effectLst>
            <a:outerShdw blurRad="152400" sx="102000" sy="102000" algn="ctr" rotWithShape="0">
              <a:srgbClr val="2E8BF0">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en-US"/>
            </a:defPPr>
            <a:lvl1pPr algn="ctr">
              <a:defRPr>
                <a:solidFill>
                  <a:srgbClr val="FFFFFF"/>
                </a:solidFill>
                <a:latin typeface="思源黑体 CN Bold" panose="020B0800000000000000" pitchFamily="34" charset="-122"/>
                <a:ea typeface="思源黑体 CN Bold"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sz="7500" dirty="0">
              <a:solidFill>
                <a:srgbClr val="595959"/>
              </a:solidFill>
              <a:latin typeface="+mn-lt"/>
              <a:ea typeface="+mn-ea"/>
              <a:sym typeface="+mn-lt"/>
            </a:endParaRPr>
          </a:p>
        </p:txBody>
      </p:sp>
      <p:sp>
        <p:nvSpPr>
          <p:cNvPr id="9" name="1-13"/>
          <p:cNvSpPr txBox="1"/>
          <p:nvPr/>
        </p:nvSpPr>
        <p:spPr>
          <a:xfrm>
            <a:off x="9042096" y="3792304"/>
            <a:ext cx="1159292" cy="729430"/>
          </a:xfrm>
          <a:prstGeom prst="rect">
            <a:avLst/>
          </a:prstGeom>
        </p:spPr>
        <p:txBody>
          <a:bodyPr wrap="none">
            <a:spAutoFit/>
          </a:bodyPr>
          <a:lstStyle>
            <a:defPPr>
              <a:defRPr lang="en-US"/>
            </a:defPPr>
            <a:lvl1pPr algn="just">
              <a:lnSpc>
                <a:spcPct val="150000"/>
              </a:lnSpc>
              <a:spcBef>
                <a:spcPct val="30000"/>
              </a:spcBef>
              <a:defRPr sz="1600" spc="300">
                <a:solidFill>
                  <a:srgbClr val="464646"/>
                </a:solidFill>
                <a:latin typeface="思源黑体 CN Regular" panose="020B0500000000000000" pitchFamily="34" charset="-122"/>
                <a:ea typeface="思源黑体 CN Regular" panose="020B0500000000000000" pitchFamily="34" charset="-122"/>
              </a:defRPr>
            </a:lvl1pPr>
          </a:lstStyle>
          <a:p>
            <a:pPr algn="ctr">
              <a:lnSpc>
                <a:spcPct val="100000"/>
              </a:lnSpc>
            </a:pPr>
            <a:r>
              <a:rPr lang="zh-CN" altLang="en-US" sz="1800" b="1" dirty="0">
                <a:solidFill>
                  <a:schemeClr val="tx1">
                    <a:lumMod val="50000"/>
                    <a:lumOff val="50000"/>
                  </a:schemeClr>
                </a:solidFill>
                <a:latin typeface="+mn-lt"/>
                <a:ea typeface="+mn-ea"/>
                <a:cs typeface="+mn-ea"/>
                <a:sym typeface="+mn-lt"/>
              </a:rPr>
              <a:t>计划</a:t>
            </a:r>
            <a:endParaRPr lang="en-US" altLang="zh-CN" sz="1800" b="1" dirty="0">
              <a:solidFill>
                <a:schemeClr val="tx1">
                  <a:lumMod val="50000"/>
                  <a:lumOff val="50000"/>
                </a:schemeClr>
              </a:solidFill>
              <a:latin typeface="+mn-lt"/>
              <a:ea typeface="+mn-ea"/>
              <a:cs typeface="+mn-ea"/>
              <a:sym typeface="+mn-lt"/>
            </a:endParaRPr>
          </a:p>
          <a:p>
            <a:pPr algn="ctr">
              <a:lnSpc>
                <a:spcPct val="100000"/>
              </a:lnSpc>
            </a:pPr>
            <a:r>
              <a:rPr lang="en-US" altLang="zh-CN" sz="1800" b="1" dirty="0">
                <a:solidFill>
                  <a:schemeClr val="tx1">
                    <a:lumMod val="50000"/>
                    <a:lumOff val="50000"/>
                  </a:schemeClr>
                </a:solidFill>
                <a:latin typeface="+mn-lt"/>
                <a:ea typeface="+mn-ea"/>
                <a:cs typeface="+mn-ea"/>
                <a:sym typeface="+mn-lt"/>
              </a:rPr>
              <a:t>PLANE</a:t>
            </a:r>
            <a:endParaRPr lang="zh-CN" altLang="en-US" sz="1800" b="1" dirty="0">
              <a:solidFill>
                <a:schemeClr val="tx1">
                  <a:lumMod val="50000"/>
                  <a:lumOff val="50000"/>
                </a:schemeClr>
              </a:solidFill>
              <a:latin typeface="+mn-lt"/>
              <a:ea typeface="+mn-ea"/>
              <a:cs typeface="+mn-ea"/>
              <a:sym typeface="+mn-lt"/>
            </a:endParaRPr>
          </a:p>
        </p:txBody>
      </p:sp>
      <p:sp>
        <p:nvSpPr>
          <p:cNvPr id="21" name="1-14"/>
          <p:cNvSpPr txBox="1"/>
          <p:nvPr/>
        </p:nvSpPr>
        <p:spPr>
          <a:xfrm>
            <a:off x="8227255" y="1777598"/>
            <a:ext cx="2152724" cy="872429"/>
          </a:xfrm>
          <a:prstGeom prst="roundRect">
            <a:avLst>
              <a:gd name="adj" fmla="val 50000"/>
            </a:avLst>
          </a:prstGeom>
          <a:noFill/>
          <a:ln>
            <a:solidFill>
              <a:srgbClr val="2E8BF0">
                <a:alpha val="59000"/>
              </a:srgbClr>
            </a:solidFill>
          </a:ln>
          <a:effectLst>
            <a:outerShdw blurRad="444500" sx="101000" sy="101000" algn="ctr" rotWithShape="0">
              <a:schemeClr val="bg1">
                <a:lumMod val="75000"/>
                <a:alpha val="9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en-US"/>
            </a:defPPr>
            <a:lvl1pPr algn="ctr">
              <a:defRPr>
                <a:solidFill>
                  <a:srgbClr val="FFFFFF"/>
                </a:solidFill>
                <a:latin typeface="思源黑体 CN Bold" panose="020B0800000000000000" pitchFamily="34" charset="-122"/>
                <a:ea typeface="思源黑体 CN Bold"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sz="7500" dirty="0">
              <a:solidFill>
                <a:srgbClr val="595959"/>
              </a:solidFill>
              <a:latin typeface="+mn-lt"/>
              <a:ea typeface="+mn-ea"/>
              <a:sym typeface="+mn-lt"/>
            </a:endParaRPr>
          </a:p>
        </p:txBody>
      </p:sp>
      <p:sp>
        <p:nvSpPr>
          <p:cNvPr id="11" name="1-15"/>
          <p:cNvSpPr txBox="1"/>
          <p:nvPr/>
        </p:nvSpPr>
        <p:spPr>
          <a:xfrm>
            <a:off x="8411300" y="1849097"/>
            <a:ext cx="1784634" cy="729430"/>
          </a:xfrm>
          <a:prstGeom prst="rect">
            <a:avLst/>
          </a:prstGeom>
        </p:spPr>
        <p:txBody>
          <a:bodyPr wrap="square">
            <a:spAutoFit/>
          </a:bodyPr>
          <a:lstStyle>
            <a:defPPr>
              <a:defRPr lang="en-US"/>
            </a:defPPr>
            <a:lvl1pPr algn="just">
              <a:lnSpc>
                <a:spcPct val="150000"/>
              </a:lnSpc>
              <a:spcBef>
                <a:spcPct val="30000"/>
              </a:spcBef>
              <a:defRPr sz="1600" spc="300">
                <a:solidFill>
                  <a:srgbClr val="464646"/>
                </a:solidFill>
                <a:latin typeface="思源黑体 CN Regular" panose="020B0500000000000000" pitchFamily="34" charset="-122"/>
                <a:ea typeface="思源黑体 CN Regular" panose="020B0500000000000000" pitchFamily="34" charset="-122"/>
              </a:defRPr>
            </a:lvl1pPr>
          </a:lstStyle>
          <a:p>
            <a:pPr algn="ctr">
              <a:lnSpc>
                <a:spcPct val="100000"/>
              </a:lnSpc>
            </a:pPr>
            <a:r>
              <a:rPr lang="zh-CN" altLang="en-US" sz="1800" b="1" dirty="0">
                <a:solidFill>
                  <a:srgbClr val="2E8BF0"/>
                </a:solidFill>
                <a:latin typeface="+mn-lt"/>
                <a:ea typeface="+mn-ea"/>
                <a:cs typeface="+mn-ea"/>
                <a:sym typeface="+mn-lt"/>
              </a:rPr>
              <a:t>定位</a:t>
            </a:r>
            <a:endParaRPr lang="en-US" altLang="zh-CN" sz="1800" b="1" dirty="0">
              <a:solidFill>
                <a:srgbClr val="2E8BF0"/>
              </a:solidFill>
              <a:latin typeface="+mn-lt"/>
              <a:ea typeface="+mn-ea"/>
              <a:cs typeface="+mn-ea"/>
              <a:sym typeface="+mn-lt"/>
            </a:endParaRPr>
          </a:p>
          <a:p>
            <a:pPr algn="ctr">
              <a:lnSpc>
                <a:spcPct val="100000"/>
              </a:lnSpc>
            </a:pPr>
            <a:r>
              <a:rPr lang="en-US" altLang="zh-CN" sz="1800" b="1" dirty="0">
                <a:solidFill>
                  <a:srgbClr val="2E8BF0"/>
                </a:solidFill>
                <a:latin typeface="+mn-lt"/>
                <a:ea typeface="+mn-ea"/>
                <a:cs typeface="+mn-ea"/>
                <a:sym typeface="+mn-lt"/>
              </a:rPr>
              <a:t>PLACE</a:t>
            </a:r>
            <a:endParaRPr lang="zh-CN" altLang="en-US" sz="1800" b="1" dirty="0">
              <a:solidFill>
                <a:srgbClr val="2E8BF0"/>
              </a:solidFill>
              <a:latin typeface="+mn-lt"/>
              <a:ea typeface="+mn-ea"/>
              <a:cs typeface="+mn-ea"/>
              <a:sym typeface="+mn-lt"/>
            </a:endParaRPr>
          </a:p>
        </p:txBody>
      </p:sp>
      <p:sp>
        <p:nvSpPr>
          <p:cNvPr id="29" name="1-16"/>
          <p:cNvSpPr/>
          <p:nvPr/>
        </p:nvSpPr>
        <p:spPr>
          <a:xfrm>
            <a:off x="557719" y="-2109281"/>
            <a:ext cx="11076562" cy="11076562"/>
          </a:xfrm>
          <a:prstGeom prst="ellipse">
            <a:avLst/>
          </a:prstGeom>
          <a:noFill/>
          <a:ln w="419100" cap="rnd">
            <a:solidFill>
              <a:srgbClr val="2E8BF0">
                <a:alpha val="66000"/>
              </a:srgb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1-17"/>
          <p:cNvSpPr txBox="1"/>
          <p:nvPr/>
        </p:nvSpPr>
        <p:spPr>
          <a:xfrm>
            <a:off x="5158885" y="2850585"/>
            <a:ext cx="1874231" cy="646331"/>
          </a:xfrm>
          <a:prstGeom prst="rect">
            <a:avLst/>
          </a:prstGeom>
          <a:noFill/>
        </p:spPr>
        <p:txBody>
          <a:bodyPr wrap="none">
            <a:spAutoFit/>
          </a:bodyPr>
          <a:lstStyle/>
          <a:p>
            <a:pPr algn="ctr"/>
            <a:r>
              <a:rPr lang="zh-CN" altLang="en-US" sz="3600" spc="300" dirty="0">
                <a:solidFill>
                  <a:srgbClr val="2E8BF0"/>
                </a:solidFill>
                <a:latin typeface="优设标题黑" panose="00000500000000000000" pitchFamily="2" charset="-122"/>
                <a:ea typeface="优设标题黑" panose="00000500000000000000" pitchFamily="2" charset="-122"/>
                <a:cs typeface="+mn-ea"/>
                <a:sym typeface="+mn-lt"/>
              </a:rPr>
              <a:t>团队5P</a:t>
            </a:r>
            <a:endParaRPr lang="zh-CN" altLang="en-US" sz="3600" spc="300" dirty="0">
              <a:solidFill>
                <a:srgbClr val="2E8BF0"/>
              </a:solidFill>
              <a:latin typeface="优设标题黑" panose="00000500000000000000" pitchFamily="2" charset="-122"/>
              <a:ea typeface="优设标题黑" panose="00000500000000000000" pitchFamily="2" charset="-122"/>
              <a:cs typeface="+mn-ea"/>
              <a:sym typeface="+mn-lt"/>
            </a:endParaRPr>
          </a:p>
        </p:txBody>
      </p:sp>
      <p:sp>
        <p:nvSpPr>
          <p:cNvPr id="33" name="1-18"/>
          <p:cNvSpPr/>
          <p:nvPr/>
        </p:nvSpPr>
        <p:spPr>
          <a:xfrm>
            <a:off x="1026637" y="-1640363"/>
            <a:ext cx="10138726" cy="10138726"/>
          </a:xfrm>
          <a:prstGeom prst="ellipse">
            <a:avLst/>
          </a:prstGeom>
          <a:noFill/>
          <a:ln w="34925" cap="rnd">
            <a:solidFill>
              <a:srgbClr val="2E8BF0"/>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1-1"/>
          <p:cNvSpPr/>
          <p:nvPr/>
        </p:nvSpPr>
        <p:spPr>
          <a:xfrm>
            <a:off x="10006875" y="5079488"/>
            <a:ext cx="2550970" cy="2314652"/>
          </a:xfrm>
          <a:custGeom>
            <a:avLst/>
            <a:gdLst>
              <a:gd name="connsiteX0" fmla="*/ 2550970 w 2550970"/>
              <a:gd name="connsiteY0" fmla="*/ 0 h 2314652"/>
              <a:gd name="connsiteX1" fmla="*/ 2550970 w 2550970"/>
              <a:gd name="connsiteY1" fmla="*/ 2314652 h 2314652"/>
              <a:gd name="connsiteX2" fmla="*/ 0 w 2550970"/>
              <a:gd name="connsiteY2" fmla="*/ 2314652 h 2314652"/>
              <a:gd name="connsiteX3" fmla="*/ 17029 w 2550970"/>
              <a:gd name="connsiteY3" fmla="*/ 2203073 h 2314652"/>
              <a:gd name="connsiteX4" fmla="*/ 2448008 w 2550970"/>
              <a:gd name="connsiteY4" fmla="*/ 5199 h 2314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70" h="2314652">
                <a:moveTo>
                  <a:pt x="2550970" y="0"/>
                </a:moveTo>
                <a:lnTo>
                  <a:pt x="2550970" y="2314652"/>
                </a:lnTo>
                <a:lnTo>
                  <a:pt x="0" y="2314652"/>
                </a:lnTo>
                <a:lnTo>
                  <a:pt x="17029" y="2203073"/>
                </a:lnTo>
                <a:cubicBezTo>
                  <a:pt x="256919" y="1030763"/>
                  <a:pt x="1237223" y="128161"/>
                  <a:pt x="2448008" y="5199"/>
                </a:cubicBezTo>
                <a:close/>
              </a:path>
            </a:pathLst>
          </a:custGeom>
          <a:solidFill>
            <a:srgbClr val="2E8BF0"/>
          </a:solidFill>
          <a:ln>
            <a:solidFill>
              <a:srgbClr val="2E8BF0"/>
            </a:solid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0" name="1-2"/>
          <p:cNvSpPr/>
          <p:nvPr/>
        </p:nvSpPr>
        <p:spPr>
          <a:xfrm>
            <a:off x="10210715" y="5264444"/>
            <a:ext cx="2479210" cy="2249540"/>
          </a:xfrm>
          <a:custGeom>
            <a:avLst/>
            <a:gdLst>
              <a:gd name="connsiteX0" fmla="*/ 2550970 w 2550970"/>
              <a:gd name="connsiteY0" fmla="*/ 0 h 2314652"/>
              <a:gd name="connsiteX1" fmla="*/ 2550970 w 2550970"/>
              <a:gd name="connsiteY1" fmla="*/ 2314652 h 2314652"/>
              <a:gd name="connsiteX2" fmla="*/ 0 w 2550970"/>
              <a:gd name="connsiteY2" fmla="*/ 2314652 h 2314652"/>
              <a:gd name="connsiteX3" fmla="*/ 17029 w 2550970"/>
              <a:gd name="connsiteY3" fmla="*/ 2203073 h 2314652"/>
              <a:gd name="connsiteX4" fmla="*/ 2448008 w 2550970"/>
              <a:gd name="connsiteY4" fmla="*/ 5199 h 23146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70" h="2314652">
                <a:moveTo>
                  <a:pt x="2550970" y="0"/>
                </a:moveTo>
                <a:lnTo>
                  <a:pt x="2550970" y="2314652"/>
                </a:lnTo>
                <a:lnTo>
                  <a:pt x="0" y="2314652"/>
                </a:lnTo>
                <a:lnTo>
                  <a:pt x="17029" y="2203073"/>
                </a:lnTo>
                <a:cubicBezTo>
                  <a:pt x="256919" y="1030763"/>
                  <a:pt x="1237223" y="128161"/>
                  <a:pt x="2448008" y="5199"/>
                </a:cubicBezTo>
                <a:close/>
              </a:path>
            </a:pathLst>
          </a:custGeom>
          <a:solidFill>
            <a:srgbClr val="2E8BF0"/>
          </a:solidFill>
          <a:ln>
            <a:solidFill>
              <a:schemeClr val="bg1"/>
            </a:solid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43" name="1-3"/>
          <p:cNvGrpSpPr/>
          <p:nvPr/>
        </p:nvGrpSpPr>
        <p:grpSpPr>
          <a:xfrm>
            <a:off x="699885" y="1521614"/>
            <a:ext cx="10792231" cy="4490350"/>
            <a:chOff x="1168541" y="1521614"/>
            <a:chExt cx="10792231" cy="4490350"/>
          </a:xfrm>
        </p:grpSpPr>
        <p:grpSp>
          <p:nvGrpSpPr>
            <p:cNvPr id="12" name="组合 11"/>
            <p:cNvGrpSpPr/>
            <p:nvPr/>
          </p:nvGrpSpPr>
          <p:grpSpPr>
            <a:xfrm>
              <a:off x="1168541" y="1640686"/>
              <a:ext cx="5152999" cy="4371278"/>
              <a:chOff x="-2885417" y="-3689644"/>
              <a:chExt cx="5152999" cy="4371278"/>
            </a:xfrm>
            <a:solidFill>
              <a:srgbClr val="2E8BF0"/>
            </a:solidFill>
          </p:grpSpPr>
          <p:sp>
            <p:nvSpPr>
              <p:cNvPr id="39" name="1-3-1"/>
              <p:cNvSpPr/>
              <p:nvPr/>
            </p:nvSpPr>
            <p:spPr>
              <a:xfrm>
                <a:off x="-1522999" y="-3689644"/>
                <a:ext cx="1065744" cy="3623758"/>
              </a:xfrm>
              <a:custGeom>
                <a:avLst/>
                <a:gdLst>
                  <a:gd name="connsiteX0" fmla="*/ 0 w 1065744"/>
                  <a:gd name="connsiteY0" fmla="*/ 0 h 3623758"/>
                  <a:gd name="connsiteX1" fmla="*/ 1065744 w 1065744"/>
                  <a:gd name="connsiteY1" fmla="*/ 0 h 3623758"/>
                  <a:gd name="connsiteX2" fmla="*/ 1065744 w 1065744"/>
                  <a:gd name="connsiteY2" fmla="*/ 3623758 h 3623758"/>
                  <a:gd name="connsiteX3" fmla="*/ 0 w 1065744"/>
                  <a:gd name="connsiteY3" fmla="*/ 3623758 h 3623758"/>
                  <a:gd name="connsiteX4" fmla="*/ 0 w 1065744"/>
                  <a:gd name="connsiteY4" fmla="*/ 0 h 3623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744" h="3623758">
                    <a:moveTo>
                      <a:pt x="0" y="0"/>
                    </a:moveTo>
                    <a:lnTo>
                      <a:pt x="1065744" y="0"/>
                    </a:lnTo>
                    <a:lnTo>
                      <a:pt x="1065744" y="3623758"/>
                    </a:lnTo>
                    <a:lnTo>
                      <a:pt x="0" y="3623758"/>
                    </a:lnTo>
                    <a:lnTo>
                      <a:pt x="0" y="0"/>
                    </a:lnTo>
                    <a:close/>
                  </a:path>
                </a:pathLst>
              </a:custGeom>
              <a:grpFill/>
              <a:ln>
                <a:solidFill>
                  <a:srgbClr val="2E8BF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8" name="1-3-2"/>
              <p:cNvSpPr/>
              <p:nvPr/>
            </p:nvSpPr>
            <p:spPr>
              <a:xfrm>
                <a:off x="1201838" y="-3689644"/>
                <a:ext cx="1065744" cy="3623758"/>
              </a:xfrm>
              <a:custGeom>
                <a:avLst/>
                <a:gdLst>
                  <a:gd name="connsiteX0" fmla="*/ 0 w 1065744"/>
                  <a:gd name="connsiteY0" fmla="*/ 0 h 3623758"/>
                  <a:gd name="connsiteX1" fmla="*/ 1065744 w 1065744"/>
                  <a:gd name="connsiteY1" fmla="*/ 0 h 3623758"/>
                  <a:gd name="connsiteX2" fmla="*/ 1065744 w 1065744"/>
                  <a:gd name="connsiteY2" fmla="*/ 3623758 h 3623758"/>
                  <a:gd name="connsiteX3" fmla="*/ 0 w 1065744"/>
                  <a:gd name="connsiteY3" fmla="*/ 3623758 h 3623758"/>
                  <a:gd name="connsiteX4" fmla="*/ 0 w 1065744"/>
                  <a:gd name="connsiteY4" fmla="*/ 0 h 3623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744" h="3623758">
                    <a:moveTo>
                      <a:pt x="0" y="0"/>
                    </a:moveTo>
                    <a:lnTo>
                      <a:pt x="1065744" y="0"/>
                    </a:lnTo>
                    <a:lnTo>
                      <a:pt x="1065744" y="3623758"/>
                    </a:lnTo>
                    <a:lnTo>
                      <a:pt x="0" y="3623758"/>
                    </a:lnTo>
                    <a:lnTo>
                      <a:pt x="0" y="0"/>
                    </a:lnTo>
                    <a:close/>
                  </a:path>
                </a:pathLst>
              </a:custGeom>
              <a:grpFill/>
              <a:ln>
                <a:solidFill>
                  <a:srgbClr val="2E8BF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7" name="1-3-3"/>
              <p:cNvSpPr/>
              <p:nvPr/>
            </p:nvSpPr>
            <p:spPr>
              <a:xfrm>
                <a:off x="-2885417" y="-3043724"/>
                <a:ext cx="1065744" cy="3623758"/>
              </a:xfrm>
              <a:custGeom>
                <a:avLst/>
                <a:gdLst>
                  <a:gd name="connsiteX0" fmla="*/ 0 w 1065744"/>
                  <a:gd name="connsiteY0" fmla="*/ 0 h 3623758"/>
                  <a:gd name="connsiteX1" fmla="*/ 1065744 w 1065744"/>
                  <a:gd name="connsiteY1" fmla="*/ 0 h 3623758"/>
                  <a:gd name="connsiteX2" fmla="*/ 1065744 w 1065744"/>
                  <a:gd name="connsiteY2" fmla="*/ 3623758 h 3623758"/>
                  <a:gd name="connsiteX3" fmla="*/ 0 w 1065744"/>
                  <a:gd name="connsiteY3" fmla="*/ 3623758 h 3623758"/>
                  <a:gd name="connsiteX4" fmla="*/ 0 w 1065744"/>
                  <a:gd name="connsiteY4" fmla="*/ 0 h 3623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744" h="3623758">
                    <a:moveTo>
                      <a:pt x="0" y="0"/>
                    </a:moveTo>
                    <a:lnTo>
                      <a:pt x="1065744" y="0"/>
                    </a:lnTo>
                    <a:lnTo>
                      <a:pt x="1065744" y="3623758"/>
                    </a:lnTo>
                    <a:lnTo>
                      <a:pt x="0" y="3623758"/>
                    </a:lnTo>
                    <a:lnTo>
                      <a:pt x="0" y="0"/>
                    </a:lnTo>
                    <a:close/>
                  </a:path>
                </a:pathLst>
              </a:custGeom>
              <a:grpFill/>
              <a:ln>
                <a:solidFill>
                  <a:srgbClr val="2E8BF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6" name="1-3-4"/>
              <p:cNvSpPr/>
              <p:nvPr/>
            </p:nvSpPr>
            <p:spPr>
              <a:xfrm>
                <a:off x="-160581" y="-2942124"/>
                <a:ext cx="1065744" cy="3623758"/>
              </a:xfrm>
              <a:custGeom>
                <a:avLst/>
                <a:gdLst>
                  <a:gd name="connsiteX0" fmla="*/ 0 w 1065744"/>
                  <a:gd name="connsiteY0" fmla="*/ 0 h 3623758"/>
                  <a:gd name="connsiteX1" fmla="*/ 1065744 w 1065744"/>
                  <a:gd name="connsiteY1" fmla="*/ 0 h 3623758"/>
                  <a:gd name="connsiteX2" fmla="*/ 1065744 w 1065744"/>
                  <a:gd name="connsiteY2" fmla="*/ 3623758 h 3623758"/>
                  <a:gd name="connsiteX3" fmla="*/ 0 w 1065744"/>
                  <a:gd name="connsiteY3" fmla="*/ 3623758 h 3623758"/>
                  <a:gd name="connsiteX4" fmla="*/ 0 w 1065744"/>
                  <a:gd name="connsiteY4" fmla="*/ 0 h 3623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5744" h="3623758">
                    <a:moveTo>
                      <a:pt x="0" y="0"/>
                    </a:moveTo>
                    <a:lnTo>
                      <a:pt x="1065744" y="0"/>
                    </a:lnTo>
                    <a:lnTo>
                      <a:pt x="1065744" y="3623758"/>
                    </a:lnTo>
                    <a:lnTo>
                      <a:pt x="0" y="3623758"/>
                    </a:lnTo>
                    <a:lnTo>
                      <a:pt x="0" y="0"/>
                    </a:lnTo>
                    <a:close/>
                  </a:path>
                </a:pathLst>
              </a:custGeom>
              <a:grpFill/>
              <a:ln>
                <a:solidFill>
                  <a:srgbClr val="2E8BF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 name="1-3-5"/>
            <p:cNvSpPr txBox="1">
              <a:spLocks noChangeArrowheads="1"/>
            </p:cNvSpPr>
            <p:nvPr/>
          </p:nvSpPr>
          <p:spPr>
            <a:xfrm>
              <a:off x="7046101" y="1521614"/>
              <a:ext cx="4585970" cy="521970"/>
            </a:xfrm>
            <a:prstGeom prst="rect">
              <a:avLst/>
            </a:prstGeom>
          </p:spPr>
          <p:txBody>
            <a:bodyPr wrap="square">
              <a:spAutoFit/>
            </a:bodyPr>
            <a:lstStyle>
              <a:defPPr>
                <a:defRPr lang="en-US"/>
              </a:defPPr>
              <a:lvl1pPr algn="ctr">
                <a:defRPr sz="2400" b="1" spc="300">
                  <a:solidFill>
                    <a:srgbClr val="D1AB6A"/>
                  </a:solidFill>
                  <a:latin typeface="思源黑体 CN Regular" panose="020B0500000000000000" pitchFamily="34" charset="-122"/>
                  <a:ea typeface="思源黑体 CN Regular" panose="020B0500000000000000" pitchFamily="34" charset="-122"/>
                </a:defRPr>
              </a:lvl1pPr>
            </a:lstStyle>
            <a:p>
              <a:pPr algn="l"/>
              <a:r>
                <a:rPr lang="zh-CN" altLang="en-US" sz="2800" b="0">
                  <a:solidFill>
                    <a:srgbClr val="2E8BF0"/>
                  </a:solidFill>
                  <a:latin typeface="优设标题黑" panose="00000500000000000000" pitchFamily="2" charset="-122"/>
                  <a:ea typeface="优设标题黑" panose="00000500000000000000" pitchFamily="2" charset="-122"/>
                  <a:cs typeface="+mn-ea"/>
                  <a:sym typeface="+mn-lt"/>
                </a:rPr>
                <a:t>优秀的团队所具备的要素</a:t>
              </a:r>
              <a:endParaRPr lang="zh-CN" altLang="en-US" sz="2800" b="0" dirty="0">
                <a:solidFill>
                  <a:srgbClr val="2E8BF0"/>
                </a:solidFill>
                <a:latin typeface="优设标题黑" panose="00000500000000000000" pitchFamily="2" charset="-122"/>
                <a:ea typeface="优设标题黑" panose="00000500000000000000" pitchFamily="2" charset="-122"/>
                <a:cs typeface="+mn-ea"/>
                <a:sym typeface="+mn-lt"/>
              </a:endParaRPr>
            </a:p>
          </p:txBody>
        </p:sp>
        <p:sp>
          <p:nvSpPr>
            <p:cNvPr id="3" name="1-3-6"/>
            <p:cNvSpPr/>
            <p:nvPr/>
          </p:nvSpPr>
          <p:spPr>
            <a:xfrm>
              <a:off x="7046393" y="2314652"/>
              <a:ext cx="4782387" cy="1163267"/>
            </a:xfrm>
            <a:prstGeom prst="rect">
              <a:avLst/>
            </a:prstGeom>
          </p:spPr>
          <p:txBody>
            <a:bodyPr wrap="square">
              <a:spAutoFit/>
            </a:bodyPr>
            <a:lstStyle/>
            <a:p>
              <a:pPr algn="just">
                <a:lnSpc>
                  <a:spcPct val="150000"/>
                </a:lnSpc>
                <a:spcBef>
                  <a:spcPct val="30000"/>
                </a:spcBef>
              </a:pPr>
              <a:r>
                <a:rPr lang="zh-CN" altLang="en-US" sz="1600" b="1" spc="300" dirty="0">
                  <a:solidFill>
                    <a:srgbClr val="2E8BF0"/>
                  </a:solidFill>
                  <a:cs typeface="+mn-ea"/>
                  <a:sym typeface="+mn-lt"/>
                </a:rPr>
                <a:t>有明确的愿景目标</a:t>
              </a:r>
              <a:r>
                <a:rPr lang="zh-CN" altLang="en-US" sz="1600" spc="300" dirty="0">
                  <a:solidFill>
                    <a:srgbClr val="464646"/>
                  </a:solidFill>
                  <a:cs typeface="+mn-ea"/>
                  <a:sym typeface="+mn-lt"/>
                </a:rPr>
                <a:t>。建立共同的愿景和目标，是团队形成的主要条件，团队成员因此产生协作的愿望。</a:t>
              </a:r>
              <a:endParaRPr lang="zh-CN" altLang="en-US" sz="1600" spc="300" dirty="0">
                <a:solidFill>
                  <a:srgbClr val="464646"/>
                </a:solidFill>
                <a:cs typeface="+mn-ea"/>
                <a:sym typeface="+mn-lt"/>
              </a:endParaRPr>
            </a:p>
          </p:txBody>
        </p:sp>
        <p:grpSp>
          <p:nvGrpSpPr>
            <p:cNvPr id="10" name="组合 9"/>
            <p:cNvGrpSpPr/>
            <p:nvPr/>
          </p:nvGrpSpPr>
          <p:grpSpPr>
            <a:xfrm>
              <a:off x="1227810" y="1593556"/>
              <a:ext cx="5152999" cy="4371278"/>
              <a:chOff x="1227810" y="1593556"/>
              <a:chExt cx="5152999" cy="4371278"/>
            </a:xfrm>
          </p:grpSpPr>
          <p:pic>
            <p:nvPicPr>
              <p:cNvPr id="19" name="1-3-7"/>
              <p:cNvPicPr>
                <a:picLocks noChangeAspect="1"/>
              </p:cNvPicPr>
              <p:nvPr/>
            </p:nvPicPr>
            <p:blipFill rotWithShape="1">
              <a:blip r:embed="rId1" cstate="print">
                <a:extLst>
                  <a:ext uri="{28A0092B-C50C-407E-A947-70E740481C1C}">
                    <a14:useLocalDpi xmlns:a14="http://schemas.microsoft.com/office/drawing/2010/main" val="0"/>
                  </a:ext>
                </a:extLst>
              </a:blip>
              <a:srcRect l="23663" t="3413" r="58551" b="6217"/>
              <a:stretch>
                <a:fillRect/>
              </a:stretch>
            </p:blipFill>
            <p:spPr>
              <a:xfrm>
                <a:off x="1227810" y="2239476"/>
                <a:ext cx="1065744" cy="3623758"/>
              </a:xfrm>
              <a:custGeom>
                <a:avLst/>
                <a:gdLst>
                  <a:gd name="connsiteX0" fmla="*/ 0 w 1509709"/>
                  <a:gd name="connsiteY0" fmla="*/ 0 h 5133331"/>
                  <a:gd name="connsiteX1" fmla="*/ 1509709 w 1509709"/>
                  <a:gd name="connsiteY1" fmla="*/ 0 h 5133331"/>
                  <a:gd name="connsiteX2" fmla="*/ 1509709 w 1509709"/>
                  <a:gd name="connsiteY2" fmla="*/ 5133331 h 5133331"/>
                  <a:gd name="connsiteX3" fmla="*/ 0 w 1509709"/>
                  <a:gd name="connsiteY3" fmla="*/ 5133331 h 5133331"/>
                </a:gdLst>
                <a:ahLst/>
                <a:cxnLst>
                  <a:cxn ang="0">
                    <a:pos x="connsiteX0" y="connsiteY0"/>
                  </a:cxn>
                  <a:cxn ang="0">
                    <a:pos x="connsiteX1" y="connsiteY1"/>
                  </a:cxn>
                  <a:cxn ang="0">
                    <a:pos x="connsiteX2" y="connsiteY2"/>
                  </a:cxn>
                  <a:cxn ang="0">
                    <a:pos x="connsiteX3" y="connsiteY3"/>
                  </a:cxn>
                </a:cxnLst>
                <a:rect l="l" t="t" r="r" b="b"/>
                <a:pathLst>
                  <a:path w="1509709" h="5133331">
                    <a:moveTo>
                      <a:pt x="0" y="0"/>
                    </a:moveTo>
                    <a:lnTo>
                      <a:pt x="1509709" y="0"/>
                    </a:lnTo>
                    <a:lnTo>
                      <a:pt x="1509709" y="5133331"/>
                    </a:lnTo>
                    <a:lnTo>
                      <a:pt x="0" y="5133331"/>
                    </a:lnTo>
                    <a:close/>
                  </a:path>
                </a:pathLst>
              </a:custGeom>
              <a:solidFill>
                <a:srgbClr val="F6F6F6"/>
              </a:solidFill>
              <a:ln w="76200">
                <a:noFill/>
              </a:ln>
              <a:effectLst>
                <a:outerShdw blurRad="228600" sx="102000" sy="102000" algn="ctr" rotWithShape="0">
                  <a:srgbClr val="2E8BF0">
                    <a:alpha val="21000"/>
                  </a:srgbClr>
                </a:outerShdw>
              </a:effectLst>
            </p:spPr>
          </p:pic>
          <p:pic>
            <p:nvPicPr>
              <p:cNvPr id="22" name="1-3-8"/>
              <p:cNvPicPr>
                <a:picLocks noChangeAspect="1"/>
              </p:cNvPicPr>
              <p:nvPr/>
            </p:nvPicPr>
            <p:blipFill rotWithShape="1">
              <a:blip r:embed="rId1" cstate="print">
                <a:extLst>
                  <a:ext uri="{28A0092B-C50C-407E-A947-70E740481C1C}">
                    <a14:useLocalDpi xmlns:a14="http://schemas.microsoft.com/office/drawing/2010/main" val="0"/>
                  </a:ext>
                </a:extLst>
              </a:blip>
              <a:srcRect l="41449" t="3413" r="40766" b="6217"/>
              <a:stretch>
                <a:fillRect/>
              </a:stretch>
            </p:blipFill>
            <p:spPr>
              <a:xfrm>
                <a:off x="2590228" y="1593556"/>
                <a:ext cx="1065744" cy="3623758"/>
              </a:xfrm>
              <a:custGeom>
                <a:avLst/>
                <a:gdLst>
                  <a:gd name="connsiteX0" fmla="*/ 0 w 1509708"/>
                  <a:gd name="connsiteY0" fmla="*/ 0 h 5133331"/>
                  <a:gd name="connsiteX1" fmla="*/ 1509708 w 1509708"/>
                  <a:gd name="connsiteY1" fmla="*/ 0 h 5133331"/>
                  <a:gd name="connsiteX2" fmla="*/ 1509708 w 1509708"/>
                  <a:gd name="connsiteY2" fmla="*/ 5133331 h 5133331"/>
                  <a:gd name="connsiteX3" fmla="*/ 0 w 1509708"/>
                  <a:gd name="connsiteY3" fmla="*/ 5133331 h 5133331"/>
                </a:gdLst>
                <a:ahLst/>
                <a:cxnLst>
                  <a:cxn ang="0">
                    <a:pos x="connsiteX0" y="connsiteY0"/>
                  </a:cxn>
                  <a:cxn ang="0">
                    <a:pos x="connsiteX1" y="connsiteY1"/>
                  </a:cxn>
                  <a:cxn ang="0">
                    <a:pos x="connsiteX2" y="connsiteY2"/>
                  </a:cxn>
                  <a:cxn ang="0">
                    <a:pos x="connsiteX3" y="connsiteY3"/>
                  </a:cxn>
                </a:cxnLst>
                <a:rect l="l" t="t" r="r" b="b"/>
                <a:pathLst>
                  <a:path w="1509708" h="5133331">
                    <a:moveTo>
                      <a:pt x="0" y="0"/>
                    </a:moveTo>
                    <a:lnTo>
                      <a:pt x="1509708" y="0"/>
                    </a:lnTo>
                    <a:lnTo>
                      <a:pt x="1509708" y="5133331"/>
                    </a:lnTo>
                    <a:lnTo>
                      <a:pt x="0" y="5133331"/>
                    </a:lnTo>
                    <a:close/>
                  </a:path>
                </a:pathLst>
              </a:custGeom>
              <a:solidFill>
                <a:srgbClr val="F6F6F6"/>
              </a:solidFill>
              <a:ln w="76200">
                <a:noFill/>
              </a:ln>
              <a:effectLst>
                <a:outerShdw blurRad="228600" sx="102000" sy="102000" algn="ctr" rotWithShape="0">
                  <a:srgbClr val="2E8BF0">
                    <a:alpha val="21000"/>
                  </a:srgbClr>
                </a:outerShdw>
              </a:effectLst>
            </p:spPr>
          </p:pic>
          <p:pic>
            <p:nvPicPr>
              <p:cNvPr id="25" name="1-3-9"/>
              <p:cNvPicPr>
                <a:picLocks noChangeAspect="1"/>
              </p:cNvPicPr>
              <p:nvPr/>
            </p:nvPicPr>
            <p:blipFill rotWithShape="1">
              <a:blip r:embed="rId2" cstate="print">
                <a:extLst>
                  <a:ext uri="{28A0092B-C50C-407E-A947-70E740481C1C}">
                    <a14:useLocalDpi xmlns:a14="http://schemas.microsoft.com/office/drawing/2010/main" val="0"/>
                  </a:ext>
                </a:extLst>
              </a:blip>
              <a:srcRect l="59234" t="3413" r="22980" b="6217"/>
              <a:stretch>
                <a:fillRect/>
              </a:stretch>
            </p:blipFill>
            <p:spPr>
              <a:xfrm>
                <a:off x="3952646" y="2341076"/>
                <a:ext cx="1065744" cy="3623758"/>
              </a:xfrm>
              <a:custGeom>
                <a:avLst/>
                <a:gdLst>
                  <a:gd name="connsiteX0" fmla="*/ 0 w 1509709"/>
                  <a:gd name="connsiteY0" fmla="*/ 0 h 5133331"/>
                  <a:gd name="connsiteX1" fmla="*/ 1509709 w 1509709"/>
                  <a:gd name="connsiteY1" fmla="*/ 0 h 5133331"/>
                  <a:gd name="connsiteX2" fmla="*/ 1509709 w 1509709"/>
                  <a:gd name="connsiteY2" fmla="*/ 5133331 h 5133331"/>
                  <a:gd name="connsiteX3" fmla="*/ 0 w 1509709"/>
                  <a:gd name="connsiteY3" fmla="*/ 5133331 h 5133331"/>
                </a:gdLst>
                <a:ahLst/>
                <a:cxnLst>
                  <a:cxn ang="0">
                    <a:pos x="connsiteX0" y="connsiteY0"/>
                  </a:cxn>
                  <a:cxn ang="0">
                    <a:pos x="connsiteX1" y="connsiteY1"/>
                  </a:cxn>
                  <a:cxn ang="0">
                    <a:pos x="connsiteX2" y="connsiteY2"/>
                  </a:cxn>
                  <a:cxn ang="0">
                    <a:pos x="connsiteX3" y="connsiteY3"/>
                  </a:cxn>
                </a:cxnLst>
                <a:rect l="l" t="t" r="r" b="b"/>
                <a:pathLst>
                  <a:path w="1509709" h="5133331">
                    <a:moveTo>
                      <a:pt x="0" y="0"/>
                    </a:moveTo>
                    <a:lnTo>
                      <a:pt x="1509709" y="0"/>
                    </a:lnTo>
                    <a:lnTo>
                      <a:pt x="1509709" y="5133331"/>
                    </a:lnTo>
                    <a:lnTo>
                      <a:pt x="0" y="5133331"/>
                    </a:lnTo>
                    <a:close/>
                  </a:path>
                </a:pathLst>
              </a:custGeom>
              <a:solidFill>
                <a:srgbClr val="F6F6F6"/>
              </a:solidFill>
              <a:ln w="76200">
                <a:noFill/>
              </a:ln>
              <a:effectLst>
                <a:outerShdw blurRad="228600" sx="102000" sy="102000" algn="ctr" rotWithShape="0">
                  <a:srgbClr val="2E8BF0">
                    <a:alpha val="21000"/>
                  </a:srgbClr>
                </a:outerShdw>
              </a:effectLst>
            </p:spPr>
          </p:pic>
          <p:pic>
            <p:nvPicPr>
              <p:cNvPr id="28" name="1-3-10"/>
              <p:cNvPicPr>
                <a:picLocks noChangeAspect="1"/>
              </p:cNvPicPr>
              <p:nvPr/>
            </p:nvPicPr>
            <p:blipFill rotWithShape="1">
              <a:blip r:embed="rId1" cstate="print">
                <a:extLst>
                  <a:ext uri="{28A0092B-C50C-407E-A947-70E740481C1C}">
                    <a14:useLocalDpi xmlns:a14="http://schemas.microsoft.com/office/drawing/2010/main" val="0"/>
                  </a:ext>
                </a:extLst>
              </a:blip>
              <a:srcRect l="77020" t="3413" r="5194" b="6217"/>
              <a:stretch>
                <a:fillRect/>
              </a:stretch>
            </p:blipFill>
            <p:spPr>
              <a:xfrm>
                <a:off x="5315065" y="1593556"/>
                <a:ext cx="1065744" cy="3623758"/>
              </a:xfrm>
              <a:custGeom>
                <a:avLst/>
                <a:gdLst>
                  <a:gd name="connsiteX0" fmla="*/ 0 w 1509708"/>
                  <a:gd name="connsiteY0" fmla="*/ 0 h 5133331"/>
                  <a:gd name="connsiteX1" fmla="*/ 1509708 w 1509708"/>
                  <a:gd name="connsiteY1" fmla="*/ 0 h 5133331"/>
                  <a:gd name="connsiteX2" fmla="*/ 1509708 w 1509708"/>
                  <a:gd name="connsiteY2" fmla="*/ 5133331 h 5133331"/>
                  <a:gd name="connsiteX3" fmla="*/ 0 w 1509708"/>
                  <a:gd name="connsiteY3" fmla="*/ 5133331 h 5133331"/>
                </a:gdLst>
                <a:ahLst/>
                <a:cxnLst>
                  <a:cxn ang="0">
                    <a:pos x="connsiteX0" y="connsiteY0"/>
                  </a:cxn>
                  <a:cxn ang="0">
                    <a:pos x="connsiteX1" y="connsiteY1"/>
                  </a:cxn>
                  <a:cxn ang="0">
                    <a:pos x="connsiteX2" y="connsiteY2"/>
                  </a:cxn>
                  <a:cxn ang="0">
                    <a:pos x="connsiteX3" y="connsiteY3"/>
                  </a:cxn>
                </a:cxnLst>
                <a:rect l="l" t="t" r="r" b="b"/>
                <a:pathLst>
                  <a:path w="1509708" h="5133331">
                    <a:moveTo>
                      <a:pt x="0" y="0"/>
                    </a:moveTo>
                    <a:lnTo>
                      <a:pt x="1509708" y="0"/>
                    </a:lnTo>
                    <a:lnTo>
                      <a:pt x="1509708" y="5133331"/>
                    </a:lnTo>
                    <a:lnTo>
                      <a:pt x="0" y="5133331"/>
                    </a:lnTo>
                    <a:close/>
                  </a:path>
                </a:pathLst>
              </a:custGeom>
              <a:solidFill>
                <a:srgbClr val="F6F6F6"/>
              </a:solidFill>
              <a:ln w="76200">
                <a:noFill/>
              </a:ln>
              <a:effectLst>
                <a:outerShdw blurRad="228600" sx="102000" sy="102000" algn="ctr" rotWithShape="0">
                  <a:srgbClr val="2E8BF0">
                    <a:alpha val="21000"/>
                  </a:srgbClr>
                </a:outerShdw>
              </a:effectLst>
            </p:spPr>
          </p:pic>
        </p:grpSp>
        <p:sp>
          <p:nvSpPr>
            <p:cNvPr id="41" name="1-3-11"/>
            <p:cNvSpPr txBox="1"/>
            <p:nvPr/>
          </p:nvSpPr>
          <p:spPr>
            <a:xfrm>
              <a:off x="7046393" y="3590652"/>
              <a:ext cx="4914379" cy="1532599"/>
            </a:xfrm>
            <a:prstGeom prst="rect">
              <a:avLst/>
            </a:prstGeom>
            <a:noFill/>
          </p:spPr>
          <p:txBody>
            <a:bodyPr wrap="square">
              <a:spAutoFit/>
            </a:bodyPr>
            <a:lstStyle/>
            <a:p>
              <a:pPr>
                <a:lnSpc>
                  <a:spcPct val="150000"/>
                </a:lnSpc>
              </a:pPr>
              <a:r>
                <a:rPr lang="zh-CN" altLang="en-US" sz="1600" b="1" spc="300" dirty="0">
                  <a:solidFill>
                    <a:srgbClr val="2E8BF0"/>
                  </a:solidFill>
                  <a:cs typeface="+mn-ea"/>
                </a:rPr>
                <a:t>建立良好的团队文化</a:t>
              </a:r>
              <a:r>
                <a:rPr lang="zh-CN" altLang="en-US" sz="1600" spc="300" dirty="0">
                  <a:solidFill>
                    <a:srgbClr val="464646"/>
                  </a:solidFill>
                  <a:cs typeface="+mn-ea"/>
                </a:rPr>
                <a:t>。没有文化的军队是愚蠢的军队，而愚蠢的军队是战胜不了敌人的。我们要发展要进步，靠的不是匹夫之勇，而是长久的有智谋的发展策略。</a:t>
              </a:r>
              <a:endParaRPr lang="zh-CN" altLang="en-US" sz="1600" spc="300" dirty="0">
                <a:solidFill>
                  <a:srgbClr val="464646"/>
                </a:solidFill>
                <a:cs typeface="+mn-ea"/>
              </a:endParaRPr>
            </a:p>
          </p:txBody>
        </p:sp>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1-1"/>
          <p:cNvPicPr>
            <a:picLocks noChangeAspect="1"/>
          </p:cNvPicPr>
          <p:nvPr/>
        </p:nvPicPr>
        <p:blipFill>
          <a:blip r:embed="rId1">
            <a:extLst>
              <a:ext uri="{BEBA8EAE-BF5A-486C-A8C5-ECC9F3942E4B}">
                <a14:imgProps xmlns:a14="http://schemas.microsoft.com/office/drawing/2010/main">
                  <a14:imgLayer r:embed="rId2">
                    <a14:imgEffect>
                      <a14:backgroundRemoval t="9956" b="99822" l="10000" r="99600">
                        <a14:foregroundMark x1="98350" y1="46667" x2="99500" y2="71378"/>
                        <a14:foregroundMark x1="99500" y1="71378" x2="93300" y2="81956"/>
                        <a14:foregroundMark x1="93300" y1="81956" x2="90850" y2="76444"/>
                        <a14:foregroundMark x1="90850" y1="76444" x2="93000" y2="69600"/>
                        <a14:foregroundMark x1="93000" y1="69600" x2="96100" y2="64800"/>
                        <a14:foregroundMark x1="96100" y1="64800" x2="91850" y2="71556"/>
                        <a14:foregroundMark x1="91850" y1="71556" x2="92400" y2="79822"/>
                        <a14:foregroundMark x1="92400" y1="79822" x2="81950" y2="92356"/>
                        <a14:foregroundMark x1="81950" y1="92356" x2="89900" y2="98844"/>
                        <a14:foregroundMark x1="89900" y1="98844" x2="94700" y2="98844"/>
                        <a14:foregroundMark x1="94700" y1="98844" x2="98300" y2="85244"/>
                        <a14:foregroundMark x1="98300" y1="85244" x2="99600" y2="87556"/>
                        <a14:foregroundMark x1="87400" y1="93333" x2="81850" y2="98667"/>
                        <a14:foregroundMark x1="78100" y1="97956" x2="74600" y2="99822"/>
                        <a14:foregroundMark x1="78250" y1="95022" x2="74150" y2="99822"/>
                        <a14:backgroundMark x1="29800" y1="22933" x2="47300" y2="45600"/>
                      </a14:backgroundRemoval>
                    </a14:imgEffect>
                  </a14:imgLayer>
                </a14:imgProps>
              </a:ext>
            </a:extLst>
          </a:blip>
          <a:stretch>
            <a:fillRect/>
          </a:stretch>
        </p:blipFill>
        <p:spPr>
          <a:xfrm>
            <a:off x="5308600" y="2986087"/>
            <a:ext cx="6883928" cy="3872209"/>
          </a:xfrm>
          <a:prstGeom prst="rect">
            <a:avLst/>
          </a:prstGeom>
        </p:spPr>
      </p:pic>
      <p:sp>
        <p:nvSpPr>
          <p:cNvPr id="6" name="1-2"/>
          <p:cNvSpPr txBox="1">
            <a:spLocks noChangeArrowheads="1"/>
          </p:cNvSpPr>
          <p:nvPr/>
        </p:nvSpPr>
        <p:spPr>
          <a:xfrm>
            <a:off x="1071758" y="1632182"/>
            <a:ext cx="6320962" cy="769441"/>
          </a:xfrm>
          <a:prstGeom prst="rect">
            <a:avLst/>
          </a:prstGeom>
        </p:spPr>
        <p:txBody>
          <a:bodyPr wrap="none">
            <a:spAutoFit/>
          </a:bodyPr>
          <a:lstStyle>
            <a:defPPr>
              <a:defRPr lang="en-US"/>
            </a:defPPr>
            <a:lvl1pPr algn="ctr">
              <a:defRPr sz="2400" b="1" spc="300">
                <a:solidFill>
                  <a:srgbClr val="D1AB6A"/>
                </a:solidFill>
                <a:latin typeface="思源黑体 CN Regular" panose="020B0500000000000000" pitchFamily="34" charset="-122"/>
                <a:ea typeface="思源黑体 CN Regular" panose="020B0500000000000000" pitchFamily="34" charset="-122"/>
              </a:defRPr>
            </a:lvl1pPr>
          </a:lstStyle>
          <a:p>
            <a:r>
              <a:rPr lang="zh-CN" altLang="en-US" sz="4400" b="0" dirty="0">
                <a:solidFill>
                  <a:srgbClr val="2E8BF0"/>
                </a:solidFill>
                <a:latin typeface="优设标题黑" panose="00000500000000000000" pitchFamily="2" charset="-122"/>
                <a:ea typeface="优设标题黑" panose="00000500000000000000" pitchFamily="2" charset="-122"/>
                <a:cs typeface="+mn-ea"/>
                <a:sym typeface="+mn-lt"/>
              </a:rPr>
              <a:t>优秀的团队所具备的要素</a:t>
            </a:r>
            <a:endParaRPr lang="zh-CN" altLang="en-US" sz="4400" b="0" dirty="0">
              <a:solidFill>
                <a:srgbClr val="2E8BF0"/>
              </a:solidFill>
              <a:latin typeface="优设标题黑" panose="00000500000000000000" pitchFamily="2" charset="-122"/>
              <a:ea typeface="优设标题黑" panose="00000500000000000000" pitchFamily="2" charset="-122"/>
              <a:cs typeface="+mn-ea"/>
              <a:sym typeface="+mn-lt"/>
            </a:endParaRPr>
          </a:p>
        </p:txBody>
      </p:sp>
      <p:sp>
        <p:nvSpPr>
          <p:cNvPr id="12" name="1-3"/>
          <p:cNvSpPr txBox="1"/>
          <p:nvPr/>
        </p:nvSpPr>
        <p:spPr>
          <a:xfrm>
            <a:off x="819079" y="2750770"/>
            <a:ext cx="7785100" cy="1163267"/>
          </a:xfrm>
          <a:prstGeom prst="rect">
            <a:avLst/>
          </a:prstGeom>
          <a:noFill/>
        </p:spPr>
        <p:txBody>
          <a:bodyPr wrap="square">
            <a:spAutoFit/>
          </a:bodyPr>
          <a:lstStyle/>
          <a:p>
            <a:pPr algn="just">
              <a:lnSpc>
                <a:spcPct val="150000"/>
              </a:lnSpc>
              <a:spcBef>
                <a:spcPct val="30000"/>
              </a:spcBef>
            </a:pPr>
            <a:r>
              <a:rPr lang="zh-CN" altLang="en-US" sz="1600" b="1" spc="300" dirty="0">
                <a:solidFill>
                  <a:srgbClr val="2E8BF0"/>
                </a:solidFill>
                <a:cs typeface="+mn-ea"/>
                <a:sym typeface="+mn-lt"/>
              </a:rPr>
              <a:t>（</a:t>
            </a:r>
            <a:r>
              <a:rPr lang="en-US" altLang="zh-CN" sz="1600" b="1" spc="300" dirty="0">
                <a:solidFill>
                  <a:srgbClr val="2E8BF0"/>
                </a:solidFill>
                <a:cs typeface="+mn-ea"/>
                <a:sym typeface="+mn-lt"/>
              </a:rPr>
              <a:t>3</a:t>
            </a:r>
            <a:r>
              <a:rPr lang="zh-CN" altLang="en-US" sz="1600" b="1" spc="300" dirty="0">
                <a:solidFill>
                  <a:srgbClr val="2E8BF0"/>
                </a:solidFill>
                <a:cs typeface="+mn-ea"/>
                <a:sym typeface="+mn-lt"/>
              </a:rPr>
              <a:t>）做好团队领导人模范作用。</a:t>
            </a:r>
            <a:r>
              <a:rPr lang="zh-CN" altLang="en-US" sz="1600" spc="300" dirty="0">
                <a:solidFill>
                  <a:srgbClr val="464646"/>
                </a:solidFill>
                <a:cs typeface="+mn-ea"/>
                <a:sym typeface="+mn-lt"/>
              </a:rPr>
              <a:t>火车跑的快，全凭车带头。每个人既是成员，又是领导人，必须学会被领导，更要学会领导。建立目标，高效的领导 绝对地服从。 </a:t>
            </a:r>
            <a:endParaRPr lang="zh-CN" altLang="en-US" sz="1600" spc="300" dirty="0">
              <a:solidFill>
                <a:srgbClr val="464646"/>
              </a:solidFill>
              <a:cs typeface="+mn-ea"/>
              <a:sym typeface="+mn-lt"/>
            </a:endParaRPr>
          </a:p>
        </p:txBody>
      </p:sp>
      <p:sp>
        <p:nvSpPr>
          <p:cNvPr id="14" name="1-4"/>
          <p:cNvSpPr txBox="1"/>
          <p:nvPr/>
        </p:nvSpPr>
        <p:spPr>
          <a:xfrm>
            <a:off x="819079" y="4107230"/>
            <a:ext cx="7785100" cy="1163267"/>
          </a:xfrm>
          <a:prstGeom prst="rect">
            <a:avLst/>
          </a:prstGeom>
          <a:noFill/>
        </p:spPr>
        <p:txBody>
          <a:bodyPr wrap="square">
            <a:spAutoFit/>
          </a:bodyPr>
          <a:lstStyle/>
          <a:p>
            <a:pPr algn="just">
              <a:lnSpc>
                <a:spcPct val="150000"/>
              </a:lnSpc>
              <a:spcBef>
                <a:spcPct val="30000"/>
              </a:spcBef>
            </a:pPr>
            <a:r>
              <a:rPr lang="zh-CN" altLang="en-US" sz="1600" b="1" spc="300" dirty="0">
                <a:solidFill>
                  <a:srgbClr val="2E8BF0"/>
                </a:solidFill>
                <a:cs typeface="+mn-ea"/>
                <a:sym typeface="+mn-lt"/>
              </a:rPr>
              <a:t>（</a:t>
            </a:r>
            <a:r>
              <a:rPr lang="en-US" altLang="zh-CN" sz="1600" b="1" spc="300" dirty="0">
                <a:solidFill>
                  <a:srgbClr val="2E8BF0"/>
                </a:solidFill>
                <a:cs typeface="+mn-ea"/>
                <a:sym typeface="+mn-lt"/>
              </a:rPr>
              <a:t>4</a:t>
            </a:r>
            <a:r>
              <a:rPr lang="zh-CN" altLang="en-US" sz="1600" b="1" spc="300" dirty="0">
                <a:solidFill>
                  <a:srgbClr val="2E8BF0"/>
                </a:solidFill>
                <a:cs typeface="+mn-ea"/>
                <a:sym typeface="+mn-lt"/>
              </a:rPr>
              <a:t>）团队要和谐。 </a:t>
            </a:r>
            <a:r>
              <a:rPr lang="zh-CN" altLang="en-US" sz="1600" spc="300" dirty="0">
                <a:solidFill>
                  <a:srgbClr val="464646"/>
                </a:solidFill>
                <a:cs typeface="+mn-ea"/>
                <a:sym typeface="+mn-lt"/>
              </a:rPr>
              <a:t>团队相处要平和，分工要谐调。只有团队和谐了才能团结起来，才能谈共同进步。和谐的氛围让大家互相帮助，共同进步，和谐氛围是团队建设的关键。</a:t>
            </a:r>
            <a:endParaRPr lang="zh-CN" altLang="en-US" sz="1600" spc="300" dirty="0">
              <a:solidFill>
                <a:srgbClr val="464646"/>
              </a:solidFill>
              <a:cs typeface="+mn-ea"/>
              <a:sym typeface="+mn-lt"/>
            </a:endParaRPr>
          </a:p>
        </p:txBody>
      </p:sp>
      <p:sp>
        <p:nvSpPr>
          <p:cNvPr id="27" name="1-5"/>
          <p:cNvSpPr/>
          <p:nvPr/>
        </p:nvSpPr>
        <p:spPr>
          <a:xfrm rot="19213337">
            <a:off x="10971589" y="-114774"/>
            <a:ext cx="1315420" cy="933682"/>
          </a:xfrm>
          <a:custGeom>
            <a:avLst/>
            <a:gdLst>
              <a:gd name="connsiteX0" fmla="*/ 647213 w 1315420"/>
              <a:gd name="connsiteY0" fmla="*/ 0 h 933682"/>
              <a:gd name="connsiteX1" fmla="*/ 1315420 w 1315420"/>
              <a:gd name="connsiteY1" fmla="*/ 556289 h 933682"/>
              <a:gd name="connsiteX2" fmla="*/ 1001236 w 1315420"/>
              <a:gd name="connsiteY2" fmla="*/ 933682 h 933682"/>
              <a:gd name="connsiteX3" fmla="*/ 466841 w 1315420"/>
              <a:gd name="connsiteY3" fmla="*/ 933682 h 933682"/>
              <a:gd name="connsiteX4" fmla="*/ 0 w 1315420"/>
              <a:gd name="connsiteY4" fmla="*/ 466841 h 933682"/>
              <a:gd name="connsiteX5" fmla="*/ 466841 w 1315420"/>
              <a:gd name="connsiteY5" fmla="*/ 0 h 933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5420" h="933682">
                <a:moveTo>
                  <a:pt x="647213" y="0"/>
                </a:moveTo>
                <a:lnTo>
                  <a:pt x="1315420" y="556289"/>
                </a:lnTo>
                <a:lnTo>
                  <a:pt x="1001236" y="933682"/>
                </a:lnTo>
                <a:lnTo>
                  <a:pt x="466841" y="933682"/>
                </a:lnTo>
                <a:cubicBezTo>
                  <a:pt x="209012" y="933682"/>
                  <a:pt x="0" y="724670"/>
                  <a:pt x="0" y="466841"/>
                </a:cubicBezTo>
                <a:cubicBezTo>
                  <a:pt x="0" y="209012"/>
                  <a:pt x="209012" y="0"/>
                  <a:pt x="466841" y="0"/>
                </a:cubicBezTo>
                <a:close/>
              </a:path>
            </a:pathLst>
          </a:custGeom>
          <a:solidFill>
            <a:srgbClr val="2E8BF0"/>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5" name="1-6"/>
          <p:cNvSpPr/>
          <p:nvPr/>
        </p:nvSpPr>
        <p:spPr>
          <a:xfrm rot="19213337">
            <a:off x="11020279" y="1318251"/>
            <a:ext cx="1662861" cy="933682"/>
          </a:xfrm>
          <a:custGeom>
            <a:avLst/>
            <a:gdLst>
              <a:gd name="connsiteX0" fmla="*/ 1662861 w 1662861"/>
              <a:gd name="connsiteY0" fmla="*/ 0 h 933682"/>
              <a:gd name="connsiteX1" fmla="*/ 885561 w 1662861"/>
              <a:gd name="connsiteY1" fmla="*/ 933682 h 933682"/>
              <a:gd name="connsiteX2" fmla="*/ 466841 w 1662861"/>
              <a:gd name="connsiteY2" fmla="*/ 933682 h 933682"/>
              <a:gd name="connsiteX3" fmla="*/ 0 w 1662861"/>
              <a:gd name="connsiteY3" fmla="*/ 466841 h 933682"/>
              <a:gd name="connsiteX4" fmla="*/ 466841 w 1662861"/>
              <a:gd name="connsiteY4" fmla="*/ 0 h 933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2861" h="933682">
                <a:moveTo>
                  <a:pt x="1662861" y="0"/>
                </a:moveTo>
                <a:lnTo>
                  <a:pt x="885561" y="933682"/>
                </a:lnTo>
                <a:lnTo>
                  <a:pt x="466841" y="933682"/>
                </a:lnTo>
                <a:cubicBezTo>
                  <a:pt x="209012" y="933682"/>
                  <a:pt x="0" y="724670"/>
                  <a:pt x="0" y="466841"/>
                </a:cubicBezTo>
                <a:cubicBezTo>
                  <a:pt x="0" y="209012"/>
                  <a:pt x="209012" y="0"/>
                  <a:pt x="466841" y="0"/>
                </a:cubicBezTo>
                <a:close/>
              </a:path>
            </a:pathLst>
          </a:custGeom>
          <a:solidFill>
            <a:srgbClr val="2E8BF0"/>
          </a:solidFill>
          <a:ln>
            <a:noFill/>
          </a:ln>
          <a:effectLst>
            <a:outerShdw blurRad="635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0" name="1-7"/>
          <p:cNvSpPr/>
          <p:nvPr/>
        </p:nvSpPr>
        <p:spPr>
          <a:xfrm>
            <a:off x="0" y="5423898"/>
            <a:ext cx="6523182" cy="1434102"/>
          </a:xfrm>
          <a:custGeom>
            <a:avLst/>
            <a:gdLst>
              <a:gd name="connsiteX0" fmla="*/ 0 w 6523182"/>
              <a:gd name="connsiteY0" fmla="*/ 0 h 1434102"/>
              <a:gd name="connsiteX1" fmla="*/ 44726 w 6523182"/>
              <a:gd name="connsiteY1" fmla="*/ 54371 h 1434102"/>
              <a:gd name="connsiteX2" fmla="*/ 990600 w 6523182"/>
              <a:gd name="connsiteY2" fmla="*/ 938802 h 1434102"/>
              <a:gd name="connsiteX3" fmla="*/ 4343400 w 6523182"/>
              <a:gd name="connsiteY3" fmla="*/ 1230902 h 1434102"/>
              <a:gd name="connsiteX4" fmla="*/ 6523182 w 6523182"/>
              <a:gd name="connsiteY4" fmla="*/ 1434102 h 1434102"/>
              <a:gd name="connsiteX5" fmla="*/ 0 w 6523182"/>
              <a:gd name="connsiteY5" fmla="*/ 1434102 h 143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23182" h="1434102">
                <a:moveTo>
                  <a:pt x="0" y="0"/>
                </a:moveTo>
                <a:lnTo>
                  <a:pt x="44726" y="54371"/>
                </a:lnTo>
                <a:cubicBezTo>
                  <a:pt x="228708" y="296783"/>
                  <a:pt x="471091" y="790371"/>
                  <a:pt x="990600" y="938802"/>
                </a:cubicBezTo>
                <a:cubicBezTo>
                  <a:pt x="1746250" y="1154702"/>
                  <a:pt x="3035300" y="1112369"/>
                  <a:pt x="4343400" y="1230902"/>
                </a:cubicBezTo>
                <a:lnTo>
                  <a:pt x="6523182" y="1434102"/>
                </a:lnTo>
                <a:lnTo>
                  <a:pt x="0" y="1434102"/>
                </a:lnTo>
                <a:close/>
              </a:path>
            </a:pathLst>
          </a:custGeom>
          <a:solidFill>
            <a:srgbClr val="2E8BF0"/>
          </a:solidFill>
          <a:ln>
            <a:noFill/>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1" name="1-8"/>
          <p:cNvSpPr/>
          <p:nvPr/>
        </p:nvSpPr>
        <p:spPr>
          <a:xfrm>
            <a:off x="819079" y="1689993"/>
            <a:ext cx="6826321" cy="653818"/>
          </a:xfrm>
          <a:prstGeom prst="parallelogram">
            <a:avLst/>
          </a:prstGeom>
          <a:noFill/>
          <a:ln>
            <a:solidFill>
              <a:srgbClr val="2E8B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1"/>
          <p:cNvSpPr/>
          <p:nvPr/>
        </p:nvSpPr>
        <p:spPr>
          <a:xfrm>
            <a:off x="3772285" y="758184"/>
            <a:ext cx="4647427" cy="769441"/>
          </a:xfrm>
          <a:prstGeom prst="rect">
            <a:avLst/>
          </a:prstGeom>
        </p:spPr>
        <p:txBody>
          <a:bodyPr vert="horz" wrap="none">
            <a:spAutoFit/>
          </a:bodyPr>
          <a:lstStyle/>
          <a:p>
            <a:pPr algn="ctr"/>
            <a:r>
              <a:rPr lang="zh-CN" altLang="en-US" sz="4400" spc="300" dirty="0">
                <a:solidFill>
                  <a:srgbClr val="2E8BF0"/>
                </a:solidFill>
                <a:latin typeface="优设标题黑" panose="00000500000000000000" pitchFamily="2" charset="-122"/>
                <a:ea typeface="优设标题黑" panose="00000500000000000000" pitchFamily="2" charset="-122"/>
                <a:cs typeface="+mn-ea"/>
                <a:sym typeface="+mn-lt"/>
              </a:rPr>
              <a:t>如何树立团队愿景</a:t>
            </a:r>
            <a:endParaRPr lang="zh-CN" altLang="en-US" sz="4400" spc="300" dirty="0">
              <a:solidFill>
                <a:srgbClr val="2E8BF0"/>
              </a:solidFill>
              <a:latin typeface="优设标题黑" panose="00000500000000000000" pitchFamily="2" charset="-122"/>
              <a:ea typeface="优设标题黑" panose="00000500000000000000" pitchFamily="2" charset="-122"/>
              <a:cs typeface="+mn-ea"/>
              <a:sym typeface="+mn-lt"/>
            </a:endParaRPr>
          </a:p>
        </p:txBody>
      </p:sp>
      <p:sp>
        <p:nvSpPr>
          <p:cNvPr id="17" name="1-2"/>
          <p:cNvSpPr/>
          <p:nvPr/>
        </p:nvSpPr>
        <p:spPr>
          <a:xfrm>
            <a:off x="6864292" y="2420358"/>
            <a:ext cx="3364236" cy="913968"/>
          </a:xfrm>
          <a:prstGeom prst="rect">
            <a:avLst/>
          </a:prstGeom>
          <a:effectLst>
            <a:outerShdw blurRad="63500" sx="102000" sy="102000" algn="ctr" rotWithShape="0">
              <a:prstClr val="black">
                <a:alpha val="20000"/>
              </a:prstClr>
            </a:outerShdw>
          </a:effectLst>
        </p:spPr>
        <p:txBody>
          <a:bodyPr wrap="square">
            <a:spAutoFit/>
          </a:bodyPr>
          <a:lstStyle/>
          <a:p>
            <a:pPr algn="just">
              <a:lnSpc>
                <a:spcPct val="150000"/>
              </a:lnSpc>
              <a:spcBef>
                <a:spcPct val="30000"/>
              </a:spcBef>
            </a:pPr>
            <a:r>
              <a:rPr lang="zh-CN" altLang="en-US" b="1" spc="300" dirty="0">
                <a:solidFill>
                  <a:srgbClr val="2E8BF0"/>
                </a:solidFill>
                <a:cs typeface="+mn-ea"/>
                <a:sym typeface="+mn-lt"/>
              </a:rPr>
              <a:t>认可</a:t>
            </a:r>
            <a:endParaRPr lang="en-US" altLang="zh-CN" sz="1600" b="1" spc="300" dirty="0">
              <a:solidFill>
                <a:srgbClr val="2E8BF0"/>
              </a:solidFill>
              <a:cs typeface="+mn-ea"/>
              <a:sym typeface="+mn-lt"/>
            </a:endParaRPr>
          </a:p>
          <a:p>
            <a:pPr algn="just">
              <a:lnSpc>
                <a:spcPct val="150000"/>
              </a:lnSpc>
              <a:spcBef>
                <a:spcPct val="30000"/>
              </a:spcBef>
            </a:pPr>
            <a:r>
              <a:rPr lang="zh-CN" altLang="en-US" sz="1600" spc="300" dirty="0">
                <a:solidFill>
                  <a:srgbClr val="464646"/>
                </a:solidFill>
                <a:cs typeface="+mn-ea"/>
                <a:sym typeface="+mn-lt"/>
              </a:rPr>
              <a:t>符合成员的价值观，共同奋战</a:t>
            </a:r>
            <a:r>
              <a:rPr lang="zh-CN" altLang="en-US" sz="1600" b="1" spc="300" dirty="0">
                <a:solidFill>
                  <a:srgbClr val="464646"/>
                </a:solidFill>
                <a:cs typeface="+mn-ea"/>
                <a:sym typeface="+mn-lt"/>
              </a:rPr>
              <a:t>。</a:t>
            </a:r>
            <a:endParaRPr lang="zh-CN" altLang="en-US" sz="1600" b="1" spc="300" dirty="0">
              <a:solidFill>
                <a:srgbClr val="464646"/>
              </a:solidFill>
              <a:cs typeface="+mn-ea"/>
              <a:sym typeface="+mn-lt"/>
            </a:endParaRPr>
          </a:p>
        </p:txBody>
      </p:sp>
      <p:grpSp>
        <p:nvGrpSpPr>
          <p:cNvPr id="31" name="1-3"/>
          <p:cNvGrpSpPr/>
          <p:nvPr/>
        </p:nvGrpSpPr>
        <p:grpSpPr>
          <a:xfrm>
            <a:off x="1079500" y="2200781"/>
            <a:ext cx="4419600" cy="1353123"/>
            <a:chOff x="1079500" y="2263735"/>
            <a:chExt cx="4419600" cy="1353123"/>
          </a:xfrm>
          <a:effectLst>
            <a:outerShdw blurRad="63500" sx="102000" sy="102000" algn="ctr" rotWithShape="0">
              <a:prstClr val="black">
                <a:alpha val="20000"/>
              </a:prstClr>
            </a:outerShdw>
          </a:effectLst>
        </p:grpSpPr>
        <p:sp>
          <p:nvSpPr>
            <p:cNvPr id="15" name="1-3-1"/>
            <p:cNvSpPr/>
            <p:nvPr/>
          </p:nvSpPr>
          <p:spPr>
            <a:xfrm>
              <a:off x="1200581" y="2298646"/>
              <a:ext cx="4177439" cy="1283300"/>
            </a:xfrm>
            <a:prstGeom prst="rect">
              <a:avLst/>
            </a:prstGeom>
          </p:spPr>
          <p:txBody>
            <a:bodyPr wrap="square">
              <a:spAutoFit/>
            </a:bodyPr>
            <a:lstStyle/>
            <a:p>
              <a:pPr algn="just">
                <a:lnSpc>
                  <a:spcPct val="150000"/>
                </a:lnSpc>
                <a:spcBef>
                  <a:spcPct val="30000"/>
                </a:spcBef>
              </a:pPr>
              <a:r>
                <a:rPr lang="zh-CN" altLang="en-US" b="1" spc="300" dirty="0">
                  <a:solidFill>
                    <a:srgbClr val="2E8BF0"/>
                  </a:solidFill>
                  <a:cs typeface="+mn-ea"/>
                  <a:sym typeface="+mn-lt"/>
                </a:rPr>
                <a:t>明确</a:t>
              </a:r>
              <a:endParaRPr lang="en-US" altLang="zh-CN" sz="1600" b="1" spc="300" dirty="0">
                <a:solidFill>
                  <a:srgbClr val="2E8BF0"/>
                </a:solidFill>
                <a:cs typeface="+mn-ea"/>
                <a:sym typeface="+mn-lt"/>
              </a:endParaRPr>
            </a:p>
            <a:p>
              <a:pPr algn="just">
                <a:lnSpc>
                  <a:spcPct val="150000"/>
                </a:lnSpc>
                <a:spcBef>
                  <a:spcPct val="30000"/>
                </a:spcBef>
              </a:pPr>
              <a:r>
                <a:rPr lang="zh-CN" altLang="en-US" sz="1600" spc="300" dirty="0">
                  <a:solidFill>
                    <a:srgbClr val="464646"/>
                  </a:solidFill>
                  <a:cs typeface="+mn-ea"/>
                  <a:sym typeface="+mn-lt"/>
                </a:rPr>
                <a:t>每个人想要达到什么目的，团队发展目标，市场拓展前景。</a:t>
              </a:r>
              <a:endParaRPr lang="zh-CN" altLang="en-US" sz="1600" spc="300" dirty="0">
                <a:solidFill>
                  <a:srgbClr val="464646"/>
                </a:solidFill>
                <a:cs typeface="+mn-ea"/>
                <a:sym typeface="+mn-lt"/>
              </a:endParaRPr>
            </a:p>
          </p:txBody>
        </p:sp>
        <p:sp>
          <p:nvSpPr>
            <p:cNvPr id="8" name="1-3-2"/>
            <p:cNvSpPr/>
            <p:nvPr/>
          </p:nvSpPr>
          <p:spPr>
            <a:xfrm>
              <a:off x="1079500" y="2263735"/>
              <a:ext cx="4419600" cy="1353123"/>
            </a:xfrm>
            <a:prstGeom prst="roundRect">
              <a:avLst>
                <a:gd name="adj" fmla="val 9235"/>
              </a:avLst>
            </a:prstGeom>
            <a:noFill/>
            <a:ln>
              <a:solidFill>
                <a:srgbClr val="2E8BF0">
                  <a:alpha val="58000"/>
                </a:srgbClr>
              </a:solidFill>
            </a:ln>
            <a:effectLst>
              <a:outerShdw blurRad="241300" sx="102000" sy="102000" algn="ctr" rotWithShape="0">
                <a:srgbClr val="2E8BF0">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1-4"/>
          <p:cNvSpPr/>
          <p:nvPr/>
        </p:nvSpPr>
        <p:spPr>
          <a:xfrm>
            <a:off x="6336610" y="2200781"/>
            <a:ext cx="4419600" cy="1353123"/>
          </a:xfrm>
          <a:prstGeom prst="roundRect">
            <a:avLst>
              <a:gd name="adj" fmla="val 9235"/>
            </a:avLst>
          </a:prstGeom>
          <a:noFill/>
          <a:ln>
            <a:solidFill>
              <a:srgbClr val="2E8BF0">
                <a:alpha val="58000"/>
              </a:srgbClr>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1-5"/>
          <p:cNvGrpSpPr/>
          <p:nvPr/>
        </p:nvGrpSpPr>
        <p:grpSpPr>
          <a:xfrm>
            <a:off x="1079500" y="4172196"/>
            <a:ext cx="4419600" cy="1353123"/>
            <a:chOff x="823332" y="4215636"/>
            <a:chExt cx="4419600" cy="1353123"/>
          </a:xfrm>
          <a:effectLst>
            <a:outerShdw blurRad="63500" sx="102000" sy="102000" algn="ctr" rotWithShape="0">
              <a:prstClr val="black">
                <a:alpha val="20000"/>
              </a:prstClr>
            </a:outerShdw>
          </a:effectLst>
        </p:grpSpPr>
        <p:sp>
          <p:nvSpPr>
            <p:cNvPr id="16" name="1-5-1"/>
            <p:cNvSpPr/>
            <p:nvPr/>
          </p:nvSpPr>
          <p:spPr>
            <a:xfrm>
              <a:off x="1454163" y="4435213"/>
              <a:ext cx="3157938" cy="913968"/>
            </a:xfrm>
            <a:prstGeom prst="rect">
              <a:avLst/>
            </a:prstGeom>
          </p:spPr>
          <p:txBody>
            <a:bodyPr wrap="square">
              <a:spAutoFit/>
            </a:bodyPr>
            <a:lstStyle/>
            <a:p>
              <a:pPr algn="just">
                <a:lnSpc>
                  <a:spcPct val="150000"/>
                </a:lnSpc>
                <a:spcBef>
                  <a:spcPct val="30000"/>
                </a:spcBef>
              </a:pPr>
              <a:r>
                <a:rPr lang="zh-CN" altLang="en-US" b="1" spc="300" dirty="0">
                  <a:solidFill>
                    <a:srgbClr val="2E8BF0"/>
                  </a:solidFill>
                  <a:cs typeface="+mn-ea"/>
                  <a:sym typeface="+mn-lt"/>
                </a:rPr>
                <a:t>远大</a:t>
              </a:r>
              <a:endParaRPr lang="en-US" altLang="zh-CN" sz="1600" b="1" spc="300" dirty="0">
                <a:solidFill>
                  <a:srgbClr val="2E8BF0"/>
                </a:solidFill>
                <a:cs typeface="+mn-ea"/>
                <a:sym typeface="+mn-lt"/>
              </a:endParaRPr>
            </a:p>
            <a:p>
              <a:pPr algn="just">
                <a:lnSpc>
                  <a:spcPct val="150000"/>
                </a:lnSpc>
                <a:spcBef>
                  <a:spcPct val="30000"/>
                </a:spcBef>
              </a:pPr>
              <a:r>
                <a:rPr lang="zh-CN" altLang="en-US" sz="1600" spc="300" dirty="0">
                  <a:solidFill>
                    <a:srgbClr val="464646"/>
                  </a:solidFill>
                  <a:cs typeface="+mn-ea"/>
                  <a:sym typeface="+mn-lt"/>
                </a:rPr>
                <a:t>增强吸引力，激发潜力</a:t>
              </a:r>
              <a:r>
                <a:rPr lang="zh-CN" altLang="en-US" sz="1600" b="1" spc="300" dirty="0">
                  <a:solidFill>
                    <a:srgbClr val="464646"/>
                  </a:solidFill>
                  <a:cs typeface="+mn-ea"/>
                  <a:sym typeface="+mn-lt"/>
                </a:rPr>
                <a:t>。</a:t>
              </a:r>
              <a:endParaRPr lang="zh-CN" altLang="en-US" sz="1600" b="1" spc="300" dirty="0">
                <a:solidFill>
                  <a:srgbClr val="464646"/>
                </a:solidFill>
                <a:cs typeface="+mn-ea"/>
                <a:sym typeface="+mn-lt"/>
              </a:endParaRPr>
            </a:p>
          </p:txBody>
        </p:sp>
        <p:sp>
          <p:nvSpPr>
            <p:cNvPr id="27" name="1-5-2"/>
            <p:cNvSpPr/>
            <p:nvPr/>
          </p:nvSpPr>
          <p:spPr>
            <a:xfrm>
              <a:off x="823332" y="4215636"/>
              <a:ext cx="4419600" cy="1353123"/>
            </a:xfrm>
            <a:prstGeom prst="roundRect">
              <a:avLst>
                <a:gd name="adj" fmla="val 9235"/>
              </a:avLst>
            </a:prstGeom>
            <a:noFill/>
            <a:ln>
              <a:solidFill>
                <a:srgbClr val="2E8BF0">
                  <a:alpha val="58000"/>
                </a:srgbClr>
              </a:solidFill>
            </a:ln>
            <a:effectLst>
              <a:outerShdw blurRad="241300" sx="102000" sy="102000" algn="ctr" rotWithShape="0">
                <a:srgbClr val="2E8BF0">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1-6"/>
          <p:cNvGrpSpPr/>
          <p:nvPr/>
        </p:nvGrpSpPr>
        <p:grpSpPr>
          <a:xfrm>
            <a:off x="6294838" y="4172196"/>
            <a:ext cx="4419600" cy="1353123"/>
            <a:chOff x="6294838" y="4215636"/>
            <a:chExt cx="4419600" cy="1353123"/>
          </a:xfrm>
          <a:effectLst>
            <a:outerShdw blurRad="63500" sx="102000" sy="102000" algn="ctr" rotWithShape="0">
              <a:prstClr val="black">
                <a:alpha val="20000"/>
              </a:prstClr>
            </a:outerShdw>
          </a:effectLst>
        </p:grpSpPr>
        <p:sp>
          <p:nvSpPr>
            <p:cNvPr id="18" name="1-6-1"/>
            <p:cNvSpPr/>
            <p:nvPr/>
          </p:nvSpPr>
          <p:spPr>
            <a:xfrm>
              <a:off x="6762504" y="4435213"/>
              <a:ext cx="3484268" cy="913968"/>
            </a:xfrm>
            <a:prstGeom prst="rect">
              <a:avLst/>
            </a:prstGeom>
          </p:spPr>
          <p:txBody>
            <a:bodyPr wrap="square">
              <a:spAutoFit/>
            </a:bodyPr>
            <a:lstStyle/>
            <a:p>
              <a:pPr algn="just">
                <a:lnSpc>
                  <a:spcPct val="150000"/>
                </a:lnSpc>
                <a:spcBef>
                  <a:spcPct val="30000"/>
                </a:spcBef>
              </a:pPr>
              <a:r>
                <a:rPr lang="zh-CN" altLang="en-US" b="1" spc="300" dirty="0">
                  <a:solidFill>
                    <a:srgbClr val="2E8BF0"/>
                  </a:solidFill>
                  <a:cs typeface="+mn-ea"/>
                  <a:sym typeface="+mn-lt"/>
                </a:rPr>
                <a:t>坚定</a:t>
              </a:r>
              <a:endParaRPr lang="en-US" altLang="zh-CN" sz="1600" b="1" spc="300" dirty="0">
                <a:solidFill>
                  <a:srgbClr val="2E8BF0"/>
                </a:solidFill>
                <a:cs typeface="+mn-ea"/>
                <a:sym typeface="+mn-lt"/>
              </a:endParaRPr>
            </a:p>
            <a:p>
              <a:pPr algn="just">
                <a:lnSpc>
                  <a:spcPct val="150000"/>
                </a:lnSpc>
                <a:spcBef>
                  <a:spcPct val="30000"/>
                </a:spcBef>
              </a:pPr>
              <a:r>
                <a:rPr lang="zh-CN" altLang="en-US" sz="1600" spc="300" dirty="0">
                  <a:solidFill>
                    <a:srgbClr val="464646"/>
                  </a:solidFill>
                  <a:cs typeface="+mn-ea"/>
                  <a:sym typeface="+mn-lt"/>
                </a:rPr>
                <a:t>为着目标不懈努力，坚持到底。</a:t>
              </a:r>
              <a:endParaRPr lang="zh-CN" altLang="en-US" sz="1600" spc="300" dirty="0">
                <a:solidFill>
                  <a:srgbClr val="464646"/>
                </a:solidFill>
                <a:cs typeface="+mn-ea"/>
                <a:sym typeface="+mn-lt"/>
              </a:endParaRPr>
            </a:p>
          </p:txBody>
        </p:sp>
        <p:sp>
          <p:nvSpPr>
            <p:cNvPr id="28" name="1-6-2"/>
            <p:cNvSpPr/>
            <p:nvPr/>
          </p:nvSpPr>
          <p:spPr>
            <a:xfrm>
              <a:off x="6294838" y="4215636"/>
              <a:ext cx="4419600" cy="1353123"/>
            </a:xfrm>
            <a:prstGeom prst="roundRect">
              <a:avLst>
                <a:gd name="adj" fmla="val 9235"/>
              </a:avLst>
            </a:prstGeom>
            <a:noFill/>
            <a:ln>
              <a:solidFill>
                <a:srgbClr val="2E8BF0">
                  <a:alpha val="58000"/>
                </a:srgbClr>
              </a:solidFill>
            </a:ln>
            <a:effectLst>
              <a:outerShdw blurRad="241300" sx="102000" sy="102000" algn="ctr" rotWithShape="0">
                <a:srgbClr val="2E8BF0">
                  <a:alpha val="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1-7"/>
          <p:cNvGrpSpPr/>
          <p:nvPr/>
        </p:nvGrpSpPr>
        <p:grpSpPr>
          <a:xfrm flipH="1">
            <a:off x="-1" y="4762500"/>
            <a:ext cx="3772287" cy="2095500"/>
            <a:chOff x="10820401" y="1689100"/>
            <a:chExt cx="1371600" cy="5168901"/>
          </a:xfrm>
        </p:grpSpPr>
        <p:sp>
          <p:nvSpPr>
            <p:cNvPr id="33" name="1-7-1"/>
            <p:cNvSpPr/>
            <p:nvPr/>
          </p:nvSpPr>
          <p:spPr>
            <a:xfrm>
              <a:off x="10820401" y="1689100"/>
              <a:ext cx="1371600" cy="5168900"/>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4" name="1-7-2"/>
            <p:cNvSpPr/>
            <p:nvPr/>
          </p:nvSpPr>
          <p:spPr>
            <a:xfrm>
              <a:off x="10820401" y="3494888"/>
              <a:ext cx="1371599" cy="3363112"/>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alpha val="78000"/>
              </a:srgbClr>
            </a:solidFill>
            <a:ln>
              <a:solidFill>
                <a:srgbClr val="2E8BF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5" name="1-7-3"/>
            <p:cNvSpPr/>
            <p:nvPr/>
          </p:nvSpPr>
          <p:spPr>
            <a:xfrm>
              <a:off x="10820401" y="4940300"/>
              <a:ext cx="1371599" cy="1917701"/>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6" name="1-8"/>
          <p:cNvGrpSpPr/>
          <p:nvPr/>
        </p:nvGrpSpPr>
        <p:grpSpPr>
          <a:xfrm>
            <a:off x="8419713" y="4762500"/>
            <a:ext cx="3772287" cy="2095500"/>
            <a:chOff x="10820401" y="1689100"/>
            <a:chExt cx="1371600" cy="5168901"/>
          </a:xfrm>
        </p:grpSpPr>
        <p:sp>
          <p:nvSpPr>
            <p:cNvPr id="37" name="1-8-1"/>
            <p:cNvSpPr/>
            <p:nvPr/>
          </p:nvSpPr>
          <p:spPr>
            <a:xfrm>
              <a:off x="10820401" y="1689100"/>
              <a:ext cx="1371600" cy="5168900"/>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8" name="1-8-2"/>
            <p:cNvSpPr/>
            <p:nvPr/>
          </p:nvSpPr>
          <p:spPr>
            <a:xfrm>
              <a:off x="10820401" y="3494888"/>
              <a:ext cx="1371599" cy="3363112"/>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alpha val="78000"/>
              </a:srgbClr>
            </a:solidFill>
            <a:ln>
              <a:solidFill>
                <a:srgbClr val="2E8BF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9" name="1-8-3"/>
            <p:cNvSpPr/>
            <p:nvPr/>
          </p:nvSpPr>
          <p:spPr>
            <a:xfrm>
              <a:off x="10820401" y="4940300"/>
              <a:ext cx="1371599" cy="1917701"/>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40" name="1-9"/>
          <p:cNvSpPr/>
          <p:nvPr/>
        </p:nvSpPr>
        <p:spPr>
          <a:xfrm rot="5400000" flipV="1">
            <a:off x="4849201" y="2256764"/>
            <a:ext cx="716228" cy="591558"/>
          </a:xfrm>
          <a:prstGeom prst="triangle">
            <a:avLst>
              <a:gd name="adj" fmla="val 0"/>
            </a:avLst>
          </a:prstGeom>
          <a:solidFill>
            <a:srgbClr val="2E8B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1-10"/>
          <p:cNvSpPr/>
          <p:nvPr/>
        </p:nvSpPr>
        <p:spPr>
          <a:xfrm rot="5400000" flipV="1">
            <a:off x="10108669" y="2252415"/>
            <a:ext cx="716228" cy="591558"/>
          </a:xfrm>
          <a:prstGeom prst="triangle">
            <a:avLst>
              <a:gd name="adj" fmla="val 0"/>
            </a:avLst>
          </a:prstGeom>
          <a:solidFill>
            <a:srgbClr val="2E8B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1-11"/>
          <p:cNvSpPr/>
          <p:nvPr/>
        </p:nvSpPr>
        <p:spPr>
          <a:xfrm rot="5400000" flipV="1">
            <a:off x="10065799" y="4228178"/>
            <a:ext cx="716228" cy="591558"/>
          </a:xfrm>
          <a:prstGeom prst="triangle">
            <a:avLst>
              <a:gd name="adj" fmla="val 0"/>
            </a:avLst>
          </a:prstGeom>
          <a:solidFill>
            <a:srgbClr val="2E8B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1-12"/>
          <p:cNvSpPr/>
          <p:nvPr/>
        </p:nvSpPr>
        <p:spPr>
          <a:xfrm rot="5400000" flipV="1">
            <a:off x="4848352" y="4227760"/>
            <a:ext cx="716228" cy="591558"/>
          </a:xfrm>
          <a:prstGeom prst="triangle">
            <a:avLst>
              <a:gd name="adj" fmla="val 0"/>
            </a:avLst>
          </a:prstGeom>
          <a:solidFill>
            <a:srgbClr val="2E8B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1-13"/>
          <p:cNvSpPr/>
          <p:nvPr/>
        </p:nvSpPr>
        <p:spPr>
          <a:xfrm>
            <a:off x="3537142" y="733550"/>
            <a:ext cx="5117713" cy="818709"/>
          </a:xfrm>
          <a:prstGeom prst="roundRect">
            <a:avLst/>
          </a:prstGeom>
          <a:noFill/>
          <a:ln>
            <a:solidFill>
              <a:srgbClr val="2E8B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1"/>
          <p:cNvSpPr/>
          <p:nvPr/>
        </p:nvSpPr>
        <p:spPr>
          <a:xfrm>
            <a:off x="1" y="2159000"/>
            <a:ext cx="4502201" cy="4699000"/>
          </a:xfrm>
          <a:custGeom>
            <a:avLst/>
            <a:gdLst>
              <a:gd name="connsiteX0" fmla="*/ 993551 w 4502201"/>
              <a:gd name="connsiteY0" fmla="*/ 0 h 4699000"/>
              <a:gd name="connsiteX1" fmla="*/ 4502201 w 4502201"/>
              <a:gd name="connsiteY1" fmla="*/ 2784869 h 4699000"/>
              <a:gd name="connsiteX2" fmla="*/ 4016747 w 4502201"/>
              <a:gd name="connsiteY2" fmla="*/ 4609902 h 4699000"/>
              <a:gd name="connsiteX3" fmla="*/ 3964830 w 4502201"/>
              <a:gd name="connsiteY3" fmla="*/ 4699000 h 4699000"/>
              <a:gd name="connsiteX4" fmla="*/ 0 w 4502201"/>
              <a:gd name="connsiteY4" fmla="*/ 4699000 h 4699000"/>
              <a:gd name="connsiteX5" fmla="*/ 0 w 4502201"/>
              <a:gd name="connsiteY5" fmla="*/ 149414 h 4699000"/>
              <a:gd name="connsiteX6" fmla="*/ 112982 w 4502201"/>
              <a:gd name="connsiteY6" fmla="*/ 116633 h 4699000"/>
              <a:gd name="connsiteX7" fmla="*/ 993551 w 4502201"/>
              <a:gd name="connsiteY7" fmla="*/ 0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2201" h="4699000">
                <a:moveTo>
                  <a:pt x="993551" y="0"/>
                </a:moveTo>
                <a:cubicBezTo>
                  <a:pt x="2931325" y="0"/>
                  <a:pt x="4502201" y="1246829"/>
                  <a:pt x="4502201" y="2784869"/>
                </a:cubicBezTo>
                <a:cubicBezTo>
                  <a:pt x="4502201" y="3361634"/>
                  <a:pt x="4331860" y="4016553"/>
                  <a:pt x="4016747" y="4609902"/>
                </a:cubicBezTo>
                <a:lnTo>
                  <a:pt x="3964830" y="4699000"/>
                </a:lnTo>
                <a:lnTo>
                  <a:pt x="0" y="4699000"/>
                </a:lnTo>
                <a:lnTo>
                  <a:pt x="0" y="149414"/>
                </a:lnTo>
                <a:lnTo>
                  <a:pt x="112982" y="116633"/>
                </a:lnTo>
                <a:cubicBezTo>
                  <a:pt x="395491" y="41881"/>
                  <a:pt x="690774" y="0"/>
                  <a:pt x="993551" y="0"/>
                </a:cubicBezTo>
                <a:close/>
              </a:path>
            </a:pathLst>
          </a:custGeom>
          <a:solidFill>
            <a:srgbClr val="2E8BF0"/>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1-2"/>
          <p:cNvSpPr txBox="1"/>
          <p:nvPr/>
        </p:nvSpPr>
        <p:spPr>
          <a:xfrm>
            <a:off x="4934000" y="2938840"/>
            <a:ext cx="6974986" cy="1569660"/>
          </a:xfrm>
          <a:prstGeom prst="rect">
            <a:avLst/>
          </a:prstGeom>
          <a:noFill/>
        </p:spPr>
        <p:txBody>
          <a:bodyPr wrap="none" rtlCol="0">
            <a:spAutoFit/>
          </a:bodyPr>
          <a:lstStyle/>
          <a:p>
            <a:r>
              <a:rPr lang="en-US" altLang="zh-CN" sz="4800" dirty="0">
                <a:solidFill>
                  <a:srgbClr val="2E8BF0"/>
                </a:solidFill>
                <a:latin typeface="优设标题黑" panose="00000500000000000000" pitchFamily="2" charset="-122"/>
                <a:ea typeface="优设标题黑" panose="00000500000000000000" pitchFamily="2" charset="-122"/>
                <a:cs typeface="+mn-ea"/>
                <a:sym typeface="+mn-lt"/>
              </a:rPr>
              <a:t>PART 03</a:t>
            </a:r>
            <a:endParaRPr lang="en-US" altLang="zh-CN" sz="4800" dirty="0">
              <a:solidFill>
                <a:srgbClr val="2E8BF0"/>
              </a:solidFill>
              <a:latin typeface="优设标题黑" panose="00000500000000000000" pitchFamily="2" charset="-122"/>
              <a:ea typeface="优设标题黑" panose="00000500000000000000" pitchFamily="2" charset="-122"/>
              <a:cs typeface="+mn-ea"/>
              <a:sym typeface="+mn-lt"/>
            </a:endParaRPr>
          </a:p>
          <a:p>
            <a:r>
              <a:rPr lang="zh-CN" altLang="en-US" sz="4800" dirty="0">
                <a:solidFill>
                  <a:srgbClr val="2E8BF0"/>
                </a:solidFill>
                <a:latin typeface="优设标题黑" panose="00000500000000000000" pitchFamily="2" charset="-122"/>
                <a:ea typeface="优设标题黑" panose="00000500000000000000" pitchFamily="2" charset="-122"/>
                <a:cs typeface="+mn-ea"/>
                <a:sym typeface="+mn-lt"/>
              </a:rPr>
              <a:t>如何把控好团队管理的执行</a:t>
            </a:r>
            <a:endParaRPr lang="zh-CN" altLang="en-US" sz="4800" dirty="0">
              <a:solidFill>
                <a:srgbClr val="2E8BF0"/>
              </a:solidFill>
              <a:latin typeface="优设标题黑" panose="00000500000000000000" pitchFamily="2" charset="-122"/>
              <a:ea typeface="优设标题黑" panose="00000500000000000000" pitchFamily="2" charset="-122"/>
              <a:cs typeface="+mn-ea"/>
              <a:sym typeface="+mn-lt"/>
            </a:endParaRPr>
          </a:p>
        </p:txBody>
      </p:sp>
      <p:pic>
        <p:nvPicPr>
          <p:cNvPr id="10" name="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26950" y="1628775"/>
            <a:ext cx="4629150" cy="5229225"/>
          </a:xfrm>
          <a:prstGeom prst="rect">
            <a:avLst/>
          </a:prstGeom>
        </p:spPr>
      </p:pic>
      <p:sp>
        <p:nvSpPr>
          <p:cNvPr id="14" name="1-4"/>
          <p:cNvSpPr/>
          <p:nvPr/>
        </p:nvSpPr>
        <p:spPr>
          <a:xfrm rot="481291">
            <a:off x="7445599" y="5380603"/>
            <a:ext cx="4802536" cy="1821392"/>
          </a:xfrm>
          <a:custGeom>
            <a:avLst/>
            <a:gdLst>
              <a:gd name="connsiteX0" fmla="*/ 4641234 w 4802536"/>
              <a:gd name="connsiteY0" fmla="*/ 0 h 1821392"/>
              <a:gd name="connsiteX1" fmla="*/ 4802536 w 4802536"/>
              <a:gd name="connsiteY1" fmla="*/ 1144601 h 1821392"/>
              <a:gd name="connsiteX2" fmla="*/ 0 w 4802536"/>
              <a:gd name="connsiteY2" fmla="*/ 1821392 h 1821392"/>
              <a:gd name="connsiteX3" fmla="*/ 69599 w 4802536"/>
              <a:gd name="connsiteY3" fmla="*/ 1778022 h 1821392"/>
              <a:gd name="connsiteX4" fmla="*/ 3919105 w 4802536"/>
              <a:gd name="connsiteY4" fmla="*/ 548118 h 1821392"/>
              <a:gd name="connsiteX5" fmla="*/ 4449958 w 4802536"/>
              <a:gd name="connsiteY5" fmla="*/ 136061 h 182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2536" h="1821392">
                <a:moveTo>
                  <a:pt x="4641234" y="0"/>
                </a:moveTo>
                <a:lnTo>
                  <a:pt x="4802536" y="1144601"/>
                </a:lnTo>
                <a:lnTo>
                  <a:pt x="0" y="1821392"/>
                </a:lnTo>
                <a:lnTo>
                  <a:pt x="69599" y="1778022"/>
                </a:lnTo>
                <a:cubicBezTo>
                  <a:pt x="839549" y="1348642"/>
                  <a:pt x="2920692" y="1377058"/>
                  <a:pt x="3919105" y="548118"/>
                </a:cubicBezTo>
                <a:cubicBezTo>
                  <a:pt x="4072707" y="420589"/>
                  <a:pt x="4252654" y="280527"/>
                  <a:pt x="4449958" y="136061"/>
                </a:cubicBezTo>
                <a:close/>
              </a:path>
            </a:pathLst>
          </a:custGeom>
          <a:solidFill>
            <a:srgbClr val="2E8BF0"/>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1-1"/>
          <p:cNvGrpSpPr/>
          <p:nvPr/>
        </p:nvGrpSpPr>
        <p:grpSpPr>
          <a:xfrm>
            <a:off x="1357775" y="1001136"/>
            <a:ext cx="9476451" cy="4855729"/>
            <a:chOff x="1382534" y="1219114"/>
            <a:chExt cx="9476451" cy="4855729"/>
          </a:xfrm>
        </p:grpSpPr>
        <p:sp>
          <p:nvSpPr>
            <p:cNvPr id="2" name="1-1-1"/>
            <p:cNvSpPr/>
            <p:nvPr/>
          </p:nvSpPr>
          <p:spPr>
            <a:xfrm>
              <a:off x="4482027" y="2498952"/>
              <a:ext cx="6376958" cy="1532599"/>
            </a:xfrm>
            <a:prstGeom prst="rect">
              <a:avLst/>
            </a:prstGeom>
          </p:spPr>
          <p:txBody>
            <a:bodyPr wrap="square">
              <a:spAutoFit/>
            </a:bodyPr>
            <a:lstStyle/>
            <a:p>
              <a:pPr algn="just">
                <a:lnSpc>
                  <a:spcPct val="150000"/>
                </a:lnSpc>
                <a:spcBef>
                  <a:spcPct val="30000"/>
                </a:spcBef>
              </a:pPr>
              <a:r>
                <a:rPr lang="zh-CN" altLang="en-US" sz="1600" b="1" spc="300" dirty="0">
                  <a:solidFill>
                    <a:srgbClr val="2E8BF0"/>
                  </a:solidFill>
                  <a:cs typeface="+mn-ea"/>
                  <a:sym typeface="+mn-lt"/>
                </a:rPr>
                <a:t>（</a:t>
              </a:r>
              <a:r>
                <a:rPr lang="en-US" altLang="zh-CN" sz="1600" b="1" spc="300" dirty="0">
                  <a:solidFill>
                    <a:srgbClr val="2E8BF0"/>
                  </a:solidFill>
                  <a:cs typeface="+mn-ea"/>
                  <a:sym typeface="+mn-lt"/>
                </a:rPr>
                <a:t>1</a:t>
              </a:r>
              <a:r>
                <a:rPr lang="zh-CN" altLang="en-US" sz="1600" b="1" spc="300" dirty="0">
                  <a:solidFill>
                    <a:srgbClr val="2E8BF0"/>
                  </a:solidFill>
                  <a:cs typeface="+mn-ea"/>
                  <a:sym typeface="+mn-lt"/>
                </a:rPr>
                <a:t>）了解团队发展各阶段的特点，统筹大局。</a:t>
              </a:r>
              <a:r>
                <a:rPr lang="zh-CN" altLang="en-US" sz="1600" spc="300" dirty="0">
                  <a:solidFill>
                    <a:srgbClr val="464646"/>
                  </a:solidFill>
                  <a:cs typeface="+mn-ea"/>
                  <a:sym typeface="+mn-lt"/>
                </a:rPr>
                <a:t>适当鼓励、保持效率、加强沟通。执行或者修订执行方案  修正工作模式  建立团队忠诚。调整工作内容及角色，开放沟通渠道，共享信息，领导建立威信，沟通会议。</a:t>
              </a:r>
              <a:endParaRPr lang="zh-CN" altLang="en-US" sz="1600" spc="300" dirty="0">
                <a:solidFill>
                  <a:srgbClr val="464646"/>
                </a:solidFill>
                <a:cs typeface="+mn-ea"/>
                <a:sym typeface="+mn-lt"/>
              </a:endParaRPr>
            </a:p>
          </p:txBody>
        </p:sp>
        <p:sp>
          <p:nvSpPr>
            <p:cNvPr id="3" name="1-1-2"/>
            <p:cNvSpPr txBox="1"/>
            <p:nvPr/>
          </p:nvSpPr>
          <p:spPr>
            <a:xfrm>
              <a:off x="4482027" y="1731983"/>
              <a:ext cx="2531462" cy="523220"/>
            </a:xfrm>
            <a:prstGeom prst="rect">
              <a:avLst/>
            </a:prstGeom>
            <a:solidFill>
              <a:srgbClr val="FBFBFB"/>
            </a:solidFill>
          </p:spPr>
          <p:txBody>
            <a:bodyPr wrap="none">
              <a:spAutoFit/>
            </a:bodyPr>
            <a:lstStyle>
              <a:defPPr>
                <a:defRPr lang="en-US"/>
              </a:defPPr>
              <a:lvl1pPr>
                <a:defRPr sz="2400">
                  <a:solidFill>
                    <a:srgbClr val="1C235A"/>
                  </a:solidFill>
                  <a:latin typeface="思源黑体 CN Bold" panose="020B0800000000000000" pitchFamily="34" charset="-122"/>
                  <a:ea typeface="思源黑体 CN Bold" panose="020B0800000000000000" pitchFamily="34" charset="-122"/>
                </a:defRPr>
              </a:lvl1pPr>
            </a:lstStyle>
            <a:p>
              <a:r>
                <a:rPr lang="zh-CN" altLang="en-US" sz="2800" b="1" spc="300" dirty="0">
                  <a:solidFill>
                    <a:srgbClr val="2E8BF0"/>
                  </a:solidFill>
                  <a:latin typeface="+mn-lt"/>
                  <a:ea typeface="+mn-ea"/>
                  <a:cs typeface="+mn-ea"/>
                  <a:sym typeface="+mn-lt"/>
                </a:rPr>
                <a:t>把控团队执行</a:t>
              </a:r>
              <a:endParaRPr lang="zh-CN" altLang="en-US" sz="2800" b="1" spc="300" dirty="0">
                <a:solidFill>
                  <a:srgbClr val="2E8BF0"/>
                </a:solidFill>
                <a:latin typeface="+mn-lt"/>
                <a:ea typeface="+mn-ea"/>
                <a:cs typeface="+mn-ea"/>
                <a:sym typeface="+mn-lt"/>
              </a:endParaRPr>
            </a:p>
          </p:txBody>
        </p:sp>
        <p:pic>
          <p:nvPicPr>
            <p:cNvPr id="4" name="1-1-3"/>
            <p:cNvPicPr>
              <a:picLocks noChangeAspect="1"/>
            </p:cNvPicPr>
            <p:nvPr/>
          </p:nvPicPr>
          <p:blipFill rotWithShape="1">
            <a:blip r:embed="rId1" cstate="print">
              <a:extLst>
                <a:ext uri="{28A0092B-C50C-407E-A947-70E740481C1C}">
                  <a14:useLocalDpi xmlns:a14="http://schemas.microsoft.com/office/drawing/2010/main" val="0"/>
                </a:ext>
              </a:extLst>
            </a:blip>
            <a:srcRect l="41449" t="38321" r="29221" b="6217"/>
            <a:stretch>
              <a:fillRect/>
            </a:stretch>
          </p:blipFill>
          <p:spPr>
            <a:xfrm>
              <a:off x="1382534" y="3101443"/>
              <a:ext cx="2349850" cy="2973400"/>
            </a:xfrm>
            <a:custGeom>
              <a:avLst/>
              <a:gdLst>
                <a:gd name="connsiteX0" fmla="*/ 0 w 1509708"/>
                <a:gd name="connsiteY0" fmla="*/ 0 h 5133331"/>
                <a:gd name="connsiteX1" fmla="*/ 1509708 w 1509708"/>
                <a:gd name="connsiteY1" fmla="*/ 0 h 5133331"/>
                <a:gd name="connsiteX2" fmla="*/ 1509708 w 1509708"/>
                <a:gd name="connsiteY2" fmla="*/ 5133331 h 5133331"/>
                <a:gd name="connsiteX3" fmla="*/ 0 w 1509708"/>
                <a:gd name="connsiteY3" fmla="*/ 5133331 h 5133331"/>
              </a:gdLst>
              <a:ahLst/>
              <a:cxnLst>
                <a:cxn ang="0">
                  <a:pos x="connsiteX0" y="connsiteY0"/>
                </a:cxn>
                <a:cxn ang="0">
                  <a:pos x="connsiteX1" y="connsiteY1"/>
                </a:cxn>
                <a:cxn ang="0">
                  <a:pos x="connsiteX2" y="connsiteY2"/>
                </a:cxn>
                <a:cxn ang="0">
                  <a:pos x="connsiteX3" y="connsiteY3"/>
                </a:cxn>
              </a:cxnLst>
              <a:rect l="l" t="t" r="r" b="b"/>
              <a:pathLst>
                <a:path w="1509708" h="5133331">
                  <a:moveTo>
                    <a:pt x="0" y="0"/>
                  </a:moveTo>
                  <a:lnTo>
                    <a:pt x="1509708" y="0"/>
                  </a:lnTo>
                  <a:lnTo>
                    <a:pt x="1509708" y="5133331"/>
                  </a:lnTo>
                  <a:lnTo>
                    <a:pt x="0" y="5133331"/>
                  </a:lnTo>
                  <a:close/>
                </a:path>
              </a:pathLst>
            </a:custGeom>
            <a:solidFill>
              <a:srgbClr val="F6F6F6"/>
            </a:solidFill>
            <a:ln w="9525">
              <a:solidFill>
                <a:srgbClr val="2E8BF0">
                  <a:alpha val="52000"/>
                </a:srgbClr>
              </a:solidFill>
            </a:ln>
            <a:effectLst>
              <a:outerShdw blurRad="241300" sx="95000" sy="95000" algn="ctr" rotWithShape="0">
                <a:srgbClr val="2E8BF0">
                  <a:alpha val="52000"/>
                </a:srgbClr>
              </a:outerShdw>
            </a:effectLst>
          </p:spPr>
        </p:pic>
        <p:pic>
          <p:nvPicPr>
            <p:cNvPr id="5" name="1-1-4"/>
            <p:cNvPicPr>
              <a:picLocks noChangeAspect="1"/>
            </p:cNvPicPr>
            <p:nvPr/>
          </p:nvPicPr>
          <p:blipFill rotWithShape="1">
            <a:blip r:embed="rId1" cstate="print">
              <a:extLst>
                <a:ext uri="{28A0092B-C50C-407E-A947-70E740481C1C}">
                  <a14:useLocalDpi xmlns:a14="http://schemas.microsoft.com/office/drawing/2010/main" val="0"/>
                </a:ext>
              </a:extLst>
            </a:blip>
            <a:srcRect l="41449" t="8369" r="29221" b="76863"/>
            <a:stretch>
              <a:fillRect/>
            </a:stretch>
          </p:blipFill>
          <p:spPr>
            <a:xfrm>
              <a:off x="1382534" y="1219114"/>
              <a:ext cx="2349850" cy="791736"/>
            </a:xfrm>
            <a:custGeom>
              <a:avLst/>
              <a:gdLst>
                <a:gd name="connsiteX0" fmla="*/ 0 w 1509708"/>
                <a:gd name="connsiteY0" fmla="*/ 0 h 5133331"/>
                <a:gd name="connsiteX1" fmla="*/ 1509708 w 1509708"/>
                <a:gd name="connsiteY1" fmla="*/ 0 h 5133331"/>
                <a:gd name="connsiteX2" fmla="*/ 1509708 w 1509708"/>
                <a:gd name="connsiteY2" fmla="*/ 5133331 h 5133331"/>
                <a:gd name="connsiteX3" fmla="*/ 0 w 1509708"/>
                <a:gd name="connsiteY3" fmla="*/ 5133331 h 5133331"/>
              </a:gdLst>
              <a:ahLst/>
              <a:cxnLst>
                <a:cxn ang="0">
                  <a:pos x="connsiteX0" y="connsiteY0"/>
                </a:cxn>
                <a:cxn ang="0">
                  <a:pos x="connsiteX1" y="connsiteY1"/>
                </a:cxn>
                <a:cxn ang="0">
                  <a:pos x="connsiteX2" y="connsiteY2"/>
                </a:cxn>
                <a:cxn ang="0">
                  <a:pos x="connsiteX3" y="connsiteY3"/>
                </a:cxn>
              </a:cxnLst>
              <a:rect l="l" t="t" r="r" b="b"/>
              <a:pathLst>
                <a:path w="1509708" h="5133331">
                  <a:moveTo>
                    <a:pt x="0" y="0"/>
                  </a:moveTo>
                  <a:lnTo>
                    <a:pt x="1509708" y="0"/>
                  </a:lnTo>
                  <a:lnTo>
                    <a:pt x="1509708" y="5133331"/>
                  </a:lnTo>
                  <a:lnTo>
                    <a:pt x="0" y="5133331"/>
                  </a:lnTo>
                  <a:close/>
                </a:path>
              </a:pathLst>
            </a:custGeom>
            <a:solidFill>
              <a:srgbClr val="F6F6F6"/>
            </a:solidFill>
            <a:ln w="9525">
              <a:solidFill>
                <a:srgbClr val="2E8BF0">
                  <a:alpha val="52000"/>
                </a:srgbClr>
              </a:solidFill>
            </a:ln>
            <a:effectLst>
              <a:outerShdw blurRad="241300" sx="95000" sy="95000" algn="ctr" rotWithShape="0">
                <a:srgbClr val="2E8BF0">
                  <a:alpha val="52000"/>
                </a:srgbClr>
              </a:outerShdw>
            </a:effectLst>
          </p:spPr>
        </p:pic>
        <p:sp>
          <p:nvSpPr>
            <p:cNvPr id="7" name="1-1-5"/>
            <p:cNvSpPr txBox="1"/>
            <p:nvPr/>
          </p:nvSpPr>
          <p:spPr>
            <a:xfrm>
              <a:off x="1486941" y="2325314"/>
              <a:ext cx="2141035" cy="461665"/>
            </a:xfrm>
            <a:prstGeom prst="rect">
              <a:avLst/>
            </a:prstGeom>
            <a:noFill/>
          </p:spPr>
          <p:txBody>
            <a:bodyPr wrap="square" rtlCol="0">
              <a:spAutoFit/>
            </a:bodyPr>
            <a:lstStyle/>
            <a:p>
              <a:pPr algn="ctr"/>
              <a:r>
                <a:rPr lang="en-US" altLang="zh-CN" sz="2400" b="1" spc="300" dirty="0">
                  <a:solidFill>
                    <a:srgbClr val="2E8BF0"/>
                  </a:solidFill>
                  <a:latin typeface="+mn-ea"/>
                  <a:cs typeface="+mn-ea"/>
                  <a:sym typeface="+mn-lt"/>
                </a:rPr>
                <a:t>CONTROL</a:t>
              </a:r>
              <a:endParaRPr lang="zh-CN" altLang="en-US" sz="2400" b="1" spc="300" dirty="0">
                <a:solidFill>
                  <a:srgbClr val="2E8BF0"/>
                </a:solidFill>
                <a:latin typeface="+mn-ea"/>
                <a:cs typeface="+mn-ea"/>
                <a:sym typeface="+mn-lt"/>
              </a:endParaRPr>
            </a:p>
          </p:txBody>
        </p:sp>
        <p:sp>
          <p:nvSpPr>
            <p:cNvPr id="11" name="1-1-6"/>
            <p:cNvSpPr/>
            <p:nvPr/>
          </p:nvSpPr>
          <p:spPr>
            <a:xfrm>
              <a:off x="4482027" y="4357549"/>
              <a:ext cx="6327439" cy="1156855"/>
            </a:xfrm>
            <a:prstGeom prst="rect">
              <a:avLst/>
            </a:prstGeom>
          </p:spPr>
          <p:txBody>
            <a:bodyPr wrap="square">
              <a:spAutoFit/>
            </a:bodyPr>
            <a:lstStyle/>
            <a:p>
              <a:pPr algn="just">
                <a:lnSpc>
                  <a:spcPct val="150000"/>
                </a:lnSpc>
                <a:spcBef>
                  <a:spcPct val="30000"/>
                </a:spcBef>
              </a:pPr>
              <a:r>
                <a:rPr lang="zh-CN" altLang="en-US" sz="1600" b="1" spc="300" dirty="0">
                  <a:solidFill>
                    <a:srgbClr val="2E8BF0"/>
                  </a:solidFill>
                  <a:cs typeface="+mn-ea"/>
                  <a:sym typeface="+mn-lt"/>
                </a:rPr>
                <a:t>（</a:t>
              </a:r>
              <a:r>
                <a:rPr lang="en-US" altLang="zh-CN" sz="1600" b="1" spc="300" dirty="0">
                  <a:solidFill>
                    <a:srgbClr val="2E8BF0"/>
                  </a:solidFill>
                  <a:cs typeface="+mn-ea"/>
                  <a:sym typeface="+mn-lt"/>
                </a:rPr>
                <a:t>2</a:t>
              </a:r>
              <a:r>
                <a:rPr lang="zh-CN" altLang="en-US" sz="1600" b="1" spc="300" dirty="0">
                  <a:solidFill>
                    <a:srgbClr val="2E8BF0"/>
                  </a:solidFill>
                  <a:cs typeface="+mn-ea"/>
                  <a:sym typeface="+mn-lt"/>
                </a:rPr>
                <a:t>）预防团队病毒，积极治疗。</a:t>
              </a:r>
              <a:r>
                <a:rPr lang="zh-CN" altLang="en-US" sz="1600" spc="300" dirty="0">
                  <a:solidFill>
                    <a:srgbClr val="464646"/>
                  </a:solidFill>
                  <a:cs typeface="+mn-ea"/>
                  <a:sym typeface="+mn-lt"/>
                </a:rPr>
                <a:t>团队常见问题有很多，比如，没有远景，我做不到，工作情绪不高，发牢骚，抱怨指责，归罪于外。</a:t>
              </a:r>
              <a:endParaRPr lang="zh-CN" altLang="en-US" sz="1600" spc="300" dirty="0">
                <a:solidFill>
                  <a:srgbClr val="464646"/>
                </a:solidFill>
                <a:cs typeface="+mn-ea"/>
                <a:sym typeface="+mn-lt"/>
              </a:endParaRPr>
            </a:p>
          </p:txBody>
        </p:sp>
      </p:grpSp>
      <p:grpSp>
        <p:nvGrpSpPr>
          <p:cNvPr id="12" name="1-2"/>
          <p:cNvGrpSpPr/>
          <p:nvPr/>
        </p:nvGrpSpPr>
        <p:grpSpPr>
          <a:xfrm>
            <a:off x="8419713" y="4762500"/>
            <a:ext cx="3772287" cy="2095500"/>
            <a:chOff x="10820401" y="1689100"/>
            <a:chExt cx="1371600" cy="5168901"/>
          </a:xfrm>
        </p:grpSpPr>
        <p:sp>
          <p:nvSpPr>
            <p:cNvPr id="13" name="1-2-1"/>
            <p:cNvSpPr/>
            <p:nvPr/>
          </p:nvSpPr>
          <p:spPr>
            <a:xfrm>
              <a:off x="10820401" y="1689100"/>
              <a:ext cx="1371600" cy="5168900"/>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4" name="1-2-2"/>
            <p:cNvSpPr/>
            <p:nvPr/>
          </p:nvSpPr>
          <p:spPr>
            <a:xfrm>
              <a:off x="10820401" y="3494888"/>
              <a:ext cx="1371599" cy="3363112"/>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alpha val="78000"/>
              </a:srgbClr>
            </a:solidFill>
            <a:ln>
              <a:solidFill>
                <a:srgbClr val="2E8BF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5" name="1-2-3"/>
            <p:cNvSpPr/>
            <p:nvPr/>
          </p:nvSpPr>
          <p:spPr>
            <a:xfrm>
              <a:off x="10820401" y="4940300"/>
              <a:ext cx="1371599" cy="1917701"/>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1-1"/>
          <p:cNvGrpSpPr/>
          <p:nvPr/>
        </p:nvGrpSpPr>
        <p:grpSpPr>
          <a:xfrm>
            <a:off x="546386" y="-1206806"/>
            <a:ext cx="16099746" cy="9271612"/>
            <a:chOff x="546386" y="-1206806"/>
            <a:chExt cx="16099746" cy="9271612"/>
          </a:xfrm>
        </p:grpSpPr>
        <p:sp>
          <p:nvSpPr>
            <p:cNvPr id="44" name="1-1-1"/>
            <p:cNvSpPr txBox="1"/>
            <p:nvPr/>
          </p:nvSpPr>
          <p:spPr>
            <a:xfrm>
              <a:off x="546386" y="-1206806"/>
              <a:ext cx="16099746" cy="9271612"/>
            </a:xfrm>
            <a:custGeom>
              <a:avLst/>
              <a:gdLst>
                <a:gd name="connsiteX0" fmla="*/ 774247 w 3778705"/>
                <a:gd name="connsiteY0" fmla="*/ 0 h 1548494"/>
                <a:gd name="connsiteX1" fmla="*/ 3778705 w 3778705"/>
                <a:gd name="connsiteY1" fmla="*/ 0 h 1548494"/>
                <a:gd name="connsiteX2" fmla="*/ 3778705 w 3778705"/>
                <a:gd name="connsiteY2" fmla="*/ 1548494 h 1548494"/>
                <a:gd name="connsiteX3" fmla="*/ 774247 w 3778705"/>
                <a:gd name="connsiteY3" fmla="*/ 1548494 h 1548494"/>
                <a:gd name="connsiteX4" fmla="*/ 0 w 3778705"/>
                <a:gd name="connsiteY4" fmla="*/ 774247 h 1548494"/>
                <a:gd name="connsiteX5" fmla="*/ 774247 w 3778705"/>
                <a:gd name="connsiteY5" fmla="*/ 0 h 15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8705" h="1548494">
                  <a:moveTo>
                    <a:pt x="774247" y="0"/>
                  </a:moveTo>
                  <a:lnTo>
                    <a:pt x="3778705" y="0"/>
                  </a:lnTo>
                  <a:lnTo>
                    <a:pt x="3778705" y="1548494"/>
                  </a:lnTo>
                  <a:lnTo>
                    <a:pt x="774247" y="1548494"/>
                  </a:lnTo>
                  <a:cubicBezTo>
                    <a:pt x="346642" y="1548494"/>
                    <a:pt x="0" y="1201852"/>
                    <a:pt x="0" y="774247"/>
                  </a:cubicBezTo>
                  <a:cubicBezTo>
                    <a:pt x="0" y="346642"/>
                    <a:pt x="346642" y="0"/>
                    <a:pt x="774247" y="0"/>
                  </a:cubicBezTo>
                  <a:close/>
                </a:path>
              </a:pathLst>
            </a:custGeom>
            <a:noFill/>
            <a:ln w="6350" cap="flat" cmpd="sng" algn="ctr">
              <a:solidFill>
                <a:srgbClr val="2E8BF0">
                  <a:alpha val="56000"/>
                </a:srgbClr>
              </a:solidFill>
              <a:prstDash val="solid"/>
              <a:miter lim="800000"/>
              <a:headEnd type="none" w="med" len="med"/>
              <a:tailEnd type="none" w="med" len="med"/>
            </a:ln>
            <a:effectLst>
              <a:outerShdw blurRad="444500" sx="101000" sy="101000" algn="ctr" rotWithShape="0">
                <a:schemeClr val="bg1">
                  <a:lumMod val="75000"/>
                  <a:alpha val="9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en-US"/>
              </a:defPPr>
              <a:lvl1pPr algn="ctr">
                <a:defRPr>
                  <a:solidFill>
                    <a:srgbClr val="FFFFFF"/>
                  </a:solidFill>
                  <a:latin typeface="思源黑体 CN Bold" panose="020B0800000000000000" pitchFamily="34" charset="-122"/>
                  <a:ea typeface="思源黑体 CN Bold"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sz="7500" dirty="0">
                <a:solidFill>
                  <a:srgbClr val="595959"/>
                </a:solidFill>
                <a:latin typeface="+mn-lt"/>
                <a:ea typeface="+mn-ea"/>
                <a:sym typeface="+mn-lt"/>
              </a:endParaRPr>
            </a:p>
          </p:txBody>
        </p:sp>
        <p:sp>
          <p:nvSpPr>
            <p:cNvPr id="43" name="1-1-2"/>
            <p:cNvSpPr txBox="1"/>
            <p:nvPr/>
          </p:nvSpPr>
          <p:spPr>
            <a:xfrm>
              <a:off x="1475218" y="-277975"/>
              <a:ext cx="14242083" cy="7413949"/>
            </a:xfrm>
            <a:custGeom>
              <a:avLst/>
              <a:gdLst>
                <a:gd name="connsiteX0" fmla="*/ 774247 w 3778705"/>
                <a:gd name="connsiteY0" fmla="*/ 0 h 1548494"/>
                <a:gd name="connsiteX1" fmla="*/ 3778705 w 3778705"/>
                <a:gd name="connsiteY1" fmla="*/ 0 h 1548494"/>
                <a:gd name="connsiteX2" fmla="*/ 3778705 w 3778705"/>
                <a:gd name="connsiteY2" fmla="*/ 1548494 h 1548494"/>
                <a:gd name="connsiteX3" fmla="*/ 774247 w 3778705"/>
                <a:gd name="connsiteY3" fmla="*/ 1548494 h 1548494"/>
                <a:gd name="connsiteX4" fmla="*/ 0 w 3778705"/>
                <a:gd name="connsiteY4" fmla="*/ 774247 h 1548494"/>
                <a:gd name="connsiteX5" fmla="*/ 774247 w 3778705"/>
                <a:gd name="connsiteY5" fmla="*/ 0 h 15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8705" h="1548494">
                  <a:moveTo>
                    <a:pt x="774247" y="0"/>
                  </a:moveTo>
                  <a:lnTo>
                    <a:pt x="3778705" y="0"/>
                  </a:lnTo>
                  <a:lnTo>
                    <a:pt x="3778705" y="1548494"/>
                  </a:lnTo>
                  <a:lnTo>
                    <a:pt x="774247" y="1548494"/>
                  </a:lnTo>
                  <a:cubicBezTo>
                    <a:pt x="346642" y="1548494"/>
                    <a:pt x="0" y="1201852"/>
                    <a:pt x="0" y="774247"/>
                  </a:cubicBezTo>
                  <a:cubicBezTo>
                    <a:pt x="0" y="346642"/>
                    <a:pt x="346642" y="0"/>
                    <a:pt x="774247" y="0"/>
                  </a:cubicBezTo>
                  <a:close/>
                </a:path>
              </a:pathLst>
            </a:custGeom>
            <a:noFill/>
            <a:ln w="12700" cap="flat" cmpd="sng" algn="ctr">
              <a:solidFill>
                <a:srgbClr val="2E8BF0">
                  <a:alpha val="67000"/>
                </a:srgbClr>
              </a:solidFill>
              <a:prstDash val="solid"/>
              <a:miter lim="800000"/>
              <a:headEnd type="none" w="med" len="med"/>
              <a:tailEnd type="none" w="med" len="med"/>
            </a:ln>
            <a:effectLst>
              <a:outerShdw blurRad="444500" sx="101000" sy="101000" algn="ctr" rotWithShape="0">
                <a:schemeClr val="bg1">
                  <a:lumMod val="75000"/>
                  <a:alpha val="9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en-US"/>
              </a:defPPr>
              <a:lvl1pPr algn="ctr">
                <a:defRPr>
                  <a:solidFill>
                    <a:srgbClr val="FFFFFF"/>
                  </a:solidFill>
                  <a:latin typeface="思源黑体 CN Bold" panose="020B0800000000000000" pitchFamily="34" charset="-122"/>
                  <a:ea typeface="思源黑体 CN Bold"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sz="7500" dirty="0">
                <a:solidFill>
                  <a:srgbClr val="595959"/>
                </a:solidFill>
                <a:latin typeface="+mn-lt"/>
                <a:ea typeface="+mn-ea"/>
                <a:sym typeface="+mn-lt"/>
              </a:endParaRPr>
            </a:p>
          </p:txBody>
        </p:sp>
        <p:sp>
          <p:nvSpPr>
            <p:cNvPr id="39" name="1-1-3"/>
            <p:cNvSpPr txBox="1"/>
            <p:nvPr/>
          </p:nvSpPr>
          <p:spPr>
            <a:xfrm>
              <a:off x="2404049" y="650857"/>
              <a:ext cx="12384420" cy="5556286"/>
            </a:xfrm>
            <a:custGeom>
              <a:avLst/>
              <a:gdLst>
                <a:gd name="connsiteX0" fmla="*/ 774247 w 3778705"/>
                <a:gd name="connsiteY0" fmla="*/ 0 h 1548494"/>
                <a:gd name="connsiteX1" fmla="*/ 3778705 w 3778705"/>
                <a:gd name="connsiteY1" fmla="*/ 0 h 1548494"/>
                <a:gd name="connsiteX2" fmla="*/ 3778705 w 3778705"/>
                <a:gd name="connsiteY2" fmla="*/ 1548494 h 1548494"/>
                <a:gd name="connsiteX3" fmla="*/ 774247 w 3778705"/>
                <a:gd name="connsiteY3" fmla="*/ 1548494 h 1548494"/>
                <a:gd name="connsiteX4" fmla="*/ 0 w 3778705"/>
                <a:gd name="connsiteY4" fmla="*/ 774247 h 1548494"/>
                <a:gd name="connsiteX5" fmla="*/ 774247 w 3778705"/>
                <a:gd name="connsiteY5" fmla="*/ 0 h 15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8705" h="1548494">
                  <a:moveTo>
                    <a:pt x="774247" y="0"/>
                  </a:moveTo>
                  <a:lnTo>
                    <a:pt x="3778705" y="0"/>
                  </a:lnTo>
                  <a:lnTo>
                    <a:pt x="3778705" y="1548494"/>
                  </a:lnTo>
                  <a:lnTo>
                    <a:pt x="774247" y="1548494"/>
                  </a:lnTo>
                  <a:cubicBezTo>
                    <a:pt x="346642" y="1548494"/>
                    <a:pt x="0" y="1201852"/>
                    <a:pt x="0" y="774247"/>
                  </a:cubicBezTo>
                  <a:cubicBezTo>
                    <a:pt x="0" y="346642"/>
                    <a:pt x="346642" y="0"/>
                    <a:pt x="774247" y="0"/>
                  </a:cubicBezTo>
                  <a:close/>
                </a:path>
              </a:pathLst>
            </a:custGeom>
            <a:noFill/>
            <a:ln>
              <a:solidFill>
                <a:srgbClr val="2E8BF0">
                  <a:alpha val="55000"/>
                </a:srgbClr>
              </a:solidFill>
            </a:ln>
            <a:effectLst>
              <a:outerShdw blurRad="444500" sx="101000" sy="101000" algn="ctr" rotWithShape="0">
                <a:schemeClr val="bg1">
                  <a:lumMod val="75000"/>
                  <a:alpha val="9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en-US"/>
              </a:defPPr>
              <a:lvl1pPr algn="ctr">
                <a:defRPr>
                  <a:solidFill>
                    <a:srgbClr val="FFFFFF"/>
                  </a:solidFill>
                  <a:latin typeface="思源黑体 CN Bold" panose="020B0800000000000000" pitchFamily="34" charset="-122"/>
                  <a:ea typeface="思源黑体 CN Bold"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sz="7500" dirty="0">
                <a:solidFill>
                  <a:srgbClr val="595959"/>
                </a:solidFill>
                <a:latin typeface="+mn-lt"/>
                <a:ea typeface="+mn-ea"/>
                <a:sym typeface="+mn-lt"/>
              </a:endParaRPr>
            </a:p>
          </p:txBody>
        </p:sp>
      </p:grpSp>
      <p:sp>
        <p:nvSpPr>
          <p:cNvPr id="28" name="1-2"/>
          <p:cNvSpPr txBox="1"/>
          <p:nvPr/>
        </p:nvSpPr>
        <p:spPr>
          <a:xfrm>
            <a:off x="7178803" y="2334049"/>
            <a:ext cx="4995278" cy="2241138"/>
          </a:xfrm>
          <a:custGeom>
            <a:avLst/>
            <a:gdLst>
              <a:gd name="connsiteX0" fmla="*/ 774247 w 3778705"/>
              <a:gd name="connsiteY0" fmla="*/ 0 h 1548494"/>
              <a:gd name="connsiteX1" fmla="*/ 3778705 w 3778705"/>
              <a:gd name="connsiteY1" fmla="*/ 0 h 1548494"/>
              <a:gd name="connsiteX2" fmla="*/ 3778705 w 3778705"/>
              <a:gd name="connsiteY2" fmla="*/ 1548494 h 1548494"/>
              <a:gd name="connsiteX3" fmla="*/ 774247 w 3778705"/>
              <a:gd name="connsiteY3" fmla="*/ 1548494 h 1548494"/>
              <a:gd name="connsiteX4" fmla="*/ 0 w 3778705"/>
              <a:gd name="connsiteY4" fmla="*/ 774247 h 1548494"/>
              <a:gd name="connsiteX5" fmla="*/ 774247 w 3778705"/>
              <a:gd name="connsiteY5" fmla="*/ 0 h 15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8705" h="1548494">
                <a:moveTo>
                  <a:pt x="774247" y="0"/>
                </a:moveTo>
                <a:lnTo>
                  <a:pt x="3778705" y="0"/>
                </a:lnTo>
                <a:lnTo>
                  <a:pt x="3778705" y="1548494"/>
                </a:lnTo>
                <a:lnTo>
                  <a:pt x="774247" y="1548494"/>
                </a:lnTo>
                <a:cubicBezTo>
                  <a:pt x="346642" y="1548494"/>
                  <a:pt x="0" y="1201852"/>
                  <a:pt x="0" y="774247"/>
                </a:cubicBezTo>
                <a:cubicBezTo>
                  <a:pt x="0" y="346642"/>
                  <a:pt x="346642" y="0"/>
                  <a:pt x="774247" y="0"/>
                </a:cubicBezTo>
                <a:close/>
              </a:path>
            </a:pathLst>
          </a:custGeom>
          <a:solidFill>
            <a:srgbClr val="2E8BF0"/>
          </a:solidFill>
          <a:ln>
            <a:noFill/>
          </a:ln>
          <a:effectLst>
            <a:outerShdw blurRad="444500" sx="101000" sy="101000" algn="ctr" rotWithShape="0">
              <a:schemeClr val="bg1">
                <a:lumMod val="75000"/>
                <a:alpha val="9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en-US"/>
            </a:defPPr>
            <a:lvl1pPr algn="ctr">
              <a:defRPr>
                <a:solidFill>
                  <a:srgbClr val="FFFFFF"/>
                </a:solidFill>
                <a:latin typeface="思源黑体 CN Bold" panose="020B0800000000000000" pitchFamily="34" charset="-122"/>
                <a:ea typeface="思源黑体 CN Bold"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sz="7500" dirty="0">
              <a:solidFill>
                <a:srgbClr val="595959"/>
              </a:solidFill>
              <a:latin typeface="+mn-lt"/>
              <a:ea typeface="+mn-ea"/>
              <a:sym typeface="+mn-lt"/>
            </a:endParaRPr>
          </a:p>
        </p:txBody>
      </p:sp>
      <p:sp>
        <p:nvSpPr>
          <p:cNvPr id="2" name="1-3"/>
          <p:cNvSpPr/>
          <p:nvPr/>
        </p:nvSpPr>
        <p:spPr>
          <a:xfrm>
            <a:off x="7928120" y="3290529"/>
            <a:ext cx="3873893" cy="792653"/>
          </a:xfrm>
          <a:prstGeom prst="rect">
            <a:avLst/>
          </a:prstGeom>
        </p:spPr>
        <p:txBody>
          <a:bodyPr wrap="square">
            <a:spAutoFit/>
          </a:bodyPr>
          <a:lstStyle/>
          <a:p>
            <a:pPr algn="just">
              <a:lnSpc>
                <a:spcPct val="150000"/>
              </a:lnSpc>
              <a:spcBef>
                <a:spcPct val="30000"/>
              </a:spcBef>
            </a:pPr>
            <a:r>
              <a:rPr lang="zh-CN" altLang="en-US" sz="1600" spc="300" dirty="0">
                <a:solidFill>
                  <a:schemeClr val="bg1"/>
                </a:solidFill>
                <a:cs typeface="+mn-ea"/>
                <a:sym typeface="+mn-lt"/>
              </a:rPr>
              <a:t>遵循团队管理者的领导法则。避免惯性犯错。</a:t>
            </a:r>
            <a:endParaRPr lang="zh-CN" altLang="en-US" sz="1600" spc="300" dirty="0">
              <a:solidFill>
                <a:schemeClr val="bg1"/>
              </a:solidFill>
              <a:cs typeface="+mn-ea"/>
              <a:sym typeface="+mn-lt"/>
            </a:endParaRPr>
          </a:p>
        </p:txBody>
      </p:sp>
      <p:sp>
        <p:nvSpPr>
          <p:cNvPr id="4" name="1-4"/>
          <p:cNvSpPr txBox="1"/>
          <p:nvPr/>
        </p:nvSpPr>
        <p:spPr>
          <a:xfrm>
            <a:off x="7928120" y="2767712"/>
            <a:ext cx="3935693" cy="584775"/>
          </a:xfrm>
          <a:prstGeom prst="rect">
            <a:avLst/>
          </a:prstGeom>
        </p:spPr>
        <p:txBody>
          <a:bodyPr vert="horz" wrap="none">
            <a:spAutoFit/>
          </a:bodyPr>
          <a:lstStyle>
            <a:defPPr>
              <a:defRPr lang="en-US"/>
            </a:defPPr>
            <a:lvl1pPr>
              <a:defRPr sz="2400">
                <a:solidFill>
                  <a:srgbClr val="1C235A"/>
                </a:solidFill>
                <a:latin typeface="思源黑体 CN Bold" panose="020B0800000000000000" pitchFamily="34" charset="-122"/>
                <a:ea typeface="思源黑体 CN Bold" panose="020B0800000000000000" pitchFamily="34" charset="-122"/>
              </a:defRPr>
            </a:lvl1pPr>
          </a:lstStyle>
          <a:p>
            <a:r>
              <a:rPr lang="zh-CN" altLang="en-US" sz="3200" spc="300" dirty="0">
                <a:solidFill>
                  <a:schemeClr val="bg1"/>
                </a:solidFill>
                <a:latin typeface="优设标题黑" panose="00000500000000000000" pitchFamily="2" charset="-122"/>
                <a:ea typeface="优设标题黑" panose="00000500000000000000" pitchFamily="2" charset="-122"/>
                <a:cs typeface="+mn-ea"/>
                <a:sym typeface="+mn-lt"/>
              </a:rPr>
              <a:t>把控好团队管理执行</a:t>
            </a:r>
            <a:endParaRPr lang="zh-CN" altLang="en-US" sz="3200" spc="300" dirty="0">
              <a:solidFill>
                <a:schemeClr val="bg1"/>
              </a:solidFill>
              <a:latin typeface="优设标题黑" panose="00000500000000000000" pitchFamily="2" charset="-122"/>
              <a:ea typeface="优设标题黑" panose="00000500000000000000" pitchFamily="2" charset="-122"/>
              <a:cs typeface="+mn-ea"/>
              <a:sym typeface="+mn-lt"/>
            </a:endParaRPr>
          </a:p>
        </p:txBody>
      </p:sp>
      <p:sp>
        <p:nvSpPr>
          <p:cNvPr id="35" name="1-5"/>
          <p:cNvSpPr txBox="1"/>
          <p:nvPr/>
        </p:nvSpPr>
        <p:spPr>
          <a:xfrm>
            <a:off x="4416596" y="2142838"/>
            <a:ext cx="1994312" cy="782015"/>
          </a:xfrm>
          <a:prstGeom prst="roundRect">
            <a:avLst>
              <a:gd name="adj" fmla="val 50000"/>
            </a:avLst>
          </a:prstGeom>
          <a:solidFill>
            <a:schemeClr val="bg1"/>
          </a:solidFill>
          <a:ln>
            <a:noFill/>
          </a:ln>
          <a:effectLst>
            <a:outerShdw blurRad="444500" sx="101000" sy="101000" algn="ctr" rotWithShape="0">
              <a:schemeClr val="bg1">
                <a:lumMod val="75000"/>
                <a:alpha val="9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en-US"/>
            </a:defPPr>
            <a:lvl1pPr algn="ctr">
              <a:defRPr>
                <a:solidFill>
                  <a:srgbClr val="FFFFFF"/>
                </a:solidFill>
                <a:latin typeface="思源黑体 CN Bold" panose="020B0800000000000000" pitchFamily="34" charset="-122"/>
                <a:ea typeface="思源黑体 CN Bold"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sz="7500" dirty="0">
              <a:solidFill>
                <a:srgbClr val="595959"/>
              </a:solidFill>
              <a:latin typeface="+mn-lt"/>
              <a:ea typeface="+mn-ea"/>
              <a:sym typeface="+mn-lt"/>
            </a:endParaRPr>
          </a:p>
        </p:txBody>
      </p:sp>
      <p:sp>
        <p:nvSpPr>
          <p:cNvPr id="11" name="1-6"/>
          <p:cNvSpPr/>
          <p:nvPr/>
        </p:nvSpPr>
        <p:spPr>
          <a:xfrm>
            <a:off x="4647261" y="2378621"/>
            <a:ext cx="1646605" cy="338554"/>
          </a:xfrm>
          <a:prstGeom prst="rect">
            <a:avLst/>
          </a:prstGeom>
        </p:spPr>
        <p:txBody>
          <a:bodyPr wrap="none">
            <a:spAutoFit/>
          </a:bodyPr>
          <a:lstStyle/>
          <a:p>
            <a:r>
              <a:rPr lang="zh-CN" altLang="en-US" sz="1600" spc="300" dirty="0">
                <a:solidFill>
                  <a:srgbClr val="464646"/>
                </a:solidFill>
                <a:cs typeface="+mn-ea"/>
                <a:sym typeface="+mn-lt"/>
              </a:rPr>
              <a:t>权力大于权威</a:t>
            </a:r>
            <a:endParaRPr lang="zh-CN" altLang="en-US" sz="1600" spc="300" dirty="0">
              <a:solidFill>
                <a:srgbClr val="464646"/>
              </a:solidFill>
              <a:cs typeface="+mn-ea"/>
              <a:sym typeface="+mn-lt"/>
            </a:endParaRPr>
          </a:p>
        </p:txBody>
      </p:sp>
      <p:sp>
        <p:nvSpPr>
          <p:cNvPr id="37" name="1-7"/>
          <p:cNvSpPr txBox="1"/>
          <p:nvPr/>
        </p:nvSpPr>
        <p:spPr>
          <a:xfrm>
            <a:off x="6601947" y="1056866"/>
            <a:ext cx="1994312" cy="782015"/>
          </a:xfrm>
          <a:prstGeom prst="roundRect">
            <a:avLst>
              <a:gd name="adj" fmla="val 50000"/>
            </a:avLst>
          </a:prstGeom>
          <a:solidFill>
            <a:schemeClr val="bg1"/>
          </a:solidFill>
          <a:ln>
            <a:noFill/>
          </a:ln>
          <a:effectLst>
            <a:outerShdw blurRad="444500" sx="101000" sy="101000" algn="ctr" rotWithShape="0">
              <a:schemeClr val="bg1">
                <a:lumMod val="75000"/>
                <a:alpha val="9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en-US"/>
            </a:defPPr>
            <a:lvl1pPr algn="ctr">
              <a:defRPr>
                <a:solidFill>
                  <a:srgbClr val="FFFFFF"/>
                </a:solidFill>
                <a:latin typeface="思源黑体 CN Bold" panose="020B0800000000000000" pitchFamily="34" charset="-122"/>
                <a:ea typeface="思源黑体 CN Bold"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sz="7500" dirty="0">
              <a:solidFill>
                <a:srgbClr val="595959"/>
              </a:solidFill>
              <a:latin typeface="+mn-lt"/>
              <a:ea typeface="+mn-ea"/>
              <a:sym typeface="+mn-lt"/>
            </a:endParaRPr>
          </a:p>
        </p:txBody>
      </p:sp>
      <p:sp>
        <p:nvSpPr>
          <p:cNvPr id="17" name="1-8"/>
          <p:cNvSpPr/>
          <p:nvPr/>
        </p:nvSpPr>
        <p:spPr>
          <a:xfrm>
            <a:off x="6785327" y="1302839"/>
            <a:ext cx="1646605" cy="338554"/>
          </a:xfrm>
          <a:prstGeom prst="rect">
            <a:avLst/>
          </a:prstGeom>
        </p:spPr>
        <p:txBody>
          <a:bodyPr wrap="none">
            <a:spAutoFit/>
          </a:bodyPr>
          <a:lstStyle/>
          <a:p>
            <a:r>
              <a:rPr lang="zh-CN" altLang="en-US" sz="1600" spc="300" dirty="0">
                <a:solidFill>
                  <a:srgbClr val="464646"/>
                </a:solidFill>
                <a:cs typeface="+mn-ea"/>
                <a:sym typeface="+mn-lt"/>
              </a:rPr>
              <a:t>奖励多于激励</a:t>
            </a:r>
            <a:endParaRPr lang="zh-CN" altLang="en-US" sz="1600" spc="300" dirty="0">
              <a:solidFill>
                <a:srgbClr val="464646"/>
              </a:solidFill>
              <a:cs typeface="+mn-ea"/>
              <a:sym typeface="+mn-lt"/>
            </a:endParaRPr>
          </a:p>
        </p:txBody>
      </p:sp>
      <p:sp>
        <p:nvSpPr>
          <p:cNvPr id="33" name="1-9"/>
          <p:cNvSpPr txBox="1"/>
          <p:nvPr/>
        </p:nvSpPr>
        <p:spPr>
          <a:xfrm>
            <a:off x="6601947" y="5019120"/>
            <a:ext cx="1994312" cy="782015"/>
          </a:xfrm>
          <a:prstGeom prst="roundRect">
            <a:avLst>
              <a:gd name="adj" fmla="val 50000"/>
            </a:avLst>
          </a:prstGeom>
          <a:solidFill>
            <a:schemeClr val="bg1"/>
          </a:solidFill>
          <a:ln>
            <a:noFill/>
          </a:ln>
          <a:effectLst>
            <a:outerShdw blurRad="444500" sx="101000" sy="101000" algn="ctr" rotWithShape="0">
              <a:schemeClr val="bg1">
                <a:lumMod val="75000"/>
                <a:alpha val="9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en-US"/>
            </a:defPPr>
            <a:lvl1pPr algn="ctr">
              <a:defRPr>
                <a:solidFill>
                  <a:srgbClr val="FFFFFF"/>
                </a:solidFill>
                <a:latin typeface="思源黑体 CN Bold" panose="020B0800000000000000" pitchFamily="34" charset="-122"/>
                <a:ea typeface="思源黑体 CN Bold"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sz="7500" dirty="0">
              <a:solidFill>
                <a:srgbClr val="595959"/>
              </a:solidFill>
              <a:latin typeface="+mn-lt"/>
              <a:ea typeface="+mn-ea"/>
              <a:sym typeface="+mn-lt"/>
            </a:endParaRPr>
          </a:p>
        </p:txBody>
      </p:sp>
      <p:sp>
        <p:nvSpPr>
          <p:cNvPr id="23" name="1-10"/>
          <p:cNvSpPr/>
          <p:nvPr/>
        </p:nvSpPr>
        <p:spPr>
          <a:xfrm>
            <a:off x="6775801" y="5240851"/>
            <a:ext cx="1646605" cy="338554"/>
          </a:xfrm>
          <a:prstGeom prst="rect">
            <a:avLst/>
          </a:prstGeom>
        </p:spPr>
        <p:txBody>
          <a:bodyPr wrap="none">
            <a:spAutoFit/>
          </a:bodyPr>
          <a:lstStyle/>
          <a:p>
            <a:r>
              <a:rPr lang="zh-CN" altLang="en-US" sz="1600" spc="300" dirty="0">
                <a:solidFill>
                  <a:srgbClr val="464646"/>
                </a:solidFill>
                <a:cs typeface="+mn-ea"/>
                <a:sym typeface="+mn-lt"/>
              </a:rPr>
              <a:t>任务多于支持</a:t>
            </a:r>
            <a:endParaRPr lang="zh-CN" altLang="en-US" sz="1600" spc="300" dirty="0">
              <a:solidFill>
                <a:srgbClr val="464646"/>
              </a:solidFill>
              <a:cs typeface="+mn-ea"/>
              <a:sym typeface="+mn-lt"/>
            </a:endParaRPr>
          </a:p>
        </p:txBody>
      </p:sp>
      <p:sp>
        <p:nvSpPr>
          <p:cNvPr id="14" name="1-11"/>
          <p:cNvSpPr/>
          <p:nvPr/>
        </p:nvSpPr>
        <p:spPr>
          <a:xfrm>
            <a:off x="9514333" y="1201901"/>
            <a:ext cx="1646605" cy="338554"/>
          </a:xfrm>
          <a:prstGeom prst="rect">
            <a:avLst/>
          </a:prstGeom>
        </p:spPr>
        <p:txBody>
          <a:bodyPr wrap="none">
            <a:spAutoFit/>
          </a:bodyPr>
          <a:lstStyle/>
          <a:p>
            <a:r>
              <a:rPr lang="zh-CN" altLang="en-US" sz="1600" spc="300" dirty="0">
                <a:solidFill>
                  <a:srgbClr val="464646"/>
                </a:solidFill>
                <a:cs typeface="+mn-ea"/>
                <a:sym typeface="+mn-lt"/>
              </a:rPr>
              <a:t>集权多于授权</a:t>
            </a:r>
            <a:endParaRPr lang="zh-CN" altLang="en-US" sz="1600" spc="300" dirty="0">
              <a:solidFill>
                <a:srgbClr val="464646"/>
              </a:solidFill>
              <a:cs typeface="+mn-ea"/>
              <a:sym typeface="+mn-lt"/>
            </a:endParaRPr>
          </a:p>
        </p:txBody>
      </p:sp>
      <p:sp>
        <p:nvSpPr>
          <p:cNvPr id="25" name="1-12"/>
          <p:cNvSpPr/>
          <p:nvPr/>
        </p:nvSpPr>
        <p:spPr>
          <a:xfrm rot="5400000" flipV="1">
            <a:off x="9979557" y="418104"/>
            <a:ext cx="628624" cy="1906148"/>
          </a:xfrm>
          <a:prstGeom prst="roundRect">
            <a:avLst/>
          </a:prstGeom>
          <a:noFill/>
          <a:ln>
            <a:solidFill>
              <a:srgbClr val="2E8BF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solidFill>
                <a:srgbClr val="F39900"/>
              </a:solidFill>
              <a:cs typeface="+mn-ea"/>
              <a:sym typeface="+mn-lt"/>
            </a:endParaRPr>
          </a:p>
        </p:txBody>
      </p:sp>
      <p:sp>
        <p:nvSpPr>
          <p:cNvPr id="20" name="1-13"/>
          <p:cNvSpPr/>
          <p:nvPr/>
        </p:nvSpPr>
        <p:spPr>
          <a:xfrm>
            <a:off x="9692279" y="5164155"/>
            <a:ext cx="1646605" cy="338554"/>
          </a:xfrm>
          <a:prstGeom prst="rect">
            <a:avLst/>
          </a:prstGeom>
        </p:spPr>
        <p:txBody>
          <a:bodyPr wrap="none">
            <a:spAutoFit/>
          </a:bodyPr>
          <a:lstStyle/>
          <a:p>
            <a:r>
              <a:rPr lang="zh-CN" altLang="en-US" sz="1600" spc="300" dirty="0">
                <a:solidFill>
                  <a:srgbClr val="464646"/>
                </a:solidFill>
                <a:cs typeface="+mn-ea"/>
                <a:sym typeface="+mn-lt"/>
              </a:rPr>
              <a:t>命令多于启发</a:t>
            </a:r>
            <a:endParaRPr lang="zh-CN" altLang="en-US" sz="1600" spc="300" dirty="0">
              <a:solidFill>
                <a:srgbClr val="464646"/>
              </a:solidFill>
              <a:cs typeface="+mn-ea"/>
              <a:sym typeface="+mn-lt"/>
            </a:endParaRPr>
          </a:p>
        </p:txBody>
      </p:sp>
      <p:sp>
        <p:nvSpPr>
          <p:cNvPr id="29" name="1-14"/>
          <p:cNvSpPr/>
          <p:nvPr/>
        </p:nvSpPr>
        <p:spPr>
          <a:xfrm rot="5400000" flipV="1">
            <a:off x="10153095" y="4380358"/>
            <a:ext cx="628624" cy="1906148"/>
          </a:xfrm>
          <a:prstGeom prst="roundRect">
            <a:avLst/>
          </a:prstGeom>
          <a:noFill/>
          <a:ln>
            <a:solidFill>
              <a:srgbClr val="2E8BF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solidFill>
                <a:srgbClr val="F39900"/>
              </a:solidFill>
              <a:cs typeface="+mn-ea"/>
              <a:sym typeface="+mn-lt"/>
            </a:endParaRPr>
          </a:p>
        </p:txBody>
      </p:sp>
      <p:sp>
        <p:nvSpPr>
          <p:cNvPr id="8" name="1-15"/>
          <p:cNvSpPr/>
          <p:nvPr/>
        </p:nvSpPr>
        <p:spPr>
          <a:xfrm>
            <a:off x="4738903" y="4091598"/>
            <a:ext cx="1646605" cy="338554"/>
          </a:xfrm>
          <a:prstGeom prst="rect">
            <a:avLst/>
          </a:prstGeom>
        </p:spPr>
        <p:txBody>
          <a:bodyPr wrap="none">
            <a:spAutoFit/>
          </a:bodyPr>
          <a:lstStyle/>
          <a:p>
            <a:r>
              <a:rPr lang="zh-CN" altLang="en-US" sz="1600" spc="300" dirty="0">
                <a:solidFill>
                  <a:srgbClr val="464646"/>
                </a:solidFill>
                <a:cs typeface="+mn-ea"/>
                <a:sym typeface="+mn-lt"/>
              </a:rPr>
              <a:t>领导多于辅导</a:t>
            </a:r>
            <a:endParaRPr lang="zh-CN" altLang="en-US" sz="1600" spc="300" dirty="0">
              <a:solidFill>
                <a:srgbClr val="464646"/>
              </a:solidFill>
              <a:cs typeface="+mn-ea"/>
              <a:sym typeface="+mn-lt"/>
            </a:endParaRPr>
          </a:p>
        </p:txBody>
      </p:sp>
      <p:sp>
        <p:nvSpPr>
          <p:cNvPr id="31" name="1-16"/>
          <p:cNvSpPr/>
          <p:nvPr/>
        </p:nvSpPr>
        <p:spPr>
          <a:xfrm rot="5400000" flipV="1">
            <a:off x="5180646" y="3307801"/>
            <a:ext cx="628624" cy="1906148"/>
          </a:xfrm>
          <a:prstGeom prst="roundRect">
            <a:avLst/>
          </a:prstGeom>
          <a:noFill/>
          <a:ln>
            <a:solidFill>
              <a:srgbClr val="2E8BF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solidFill>
                <a:srgbClr val="F39900"/>
              </a:solidFill>
              <a:cs typeface="+mn-ea"/>
              <a:sym typeface="+mn-lt"/>
            </a:endParaRPr>
          </a:p>
        </p:txBody>
      </p:sp>
      <p:sp>
        <p:nvSpPr>
          <p:cNvPr id="45" name="1-17"/>
          <p:cNvSpPr txBox="1"/>
          <p:nvPr/>
        </p:nvSpPr>
        <p:spPr>
          <a:xfrm>
            <a:off x="7314339" y="2424464"/>
            <a:ext cx="4803318" cy="2035257"/>
          </a:xfrm>
          <a:custGeom>
            <a:avLst/>
            <a:gdLst>
              <a:gd name="connsiteX0" fmla="*/ 774247 w 3778705"/>
              <a:gd name="connsiteY0" fmla="*/ 0 h 1548494"/>
              <a:gd name="connsiteX1" fmla="*/ 3778705 w 3778705"/>
              <a:gd name="connsiteY1" fmla="*/ 0 h 1548494"/>
              <a:gd name="connsiteX2" fmla="*/ 3778705 w 3778705"/>
              <a:gd name="connsiteY2" fmla="*/ 1548494 h 1548494"/>
              <a:gd name="connsiteX3" fmla="*/ 774247 w 3778705"/>
              <a:gd name="connsiteY3" fmla="*/ 1548494 h 1548494"/>
              <a:gd name="connsiteX4" fmla="*/ 0 w 3778705"/>
              <a:gd name="connsiteY4" fmla="*/ 774247 h 1548494"/>
              <a:gd name="connsiteX5" fmla="*/ 774247 w 3778705"/>
              <a:gd name="connsiteY5" fmla="*/ 0 h 1548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78705" h="1548494">
                <a:moveTo>
                  <a:pt x="774247" y="0"/>
                </a:moveTo>
                <a:lnTo>
                  <a:pt x="3778705" y="0"/>
                </a:lnTo>
                <a:lnTo>
                  <a:pt x="3778705" y="1548494"/>
                </a:lnTo>
                <a:lnTo>
                  <a:pt x="774247" y="1548494"/>
                </a:lnTo>
                <a:cubicBezTo>
                  <a:pt x="346642" y="1548494"/>
                  <a:pt x="0" y="1201852"/>
                  <a:pt x="0" y="774247"/>
                </a:cubicBezTo>
                <a:cubicBezTo>
                  <a:pt x="0" y="346642"/>
                  <a:pt x="346642" y="0"/>
                  <a:pt x="774247" y="0"/>
                </a:cubicBezTo>
                <a:close/>
              </a:path>
            </a:pathLst>
          </a:custGeom>
          <a:noFill/>
          <a:ln>
            <a:solidFill>
              <a:schemeClr val="bg1">
                <a:alpha val="27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en-US"/>
            </a:defPPr>
            <a:lvl1pPr algn="ctr">
              <a:defRPr>
                <a:solidFill>
                  <a:srgbClr val="FFFFFF"/>
                </a:solidFill>
                <a:latin typeface="思源黑体 CN Bold" panose="020B0800000000000000" pitchFamily="34" charset="-122"/>
                <a:ea typeface="思源黑体 CN Bold" panose="020B0800000000000000" pitchFamily="34" charset="-122"/>
                <a:cs typeface="+mn-ea"/>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endParaRPr lang="zh-CN" altLang="en-US" sz="7500" dirty="0">
              <a:solidFill>
                <a:srgbClr val="595959"/>
              </a:solidFill>
              <a:latin typeface="+mn-lt"/>
              <a:ea typeface="+mn-ea"/>
              <a:sym typeface="+mn-lt"/>
            </a:endParaRPr>
          </a:p>
        </p:txBody>
      </p:sp>
      <p:grpSp>
        <p:nvGrpSpPr>
          <p:cNvPr id="47" name="1-18"/>
          <p:cNvGrpSpPr/>
          <p:nvPr/>
        </p:nvGrpSpPr>
        <p:grpSpPr>
          <a:xfrm flipH="1">
            <a:off x="0" y="4762500"/>
            <a:ext cx="3772287" cy="2095500"/>
            <a:chOff x="10820401" y="1689100"/>
            <a:chExt cx="1371600" cy="5168901"/>
          </a:xfrm>
        </p:grpSpPr>
        <p:sp>
          <p:nvSpPr>
            <p:cNvPr id="48" name="1-18-1"/>
            <p:cNvSpPr/>
            <p:nvPr/>
          </p:nvSpPr>
          <p:spPr>
            <a:xfrm>
              <a:off x="10820401" y="1689100"/>
              <a:ext cx="1371600" cy="5168900"/>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9" name="1-18-2"/>
            <p:cNvSpPr/>
            <p:nvPr/>
          </p:nvSpPr>
          <p:spPr>
            <a:xfrm>
              <a:off x="10820401" y="3494888"/>
              <a:ext cx="1371599" cy="3363112"/>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alpha val="78000"/>
              </a:srgbClr>
            </a:solidFill>
            <a:ln>
              <a:solidFill>
                <a:srgbClr val="2E8BF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0" name="1-18-3"/>
            <p:cNvSpPr/>
            <p:nvPr/>
          </p:nvSpPr>
          <p:spPr>
            <a:xfrm>
              <a:off x="10820401" y="4940300"/>
              <a:ext cx="1371599" cy="1917701"/>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51" name="1-19"/>
          <p:cNvGrpSpPr/>
          <p:nvPr/>
        </p:nvGrpSpPr>
        <p:grpSpPr>
          <a:xfrm flipH="1" flipV="1">
            <a:off x="0" y="0"/>
            <a:ext cx="3772287" cy="2095500"/>
            <a:chOff x="10820401" y="1689100"/>
            <a:chExt cx="1371600" cy="5168901"/>
          </a:xfrm>
        </p:grpSpPr>
        <p:sp>
          <p:nvSpPr>
            <p:cNvPr id="52" name="1-19-1"/>
            <p:cNvSpPr/>
            <p:nvPr/>
          </p:nvSpPr>
          <p:spPr>
            <a:xfrm>
              <a:off x="10820401" y="1689100"/>
              <a:ext cx="1371600" cy="5168900"/>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3" name="1-19-2"/>
            <p:cNvSpPr/>
            <p:nvPr/>
          </p:nvSpPr>
          <p:spPr>
            <a:xfrm>
              <a:off x="10820401" y="3494888"/>
              <a:ext cx="1371599" cy="3363112"/>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alpha val="78000"/>
              </a:srgbClr>
            </a:solidFill>
            <a:ln>
              <a:solidFill>
                <a:srgbClr val="2E8BF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4" name="1-19-3"/>
            <p:cNvSpPr/>
            <p:nvPr/>
          </p:nvSpPr>
          <p:spPr>
            <a:xfrm>
              <a:off x="10820401" y="4940300"/>
              <a:ext cx="1371599" cy="1917701"/>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1"/>
          <p:cNvSpPr txBox="1"/>
          <p:nvPr/>
        </p:nvSpPr>
        <p:spPr>
          <a:xfrm>
            <a:off x="5094626" y="3447808"/>
            <a:ext cx="2492990" cy="461665"/>
          </a:xfrm>
          <a:prstGeom prst="rect">
            <a:avLst/>
          </a:prstGeom>
        </p:spPr>
        <p:txBody>
          <a:bodyPr wrap="none">
            <a:spAutoFit/>
          </a:bodyPr>
          <a:lstStyle>
            <a:defPPr>
              <a:defRPr lang="en-US"/>
            </a:defPPr>
            <a:lvl1pPr>
              <a:defRPr sz="2400">
                <a:solidFill>
                  <a:srgbClr val="1C235A"/>
                </a:solidFill>
                <a:latin typeface="思源黑体 CN Bold" panose="020B0800000000000000" pitchFamily="34" charset="-122"/>
                <a:ea typeface="思源黑体 CN Bold" panose="020B0800000000000000" pitchFamily="34" charset="-122"/>
              </a:defRPr>
            </a:lvl1pPr>
          </a:lstStyle>
          <a:p>
            <a:r>
              <a:rPr lang="zh-CN" altLang="en-US" b="1" spc="600" dirty="0">
                <a:solidFill>
                  <a:srgbClr val="2E8BF0"/>
                </a:solidFill>
                <a:latin typeface="+mn-lt"/>
                <a:ea typeface="+mn-ea"/>
                <a:cs typeface="+mn-ea"/>
                <a:sym typeface="+mn-lt"/>
              </a:rPr>
              <a:t>遵循领导法则</a:t>
            </a:r>
            <a:endParaRPr lang="zh-CN" altLang="en-US" b="1" spc="600" dirty="0">
              <a:solidFill>
                <a:srgbClr val="2E8BF0"/>
              </a:solidFill>
              <a:latin typeface="+mn-lt"/>
              <a:ea typeface="+mn-ea"/>
              <a:cs typeface="+mn-ea"/>
              <a:sym typeface="+mn-lt"/>
            </a:endParaRPr>
          </a:p>
        </p:txBody>
      </p:sp>
      <p:sp>
        <p:nvSpPr>
          <p:cNvPr id="5" name="1-2"/>
          <p:cNvSpPr/>
          <p:nvPr/>
        </p:nvSpPr>
        <p:spPr>
          <a:xfrm>
            <a:off x="5094626" y="3935609"/>
            <a:ext cx="5880554" cy="1029449"/>
          </a:xfrm>
          <a:prstGeom prst="rect">
            <a:avLst/>
          </a:prstGeom>
        </p:spPr>
        <p:txBody>
          <a:bodyPr wrap="square">
            <a:spAutoFit/>
          </a:bodyPr>
          <a:lstStyle/>
          <a:p>
            <a:pPr algn="just">
              <a:lnSpc>
                <a:spcPct val="150000"/>
              </a:lnSpc>
              <a:spcBef>
                <a:spcPct val="30000"/>
              </a:spcBef>
            </a:pPr>
            <a:r>
              <a:rPr lang="zh-CN" altLang="en-US" sz="1400" spc="300" dirty="0">
                <a:solidFill>
                  <a:schemeClr val="bg2">
                    <a:lumMod val="50000"/>
                  </a:schemeClr>
                </a:solidFill>
                <a:cs typeface="+mn-ea"/>
                <a:sym typeface="+mn-lt"/>
              </a:rPr>
              <a:t>保持绝对的正直。了解本职工作。宣布你的目标方向。表现出无私的奉献精神。期望积极的结果。爱护你的下属。职责高于自我。敢为人先，身先士卒。</a:t>
            </a:r>
            <a:endParaRPr lang="zh-CN" altLang="en-US" sz="1400" spc="300" dirty="0">
              <a:solidFill>
                <a:schemeClr val="bg2">
                  <a:lumMod val="50000"/>
                </a:schemeClr>
              </a:solidFill>
              <a:cs typeface="+mn-ea"/>
              <a:sym typeface="+mn-lt"/>
            </a:endParaRPr>
          </a:p>
        </p:txBody>
      </p:sp>
      <p:sp>
        <p:nvSpPr>
          <p:cNvPr id="8" name="1-3"/>
          <p:cNvSpPr txBox="1"/>
          <p:nvPr/>
        </p:nvSpPr>
        <p:spPr>
          <a:xfrm>
            <a:off x="5094626" y="2101143"/>
            <a:ext cx="3214341" cy="461665"/>
          </a:xfrm>
          <a:prstGeom prst="rect">
            <a:avLst/>
          </a:prstGeom>
        </p:spPr>
        <p:txBody>
          <a:bodyPr wrap="none">
            <a:spAutoFit/>
          </a:bodyPr>
          <a:lstStyle>
            <a:defPPr>
              <a:defRPr lang="en-US"/>
            </a:defPPr>
            <a:lvl1pPr>
              <a:defRPr sz="2400">
                <a:solidFill>
                  <a:srgbClr val="1C235A"/>
                </a:solidFill>
                <a:latin typeface="思源黑体 CN Bold" panose="020B0800000000000000" pitchFamily="34" charset="-122"/>
                <a:ea typeface="思源黑体 CN Bold" panose="020B0800000000000000" pitchFamily="34" charset="-122"/>
              </a:defRPr>
            </a:lvl1pPr>
          </a:lstStyle>
          <a:p>
            <a:r>
              <a:rPr lang="zh-CN" altLang="en-US" b="1" dirty="0">
                <a:solidFill>
                  <a:srgbClr val="2E8BF0"/>
                </a:solidFill>
                <a:latin typeface="+mn-lt"/>
                <a:ea typeface="+mn-ea"/>
                <a:cs typeface="+mn-ea"/>
                <a:sym typeface="+mn-lt"/>
              </a:rPr>
              <a:t>吸引追随者的行动步骤</a:t>
            </a:r>
            <a:endParaRPr lang="zh-CN" altLang="en-US" b="1" dirty="0">
              <a:solidFill>
                <a:srgbClr val="2E8BF0"/>
              </a:solidFill>
              <a:latin typeface="+mn-lt"/>
              <a:ea typeface="+mn-ea"/>
              <a:cs typeface="+mn-ea"/>
              <a:sym typeface="+mn-lt"/>
            </a:endParaRPr>
          </a:p>
        </p:txBody>
      </p:sp>
      <p:sp>
        <p:nvSpPr>
          <p:cNvPr id="9" name="1-4"/>
          <p:cNvSpPr/>
          <p:nvPr/>
        </p:nvSpPr>
        <p:spPr>
          <a:xfrm>
            <a:off x="5094626" y="2556788"/>
            <a:ext cx="5346019" cy="706284"/>
          </a:xfrm>
          <a:prstGeom prst="rect">
            <a:avLst/>
          </a:prstGeom>
        </p:spPr>
        <p:txBody>
          <a:bodyPr wrap="square">
            <a:spAutoFit/>
          </a:bodyPr>
          <a:lstStyle/>
          <a:p>
            <a:pPr algn="just">
              <a:lnSpc>
                <a:spcPct val="150000"/>
              </a:lnSpc>
              <a:spcBef>
                <a:spcPct val="30000"/>
              </a:spcBef>
            </a:pPr>
            <a:r>
              <a:rPr lang="zh-CN" altLang="en-US" sz="1400" spc="300" dirty="0">
                <a:solidFill>
                  <a:schemeClr val="bg2">
                    <a:lumMod val="50000"/>
                  </a:schemeClr>
                </a:solidFill>
                <a:cs typeface="+mn-ea"/>
                <a:sym typeface="+mn-lt"/>
              </a:rPr>
              <a:t>让其感觉受尊重。树立你的远见。待人如待己。对自己和下属的行为负责。</a:t>
            </a:r>
            <a:endParaRPr lang="zh-CN" altLang="en-US" sz="1400" spc="300" dirty="0">
              <a:solidFill>
                <a:schemeClr val="bg2">
                  <a:lumMod val="50000"/>
                </a:schemeClr>
              </a:solidFill>
              <a:cs typeface="+mn-ea"/>
              <a:sym typeface="+mn-lt"/>
            </a:endParaRPr>
          </a:p>
        </p:txBody>
      </p:sp>
      <p:grpSp>
        <p:nvGrpSpPr>
          <p:cNvPr id="23" name="1-5"/>
          <p:cNvGrpSpPr/>
          <p:nvPr/>
        </p:nvGrpSpPr>
        <p:grpSpPr>
          <a:xfrm>
            <a:off x="961990" y="993700"/>
            <a:ext cx="4192362" cy="5328471"/>
            <a:chOff x="3700354" y="1372810"/>
            <a:chExt cx="4791292" cy="6089708"/>
          </a:xfrm>
        </p:grpSpPr>
        <p:sp>
          <p:nvSpPr>
            <p:cNvPr id="22" name="1-5-1"/>
            <p:cNvSpPr/>
            <p:nvPr/>
          </p:nvSpPr>
          <p:spPr>
            <a:xfrm flipH="1">
              <a:off x="3700354" y="1372810"/>
              <a:ext cx="4791292" cy="6089708"/>
            </a:xfrm>
            <a:custGeom>
              <a:avLst/>
              <a:gdLst>
                <a:gd name="T0" fmla="*/ 952 w 960"/>
                <a:gd name="T1" fmla="*/ 463 h 1300"/>
                <a:gd name="T2" fmla="*/ 500 w 960"/>
                <a:gd name="T3" fmla="*/ 11 h 1300"/>
                <a:gd name="T4" fmla="*/ 463 w 960"/>
                <a:gd name="T5" fmla="*/ 11 h 1300"/>
                <a:gd name="T6" fmla="*/ 11 w 960"/>
                <a:gd name="T7" fmla="*/ 463 h 1300"/>
                <a:gd name="T8" fmla="*/ 11 w 960"/>
                <a:gd name="T9" fmla="*/ 500 h 1300"/>
                <a:gd name="T10" fmla="*/ 131 w 960"/>
                <a:gd name="T11" fmla="*/ 621 h 1300"/>
                <a:gd name="T12" fmla="*/ 150 w 960"/>
                <a:gd name="T13" fmla="*/ 629 h 1300"/>
                <a:gd name="T14" fmla="*/ 169 w 960"/>
                <a:gd name="T15" fmla="*/ 621 h 1300"/>
                <a:gd name="T16" fmla="*/ 363 w 960"/>
                <a:gd name="T17" fmla="*/ 427 h 1300"/>
                <a:gd name="T18" fmla="*/ 363 w 960"/>
                <a:gd name="T19" fmla="*/ 1273 h 1300"/>
                <a:gd name="T20" fmla="*/ 389 w 960"/>
                <a:gd name="T21" fmla="*/ 1300 h 1300"/>
                <a:gd name="T22" fmla="*/ 574 w 960"/>
                <a:gd name="T23" fmla="*/ 1300 h 1300"/>
                <a:gd name="T24" fmla="*/ 600 w 960"/>
                <a:gd name="T25" fmla="*/ 1273 h 1300"/>
                <a:gd name="T26" fmla="*/ 600 w 960"/>
                <a:gd name="T27" fmla="*/ 427 h 1300"/>
                <a:gd name="T28" fmla="*/ 794 w 960"/>
                <a:gd name="T29" fmla="*/ 621 h 1300"/>
                <a:gd name="T30" fmla="*/ 832 w 960"/>
                <a:gd name="T31" fmla="*/ 621 h 1300"/>
                <a:gd name="T32" fmla="*/ 952 w 960"/>
                <a:gd name="T33" fmla="*/ 500 h 1300"/>
                <a:gd name="T34" fmla="*/ 960 w 960"/>
                <a:gd name="T35" fmla="*/ 482 h 1300"/>
                <a:gd name="T36" fmla="*/ 952 w 960"/>
                <a:gd name="T37" fmla="*/ 463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0" h="1300">
                  <a:moveTo>
                    <a:pt x="952" y="463"/>
                  </a:moveTo>
                  <a:lnTo>
                    <a:pt x="500" y="11"/>
                  </a:lnTo>
                  <a:cubicBezTo>
                    <a:pt x="490" y="0"/>
                    <a:pt x="473" y="0"/>
                    <a:pt x="463" y="11"/>
                  </a:cubicBezTo>
                  <a:lnTo>
                    <a:pt x="11" y="463"/>
                  </a:lnTo>
                  <a:cubicBezTo>
                    <a:pt x="0" y="473"/>
                    <a:pt x="0" y="490"/>
                    <a:pt x="11" y="500"/>
                  </a:cubicBezTo>
                  <a:lnTo>
                    <a:pt x="131" y="621"/>
                  </a:lnTo>
                  <a:cubicBezTo>
                    <a:pt x="136" y="626"/>
                    <a:pt x="143" y="629"/>
                    <a:pt x="150" y="629"/>
                  </a:cubicBezTo>
                  <a:cubicBezTo>
                    <a:pt x="157" y="629"/>
                    <a:pt x="164" y="626"/>
                    <a:pt x="169" y="621"/>
                  </a:cubicBezTo>
                  <a:lnTo>
                    <a:pt x="363" y="427"/>
                  </a:lnTo>
                  <a:lnTo>
                    <a:pt x="363" y="1273"/>
                  </a:lnTo>
                  <a:cubicBezTo>
                    <a:pt x="363" y="1288"/>
                    <a:pt x="375" y="1300"/>
                    <a:pt x="389" y="1300"/>
                  </a:cubicBezTo>
                  <a:lnTo>
                    <a:pt x="574" y="1300"/>
                  </a:lnTo>
                  <a:cubicBezTo>
                    <a:pt x="589" y="1300"/>
                    <a:pt x="600" y="1288"/>
                    <a:pt x="600" y="1273"/>
                  </a:cubicBezTo>
                  <a:lnTo>
                    <a:pt x="600" y="427"/>
                  </a:lnTo>
                  <a:lnTo>
                    <a:pt x="794" y="621"/>
                  </a:lnTo>
                  <a:cubicBezTo>
                    <a:pt x="804" y="631"/>
                    <a:pt x="822" y="631"/>
                    <a:pt x="832" y="621"/>
                  </a:cubicBezTo>
                  <a:lnTo>
                    <a:pt x="952" y="500"/>
                  </a:lnTo>
                  <a:cubicBezTo>
                    <a:pt x="957" y="495"/>
                    <a:pt x="960" y="489"/>
                    <a:pt x="960" y="482"/>
                  </a:cubicBezTo>
                  <a:cubicBezTo>
                    <a:pt x="960" y="475"/>
                    <a:pt x="957" y="468"/>
                    <a:pt x="952" y="463"/>
                  </a:cubicBezTo>
                  <a:close/>
                </a:path>
              </a:pathLst>
            </a:custGeom>
            <a:noFill/>
            <a:ln w="6350" cap="flat" cmpd="sng" algn="ctr">
              <a:solidFill>
                <a:srgbClr val="2E8BF0">
                  <a:alpha val="20000"/>
                </a:srgbClr>
              </a:solidFill>
              <a:prstDash val="solid"/>
              <a:miter lim="800000"/>
              <a:headEnd type="none" w="med" len="med"/>
              <a:tailEnd type="none" w="med" len="med"/>
            </a:ln>
            <a:effectLst>
              <a:outerShdw blurRad="63500" sx="102000" sy="102000" algn="ctr" rotWithShape="0">
                <a:prstClr val="black">
                  <a:alpha val="5000"/>
                </a:prstClr>
              </a:outerShdw>
            </a:effectLst>
            <a:extLst>
              <a:ext uri="{909E8E84-426E-40DD-AFC4-6F175D3DCCD1}">
                <a14:hiddenFill xmlns:a14="http://schemas.microsoft.com/office/drawing/2010/main">
                  <a:solidFill>
                    <a:srgbClr val="2E8BF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1-5-2"/>
            <p:cNvSpPr/>
            <p:nvPr/>
          </p:nvSpPr>
          <p:spPr>
            <a:xfrm flipH="1">
              <a:off x="3976775" y="1649231"/>
              <a:ext cx="4238451" cy="5536866"/>
            </a:xfrm>
            <a:custGeom>
              <a:avLst/>
              <a:gdLst>
                <a:gd name="T0" fmla="*/ 952 w 960"/>
                <a:gd name="T1" fmla="*/ 463 h 1300"/>
                <a:gd name="T2" fmla="*/ 500 w 960"/>
                <a:gd name="T3" fmla="*/ 11 h 1300"/>
                <a:gd name="T4" fmla="*/ 463 w 960"/>
                <a:gd name="T5" fmla="*/ 11 h 1300"/>
                <a:gd name="T6" fmla="*/ 11 w 960"/>
                <a:gd name="T7" fmla="*/ 463 h 1300"/>
                <a:gd name="T8" fmla="*/ 11 w 960"/>
                <a:gd name="T9" fmla="*/ 500 h 1300"/>
                <a:gd name="T10" fmla="*/ 131 w 960"/>
                <a:gd name="T11" fmla="*/ 621 h 1300"/>
                <a:gd name="T12" fmla="*/ 150 w 960"/>
                <a:gd name="T13" fmla="*/ 629 h 1300"/>
                <a:gd name="T14" fmla="*/ 169 w 960"/>
                <a:gd name="T15" fmla="*/ 621 h 1300"/>
                <a:gd name="T16" fmla="*/ 363 w 960"/>
                <a:gd name="T17" fmla="*/ 427 h 1300"/>
                <a:gd name="T18" fmla="*/ 363 w 960"/>
                <a:gd name="T19" fmla="*/ 1273 h 1300"/>
                <a:gd name="T20" fmla="*/ 389 w 960"/>
                <a:gd name="T21" fmla="*/ 1300 h 1300"/>
                <a:gd name="T22" fmla="*/ 574 w 960"/>
                <a:gd name="T23" fmla="*/ 1300 h 1300"/>
                <a:gd name="T24" fmla="*/ 600 w 960"/>
                <a:gd name="T25" fmla="*/ 1273 h 1300"/>
                <a:gd name="T26" fmla="*/ 600 w 960"/>
                <a:gd name="T27" fmla="*/ 427 h 1300"/>
                <a:gd name="T28" fmla="*/ 794 w 960"/>
                <a:gd name="T29" fmla="*/ 621 h 1300"/>
                <a:gd name="T30" fmla="*/ 832 w 960"/>
                <a:gd name="T31" fmla="*/ 621 h 1300"/>
                <a:gd name="T32" fmla="*/ 952 w 960"/>
                <a:gd name="T33" fmla="*/ 500 h 1300"/>
                <a:gd name="T34" fmla="*/ 960 w 960"/>
                <a:gd name="T35" fmla="*/ 482 h 1300"/>
                <a:gd name="T36" fmla="*/ 952 w 960"/>
                <a:gd name="T37" fmla="*/ 463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0" h="1300">
                  <a:moveTo>
                    <a:pt x="952" y="463"/>
                  </a:moveTo>
                  <a:lnTo>
                    <a:pt x="500" y="11"/>
                  </a:lnTo>
                  <a:cubicBezTo>
                    <a:pt x="490" y="0"/>
                    <a:pt x="473" y="0"/>
                    <a:pt x="463" y="11"/>
                  </a:cubicBezTo>
                  <a:lnTo>
                    <a:pt x="11" y="463"/>
                  </a:lnTo>
                  <a:cubicBezTo>
                    <a:pt x="0" y="473"/>
                    <a:pt x="0" y="490"/>
                    <a:pt x="11" y="500"/>
                  </a:cubicBezTo>
                  <a:lnTo>
                    <a:pt x="131" y="621"/>
                  </a:lnTo>
                  <a:cubicBezTo>
                    <a:pt x="136" y="626"/>
                    <a:pt x="143" y="629"/>
                    <a:pt x="150" y="629"/>
                  </a:cubicBezTo>
                  <a:cubicBezTo>
                    <a:pt x="157" y="629"/>
                    <a:pt x="164" y="626"/>
                    <a:pt x="169" y="621"/>
                  </a:cubicBezTo>
                  <a:lnTo>
                    <a:pt x="363" y="427"/>
                  </a:lnTo>
                  <a:lnTo>
                    <a:pt x="363" y="1273"/>
                  </a:lnTo>
                  <a:cubicBezTo>
                    <a:pt x="363" y="1288"/>
                    <a:pt x="375" y="1300"/>
                    <a:pt x="389" y="1300"/>
                  </a:cubicBezTo>
                  <a:lnTo>
                    <a:pt x="574" y="1300"/>
                  </a:lnTo>
                  <a:cubicBezTo>
                    <a:pt x="589" y="1300"/>
                    <a:pt x="600" y="1288"/>
                    <a:pt x="600" y="1273"/>
                  </a:cubicBezTo>
                  <a:lnTo>
                    <a:pt x="600" y="427"/>
                  </a:lnTo>
                  <a:lnTo>
                    <a:pt x="794" y="621"/>
                  </a:lnTo>
                  <a:cubicBezTo>
                    <a:pt x="804" y="631"/>
                    <a:pt x="822" y="631"/>
                    <a:pt x="832" y="621"/>
                  </a:cubicBezTo>
                  <a:lnTo>
                    <a:pt x="952" y="500"/>
                  </a:lnTo>
                  <a:cubicBezTo>
                    <a:pt x="957" y="495"/>
                    <a:pt x="960" y="489"/>
                    <a:pt x="960" y="482"/>
                  </a:cubicBezTo>
                  <a:cubicBezTo>
                    <a:pt x="960" y="475"/>
                    <a:pt x="957" y="468"/>
                    <a:pt x="952" y="463"/>
                  </a:cubicBezTo>
                  <a:close/>
                </a:path>
              </a:pathLst>
            </a:custGeom>
            <a:noFill/>
            <a:ln w="12700" cap="flat" cmpd="sng" algn="ctr">
              <a:solidFill>
                <a:srgbClr val="2E8BF0">
                  <a:alpha val="40000"/>
                </a:srgbClr>
              </a:solidFill>
              <a:prstDash val="solid"/>
              <a:miter lim="800000"/>
              <a:headEnd type="none" w="med" len="med"/>
              <a:tailEnd type="none" w="med" len="med"/>
            </a:ln>
            <a:effectLst>
              <a:outerShdw blurRad="63500" sx="102000" sy="102000" algn="ctr" rotWithShape="0">
                <a:prstClr val="black">
                  <a:alpha val="5000"/>
                </a:prstClr>
              </a:outerShdw>
            </a:effectLst>
            <a:extLst>
              <a:ext uri="{909E8E84-426E-40DD-AFC4-6F175D3DCCD1}">
                <a14:hiddenFill xmlns:a14="http://schemas.microsoft.com/office/drawing/2010/main">
                  <a:solidFill>
                    <a:srgbClr val="2E8BF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1-5-3"/>
            <p:cNvSpPr/>
            <p:nvPr/>
          </p:nvSpPr>
          <p:spPr>
            <a:xfrm flipH="1">
              <a:off x="4253196" y="1925651"/>
              <a:ext cx="3685609" cy="4984025"/>
            </a:xfrm>
            <a:custGeom>
              <a:avLst/>
              <a:gdLst>
                <a:gd name="T0" fmla="*/ 952 w 960"/>
                <a:gd name="T1" fmla="*/ 463 h 1300"/>
                <a:gd name="T2" fmla="*/ 500 w 960"/>
                <a:gd name="T3" fmla="*/ 11 h 1300"/>
                <a:gd name="T4" fmla="*/ 463 w 960"/>
                <a:gd name="T5" fmla="*/ 11 h 1300"/>
                <a:gd name="T6" fmla="*/ 11 w 960"/>
                <a:gd name="T7" fmla="*/ 463 h 1300"/>
                <a:gd name="T8" fmla="*/ 11 w 960"/>
                <a:gd name="T9" fmla="*/ 500 h 1300"/>
                <a:gd name="T10" fmla="*/ 131 w 960"/>
                <a:gd name="T11" fmla="*/ 621 h 1300"/>
                <a:gd name="T12" fmla="*/ 150 w 960"/>
                <a:gd name="T13" fmla="*/ 629 h 1300"/>
                <a:gd name="T14" fmla="*/ 169 w 960"/>
                <a:gd name="T15" fmla="*/ 621 h 1300"/>
                <a:gd name="T16" fmla="*/ 363 w 960"/>
                <a:gd name="T17" fmla="*/ 427 h 1300"/>
                <a:gd name="T18" fmla="*/ 363 w 960"/>
                <a:gd name="T19" fmla="*/ 1273 h 1300"/>
                <a:gd name="T20" fmla="*/ 389 w 960"/>
                <a:gd name="T21" fmla="*/ 1300 h 1300"/>
                <a:gd name="T22" fmla="*/ 574 w 960"/>
                <a:gd name="T23" fmla="*/ 1300 h 1300"/>
                <a:gd name="T24" fmla="*/ 600 w 960"/>
                <a:gd name="T25" fmla="*/ 1273 h 1300"/>
                <a:gd name="T26" fmla="*/ 600 w 960"/>
                <a:gd name="T27" fmla="*/ 427 h 1300"/>
                <a:gd name="T28" fmla="*/ 794 w 960"/>
                <a:gd name="T29" fmla="*/ 621 h 1300"/>
                <a:gd name="T30" fmla="*/ 832 w 960"/>
                <a:gd name="T31" fmla="*/ 621 h 1300"/>
                <a:gd name="T32" fmla="*/ 952 w 960"/>
                <a:gd name="T33" fmla="*/ 500 h 1300"/>
                <a:gd name="T34" fmla="*/ 960 w 960"/>
                <a:gd name="T35" fmla="*/ 482 h 1300"/>
                <a:gd name="T36" fmla="*/ 952 w 960"/>
                <a:gd name="T37" fmla="*/ 463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0" h="1300">
                  <a:moveTo>
                    <a:pt x="952" y="463"/>
                  </a:moveTo>
                  <a:lnTo>
                    <a:pt x="500" y="11"/>
                  </a:lnTo>
                  <a:cubicBezTo>
                    <a:pt x="490" y="0"/>
                    <a:pt x="473" y="0"/>
                    <a:pt x="463" y="11"/>
                  </a:cubicBezTo>
                  <a:lnTo>
                    <a:pt x="11" y="463"/>
                  </a:lnTo>
                  <a:cubicBezTo>
                    <a:pt x="0" y="473"/>
                    <a:pt x="0" y="490"/>
                    <a:pt x="11" y="500"/>
                  </a:cubicBezTo>
                  <a:lnTo>
                    <a:pt x="131" y="621"/>
                  </a:lnTo>
                  <a:cubicBezTo>
                    <a:pt x="136" y="626"/>
                    <a:pt x="143" y="629"/>
                    <a:pt x="150" y="629"/>
                  </a:cubicBezTo>
                  <a:cubicBezTo>
                    <a:pt x="157" y="629"/>
                    <a:pt x="164" y="626"/>
                    <a:pt x="169" y="621"/>
                  </a:cubicBezTo>
                  <a:lnTo>
                    <a:pt x="363" y="427"/>
                  </a:lnTo>
                  <a:lnTo>
                    <a:pt x="363" y="1273"/>
                  </a:lnTo>
                  <a:cubicBezTo>
                    <a:pt x="363" y="1288"/>
                    <a:pt x="375" y="1300"/>
                    <a:pt x="389" y="1300"/>
                  </a:cubicBezTo>
                  <a:lnTo>
                    <a:pt x="574" y="1300"/>
                  </a:lnTo>
                  <a:cubicBezTo>
                    <a:pt x="589" y="1300"/>
                    <a:pt x="600" y="1288"/>
                    <a:pt x="600" y="1273"/>
                  </a:cubicBezTo>
                  <a:lnTo>
                    <a:pt x="600" y="427"/>
                  </a:lnTo>
                  <a:lnTo>
                    <a:pt x="794" y="621"/>
                  </a:lnTo>
                  <a:cubicBezTo>
                    <a:pt x="804" y="631"/>
                    <a:pt x="822" y="631"/>
                    <a:pt x="832" y="621"/>
                  </a:cubicBezTo>
                  <a:lnTo>
                    <a:pt x="952" y="500"/>
                  </a:lnTo>
                  <a:cubicBezTo>
                    <a:pt x="957" y="495"/>
                    <a:pt x="960" y="489"/>
                    <a:pt x="960" y="482"/>
                  </a:cubicBezTo>
                  <a:cubicBezTo>
                    <a:pt x="960" y="475"/>
                    <a:pt x="957" y="468"/>
                    <a:pt x="952" y="463"/>
                  </a:cubicBezTo>
                  <a:close/>
                </a:path>
              </a:pathLst>
            </a:custGeom>
            <a:solidFill>
              <a:srgbClr val="2E8BF0"/>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6" name="1-6"/>
          <p:cNvSpPr txBox="1"/>
          <p:nvPr/>
        </p:nvSpPr>
        <p:spPr>
          <a:xfrm>
            <a:off x="5094626" y="1325450"/>
            <a:ext cx="4772460" cy="707886"/>
          </a:xfrm>
          <a:prstGeom prst="rect">
            <a:avLst/>
          </a:prstGeom>
          <a:noFill/>
        </p:spPr>
        <p:txBody>
          <a:bodyPr wrap="none">
            <a:spAutoFit/>
          </a:bodyPr>
          <a:lstStyle/>
          <a:p>
            <a:r>
              <a:rPr lang="zh-CN" altLang="en-US" sz="4000" spc="300" dirty="0">
                <a:solidFill>
                  <a:srgbClr val="2E8BF0"/>
                </a:solidFill>
                <a:latin typeface="优设标题黑" panose="00000500000000000000" pitchFamily="2" charset="-122"/>
                <a:ea typeface="优设标题黑" panose="00000500000000000000" pitchFamily="2" charset="-122"/>
                <a:cs typeface="+mn-ea"/>
                <a:sym typeface="+mn-lt"/>
              </a:rPr>
              <a:t>把控好团队管理执行</a:t>
            </a:r>
            <a:endParaRPr lang="zh-CN" altLang="en-US" sz="4000" spc="300" dirty="0">
              <a:solidFill>
                <a:srgbClr val="2E8BF0"/>
              </a:solidFill>
              <a:latin typeface="优设标题黑" panose="00000500000000000000" pitchFamily="2" charset="-122"/>
              <a:ea typeface="优设标题黑" panose="00000500000000000000" pitchFamily="2" charset="-122"/>
              <a:cs typeface="+mn-ea"/>
              <a:sym typeface="+mn-lt"/>
            </a:endParaRPr>
          </a:p>
        </p:txBody>
      </p:sp>
      <p:grpSp>
        <p:nvGrpSpPr>
          <p:cNvPr id="31" name="1-7"/>
          <p:cNvGrpSpPr/>
          <p:nvPr/>
        </p:nvGrpSpPr>
        <p:grpSpPr>
          <a:xfrm flipH="1">
            <a:off x="0" y="4762500"/>
            <a:ext cx="3772287" cy="2095500"/>
            <a:chOff x="10820401" y="1689100"/>
            <a:chExt cx="1371600" cy="5168901"/>
          </a:xfrm>
        </p:grpSpPr>
        <p:sp>
          <p:nvSpPr>
            <p:cNvPr id="32" name="1-7-1"/>
            <p:cNvSpPr/>
            <p:nvPr/>
          </p:nvSpPr>
          <p:spPr>
            <a:xfrm>
              <a:off x="10820401" y="1689100"/>
              <a:ext cx="1371600" cy="5168900"/>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3" name="1-7-2"/>
            <p:cNvSpPr/>
            <p:nvPr/>
          </p:nvSpPr>
          <p:spPr>
            <a:xfrm>
              <a:off x="10820401" y="3494888"/>
              <a:ext cx="1371599" cy="3363112"/>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alpha val="78000"/>
              </a:srgbClr>
            </a:solidFill>
            <a:ln>
              <a:solidFill>
                <a:srgbClr val="2E8BF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4" name="1-7-3"/>
            <p:cNvSpPr/>
            <p:nvPr/>
          </p:nvSpPr>
          <p:spPr>
            <a:xfrm>
              <a:off x="10820401" y="4940300"/>
              <a:ext cx="1371599" cy="1917701"/>
            </a:xfrm>
            <a:custGeom>
              <a:avLst/>
              <a:gdLst>
                <a:gd name="connsiteX0" fmla="*/ 1006067 w 1006067"/>
                <a:gd name="connsiteY0" fmla="*/ 0 h 1696739"/>
                <a:gd name="connsiteX1" fmla="*/ 1006067 w 1006067"/>
                <a:gd name="connsiteY1" fmla="*/ 1696739 h 1696739"/>
                <a:gd name="connsiteX2" fmla="*/ 0 w 1006067"/>
                <a:gd name="connsiteY2" fmla="*/ 1696739 h 1696739"/>
                <a:gd name="connsiteX3" fmla="*/ 597 w 1006067"/>
                <a:gd name="connsiteY3" fmla="*/ 1696156 h 1696739"/>
                <a:gd name="connsiteX4" fmla="*/ 956457 w 1006067"/>
                <a:gd name="connsiteY4" fmla="*/ 144470 h 1696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67" h="1696739">
                  <a:moveTo>
                    <a:pt x="1006067" y="0"/>
                  </a:moveTo>
                  <a:lnTo>
                    <a:pt x="1006067" y="1696739"/>
                  </a:lnTo>
                  <a:lnTo>
                    <a:pt x="0" y="1696739"/>
                  </a:lnTo>
                  <a:lnTo>
                    <a:pt x="597" y="1696156"/>
                  </a:lnTo>
                  <a:cubicBezTo>
                    <a:pt x="400974" y="1275280"/>
                    <a:pt x="728763" y="746373"/>
                    <a:pt x="956457" y="144470"/>
                  </a:cubicBezTo>
                  <a:close/>
                </a:path>
              </a:pathLst>
            </a:custGeom>
            <a:solidFill>
              <a:srgbClr val="2E8BF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38" name="1-8"/>
          <p:cNvSpPr txBox="1"/>
          <p:nvPr/>
        </p:nvSpPr>
        <p:spPr>
          <a:xfrm>
            <a:off x="5094626" y="5576450"/>
            <a:ext cx="6096000" cy="1029449"/>
          </a:xfrm>
          <a:prstGeom prst="rect">
            <a:avLst/>
          </a:prstGeom>
          <a:noFill/>
        </p:spPr>
        <p:txBody>
          <a:bodyPr wrap="square">
            <a:spAutoFit/>
          </a:bodyPr>
          <a:lstStyle/>
          <a:p>
            <a:pPr algn="just">
              <a:lnSpc>
                <a:spcPct val="150000"/>
              </a:lnSpc>
              <a:spcBef>
                <a:spcPct val="30000"/>
              </a:spcBef>
            </a:pPr>
            <a:r>
              <a:rPr lang="zh-CN" altLang="en-US" sz="1400" spc="300" dirty="0">
                <a:solidFill>
                  <a:schemeClr val="bg2">
                    <a:lumMod val="50000"/>
                  </a:schemeClr>
                </a:solidFill>
                <a:cs typeface="+mn-ea"/>
                <a:sym typeface="+mn-lt"/>
              </a:rPr>
              <a:t>让管理成为一种生活方式，确保下属能够看见你。定期与下属进行座谈，不要放弃任何肯定别人成绩的机会，批评过错，保持铁的纪律。</a:t>
            </a:r>
            <a:endParaRPr lang="zh-CN" altLang="en-US" sz="1400" spc="300" dirty="0">
              <a:solidFill>
                <a:schemeClr val="bg2">
                  <a:lumMod val="50000"/>
                </a:schemeClr>
              </a:solidFill>
              <a:cs typeface="+mn-ea"/>
              <a:sym typeface="+mn-lt"/>
            </a:endParaRPr>
          </a:p>
        </p:txBody>
      </p:sp>
      <p:sp>
        <p:nvSpPr>
          <p:cNvPr id="40" name="1-9"/>
          <p:cNvSpPr txBox="1"/>
          <p:nvPr/>
        </p:nvSpPr>
        <p:spPr>
          <a:xfrm>
            <a:off x="5094626" y="5118821"/>
            <a:ext cx="5306261" cy="461665"/>
          </a:xfrm>
          <a:prstGeom prst="rect">
            <a:avLst/>
          </a:prstGeom>
          <a:noFill/>
        </p:spPr>
        <p:txBody>
          <a:bodyPr wrap="none">
            <a:spAutoFit/>
          </a:bodyPr>
          <a:lstStyle/>
          <a:p>
            <a:r>
              <a:rPr lang="zh-CN" altLang="en-US" sz="2400" b="1" spc="300" dirty="0">
                <a:solidFill>
                  <a:srgbClr val="2E8BF0"/>
                </a:solidFill>
                <a:cs typeface="+mn-ea"/>
                <a:sym typeface="+mn-lt"/>
              </a:rPr>
              <a:t>掌握日常管理方法，建立个人魅力</a:t>
            </a:r>
            <a:endParaRPr lang="zh-CN" altLang="en-US" sz="2400" dirty="0">
              <a:solidFill>
                <a:srgbClr val="2E8BF0"/>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1"/>
          <p:cNvSpPr/>
          <p:nvPr/>
        </p:nvSpPr>
        <p:spPr>
          <a:xfrm>
            <a:off x="1" y="2159000"/>
            <a:ext cx="4502201" cy="4699000"/>
          </a:xfrm>
          <a:custGeom>
            <a:avLst/>
            <a:gdLst>
              <a:gd name="connsiteX0" fmla="*/ 993551 w 4502201"/>
              <a:gd name="connsiteY0" fmla="*/ 0 h 4699000"/>
              <a:gd name="connsiteX1" fmla="*/ 4502201 w 4502201"/>
              <a:gd name="connsiteY1" fmla="*/ 2784869 h 4699000"/>
              <a:gd name="connsiteX2" fmla="*/ 4016747 w 4502201"/>
              <a:gd name="connsiteY2" fmla="*/ 4609902 h 4699000"/>
              <a:gd name="connsiteX3" fmla="*/ 3964830 w 4502201"/>
              <a:gd name="connsiteY3" fmla="*/ 4699000 h 4699000"/>
              <a:gd name="connsiteX4" fmla="*/ 0 w 4502201"/>
              <a:gd name="connsiteY4" fmla="*/ 4699000 h 4699000"/>
              <a:gd name="connsiteX5" fmla="*/ 0 w 4502201"/>
              <a:gd name="connsiteY5" fmla="*/ 149414 h 4699000"/>
              <a:gd name="connsiteX6" fmla="*/ 112982 w 4502201"/>
              <a:gd name="connsiteY6" fmla="*/ 116633 h 4699000"/>
              <a:gd name="connsiteX7" fmla="*/ 993551 w 4502201"/>
              <a:gd name="connsiteY7" fmla="*/ 0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2201" h="4699000">
                <a:moveTo>
                  <a:pt x="993551" y="0"/>
                </a:moveTo>
                <a:cubicBezTo>
                  <a:pt x="2931325" y="0"/>
                  <a:pt x="4502201" y="1246829"/>
                  <a:pt x="4502201" y="2784869"/>
                </a:cubicBezTo>
                <a:cubicBezTo>
                  <a:pt x="4502201" y="3361634"/>
                  <a:pt x="4331860" y="4016553"/>
                  <a:pt x="4016747" y="4609902"/>
                </a:cubicBezTo>
                <a:lnTo>
                  <a:pt x="3964830" y="4699000"/>
                </a:lnTo>
                <a:lnTo>
                  <a:pt x="0" y="4699000"/>
                </a:lnTo>
                <a:lnTo>
                  <a:pt x="0" y="149414"/>
                </a:lnTo>
                <a:lnTo>
                  <a:pt x="112982" y="116633"/>
                </a:lnTo>
                <a:cubicBezTo>
                  <a:pt x="395491" y="41881"/>
                  <a:pt x="690774" y="0"/>
                  <a:pt x="993551" y="0"/>
                </a:cubicBezTo>
                <a:close/>
              </a:path>
            </a:pathLst>
          </a:custGeom>
          <a:solidFill>
            <a:srgbClr val="2E8BF0"/>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1-2"/>
          <p:cNvSpPr txBox="1"/>
          <p:nvPr/>
        </p:nvSpPr>
        <p:spPr>
          <a:xfrm>
            <a:off x="4934000" y="2938840"/>
            <a:ext cx="4711546" cy="1569660"/>
          </a:xfrm>
          <a:prstGeom prst="rect">
            <a:avLst/>
          </a:prstGeom>
          <a:noFill/>
        </p:spPr>
        <p:txBody>
          <a:bodyPr wrap="none" rtlCol="0">
            <a:spAutoFit/>
          </a:bodyPr>
          <a:lstStyle/>
          <a:p>
            <a:r>
              <a:rPr lang="en-US" altLang="zh-CN" sz="4800" dirty="0">
                <a:solidFill>
                  <a:srgbClr val="2E8BF0"/>
                </a:solidFill>
                <a:latin typeface="优设标题黑" panose="00000500000000000000" pitchFamily="2" charset="-122"/>
                <a:ea typeface="优设标题黑" panose="00000500000000000000" pitchFamily="2" charset="-122"/>
                <a:cs typeface="+mn-ea"/>
                <a:sym typeface="+mn-lt"/>
              </a:rPr>
              <a:t>PART 04</a:t>
            </a:r>
            <a:endParaRPr lang="en-US" altLang="zh-CN" sz="4800" dirty="0">
              <a:solidFill>
                <a:srgbClr val="2E8BF0"/>
              </a:solidFill>
              <a:latin typeface="优设标题黑" panose="00000500000000000000" pitchFamily="2" charset="-122"/>
              <a:ea typeface="优设标题黑" panose="00000500000000000000" pitchFamily="2" charset="-122"/>
              <a:cs typeface="+mn-ea"/>
              <a:sym typeface="+mn-lt"/>
            </a:endParaRPr>
          </a:p>
          <a:p>
            <a:r>
              <a:rPr lang="zh-CN" altLang="en-US" sz="4800" dirty="0">
                <a:solidFill>
                  <a:srgbClr val="2E8BF0"/>
                </a:solidFill>
                <a:latin typeface="优设标题黑" panose="00000500000000000000" pitchFamily="2" charset="-122"/>
                <a:ea typeface="优设标题黑" panose="00000500000000000000" pitchFamily="2" charset="-122"/>
                <a:cs typeface="+mn-ea"/>
                <a:sym typeface="+mn-lt"/>
              </a:rPr>
              <a:t>团队合作实质精神</a:t>
            </a:r>
            <a:endParaRPr lang="zh-CN" altLang="en-US" sz="4800" dirty="0">
              <a:solidFill>
                <a:srgbClr val="2E8BF0"/>
              </a:solidFill>
              <a:latin typeface="优设标题黑" panose="00000500000000000000" pitchFamily="2" charset="-122"/>
              <a:ea typeface="优设标题黑" panose="00000500000000000000" pitchFamily="2" charset="-122"/>
              <a:cs typeface="+mn-ea"/>
              <a:sym typeface="+mn-lt"/>
            </a:endParaRPr>
          </a:p>
        </p:txBody>
      </p:sp>
      <p:pic>
        <p:nvPicPr>
          <p:cNvPr id="10" name="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26950" y="1628775"/>
            <a:ext cx="4629150" cy="5229225"/>
          </a:xfrm>
          <a:prstGeom prst="rect">
            <a:avLst/>
          </a:prstGeom>
        </p:spPr>
      </p:pic>
      <p:sp>
        <p:nvSpPr>
          <p:cNvPr id="14" name="1-4"/>
          <p:cNvSpPr/>
          <p:nvPr/>
        </p:nvSpPr>
        <p:spPr>
          <a:xfrm rot="481291">
            <a:off x="7445599" y="5380603"/>
            <a:ext cx="4802536" cy="1821392"/>
          </a:xfrm>
          <a:custGeom>
            <a:avLst/>
            <a:gdLst>
              <a:gd name="connsiteX0" fmla="*/ 4641234 w 4802536"/>
              <a:gd name="connsiteY0" fmla="*/ 0 h 1821392"/>
              <a:gd name="connsiteX1" fmla="*/ 4802536 w 4802536"/>
              <a:gd name="connsiteY1" fmla="*/ 1144601 h 1821392"/>
              <a:gd name="connsiteX2" fmla="*/ 0 w 4802536"/>
              <a:gd name="connsiteY2" fmla="*/ 1821392 h 1821392"/>
              <a:gd name="connsiteX3" fmla="*/ 69599 w 4802536"/>
              <a:gd name="connsiteY3" fmla="*/ 1778022 h 1821392"/>
              <a:gd name="connsiteX4" fmla="*/ 3919105 w 4802536"/>
              <a:gd name="connsiteY4" fmla="*/ 548118 h 1821392"/>
              <a:gd name="connsiteX5" fmla="*/ 4449958 w 4802536"/>
              <a:gd name="connsiteY5" fmla="*/ 136061 h 182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2536" h="1821392">
                <a:moveTo>
                  <a:pt x="4641234" y="0"/>
                </a:moveTo>
                <a:lnTo>
                  <a:pt x="4802536" y="1144601"/>
                </a:lnTo>
                <a:lnTo>
                  <a:pt x="0" y="1821392"/>
                </a:lnTo>
                <a:lnTo>
                  <a:pt x="69599" y="1778022"/>
                </a:lnTo>
                <a:cubicBezTo>
                  <a:pt x="839549" y="1348642"/>
                  <a:pt x="2920692" y="1377058"/>
                  <a:pt x="3919105" y="548118"/>
                </a:cubicBezTo>
                <a:cubicBezTo>
                  <a:pt x="4072707" y="420589"/>
                  <a:pt x="4252654" y="280527"/>
                  <a:pt x="4449958" y="136061"/>
                </a:cubicBezTo>
                <a:close/>
              </a:path>
            </a:pathLst>
          </a:custGeom>
          <a:solidFill>
            <a:srgbClr val="2E8BF0"/>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1"/>
          <p:cNvSpPr/>
          <p:nvPr/>
        </p:nvSpPr>
        <p:spPr>
          <a:xfrm>
            <a:off x="1" y="1435936"/>
            <a:ext cx="2876131" cy="5422065"/>
          </a:xfrm>
          <a:custGeom>
            <a:avLst/>
            <a:gdLst>
              <a:gd name="connsiteX0" fmla="*/ 0 w 2876131"/>
              <a:gd name="connsiteY0" fmla="*/ 0 h 5422065"/>
              <a:gd name="connsiteX1" fmla="*/ 2876131 w 2876131"/>
              <a:gd name="connsiteY1" fmla="*/ 5422065 h 5422065"/>
              <a:gd name="connsiteX2" fmla="*/ 0 w 2876131"/>
              <a:gd name="connsiteY2" fmla="*/ 5422065 h 5422065"/>
            </a:gdLst>
            <a:ahLst/>
            <a:cxnLst>
              <a:cxn ang="0">
                <a:pos x="connsiteX0" y="connsiteY0"/>
              </a:cxn>
              <a:cxn ang="0">
                <a:pos x="connsiteX1" y="connsiteY1"/>
              </a:cxn>
              <a:cxn ang="0">
                <a:pos x="connsiteX2" y="connsiteY2"/>
              </a:cxn>
            </a:cxnLst>
            <a:rect l="l" t="t" r="r" b="b"/>
            <a:pathLst>
              <a:path w="2876131" h="5422065">
                <a:moveTo>
                  <a:pt x="0" y="0"/>
                </a:moveTo>
                <a:lnTo>
                  <a:pt x="2876131" y="5422065"/>
                </a:lnTo>
                <a:lnTo>
                  <a:pt x="0" y="5422065"/>
                </a:lnTo>
                <a:close/>
              </a:path>
            </a:pathLst>
          </a:custGeom>
          <a:solidFill>
            <a:srgbClr val="2E8BF0"/>
          </a:solidFill>
          <a:ln>
            <a:solidFill>
              <a:srgbClr val="2E8BF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16" name="1-2" descr="穿着西装笔挺的男子&#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67328" y="577639"/>
            <a:ext cx="4095750" cy="6258998"/>
          </a:xfrm>
          <a:prstGeom prst="rect">
            <a:avLst/>
          </a:prstGeom>
        </p:spPr>
      </p:pic>
      <p:sp>
        <p:nvSpPr>
          <p:cNvPr id="2" name="1-3"/>
          <p:cNvSpPr/>
          <p:nvPr/>
        </p:nvSpPr>
        <p:spPr>
          <a:xfrm>
            <a:off x="4900580" y="2669030"/>
            <a:ext cx="553998" cy="2251723"/>
          </a:xfrm>
          <a:prstGeom prst="rect">
            <a:avLst/>
          </a:prstGeom>
          <a:solidFill>
            <a:srgbClr val="FBFBFB"/>
          </a:solidFill>
        </p:spPr>
        <p:txBody>
          <a:bodyPr vert="eaVert" wrap="square">
            <a:spAutoFit/>
          </a:bodyPr>
          <a:lstStyle/>
          <a:p>
            <a:pPr algn="just">
              <a:lnSpc>
                <a:spcPct val="150000"/>
              </a:lnSpc>
              <a:spcBef>
                <a:spcPct val="30000"/>
              </a:spcBef>
            </a:pPr>
            <a:endParaRPr lang="zh-CN" altLang="en-US" sz="1600" b="1" spc="300" dirty="0">
              <a:solidFill>
                <a:srgbClr val="F39900"/>
              </a:solidFill>
              <a:cs typeface="+mn-ea"/>
              <a:sym typeface="+mn-lt"/>
            </a:endParaRPr>
          </a:p>
        </p:txBody>
      </p:sp>
      <p:sp>
        <p:nvSpPr>
          <p:cNvPr id="10" name="1-4"/>
          <p:cNvSpPr/>
          <p:nvPr/>
        </p:nvSpPr>
        <p:spPr>
          <a:xfrm>
            <a:off x="4900580" y="2669030"/>
            <a:ext cx="4955203" cy="769441"/>
          </a:xfrm>
          <a:prstGeom prst="rect">
            <a:avLst/>
          </a:prstGeom>
        </p:spPr>
        <p:txBody>
          <a:bodyPr wrap="none">
            <a:spAutoFit/>
          </a:bodyPr>
          <a:lstStyle/>
          <a:p>
            <a:r>
              <a:rPr lang="zh-CN" altLang="en-US" sz="4400" spc="600" dirty="0">
                <a:solidFill>
                  <a:srgbClr val="2E8BF0"/>
                </a:solidFill>
                <a:latin typeface="优设标题黑" panose="00000500000000000000" pitchFamily="2" charset="-122"/>
                <a:ea typeface="优设标题黑" panose="00000500000000000000" pitchFamily="2" charset="-122"/>
                <a:cs typeface="+mn-ea"/>
                <a:sym typeface="+mn-lt"/>
              </a:rPr>
              <a:t>团队合作实质精神</a:t>
            </a:r>
            <a:endParaRPr lang="zh-CN" altLang="en-US" sz="4400" spc="600" dirty="0">
              <a:solidFill>
                <a:srgbClr val="2E8BF0"/>
              </a:solidFill>
              <a:latin typeface="优设标题黑" panose="00000500000000000000" pitchFamily="2" charset="-122"/>
              <a:ea typeface="优设标题黑" panose="00000500000000000000" pitchFamily="2" charset="-122"/>
              <a:cs typeface="+mn-ea"/>
              <a:sym typeface="+mn-lt"/>
            </a:endParaRPr>
          </a:p>
        </p:txBody>
      </p:sp>
      <p:sp>
        <p:nvSpPr>
          <p:cNvPr id="14" name="1-5"/>
          <p:cNvSpPr txBox="1"/>
          <p:nvPr/>
        </p:nvSpPr>
        <p:spPr>
          <a:xfrm>
            <a:off x="4900580" y="3581746"/>
            <a:ext cx="6534150" cy="881652"/>
          </a:xfrm>
          <a:prstGeom prst="rect">
            <a:avLst/>
          </a:prstGeom>
          <a:noFill/>
        </p:spPr>
        <p:txBody>
          <a:bodyPr wrap="square">
            <a:spAutoFit/>
          </a:bodyPr>
          <a:lstStyle/>
          <a:p>
            <a:pPr algn="just">
              <a:lnSpc>
                <a:spcPct val="150000"/>
              </a:lnSpc>
              <a:spcBef>
                <a:spcPct val="30000"/>
              </a:spcBef>
            </a:pPr>
            <a:r>
              <a:rPr lang="zh-CN" altLang="en-US" sz="1800" spc="300" dirty="0">
                <a:solidFill>
                  <a:srgbClr val="464646"/>
                </a:solidFill>
                <a:cs typeface="+mn-ea"/>
                <a:sym typeface="+mn-lt"/>
              </a:rPr>
              <a:t>领导者懂得通过尊重、鼓励其他成员表现自我，整个集体定会变得强大和令人敬畏！</a:t>
            </a:r>
            <a:r>
              <a:rPr lang="zh-CN" altLang="en-US" sz="1800" b="1" spc="300" dirty="0">
                <a:solidFill>
                  <a:srgbClr val="2E8BF0"/>
                </a:solidFill>
                <a:cs typeface="+mn-ea"/>
                <a:sym typeface="+mn-lt"/>
              </a:rPr>
              <a:t>好的团队带来财富和幸福！</a:t>
            </a:r>
            <a:endParaRPr lang="zh-CN" altLang="en-US" sz="1800" b="1" spc="300" dirty="0">
              <a:solidFill>
                <a:srgbClr val="2E8BF0"/>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1"/>
          <p:cNvSpPr/>
          <p:nvPr/>
        </p:nvSpPr>
        <p:spPr>
          <a:xfrm>
            <a:off x="1328538" y="3452157"/>
            <a:ext cx="3599063" cy="46166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400" i="1" u="none" strike="noStrike" kern="1200" cap="none" spc="300" normalizeH="0" baseline="0" noProof="0" dirty="0">
                <a:ln>
                  <a:noFill/>
                </a:ln>
                <a:solidFill>
                  <a:srgbClr val="464646"/>
                </a:solidFill>
                <a:effectLst>
                  <a:outerShdw blurRad="63500" sx="102000" sy="102000" algn="ctr" rotWithShape="0">
                    <a:prstClr val="black">
                      <a:alpha val="24000"/>
                    </a:prstClr>
                  </a:outerShdw>
                </a:effectLst>
                <a:uLnTx/>
                <a:uFillTx/>
                <a:cs typeface="+mn-ea"/>
                <a:sym typeface="+mn-lt"/>
              </a:rPr>
              <a:t>企业</a:t>
            </a:r>
            <a:r>
              <a:rPr lang="zh-CN" altLang="en-US" sz="2400" i="1" spc="300" dirty="0">
                <a:solidFill>
                  <a:srgbClr val="464646"/>
                </a:solidFill>
                <a:effectLst>
                  <a:outerShdw blurRad="63500" sx="102000" sy="102000" algn="ctr" rotWithShape="0">
                    <a:prstClr val="black">
                      <a:alpha val="24000"/>
                    </a:prstClr>
                  </a:outerShdw>
                </a:effectLst>
                <a:cs typeface="+mn-ea"/>
                <a:sym typeface="+mn-lt"/>
              </a:rPr>
              <a:t>团队管理</a:t>
            </a:r>
            <a:r>
              <a:rPr kumimoji="0" lang="zh-CN" altLang="en-US" sz="2400" i="1" u="none" strike="noStrike" kern="1200" cap="none" spc="300" normalizeH="0" baseline="0" noProof="0" dirty="0">
                <a:ln>
                  <a:noFill/>
                </a:ln>
                <a:solidFill>
                  <a:srgbClr val="464646"/>
                </a:solidFill>
                <a:effectLst>
                  <a:outerShdw blurRad="63500" sx="102000" sy="102000" algn="ctr" rotWithShape="0">
                    <a:prstClr val="black">
                      <a:alpha val="24000"/>
                    </a:prstClr>
                  </a:outerShdw>
                </a:effectLst>
                <a:uLnTx/>
                <a:uFillTx/>
                <a:cs typeface="+mn-ea"/>
                <a:sym typeface="+mn-lt"/>
              </a:rPr>
              <a:t>培训模板</a:t>
            </a:r>
            <a:endParaRPr kumimoji="0" lang="zh-CN" altLang="en-US" sz="2400" i="1" u="none" strike="noStrike" kern="1200" cap="none" spc="300" normalizeH="0" baseline="0" noProof="0" dirty="0">
              <a:ln>
                <a:noFill/>
              </a:ln>
              <a:solidFill>
                <a:srgbClr val="464646"/>
              </a:solidFill>
              <a:effectLst>
                <a:outerShdw blurRad="63500" sx="102000" sy="102000" algn="ctr" rotWithShape="0">
                  <a:prstClr val="black">
                    <a:alpha val="24000"/>
                  </a:prstClr>
                </a:outerShdw>
              </a:effectLst>
              <a:uLnTx/>
              <a:uFillTx/>
              <a:cs typeface="+mn-ea"/>
              <a:sym typeface="+mn-lt"/>
            </a:endParaRPr>
          </a:p>
        </p:txBody>
      </p:sp>
      <p:sp>
        <p:nvSpPr>
          <p:cNvPr id="6" name="1-2"/>
          <p:cNvSpPr/>
          <p:nvPr/>
        </p:nvSpPr>
        <p:spPr>
          <a:xfrm>
            <a:off x="1233134" y="2301936"/>
            <a:ext cx="6633547" cy="1200329"/>
          </a:xfrm>
          <a:prstGeom prst="rect">
            <a:avLst/>
          </a:prstGeom>
        </p:spPr>
        <p:txBody>
          <a:bodyPr wrap="none">
            <a:spAutoFit/>
          </a:bodyPr>
          <a:lstStyle/>
          <a:p>
            <a:r>
              <a:rPr lang="en-US" altLang="zh-CN" sz="7200" spc="300" dirty="0">
                <a:solidFill>
                  <a:srgbClr val="2E8BF0"/>
                </a:solidFill>
                <a:effectLst>
                  <a:outerShdw blurRad="63500" sx="102000" sy="102000" algn="ctr" rotWithShape="0">
                    <a:prstClr val="black">
                      <a:alpha val="24000"/>
                    </a:prstClr>
                  </a:outerShdw>
                </a:effectLst>
                <a:latin typeface="优设标题黑" panose="00000500000000000000" pitchFamily="2" charset="-122"/>
                <a:ea typeface="优设标题黑" panose="00000500000000000000" pitchFamily="2" charset="-122"/>
                <a:cs typeface="+mn-ea"/>
                <a:sym typeface="+mn-lt"/>
              </a:rPr>
              <a:t>THANK YOU</a:t>
            </a:r>
            <a:endParaRPr lang="en-US" altLang="zh-CN" sz="7200" spc="300" dirty="0">
              <a:solidFill>
                <a:srgbClr val="2E8BF0"/>
              </a:solidFill>
              <a:effectLst>
                <a:outerShdw blurRad="63500" sx="102000" sy="102000" algn="ctr" rotWithShape="0">
                  <a:prstClr val="black">
                    <a:alpha val="24000"/>
                  </a:prstClr>
                </a:outerShdw>
              </a:effectLst>
              <a:latin typeface="优设标题黑" panose="00000500000000000000" pitchFamily="2" charset="-122"/>
              <a:ea typeface="优设标题黑" panose="00000500000000000000" pitchFamily="2" charset="-122"/>
              <a:cs typeface="+mn-ea"/>
              <a:sym typeface="+mn-lt"/>
            </a:endParaRPr>
          </a:p>
        </p:txBody>
      </p:sp>
      <p:pic>
        <p:nvPicPr>
          <p:cNvPr id="8" name="1-3"/>
          <p:cNvPicPr>
            <a:picLocks noChangeAspect="1"/>
          </p:cNvPicPr>
          <p:nvPr/>
        </p:nvPicPr>
        <p:blipFill>
          <a:blip r:embed="rId1"/>
          <a:stretch>
            <a:fillRect/>
          </a:stretch>
        </p:blipFill>
        <p:spPr>
          <a:xfrm>
            <a:off x="2675812" y="-2195638"/>
            <a:ext cx="3181514" cy="406421"/>
          </a:xfrm>
          <a:prstGeom prst="rect">
            <a:avLst/>
          </a:prstGeom>
        </p:spPr>
      </p:pic>
      <p:sp>
        <p:nvSpPr>
          <p:cNvPr id="193" name="1-4"/>
          <p:cNvSpPr/>
          <p:nvPr/>
        </p:nvSpPr>
        <p:spPr>
          <a:xfrm>
            <a:off x="7584763" y="2635035"/>
            <a:ext cx="4607237" cy="4222965"/>
          </a:xfrm>
          <a:custGeom>
            <a:avLst/>
            <a:gdLst>
              <a:gd name="connsiteX0" fmla="*/ 3314699 w 4607237"/>
              <a:gd name="connsiteY0" fmla="*/ 0 h 4222965"/>
              <a:gd name="connsiteX1" fmla="*/ 4604930 w 4607237"/>
              <a:gd name="connsiteY1" fmla="*/ 260486 h 4222965"/>
              <a:gd name="connsiteX2" fmla="*/ 4607237 w 4607237"/>
              <a:gd name="connsiteY2" fmla="*/ 261597 h 4222965"/>
              <a:gd name="connsiteX3" fmla="*/ 4607237 w 4607237"/>
              <a:gd name="connsiteY3" fmla="*/ 4222965 h 4222965"/>
              <a:gd name="connsiteX4" fmla="*/ 129115 w 4607237"/>
              <a:gd name="connsiteY4" fmla="*/ 4222965 h 4222965"/>
              <a:gd name="connsiteX5" fmla="*/ 67343 w 4607237"/>
              <a:gd name="connsiteY5" fmla="*/ 3982727 h 4222965"/>
              <a:gd name="connsiteX6" fmla="*/ 0 w 4607237"/>
              <a:gd name="connsiteY6" fmla="*/ 3314699 h 4222965"/>
              <a:gd name="connsiteX7" fmla="*/ 3314699 w 4607237"/>
              <a:gd name="connsiteY7" fmla="*/ 0 h 4222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07237" h="4222965">
                <a:moveTo>
                  <a:pt x="3314699" y="0"/>
                </a:moveTo>
                <a:cubicBezTo>
                  <a:pt x="3772364" y="0"/>
                  <a:pt x="4208365" y="92753"/>
                  <a:pt x="4604930" y="260486"/>
                </a:cubicBezTo>
                <a:lnTo>
                  <a:pt x="4607237" y="261597"/>
                </a:lnTo>
                <a:lnTo>
                  <a:pt x="4607237" y="4222965"/>
                </a:lnTo>
                <a:lnTo>
                  <a:pt x="129115" y="4222965"/>
                </a:lnTo>
                <a:lnTo>
                  <a:pt x="67343" y="3982727"/>
                </a:lnTo>
                <a:cubicBezTo>
                  <a:pt x="23188" y="3766948"/>
                  <a:pt x="0" y="3543531"/>
                  <a:pt x="0" y="3314699"/>
                </a:cubicBezTo>
                <a:cubicBezTo>
                  <a:pt x="0" y="1484041"/>
                  <a:pt x="1484041" y="0"/>
                  <a:pt x="3314699" y="0"/>
                </a:cubicBezTo>
                <a:close/>
              </a:path>
            </a:pathLst>
          </a:custGeom>
          <a:solidFill>
            <a:srgbClr val="2E8BF0"/>
          </a:solidFill>
          <a:ln>
            <a:noFill/>
          </a:ln>
          <a:effectLst>
            <a:outerShdw blurRad="63500" sx="102000" sy="102000" algn="ctr"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grpSp>
        <p:nvGrpSpPr>
          <p:cNvPr id="17" name="1-5"/>
          <p:cNvGrpSpPr/>
          <p:nvPr/>
        </p:nvGrpSpPr>
        <p:grpSpPr>
          <a:xfrm>
            <a:off x="7987276" y="3075648"/>
            <a:ext cx="5676172" cy="5676170"/>
            <a:chOff x="8315044" y="3403416"/>
            <a:chExt cx="5020636" cy="5020634"/>
          </a:xfrm>
        </p:grpSpPr>
        <p:sp>
          <p:nvSpPr>
            <p:cNvPr id="16" name="1-5-1"/>
            <p:cNvSpPr/>
            <p:nvPr/>
          </p:nvSpPr>
          <p:spPr>
            <a:xfrm>
              <a:off x="8315044" y="3403416"/>
              <a:ext cx="5020636" cy="5020634"/>
            </a:xfrm>
            <a:prstGeom prst="ellipse">
              <a:avLst/>
            </a:prstGeom>
            <a:noFill/>
            <a:ln w="6350" cap="flat" cmpd="sng" algn="ctr">
              <a:solidFill>
                <a:srgbClr val="FFFFFF">
                  <a:alpha val="2000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1-5-2"/>
            <p:cNvSpPr/>
            <p:nvPr/>
          </p:nvSpPr>
          <p:spPr>
            <a:xfrm>
              <a:off x="8604696" y="3693068"/>
              <a:ext cx="4441332" cy="4441330"/>
            </a:xfrm>
            <a:prstGeom prst="ellipse">
              <a:avLst/>
            </a:prstGeom>
            <a:noFill/>
            <a:ln w="12700" cap="flat" cmpd="sng" algn="ctr">
              <a:solidFill>
                <a:srgbClr val="FFFFFF">
                  <a:alpha val="40000"/>
                </a:srgb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1-5-3"/>
            <p:cNvSpPr/>
            <p:nvPr/>
          </p:nvSpPr>
          <p:spPr>
            <a:xfrm>
              <a:off x="8894348" y="3982720"/>
              <a:ext cx="3862028" cy="3862026"/>
            </a:xfrm>
            <a:prstGeom prst="ellipse">
              <a:avLst/>
            </a:prstGeom>
            <a:noFill/>
            <a:ln>
              <a:solidFill>
                <a:schemeClr val="bg1">
                  <a:alpha val="58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1-6"/>
          <p:cNvSpPr>
            <a:spLocks noChangeAspect="1"/>
          </p:cNvSpPr>
          <p:nvPr/>
        </p:nvSpPr>
        <p:spPr bwMode="auto">
          <a:xfrm>
            <a:off x="9871060" y="4842273"/>
            <a:ext cx="1908602" cy="1647427"/>
          </a:xfrm>
          <a:custGeom>
            <a:avLst/>
            <a:gdLst>
              <a:gd name="connsiteX0" fmla="*/ 222210 w 606439"/>
              <a:gd name="connsiteY0" fmla="*/ 476810 h 523454"/>
              <a:gd name="connsiteX1" fmla="*/ 591037 w 606439"/>
              <a:gd name="connsiteY1" fmla="*/ 476810 h 523454"/>
              <a:gd name="connsiteX2" fmla="*/ 606439 w 606439"/>
              <a:gd name="connsiteY2" fmla="*/ 492071 h 523454"/>
              <a:gd name="connsiteX3" fmla="*/ 591037 w 606439"/>
              <a:gd name="connsiteY3" fmla="*/ 507435 h 523454"/>
              <a:gd name="connsiteX4" fmla="*/ 222210 w 606439"/>
              <a:gd name="connsiteY4" fmla="*/ 507435 h 523454"/>
              <a:gd name="connsiteX5" fmla="*/ 15301 w 606439"/>
              <a:gd name="connsiteY5" fmla="*/ 476810 h 523454"/>
              <a:gd name="connsiteX6" fmla="*/ 163006 w 606439"/>
              <a:gd name="connsiteY6" fmla="*/ 476810 h 523454"/>
              <a:gd name="connsiteX7" fmla="*/ 163006 w 606439"/>
              <a:gd name="connsiteY7" fmla="*/ 507435 h 523454"/>
              <a:gd name="connsiteX8" fmla="*/ 15301 w 606439"/>
              <a:gd name="connsiteY8" fmla="*/ 507435 h 523454"/>
              <a:gd name="connsiteX9" fmla="*/ 0 w 606439"/>
              <a:gd name="connsiteY9" fmla="*/ 492071 h 523454"/>
              <a:gd name="connsiteX10" fmla="*/ 15301 w 606439"/>
              <a:gd name="connsiteY10" fmla="*/ 476810 h 523454"/>
              <a:gd name="connsiteX11" fmla="*/ 192556 w 606439"/>
              <a:gd name="connsiteY11" fmla="*/ 460792 h 523454"/>
              <a:gd name="connsiteX12" fmla="*/ 211061 w 606439"/>
              <a:gd name="connsiteY12" fmla="*/ 479185 h 523454"/>
              <a:gd name="connsiteX13" fmla="*/ 211061 w 606439"/>
              <a:gd name="connsiteY13" fmla="*/ 505061 h 523454"/>
              <a:gd name="connsiteX14" fmla="*/ 192556 w 606439"/>
              <a:gd name="connsiteY14" fmla="*/ 523454 h 523454"/>
              <a:gd name="connsiteX15" fmla="*/ 174155 w 606439"/>
              <a:gd name="connsiteY15" fmla="*/ 505061 h 523454"/>
              <a:gd name="connsiteX16" fmla="*/ 174155 w 606439"/>
              <a:gd name="connsiteY16" fmla="*/ 479185 h 523454"/>
              <a:gd name="connsiteX17" fmla="*/ 192556 w 606439"/>
              <a:gd name="connsiteY17" fmla="*/ 460792 h 523454"/>
              <a:gd name="connsiteX18" fmla="*/ 270917 w 606439"/>
              <a:gd name="connsiteY18" fmla="*/ 230890 h 523454"/>
              <a:gd name="connsiteX19" fmla="*/ 301415 w 606439"/>
              <a:gd name="connsiteY19" fmla="*/ 261132 h 523454"/>
              <a:gd name="connsiteX20" fmla="*/ 288300 w 606439"/>
              <a:gd name="connsiteY20" fmla="*/ 349051 h 523454"/>
              <a:gd name="connsiteX21" fmla="*/ 288508 w 606439"/>
              <a:gd name="connsiteY21" fmla="*/ 349883 h 523454"/>
              <a:gd name="connsiteX22" fmla="*/ 302248 w 606439"/>
              <a:gd name="connsiteY22" fmla="*/ 368693 h 523454"/>
              <a:gd name="connsiteX23" fmla="*/ 303184 w 606439"/>
              <a:gd name="connsiteY23" fmla="*/ 369109 h 523454"/>
              <a:gd name="connsiteX24" fmla="*/ 304121 w 606439"/>
              <a:gd name="connsiteY24" fmla="*/ 368693 h 523454"/>
              <a:gd name="connsiteX25" fmla="*/ 317965 w 606439"/>
              <a:gd name="connsiteY25" fmla="*/ 349883 h 523454"/>
              <a:gd name="connsiteX26" fmla="*/ 318173 w 606439"/>
              <a:gd name="connsiteY26" fmla="*/ 349051 h 523454"/>
              <a:gd name="connsiteX27" fmla="*/ 304954 w 606439"/>
              <a:gd name="connsiteY27" fmla="*/ 261132 h 523454"/>
              <a:gd name="connsiteX28" fmla="*/ 335452 w 606439"/>
              <a:gd name="connsiteY28" fmla="*/ 230890 h 523454"/>
              <a:gd name="connsiteX29" fmla="*/ 354500 w 606439"/>
              <a:gd name="connsiteY29" fmla="*/ 246894 h 523454"/>
              <a:gd name="connsiteX30" fmla="*/ 393950 w 606439"/>
              <a:gd name="connsiteY30" fmla="*/ 265081 h 523454"/>
              <a:gd name="connsiteX31" fmla="*/ 408522 w 606439"/>
              <a:gd name="connsiteY31" fmla="*/ 277344 h 523454"/>
              <a:gd name="connsiteX32" fmla="*/ 428091 w 606439"/>
              <a:gd name="connsiteY32" fmla="*/ 379501 h 523454"/>
              <a:gd name="connsiteX33" fmla="*/ 178278 w 606439"/>
              <a:gd name="connsiteY33" fmla="*/ 379501 h 523454"/>
              <a:gd name="connsiteX34" fmla="*/ 197951 w 606439"/>
              <a:gd name="connsiteY34" fmla="*/ 277344 h 523454"/>
              <a:gd name="connsiteX35" fmla="*/ 212419 w 606439"/>
              <a:gd name="connsiteY35" fmla="*/ 265081 h 523454"/>
              <a:gd name="connsiteX36" fmla="*/ 251973 w 606439"/>
              <a:gd name="connsiteY36" fmla="*/ 246894 h 523454"/>
              <a:gd name="connsiteX37" fmla="*/ 276624 w 606439"/>
              <a:gd name="connsiteY37" fmla="*/ 129744 h 523454"/>
              <a:gd name="connsiteX38" fmla="*/ 249081 w 606439"/>
              <a:gd name="connsiteY38" fmla="*/ 154506 h 523454"/>
              <a:gd name="connsiteX39" fmla="*/ 303203 w 606439"/>
              <a:gd name="connsiteY39" fmla="*/ 223727 h 523454"/>
              <a:gd name="connsiteX40" fmla="*/ 357324 w 606439"/>
              <a:gd name="connsiteY40" fmla="*/ 154506 h 523454"/>
              <a:gd name="connsiteX41" fmla="*/ 288944 w 606439"/>
              <a:gd name="connsiteY41" fmla="*/ 155961 h 523454"/>
              <a:gd name="connsiteX42" fmla="*/ 276624 w 606439"/>
              <a:gd name="connsiteY42" fmla="*/ 129744 h 523454"/>
              <a:gd name="connsiteX43" fmla="*/ 303203 w 606439"/>
              <a:gd name="connsiteY43" fmla="*/ 68448 h 523454"/>
              <a:gd name="connsiteX44" fmla="*/ 374498 w 606439"/>
              <a:gd name="connsiteY44" fmla="*/ 138396 h 523454"/>
              <a:gd name="connsiteX45" fmla="*/ 303203 w 606439"/>
              <a:gd name="connsiteY45" fmla="*/ 239005 h 523454"/>
              <a:gd name="connsiteX46" fmla="*/ 232012 w 606439"/>
              <a:gd name="connsiteY46" fmla="*/ 138396 h 523454"/>
              <a:gd name="connsiteX47" fmla="*/ 303203 w 606439"/>
              <a:gd name="connsiteY47" fmla="*/ 68448 h 523454"/>
              <a:gd name="connsiteX48" fmla="*/ 41630 w 606439"/>
              <a:gd name="connsiteY48" fmla="*/ 41570 h 523454"/>
              <a:gd name="connsiteX49" fmla="*/ 41630 w 606439"/>
              <a:gd name="connsiteY49" fmla="*/ 406450 h 523454"/>
              <a:gd name="connsiteX50" fmla="*/ 564809 w 606439"/>
              <a:gd name="connsiteY50" fmla="*/ 406450 h 523454"/>
              <a:gd name="connsiteX51" fmla="*/ 564809 w 606439"/>
              <a:gd name="connsiteY51" fmla="*/ 41570 h 523454"/>
              <a:gd name="connsiteX52" fmla="*/ 27788 w 606439"/>
              <a:gd name="connsiteY52" fmla="*/ 0 h 523454"/>
              <a:gd name="connsiteX53" fmla="*/ 578651 w 606439"/>
              <a:gd name="connsiteY53" fmla="*/ 0 h 523454"/>
              <a:gd name="connsiteX54" fmla="*/ 606439 w 606439"/>
              <a:gd name="connsiteY54" fmla="*/ 27644 h 523454"/>
              <a:gd name="connsiteX55" fmla="*/ 606439 w 606439"/>
              <a:gd name="connsiteY55" fmla="*/ 420376 h 523454"/>
              <a:gd name="connsiteX56" fmla="*/ 578651 w 606439"/>
              <a:gd name="connsiteY56" fmla="*/ 448020 h 523454"/>
              <a:gd name="connsiteX57" fmla="*/ 27788 w 606439"/>
              <a:gd name="connsiteY57" fmla="*/ 448020 h 523454"/>
              <a:gd name="connsiteX58" fmla="*/ 0 w 606439"/>
              <a:gd name="connsiteY58" fmla="*/ 420376 h 523454"/>
              <a:gd name="connsiteX59" fmla="*/ 0 w 606439"/>
              <a:gd name="connsiteY59" fmla="*/ 27644 h 523454"/>
              <a:gd name="connsiteX60" fmla="*/ 27788 w 606439"/>
              <a:gd name="connsiteY60" fmla="*/ 0 h 52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6439" h="523454">
                <a:moveTo>
                  <a:pt x="222210" y="476810"/>
                </a:moveTo>
                <a:lnTo>
                  <a:pt x="591037" y="476810"/>
                </a:lnTo>
                <a:cubicBezTo>
                  <a:pt x="599570" y="476810"/>
                  <a:pt x="606439" y="483662"/>
                  <a:pt x="606439" y="492071"/>
                </a:cubicBezTo>
                <a:cubicBezTo>
                  <a:pt x="606439" y="500583"/>
                  <a:pt x="599570" y="507435"/>
                  <a:pt x="591037" y="507435"/>
                </a:cubicBezTo>
                <a:lnTo>
                  <a:pt x="222210" y="507435"/>
                </a:lnTo>
                <a:close/>
                <a:moveTo>
                  <a:pt x="15301" y="476810"/>
                </a:moveTo>
                <a:lnTo>
                  <a:pt x="163006" y="476810"/>
                </a:lnTo>
                <a:lnTo>
                  <a:pt x="163006" y="507435"/>
                </a:lnTo>
                <a:lnTo>
                  <a:pt x="15301" y="507435"/>
                </a:lnTo>
                <a:cubicBezTo>
                  <a:pt x="6870" y="507435"/>
                  <a:pt x="0" y="500583"/>
                  <a:pt x="0" y="492071"/>
                </a:cubicBezTo>
                <a:cubicBezTo>
                  <a:pt x="0" y="483662"/>
                  <a:pt x="6870" y="476810"/>
                  <a:pt x="15301" y="476810"/>
                </a:cubicBezTo>
                <a:close/>
                <a:moveTo>
                  <a:pt x="192556" y="460792"/>
                </a:moveTo>
                <a:cubicBezTo>
                  <a:pt x="202744" y="460792"/>
                  <a:pt x="211061" y="469001"/>
                  <a:pt x="211061" y="479185"/>
                </a:cubicBezTo>
                <a:lnTo>
                  <a:pt x="211061" y="505061"/>
                </a:lnTo>
                <a:cubicBezTo>
                  <a:pt x="211061" y="515245"/>
                  <a:pt x="202744" y="523454"/>
                  <a:pt x="192556" y="523454"/>
                </a:cubicBezTo>
                <a:cubicBezTo>
                  <a:pt x="182472" y="523454"/>
                  <a:pt x="174155" y="515245"/>
                  <a:pt x="174155" y="505061"/>
                </a:cubicBezTo>
                <a:lnTo>
                  <a:pt x="174155" y="479185"/>
                </a:lnTo>
                <a:cubicBezTo>
                  <a:pt x="174155" y="469001"/>
                  <a:pt x="182472" y="460792"/>
                  <a:pt x="192556" y="460792"/>
                </a:cubicBezTo>
                <a:close/>
                <a:moveTo>
                  <a:pt x="270917" y="230890"/>
                </a:moveTo>
                <a:lnTo>
                  <a:pt x="301415" y="261132"/>
                </a:lnTo>
                <a:lnTo>
                  <a:pt x="288300" y="349051"/>
                </a:lnTo>
                <a:cubicBezTo>
                  <a:pt x="288300" y="349363"/>
                  <a:pt x="288300" y="349675"/>
                  <a:pt x="288508" y="349883"/>
                </a:cubicBezTo>
                <a:lnTo>
                  <a:pt x="302248" y="368693"/>
                </a:lnTo>
                <a:cubicBezTo>
                  <a:pt x="302456" y="369005"/>
                  <a:pt x="302872" y="369109"/>
                  <a:pt x="303184" y="369109"/>
                </a:cubicBezTo>
                <a:cubicBezTo>
                  <a:pt x="303601" y="369109"/>
                  <a:pt x="303913" y="369005"/>
                  <a:pt x="304121" y="368693"/>
                </a:cubicBezTo>
                <a:lnTo>
                  <a:pt x="317965" y="349883"/>
                </a:lnTo>
                <a:cubicBezTo>
                  <a:pt x="318069" y="349675"/>
                  <a:pt x="318173" y="349363"/>
                  <a:pt x="318173" y="349051"/>
                </a:cubicBezTo>
                <a:lnTo>
                  <a:pt x="304954" y="261132"/>
                </a:lnTo>
                <a:lnTo>
                  <a:pt x="335452" y="230890"/>
                </a:lnTo>
                <a:lnTo>
                  <a:pt x="354500" y="246894"/>
                </a:lnTo>
                <a:lnTo>
                  <a:pt x="393950" y="265081"/>
                </a:lnTo>
                <a:cubicBezTo>
                  <a:pt x="399779" y="267471"/>
                  <a:pt x="405920" y="271316"/>
                  <a:pt x="408522" y="277344"/>
                </a:cubicBezTo>
                <a:cubicBezTo>
                  <a:pt x="408522" y="277344"/>
                  <a:pt x="451407" y="379501"/>
                  <a:pt x="428091" y="379501"/>
                </a:cubicBezTo>
                <a:lnTo>
                  <a:pt x="178278" y="379501"/>
                </a:lnTo>
                <a:cubicBezTo>
                  <a:pt x="154962" y="379501"/>
                  <a:pt x="197951" y="277344"/>
                  <a:pt x="197951" y="277344"/>
                </a:cubicBezTo>
                <a:cubicBezTo>
                  <a:pt x="200865" y="271108"/>
                  <a:pt x="206590" y="267471"/>
                  <a:pt x="212419" y="265081"/>
                </a:cubicBezTo>
                <a:lnTo>
                  <a:pt x="251973" y="246894"/>
                </a:lnTo>
                <a:close/>
                <a:moveTo>
                  <a:pt x="276624" y="129744"/>
                </a:moveTo>
                <a:cubicBezTo>
                  <a:pt x="263028" y="128497"/>
                  <a:pt x="246896" y="135746"/>
                  <a:pt x="249081" y="154506"/>
                </a:cubicBezTo>
                <a:cubicBezTo>
                  <a:pt x="253245" y="189116"/>
                  <a:pt x="273644" y="223727"/>
                  <a:pt x="303203" y="223727"/>
                </a:cubicBezTo>
                <a:cubicBezTo>
                  <a:pt x="331409" y="223727"/>
                  <a:pt x="357012" y="182049"/>
                  <a:pt x="357324" y="154506"/>
                </a:cubicBezTo>
                <a:cubicBezTo>
                  <a:pt x="357845" y="108463"/>
                  <a:pt x="325788" y="159911"/>
                  <a:pt x="288944" y="155961"/>
                </a:cubicBezTo>
                <a:cubicBezTo>
                  <a:pt x="301278" y="140735"/>
                  <a:pt x="290219" y="130991"/>
                  <a:pt x="276624" y="129744"/>
                </a:cubicBezTo>
                <a:close/>
                <a:moveTo>
                  <a:pt x="303203" y="68448"/>
                </a:moveTo>
                <a:cubicBezTo>
                  <a:pt x="354098" y="68448"/>
                  <a:pt x="374914" y="94640"/>
                  <a:pt x="374498" y="138396"/>
                </a:cubicBezTo>
                <a:cubicBezTo>
                  <a:pt x="373769" y="201381"/>
                  <a:pt x="333386" y="239005"/>
                  <a:pt x="303203" y="239005"/>
                </a:cubicBezTo>
                <a:cubicBezTo>
                  <a:pt x="268024" y="239005"/>
                  <a:pt x="232637" y="201381"/>
                  <a:pt x="232012" y="138396"/>
                </a:cubicBezTo>
                <a:cubicBezTo>
                  <a:pt x="231596" y="94640"/>
                  <a:pt x="252412" y="68448"/>
                  <a:pt x="303203" y="68448"/>
                </a:cubicBezTo>
                <a:close/>
                <a:moveTo>
                  <a:pt x="41630" y="41570"/>
                </a:moveTo>
                <a:lnTo>
                  <a:pt x="41630" y="406450"/>
                </a:lnTo>
                <a:lnTo>
                  <a:pt x="564809" y="406450"/>
                </a:lnTo>
                <a:lnTo>
                  <a:pt x="564809" y="41570"/>
                </a:lnTo>
                <a:close/>
                <a:moveTo>
                  <a:pt x="27788" y="0"/>
                </a:moveTo>
                <a:lnTo>
                  <a:pt x="578651" y="0"/>
                </a:lnTo>
                <a:cubicBezTo>
                  <a:pt x="593950" y="0"/>
                  <a:pt x="606439" y="12367"/>
                  <a:pt x="606439" y="27644"/>
                </a:cubicBezTo>
                <a:lnTo>
                  <a:pt x="606439" y="420376"/>
                </a:lnTo>
                <a:cubicBezTo>
                  <a:pt x="606439" y="435653"/>
                  <a:pt x="593950" y="448020"/>
                  <a:pt x="578651" y="448020"/>
                </a:cubicBezTo>
                <a:lnTo>
                  <a:pt x="27788" y="448020"/>
                </a:lnTo>
                <a:cubicBezTo>
                  <a:pt x="12385" y="448020"/>
                  <a:pt x="0" y="435653"/>
                  <a:pt x="0" y="420376"/>
                </a:cubicBezTo>
                <a:lnTo>
                  <a:pt x="0" y="27644"/>
                </a:lnTo>
                <a:cubicBezTo>
                  <a:pt x="0" y="12367"/>
                  <a:pt x="12385" y="0"/>
                  <a:pt x="27788" y="0"/>
                </a:cubicBezTo>
                <a:close/>
              </a:path>
            </a:pathLst>
          </a:custGeom>
          <a:solidFill>
            <a:schemeClr val="bg1"/>
          </a:solidFill>
          <a:ln>
            <a:noFill/>
          </a:ln>
          <a:effectLst>
            <a:outerShdw blurRad="63500" sx="102000" sy="102000" algn="ctr" rotWithShape="0">
              <a:prstClr val="black">
                <a:alpha val="14000"/>
              </a:prstClr>
            </a:outerShdw>
          </a:effectLst>
        </p:spPr>
      </p:sp>
      <p:sp>
        <p:nvSpPr>
          <p:cNvPr id="20" name="1-7"/>
          <p:cNvSpPr txBox="1"/>
          <p:nvPr/>
        </p:nvSpPr>
        <p:spPr>
          <a:xfrm>
            <a:off x="1385925" y="3949822"/>
            <a:ext cx="1554480" cy="368300"/>
          </a:xfrm>
          <a:prstGeom prst="rect">
            <a:avLst/>
          </a:prstGeom>
          <a:noFill/>
        </p:spPr>
        <p:txBody>
          <a:bodyPr wrap="none" rtlCol="0">
            <a:spAutoFit/>
          </a:bodyPr>
          <a:lstStyle/>
          <a:p>
            <a:r>
              <a:rPr lang="zh-CN" altLang="en-US" i="1" dirty="0">
                <a:solidFill>
                  <a:srgbClr val="C9C9C9"/>
                </a:solidFill>
              </a:rPr>
              <a:t>培训人：</a:t>
            </a:r>
            <a:r>
              <a:rPr lang="en-US" altLang="zh-CN" i="1" dirty="0">
                <a:solidFill>
                  <a:srgbClr val="C9C9C9"/>
                </a:solidFill>
              </a:rPr>
              <a:t>XXX</a:t>
            </a:r>
            <a:endParaRPr lang="en-US" altLang="zh-CN" i="1" dirty="0">
              <a:solidFill>
                <a:srgbClr val="C9C9C9"/>
              </a:solidFill>
            </a:endParaRPr>
          </a:p>
        </p:txBody>
      </p:sp>
      <p:grpSp>
        <p:nvGrpSpPr>
          <p:cNvPr id="27" name="1-8"/>
          <p:cNvGrpSpPr/>
          <p:nvPr/>
        </p:nvGrpSpPr>
        <p:grpSpPr>
          <a:xfrm>
            <a:off x="1455626" y="4460207"/>
            <a:ext cx="461433" cy="215900"/>
            <a:chOff x="934837" y="317510"/>
            <a:chExt cx="461433" cy="215900"/>
          </a:xfrm>
          <a:effectLst>
            <a:outerShdw blurRad="63500" sx="102000" sy="102000" algn="ctr" rotWithShape="0">
              <a:prstClr val="black">
                <a:alpha val="16000"/>
              </a:prstClr>
            </a:outerShdw>
          </a:effectLst>
        </p:grpSpPr>
        <p:cxnSp>
          <p:nvCxnSpPr>
            <p:cNvPr id="23" name="1-8-1"/>
            <p:cNvCxnSpPr/>
            <p:nvPr/>
          </p:nvCxnSpPr>
          <p:spPr>
            <a:xfrm>
              <a:off x="934837" y="317510"/>
              <a:ext cx="461433" cy="0"/>
            </a:xfrm>
            <a:prstGeom prst="line">
              <a:avLst/>
            </a:prstGeom>
            <a:ln>
              <a:solidFill>
                <a:srgbClr val="C9C9C9"/>
              </a:solidFill>
            </a:ln>
          </p:spPr>
          <p:style>
            <a:lnRef idx="1">
              <a:schemeClr val="accent1"/>
            </a:lnRef>
            <a:fillRef idx="0">
              <a:schemeClr val="accent1"/>
            </a:fillRef>
            <a:effectRef idx="0">
              <a:schemeClr val="accent1"/>
            </a:effectRef>
            <a:fontRef idx="minor">
              <a:schemeClr val="tx1"/>
            </a:fontRef>
          </p:style>
        </p:cxnSp>
        <p:cxnSp>
          <p:nvCxnSpPr>
            <p:cNvPr id="25" name="1-8-2"/>
            <p:cNvCxnSpPr/>
            <p:nvPr/>
          </p:nvCxnSpPr>
          <p:spPr>
            <a:xfrm>
              <a:off x="934837" y="425460"/>
              <a:ext cx="461433" cy="0"/>
            </a:xfrm>
            <a:prstGeom prst="line">
              <a:avLst/>
            </a:prstGeom>
            <a:ln>
              <a:solidFill>
                <a:srgbClr val="C9C9C9"/>
              </a:solidFill>
            </a:ln>
          </p:spPr>
          <p:style>
            <a:lnRef idx="1">
              <a:schemeClr val="accent1"/>
            </a:lnRef>
            <a:fillRef idx="0">
              <a:schemeClr val="accent1"/>
            </a:fillRef>
            <a:effectRef idx="0">
              <a:schemeClr val="accent1"/>
            </a:effectRef>
            <a:fontRef idx="minor">
              <a:schemeClr val="tx1"/>
            </a:fontRef>
          </p:style>
        </p:cxnSp>
        <p:cxnSp>
          <p:nvCxnSpPr>
            <p:cNvPr id="26" name="1-8-3"/>
            <p:cNvCxnSpPr/>
            <p:nvPr/>
          </p:nvCxnSpPr>
          <p:spPr>
            <a:xfrm>
              <a:off x="934837" y="533410"/>
              <a:ext cx="461433" cy="0"/>
            </a:xfrm>
            <a:prstGeom prst="line">
              <a:avLst/>
            </a:prstGeom>
            <a:ln>
              <a:solidFill>
                <a:srgbClr val="C9C9C9"/>
              </a:solidFill>
            </a:ln>
          </p:spPr>
          <p:style>
            <a:lnRef idx="1">
              <a:schemeClr val="accent1"/>
            </a:lnRef>
            <a:fillRef idx="0">
              <a:schemeClr val="accent1"/>
            </a:fillRef>
            <a:effectRef idx="0">
              <a:schemeClr val="accent1"/>
            </a:effectRef>
            <a:fontRef idx="minor">
              <a:schemeClr val="tx1"/>
            </a:fontRef>
          </p:style>
        </p:cxnSp>
      </p:grpSp>
      <p:sp>
        <p:nvSpPr>
          <p:cNvPr id="28" name="1-9"/>
          <p:cNvSpPr/>
          <p:nvPr/>
        </p:nvSpPr>
        <p:spPr>
          <a:xfrm>
            <a:off x="2159089" y="4514157"/>
            <a:ext cx="108000" cy="108000"/>
          </a:xfrm>
          <a:prstGeom prst="ellipse">
            <a:avLst/>
          </a:prstGeom>
          <a:solidFill>
            <a:srgbClr val="C9C9C9"/>
          </a:solidFill>
          <a:ln>
            <a:noFill/>
          </a:ln>
          <a:effectLst>
            <a:outerShdw blurRad="635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1-10"/>
          <p:cNvSpPr/>
          <p:nvPr/>
        </p:nvSpPr>
        <p:spPr>
          <a:xfrm>
            <a:off x="2581372" y="4514157"/>
            <a:ext cx="108000" cy="108000"/>
          </a:xfrm>
          <a:prstGeom prst="ellipse">
            <a:avLst/>
          </a:prstGeom>
          <a:solidFill>
            <a:srgbClr val="C9C9C9"/>
          </a:solidFill>
          <a:ln>
            <a:noFill/>
          </a:ln>
          <a:effectLst>
            <a:outerShdw blurRad="635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1-11"/>
          <p:cNvSpPr/>
          <p:nvPr/>
        </p:nvSpPr>
        <p:spPr>
          <a:xfrm>
            <a:off x="3003655" y="4514157"/>
            <a:ext cx="108000" cy="108000"/>
          </a:xfrm>
          <a:prstGeom prst="ellipse">
            <a:avLst/>
          </a:prstGeom>
          <a:solidFill>
            <a:srgbClr val="C9C9C9"/>
          </a:solidFill>
          <a:ln>
            <a:noFill/>
          </a:ln>
          <a:effectLst>
            <a:outerShdw blurRad="635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1-12"/>
          <p:cNvSpPr/>
          <p:nvPr/>
        </p:nvSpPr>
        <p:spPr>
          <a:xfrm>
            <a:off x="3425938" y="4514157"/>
            <a:ext cx="108000" cy="108000"/>
          </a:xfrm>
          <a:prstGeom prst="ellipse">
            <a:avLst/>
          </a:prstGeom>
          <a:solidFill>
            <a:srgbClr val="C9C9C9"/>
          </a:solidFill>
          <a:ln>
            <a:noFill/>
          </a:ln>
          <a:effectLst>
            <a:outerShdw blurRad="635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1-13"/>
          <p:cNvSpPr/>
          <p:nvPr/>
        </p:nvSpPr>
        <p:spPr>
          <a:xfrm>
            <a:off x="3848221" y="4514157"/>
            <a:ext cx="108000" cy="108000"/>
          </a:xfrm>
          <a:prstGeom prst="ellipse">
            <a:avLst/>
          </a:prstGeom>
          <a:solidFill>
            <a:srgbClr val="C9C9C9"/>
          </a:solidFill>
          <a:ln>
            <a:noFill/>
          </a:ln>
          <a:effectLst>
            <a:outerShdw blurRad="635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1-14"/>
          <p:cNvSpPr/>
          <p:nvPr/>
        </p:nvSpPr>
        <p:spPr>
          <a:xfrm>
            <a:off x="4270504" y="4514157"/>
            <a:ext cx="108000" cy="108000"/>
          </a:xfrm>
          <a:prstGeom prst="ellipse">
            <a:avLst/>
          </a:prstGeom>
          <a:solidFill>
            <a:srgbClr val="C9C9C9"/>
          </a:solidFill>
          <a:ln>
            <a:noFill/>
          </a:ln>
          <a:effectLst>
            <a:outerShdw blurRad="635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1-15"/>
          <p:cNvSpPr/>
          <p:nvPr/>
        </p:nvSpPr>
        <p:spPr>
          <a:xfrm>
            <a:off x="4692789" y="4514157"/>
            <a:ext cx="108000" cy="108000"/>
          </a:xfrm>
          <a:prstGeom prst="ellipse">
            <a:avLst/>
          </a:prstGeom>
          <a:solidFill>
            <a:srgbClr val="C9C9C9"/>
          </a:solidFill>
          <a:ln>
            <a:noFill/>
          </a:ln>
          <a:effectLst>
            <a:outerShdw blurRad="63500" sx="102000" sy="102000" algn="ctr"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1-16"/>
          <p:cNvGrpSpPr/>
          <p:nvPr/>
        </p:nvGrpSpPr>
        <p:grpSpPr>
          <a:xfrm>
            <a:off x="3312569" y="6768000"/>
            <a:ext cx="1116000" cy="180000"/>
            <a:chOff x="5346700" y="1435100"/>
            <a:chExt cx="1116000" cy="180000"/>
          </a:xfrm>
        </p:grpSpPr>
        <p:sp>
          <p:nvSpPr>
            <p:cNvPr id="143" name="1-16-1"/>
            <p:cNvSpPr/>
            <p:nvPr/>
          </p:nvSpPr>
          <p:spPr>
            <a:xfrm>
              <a:off x="534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1-16-2"/>
            <p:cNvSpPr/>
            <p:nvPr/>
          </p:nvSpPr>
          <p:spPr>
            <a:xfrm>
              <a:off x="5418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1-16-3"/>
            <p:cNvSpPr/>
            <p:nvPr/>
          </p:nvSpPr>
          <p:spPr>
            <a:xfrm>
              <a:off x="5490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1-16-4"/>
            <p:cNvSpPr/>
            <p:nvPr/>
          </p:nvSpPr>
          <p:spPr>
            <a:xfrm>
              <a:off x="5562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1-16-5"/>
            <p:cNvSpPr/>
            <p:nvPr/>
          </p:nvSpPr>
          <p:spPr>
            <a:xfrm>
              <a:off x="5634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1-16-6"/>
            <p:cNvSpPr/>
            <p:nvPr/>
          </p:nvSpPr>
          <p:spPr>
            <a:xfrm>
              <a:off x="570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1-16-7"/>
            <p:cNvSpPr/>
            <p:nvPr/>
          </p:nvSpPr>
          <p:spPr>
            <a:xfrm>
              <a:off x="5778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1-16-8"/>
            <p:cNvSpPr/>
            <p:nvPr/>
          </p:nvSpPr>
          <p:spPr>
            <a:xfrm>
              <a:off x="5850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1-16-9"/>
            <p:cNvSpPr/>
            <p:nvPr/>
          </p:nvSpPr>
          <p:spPr>
            <a:xfrm>
              <a:off x="5922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1-16-10"/>
            <p:cNvSpPr/>
            <p:nvPr/>
          </p:nvSpPr>
          <p:spPr>
            <a:xfrm>
              <a:off x="5994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1-16-11"/>
            <p:cNvSpPr/>
            <p:nvPr/>
          </p:nvSpPr>
          <p:spPr>
            <a:xfrm>
              <a:off x="606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1-16-12"/>
            <p:cNvSpPr/>
            <p:nvPr/>
          </p:nvSpPr>
          <p:spPr>
            <a:xfrm>
              <a:off x="6138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1-16-13"/>
            <p:cNvSpPr/>
            <p:nvPr/>
          </p:nvSpPr>
          <p:spPr>
            <a:xfrm>
              <a:off x="6210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1-16-14"/>
            <p:cNvSpPr/>
            <p:nvPr/>
          </p:nvSpPr>
          <p:spPr>
            <a:xfrm>
              <a:off x="6282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1-16-15"/>
            <p:cNvSpPr/>
            <p:nvPr/>
          </p:nvSpPr>
          <p:spPr>
            <a:xfrm>
              <a:off x="6354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1-16-16"/>
            <p:cNvSpPr/>
            <p:nvPr/>
          </p:nvSpPr>
          <p:spPr>
            <a:xfrm>
              <a:off x="642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1-16-17"/>
            <p:cNvSpPr/>
            <p:nvPr/>
          </p:nvSpPr>
          <p:spPr>
            <a:xfrm>
              <a:off x="534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1-16-18"/>
            <p:cNvSpPr/>
            <p:nvPr/>
          </p:nvSpPr>
          <p:spPr>
            <a:xfrm>
              <a:off x="5418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1-16-19"/>
            <p:cNvSpPr/>
            <p:nvPr/>
          </p:nvSpPr>
          <p:spPr>
            <a:xfrm>
              <a:off x="5490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1-16-20"/>
            <p:cNvSpPr/>
            <p:nvPr/>
          </p:nvSpPr>
          <p:spPr>
            <a:xfrm>
              <a:off x="5562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1-16-21"/>
            <p:cNvSpPr/>
            <p:nvPr/>
          </p:nvSpPr>
          <p:spPr>
            <a:xfrm>
              <a:off x="5634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1-16-22"/>
            <p:cNvSpPr/>
            <p:nvPr/>
          </p:nvSpPr>
          <p:spPr>
            <a:xfrm>
              <a:off x="570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1-16-23"/>
            <p:cNvSpPr/>
            <p:nvPr/>
          </p:nvSpPr>
          <p:spPr>
            <a:xfrm>
              <a:off x="5778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1-16-24"/>
            <p:cNvSpPr/>
            <p:nvPr/>
          </p:nvSpPr>
          <p:spPr>
            <a:xfrm>
              <a:off x="5850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1-16-25"/>
            <p:cNvSpPr/>
            <p:nvPr/>
          </p:nvSpPr>
          <p:spPr>
            <a:xfrm>
              <a:off x="5922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1-16-26"/>
            <p:cNvSpPr/>
            <p:nvPr/>
          </p:nvSpPr>
          <p:spPr>
            <a:xfrm>
              <a:off x="5994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1-16-27"/>
            <p:cNvSpPr/>
            <p:nvPr/>
          </p:nvSpPr>
          <p:spPr>
            <a:xfrm>
              <a:off x="606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1-16-28"/>
            <p:cNvSpPr/>
            <p:nvPr/>
          </p:nvSpPr>
          <p:spPr>
            <a:xfrm>
              <a:off x="6138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1-16-29"/>
            <p:cNvSpPr/>
            <p:nvPr/>
          </p:nvSpPr>
          <p:spPr>
            <a:xfrm>
              <a:off x="6210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1-16-30"/>
            <p:cNvSpPr/>
            <p:nvPr/>
          </p:nvSpPr>
          <p:spPr>
            <a:xfrm>
              <a:off x="6282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1-16-31"/>
            <p:cNvSpPr/>
            <p:nvPr/>
          </p:nvSpPr>
          <p:spPr>
            <a:xfrm>
              <a:off x="6354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1-16-32"/>
            <p:cNvSpPr/>
            <p:nvPr/>
          </p:nvSpPr>
          <p:spPr>
            <a:xfrm>
              <a:off x="642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1-16-33"/>
            <p:cNvSpPr/>
            <p:nvPr/>
          </p:nvSpPr>
          <p:spPr>
            <a:xfrm>
              <a:off x="534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1-16-34"/>
            <p:cNvSpPr/>
            <p:nvPr/>
          </p:nvSpPr>
          <p:spPr>
            <a:xfrm>
              <a:off x="5418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1-16-35"/>
            <p:cNvSpPr/>
            <p:nvPr/>
          </p:nvSpPr>
          <p:spPr>
            <a:xfrm>
              <a:off x="5490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1-16-36"/>
            <p:cNvSpPr/>
            <p:nvPr/>
          </p:nvSpPr>
          <p:spPr>
            <a:xfrm>
              <a:off x="5562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1-16-37"/>
            <p:cNvSpPr/>
            <p:nvPr/>
          </p:nvSpPr>
          <p:spPr>
            <a:xfrm>
              <a:off x="5634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1-16-38"/>
            <p:cNvSpPr/>
            <p:nvPr/>
          </p:nvSpPr>
          <p:spPr>
            <a:xfrm>
              <a:off x="570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1-16-39"/>
            <p:cNvSpPr/>
            <p:nvPr/>
          </p:nvSpPr>
          <p:spPr>
            <a:xfrm>
              <a:off x="5778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1-16-40"/>
            <p:cNvSpPr/>
            <p:nvPr/>
          </p:nvSpPr>
          <p:spPr>
            <a:xfrm>
              <a:off x="5850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1-16-41"/>
            <p:cNvSpPr/>
            <p:nvPr/>
          </p:nvSpPr>
          <p:spPr>
            <a:xfrm>
              <a:off x="5922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1-16-42"/>
            <p:cNvSpPr/>
            <p:nvPr/>
          </p:nvSpPr>
          <p:spPr>
            <a:xfrm>
              <a:off x="5994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1-16-43"/>
            <p:cNvSpPr/>
            <p:nvPr/>
          </p:nvSpPr>
          <p:spPr>
            <a:xfrm>
              <a:off x="606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1-16-44"/>
            <p:cNvSpPr/>
            <p:nvPr/>
          </p:nvSpPr>
          <p:spPr>
            <a:xfrm>
              <a:off x="6138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1-16-45"/>
            <p:cNvSpPr/>
            <p:nvPr/>
          </p:nvSpPr>
          <p:spPr>
            <a:xfrm>
              <a:off x="6210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1-16-46"/>
            <p:cNvSpPr/>
            <p:nvPr/>
          </p:nvSpPr>
          <p:spPr>
            <a:xfrm>
              <a:off x="6282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1-16-47"/>
            <p:cNvSpPr/>
            <p:nvPr/>
          </p:nvSpPr>
          <p:spPr>
            <a:xfrm>
              <a:off x="6354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1-16-48"/>
            <p:cNvSpPr/>
            <p:nvPr/>
          </p:nvSpPr>
          <p:spPr>
            <a:xfrm>
              <a:off x="642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1-17"/>
          <p:cNvGrpSpPr/>
          <p:nvPr/>
        </p:nvGrpSpPr>
        <p:grpSpPr>
          <a:xfrm>
            <a:off x="1004538" y="6768000"/>
            <a:ext cx="1116000" cy="180000"/>
            <a:chOff x="5346700" y="1435100"/>
            <a:chExt cx="1116000" cy="180000"/>
          </a:xfrm>
        </p:grpSpPr>
        <p:sp>
          <p:nvSpPr>
            <p:cNvPr id="95" name="1-17-1"/>
            <p:cNvSpPr/>
            <p:nvPr/>
          </p:nvSpPr>
          <p:spPr>
            <a:xfrm>
              <a:off x="534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1-17-2"/>
            <p:cNvSpPr/>
            <p:nvPr/>
          </p:nvSpPr>
          <p:spPr>
            <a:xfrm>
              <a:off x="5418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1-17-3"/>
            <p:cNvSpPr/>
            <p:nvPr/>
          </p:nvSpPr>
          <p:spPr>
            <a:xfrm>
              <a:off x="5490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1-17-4"/>
            <p:cNvSpPr/>
            <p:nvPr/>
          </p:nvSpPr>
          <p:spPr>
            <a:xfrm>
              <a:off x="5562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1-17-5"/>
            <p:cNvSpPr/>
            <p:nvPr/>
          </p:nvSpPr>
          <p:spPr>
            <a:xfrm>
              <a:off x="5634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1-17-6"/>
            <p:cNvSpPr/>
            <p:nvPr/>
          </p:nvSpPr>
          <p:spPr>
            <a:xfrm>
              <a:off x="570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1-17-7"/>
            <p:cNvSpPr/>
            <p:nvPr/>
          </p:nvSpPr>
          <p:spPr>
            <a:xfrm>
              <a:off x="5778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1-17-8"/>
            <p:cNvSpPr/>
            <p:nvPr/>
          </p:nvSpPr>
          <p:spPr>
            <a:xfrm>
              <a:off x="5850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1-17-9"/>
            <p:cNvSpPr/>
            <p:nvPr/>
          </p:nvSpPr>
          <p:spPr>
            <a:xfrm>
              <a:off x="5922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1-17-10"/>
            <p:cNvSpPr/>
            <p:nvPr/>
          </p:nvSpPr>
          <p:spPr>
            <a:xfrm>
              <a:off x="5994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1-17-11"/>
            <p:cNvSpPr/>
            <p:nvPr/>
          </p:nvSpPr>
          <p:spPr>
            <a:xfrm>
              <a:off x="606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1-17-12"/>
            <p:cNvSpPr/>
            <p:nvPr/>
          </p:nvSpPr>
          <p:spPr>
            <a:xfrm>
              <a:off x="6138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1-17-13"/>
            <p:cNvSpPr/>
            <p:nvPr/>
          </p:nvSpPr>
          <p:spPr>
            <a:xfrm>
              <a:off x="6210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1-17-14"/>
            <p:cNvSpPr/>
            <p:nvPr/>
          </p:nvSpPr>
          <p:spPr>
            <a:xfrm>
              <a:off x="6282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1-17-15"/>
            <p:cNvSpPr/>
            <p:nvPr/>
          </p:nvSpPr>
          <p:spPr>
            <a:xfrm>
              <a:off x="6354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1-17-16"/>
            <p:cNvSpPr/>
            <p:nvPr/>
          </p:nvSpPr>
          <p:spPr>
            <a:xfrm>
              <a:off x="642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1-17-17"/>
            <p:cNvSpPr/>
            <p:nvPr/>
          </p:nvSpPr>
          <p:spPr>
            <a:xfrm>
              <a:off x="534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1-17-18"/>
            <p:cNvSpPr/>
            <p:nvPr/>
          </p:nvSpPr>
          <p:spPr>
            <a:xfrm>
              <a:off x="5418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1-17-19"/>
            <p:cNvSpPr/>
            <p:nvPr/>
          </p:nvSpPr>
          <p:spPr>
            <a:xfrm>
              <a:off x="5490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1-17-20"/>
            <p:cNvSpPr/>
            <p:nvPr/>
          </p:nvSpPr>
          <p:spPr>
            <a:xfrm>
              <a:off x="5562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1-17-21"/>
            <p:cNvSpPr/>
            <p:nvPr/>
          </p:nvSpPr>
          <p:spPr>
            <a:xfrm>
              <a:off x="5634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1-17-22"/>
            <p:cNvSpPr/>
            <p:nvPr/>
          </p:nvSpPr>
          <p:spPr>
            <a:xfrm>
              <a:off x="570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1-17-23"/>
            <p:cNvSpPr/>
            <p:nvPr/>
          </p:nvSpPr>
          <p:spPr>
            <a:xfrm>
              <a:off x="5778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1-17-24"/>
            <p:cNvSpPr/>
            <p:nvPr/>
          </p:nvSpPr>
          <p:spPr>
            <a:xfrm>
              <a:off x="5850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1-17-25"/>
            <p:cNvSpPr/>
            <p:nvPr/>
          </p:nvSpPr>
          <p:spPr>
            <a:xfrm>
              <a:off x="5922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1-17-26"/>
            <p:cNvSpPr/>
            <p:nvPr/>
          </p:nvSpPr>
          <p:spPr>
            <a:xfrm>
              <a:off x="5994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1-17-27"/>
            <p:cNvSpPr/>
            <p:nvPr/>
          </p:nvSpPr>
          <p:spPr>
            <a:xfrm>
              <a:off x="606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1-17-28"/>
            <p:cNvSpPr/>
            <p:nvPr/>
          </p:nvSpPr>
          <p:spPr>
            <a:xfrm>
              <a:off x="6138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1-17-29"/>
            <p:cNvSpPr/>
            <p:nvPr/>
          </p:nvSpPr>
          <p:spPr>
            <a:xfrm>
              <a:off x="6210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1-17-30"/>
            <p:cNvSpPr/>
            <p:nvPr/>
          </p:nvSpPr>
          <p:spPr>
            <a:xfrm>
              <a:off x="6282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1-17-31"/>
            <p:cNvSpPr/>
            <p:nvPr/>
          </p:nvSpPr>
          <p:spPr>
            <a:xfrm>
              <a:off x="6354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1-17-32"/>
            <p:cNvSpPr/>
            <p:nvPr/>
          </p:nvSpPr>
          <p:spPr>
            <a:xfrm>
              <a:off x="642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1-17-33"/>
            <p:cNvSpPr/>
            <p:nvPr/>
          </p:nvSpPr>
          <p:spPr>
            <a:xfrm>
              <a:off x="534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1-17-34"/>
            <p:cNvSpPr/>
            <p:nvPr/>
          </p:nvSpPr>
          <p:spPr>
            <a:xfrm>
              <a:off x="5418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1-17-35"/>
            <p:cNvSpPr/>
            <p:nvPr/>
          </p:nvSpPr>
          <p:spPr>
            <a:xfrm>
              <a:off x="5490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1-17-36"/>
            <p:cNvSpPr/>
            <p:nvPr/>
          </p:nvSpPr>
          <p:spPr>
            <a:xfrm>
              <a:off x="5562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1-17-37"/>
            <p:cNvSpPr/>
            <p:nvPr/>
          </p:nvSpPr>
          <p:spPr>
            <a:xfrm>
              <a:off x="5634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1-17-38"/>
            <p:cNvSpPr/>
            <p:nvPr/>
          </p:nvSpPr>
          <p:spPr>
            <a:xfrm>
              <a:off x="570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1-17-39"/>
            <p:cNvSpPr/>
            <p:nvPr/>
          </p:nvSpPr>
          <p:spPr>
            <a:xfrm>
              <a:off x="5778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1-17-40"/>
            <p:cNvSpPr/>
            <p:nvPr/>
          </p:nvSpPr>
          <p:spPr>
            <a:xfrm>
              <a:off x="5850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1-17-41"/>
            <p:cNvSpPr/>
            <p:nvPr/>
          </p:nvSpPr>
          <p:spPr>
            <a:xfrm>
              <a:off x="5922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1-17-42"/>
            <p:cNvSpPr/>
            <p:nvPr/>
          </p:nvSpPr>
          <p:spPr>
            <a:xfrm>
              <a:off x="5994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1-17-43"/>
            <p:cNvSpPr/>
            <p:nvPr/>
          </p:nvSpPr>
          <p:spPr>
            <a:xfrm>
              <a:off x="606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1-17-44"/>
            <p:cNvSpPr/>
            <p:nvPr/>
          </p:nvSpPr>
          <p:spPr>
            <a:xfrm>
              <a:off x="6138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1-17-45"/>
            <p:cNvSpPr/>
            <p:nvPr/>
          </p:nvSpPr>
          <p:spPr>
            <a:xfrm>
              <a:off x="6210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1-17-46"/>
            <p:cNvSpPr/>
            <p:nvPr/>
          </p:nvSpPr>
          <p:spPr>
            <a:xfrm>
              <a:off x="6282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1-17-47"/>
            <p:cNvSpPr/>
            <p:nvPr/>
          </p:nvSpPr>
          <p:spPr>
            <a:xfrm>
              <a:off x="6354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1-17-48"/>
            <p:cNvSpPr/>
            <p:nvPr/>
          </p:nvSpPr>
          <p:spPr>
            <a:xfrm>
              <a:off x="642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1-18"/>
          <p:cNvGrpSpPr/>
          <p:nvPr/>
        </p:nvGrpSpPr>
        <p:grpSpPr>
          <a:xfrm>
            <a:off x="2158553" y="6768000"/>
            <a:ext cx="1116000" cy="180000"/>
            <a:chOff x="5346700" y="1435100"/>
            <a:chExt cx="1116000" cy="180000"/>
          </a:xfrm>
        </p:grpSpPr>
        <p:sp>
          <p:nvSpPr>
            <p:cNvPr id="47" name="1-18-1"/>
            <p:cNvSpPr/>
            <p:nvPr/>
          </p:nvSpPr>
          <p:spPr>
            <a:xfrm>
              <a:off x="534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1-18-2"/>
            <p:cNvSpPr/>
            <p:nvPr/>
          </p:nvSpPr>
          <p:spPr>
            <a:xfrm>
              <a:off x="5418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1-18-3"/>
            <p:cNvSpPr/>
            <p:nvPr/>
          </p:nvSpPr>
          <p:spPr>
            <a:xfrm>
              <a:off x="5490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1-18-4"/>
            <p:cNvSpPr/>
            <p:nvPr/>
          </p:nvSpPr>
          <p:spPr>
            <a:xfrm>
              <a:off x="5562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1-18-5"/>
            <p:cNvSpPr/>
            <p:nvPr/>
          </p:nvSpPr>
          <p:spPr>
            <a:xfrm>
              <a:off x="5634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1-18-6"/>
            <p:cNvSpPr/>
            <p:nvPr/>
          </p:nvSpPr>
          <p:spPr>
            <a:xfrm>
              <a:off x="570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1-18-7"/>
            <p:cNvSpPr/>
            <p:nvPr/>
          </p:nvSpPr>
          <p:spPr>
            <a:xfrm>
              <a:off x="5778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1-18-8"/>
            <p:cNvSpPr/>
            <p:nvPr/>
          </p:nvSpPr>
          <p:spPr>
            <a:xfrm>
              <a:off x="5850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1-18-9"/>
            <p:cNvSpPr/>
            <p:nvPr/>
          </p:nvSpPr>
          <p:spPr>
            <a:xfrm>
              <a:off x="5922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1-18-10"/>
            <p:cNvSpPr/>
            <p:nvPr/>
          </p:nvSpPr>
          <p:spPr>
            <a:xfrm>
              <a:off x="5994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1-18-11"/>
            <p:cNvSpPr/>
            <p:nvPr/>
          </p:nvSpPr>
          <p:spPr>
            <a:xfrm>
              <a:off x="606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1-18-12"/>
            <p:cNvSpPr/>
            <p:nvPr/>
          </p:nvSpPr>
          <p:spPr>
            <a:xfrm>
              <a:off x="6138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1-18-13"/>
            <p:cNvSpPr/>
            <p:nvPr/>
          </p:nvSpPr>
          <p:spPr>
            <a:xfrm>
              <a:off x="6210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1-18-14"/>
            <p:cNvSpPr/>
            <p:nvPr/>
          </p:nvSpPr>
          <p:spPr>
            <a:xfrm>
              <a:off x="6282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1-18-15"/>
            <p:cNvSpPr/>
            <p:nvPr/>
          </p:nvSpPr>
          <p:spPr>
            <a:xfrm>
              <a:off x="6354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1-18-16"/>
            <p:cNvSpPr/>
            <p:nvPr/>
          </p:nvSpPr>
          <p:spPr>
            <a:xfrm>
              <a:off x="6426700" y="1435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1-18-17"/>
            <p:cNvSpPr/>
            <p:nvPr/>
          </p:nvSpPr>
          <p:spPr>
            <a:xfrm>
              <a:off x="534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1-18-18"/>
            <p:cNvSpPr/>
            <p:nvPr/>
          </p:nvSpPr>
          <p:spPr>
            <a:xfrm>
              <a:off x="5418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1-18-19"/>
            <p:cNvSpPr/>
            <p:nvPr/>
          </p:nvSpPr>
          <p:spPr>
            <a:xfrm>
              <a:off x="5490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1-18-20"/>
            <p:cNvSpPr/>
            <p:nvPr/>
          </p:nvSpPr>
          <p:spPr>
            <a:xfrm>
              <a:off x="5562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1-18-21"/>
            <p:cNvSpPr/>
            <p:nvPr/>
          </p:nvSpPr>
          <p:spPr>
            <a:xfrm>
              <a:off x="5634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1-18-22"/>
            <p:cNvSpPr/>
            <p:nvPr/>
          </p:nvSpPr>
          <p:spPr>
            <a:xfrm>
              <a:off x="570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1-18-23"/>
            <p:cNvSpPr/>
            <p:nvPr/>
          </p:nvSpPr>
          <p:spPr>
            <a:xfrm>
              <a:off x="5778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1-18-24"/>
            <p:cNvSpPr/>
            <p:nvPr/>
          </p:nvSpPr>
          <p:spPr>
            <a:xfrm>
              <a:off x="5850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1-18-25"/>
            <p:cNvSpPr/>
            <p:nvPr/>
          </p:nvSpPr>
          <p:spPr>
            <a:xfrm>
              <a:off x="5922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1-18-26"/>
            <p:cNvSpPr/>
            <p:nvPr/>
          </p:nvSpPr>
          <p:spPr>
            <a:xfrm>
              <a:off x="5994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1-18-27"/>
            <p:cNvSpPr/>
            <p:nvPr/>
          </p:nvSpPr>
          <p:spPr>
            <a:xfrm>
              <a:off x="606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1-18-28"/>
            <p:cNvSpPr/>
            <p:nvPr/>
          </p:nvSpPr>
          <p:spPr>
            <a:xfrm>
              <a:off x="6138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1-18-29"/>
            <p:cNvSpPr/>
            <p:nvPr/>
          </p:nvSpPr>
          <p:spPr>
            <a:xfrm>
              <a:off x="6210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1-18-30"/>
            <p:cNvSpPr/>
            <p:nvPr/>
          </p:nvSpPr>
          <p:spPr>
            <a:xfrm>
              <a:off x="6282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1-18-31"/>
            <p:cNvSpPr/>
            <p:nvPr/>
          </p:nvSpPr>
          <p:spPr>
            <a:xfrm>
              <a:off x="6354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1-18-32"/>
            <p:cNvSpPr/>
            <p:nvPr/>
          </p:nvSpPr>
          <p:spPr>
            <a:xfrm>
              <a:off x="6426700" y="1507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1-18-33"/>
            <p:cNvSpPr/>
            <p:nvPr/>
          </p:nvSpPr>
          <p:spPr>
            <a:xfrm>
              <a:off x="534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1-18-34"/>
            <p:cNvSpPr/>
            <p:nvPr/>
          </p:nvSpPr>
          <p:spPr>
            <a:xfrm>
              <a:off x="5418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1-18-35"/>
            <p:cNvSpPr/>
            <p:nvPr/>
          </p:nvSpPr>
          <p:spPr>
            <a:xfrm>
              <a:off x="5490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1-18-36"/>
            <p:cNvSpPr/>
            <p:nvPr/>
          </p:nvSpPr>
          <p:spPr>
            <a:xfrm>
              <a:off x="5562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1-18-37"/>
            <p:cNvSpPr/>
            <p:nvPr/>
          </p:nvSpPr>
          <p:spPr>
            <a:xfrm>
              <a:off x="5634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1-18-38"/>
            <p:cNvSpPr/>
            <p:nvPr/>
          </p:nvSpPr>
          <p:spPr>
            <a:xfrm>
              <a:off x="570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1-18-39"/>
            <p:cNvSpPr/>
            <p:nvPr/>
          </p:nvSpPr>
          <p:spPr>
            <a:xfrm>
              <a:off x="5778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1-18-40"/>
            <p:cNvSpPr/>
            <p:nvPr/>
          </p:nvSpPr>
          <p:spPr>
            <a:xfrm>
              <a:off x="5850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1-18-41"/>
            <p:cNvSpPr/>
            <p:nvPr/>
          </p:nvSpPr>
          <p:spPr>
            <a:xfrm>
              <a:off x="5922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1-18-42"/>
            <p:cNvSpPr/>
            <p:nvPr/>
          </p:nvSpPr>
          <p:spPr>
            <a:xfrm>
              <a:off x="5994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1-18-43"/>
            <p:cNvSpPr/>
            <p:nvPr/>
          </p:nvSpPr>
          <p:spPr>
            <a:xfrm>
              <a:off x="606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1-18-44"/>
            <p:cNvSpPr/>
            <p:nvPr/>
          </p:nvSpPr>
          <p:spPr>
            <a:xfrm>
              <a:off x="6138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1-18-45"/>
            <p:cNvSpPr/>
            <p:nvPr/>
          </p:nvSpPr>
          <p:spPr>
            <a:xfrm>
              <a:off x="6210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1-18-46"/>
            <p:cNvSpPr/>
            <p:nvPr/>
          </p:nvSpPr>
          <p:spPr>
            <a:xfrm>
              <a:off x="6282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1-18-47"/>
            <p:cNvSpPr/>
            <p:nvPr/>
          </p:nvSpPr>
          <p:spPr>
            <a:xfrm>
              <a:off x="6354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1-18-48"/>
            <p:cNvSpPr/>
            <p:nvPr/>
          </p:nvSpPr>
          <p:spPr>
            <a:xfrm>
              <a:off x="6426700" y="1579100"/>
              <a:ext cx="36000" cy="36000"/>
            </a:xfrm>
            <a:prstGeom prst="ellipse">
              <a:avLst/>
            </a:prstGeom>
            <a:solidFill>
              <a:srgbClr val="C9C9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1-19" descr="穿着西装的男人手里拿着东西&#10;&#10;描述已自动生成"/>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559934" y="650765"/>
            <a:ext cx="4632066" cy="6207235"/>
          </a:xfrm>
          <a:prstGeom prst="rect">
            <a:avLst/>
          </a:prstGeom>
        </p:spPr>
      </p:pic>
      <p:sp>
        <p:nvSpPr>
          <p:cNvPr id="192" name="1-20"/>
          <p:cNvSpPr/>
          <p:nvPr/>
        </p:nvSpPr>
        <p:spPr>
          <a:xfrm>
            <a:off x="0" y="4827163"/>
            <a:ext cx="2236627" cy="2030837"/>
          </a:xfrm>
          <a:custGeom>
            <a:avLst/>
            <a:gdLst>
              <a:gd name="connsiteX0" fmla="*/ 0 w 2236627"/>
              <a:gd name="connsiteY0" fmla="*/ 0 h 2030837"/>
              <a:gd name="connsiteX1" fmla="*/ 124131 w 2236627"/>
              <a:gd name="connsiteY1" fmla="*/ 35250 h 2030837"/>
              <a:gd name="connsiteX2" fmla="*/ 2192655 w 2236627"/>
              <a:gd name="connsiteY2" fmla="*/ 1910696 h 2030837"/>
              <a:gd name="connsiteX3" fmla="*/ 2236627 w 2236627"/>
              <a:gd name="connsiteY3" fmla="*/ 2030837 h 2030837"/>
              <a:gd name="connsiteX4" fmla="*/ 0 w 2236627"/>
              <a:gd name="connsiteY4" fmla="*/ 2030837 h 2030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6627" h="2030837">
                <a:moveTo>
                  <a:pt x="0" y="0"/>
                </a:moveTo>
                <a:lnTo>
                  <a:pt x="124131" y="35250"/>
                </a:lnTo>
                <a:cubicBezTo>
                  <a:pt x="1058269" y="325797"/>
                  <a:pt x="1815256" y="1018424"/>
                  <a:pt x="2192655" y="1910696"/>
                </a:cubicBezTo>
                <a:lnTo>
                  <a:pt x="2236627" y="2030837"/>
                </a:lnTo>
                <a:lnTo>
                  <a:pt x="0" y="2030837"/>
                </a:lnTo>
                <a:close/>
              </a:path>
            </a:pathLst>
          </a:custGeom>
          <a:solidFill>
            <a:srgbClr val="2E8BF0"/>
          </a:solidFill>
          <a:ln>
            <a:noFill/>
          </a:ln>
          <a:effectLst>
            <a:outerShdw blurRad="63500" sx="102000" sy="102000" algn="ctr"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
</file>

<file path=ppt/tags/tag1.xml><?xml version="1.0" encoding="utf-8"?>
<p:tagLst xmlns:p="http://schemas.openxmlformats.org/presentationml/2006/main">
  <p:tag name="ISLIDE.ICON" val="#168474;"/>
</p:tagLst>
</file>

<file path=ppt/tags/tag2.xml><?xml version="1.0" encoding="utf-8"?>
<p:tagLst xmlns:p="http://schemas.openxmlformats.org/presentationml/2006/main">
  <p:tag name="ISLIDE.PICTURE" val="#129453;"/>
</p:tagLst>
</file>

<file path=ppt/tags/tag3.xml><?xml version="1.0" encoding="utf-8"?>
<p:tagLst xmlns:p="http://schemas.openxmlformats.org/presentationml/2006/main">
  <p:tag name="ISLIDE.PICTURE" val="#223214;"/>
</p:tagLst>
</file>

<file path=ppt/tags/tag4.xml><?xml version="1.0" encoding="utf-8"?>
<p:tagLst xmlns:p="http://schemas.openxmlformats.org/presentationml/2006/main">
  <p:tag name="ISLIDE.PICTURE" val="#236778;"/>
</p:tagLst>
</file>

<file path=ppt/tags/tag5.xml><?xml version="1.0" encoding="utf-8"?>
<p:tagLst xmlns:p="http://schemas.openxmlformats.org/presentationml/2006/main">
  <p:tag name="ISLIDE.ICON" val="#165503;"/>
</p:tagLst>
</file>

<file path=ppt/tags/tag6.xml><?xml version="1.0" encoding="utf-8"?>
<p:tagLst xmlns:p="http://schemas.openxmlformats.org/presentationml/2006/main">
  <p:tag name="ISLIDE.ICON" val="#16847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ibxqjd4">
      <a:majorFont>
        <a:latin typeface="Arial"/>
        <a:ea typeface="阿里巴巴普惠体"/>
        <a:cs typeface=""/>
      </a:majorFont>
      <a:minorFont>
        <a:latin typeface="Arial"/>
        <a:ea typeface="阿里巴巴普惠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1517</Words>
  <Application>WPS 演示</Application>
  <PresentationFormat>宽屏</PresentationFormat>
  <Paragraphs>158</Paragraphs>
  <Slides>21</Slides>
  <Notes>18</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21</vt:i4>
      </vt:variant>
    </vt:vector>
  </HeadingPairs>
  <TitlesOfParts>
    <vt:vector size="35" baseType="lpstr">
      <vt:lpstr>Arial</vt:lpstr>
      <vt:lpstr>宋体</vt:lpstr>
      <vt:lpstr>Wingdings</vt:lpstr>
      <vt:lpstr>优设标题黑</vt:lpstr>
      <vt:lpstr>思源黑体 CN Bold</vt:lpstr>
      <vt:lpstr>黑体</vt:lpstr>
      <vt:lpstr>阿里巴巴普惠体</vt:lpstr>
      <vt:lpstr>Segoe Print</vt:lpstr>
      <vt:lpstr>微软雅黑</vt:lpstr>
      <vt:lpstr>等线</vt:lpstr>
      <vt:lpstr>Calibri</vt:lpstr>
      <vt:lpstr>Arial Unicode MS</vt:lpstr>
      <vt:lpstr>思源黑体 CN Regular</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安逸</dc:creator>
  <cp:lastModifiedBy>陈Sir</cp:lastModifiedBy>
  <cp:revision>66</cp:revision>
  <dcterms:created xsi:type="dcterms:W3CDTF">2020-11-08T05:43:00Z</dcterms:created>
  <dcterms:modified xsi:type="dcterms:W3CDTF">2021-06-13T15:01:18Z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2052C2977B6347A581AC568877DA45BA</vt:lpwstr>
  </property>
  <property fmtid="{D5CDD505-2E9C-101B-9397-08002B2CF9AE}" pid="3" name="KSOProductBuildVer">
    <vt:lpwstr>2052-11.1.0.10495</vt:lpwstr>
  </property>
</Properties>
</file>