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312" r:id="rId4"/>
    <p:sldId id="298" r:id="rId6"/>
    <p:sldId id="283" r:id="rId7"/>
    <p:sldId id="299" r:id="rId8"/>
    <p:sldId id="362" r:id="rId9"/>
    <p:sldId id="363" r:id="rId10"/>
    <p:sldId id="364" r:id="rId11"/>
    <p:sldId id="365" r:id="rId12"/>
    <p:sldId id="371" r:id="rId13"/>
    <p:sldId id="372" r:id="rId14"/>
    <p:sldId id="377" r:id="rId15"/>
    <p:sldId id="373" r:id="rId16"/>
    <p:sldId id="374" r:id="rId17"/>
    <p:sldId id="375" r:id="rId18"/>
    <p:sldId id="376" r:id="rId19"/>
  </p:sldIdLst>
  <p:sldSz cx="10160000" cy="5715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595959"/>
    <a:srgbClr val="909090"/>
    <a:srgbClr val="929292"/>
    <a:srgbClr val="8F8F8F"/>
    <a:srgbClr val="ADADAD"/>
    <a:srgbClr val="C62D30"/>
    <a:srgbClr val="942825"/>
    <a:srgbClr val="2C3D4D"/>
    <a:srgbClr val="1737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p:scale>
          <a:sx n="69" d="100"/>
          <a:sy n="69" d="100"/>
        </p:scale>
        <p:origin x="1218" y="390"/>
      </p:cViewPr>
      <p:guideLst>
        <p:guide orient="horz" pos="3605"/>
        <p:guide orient="horz" pos="421"/>
        <p:guide pos="3344"/>
        <p:guide orient="horz" pos="1798"/>
        <p:guide pos="5996"/>
      </p:guideLst>
    </p:cSldViewPr>
  </p:slideViewPr>
  <p:notesTextViewPr>
    <p:cViewPr>
      <p:scale>
        <a:sx n="100" d="100"/>
        <a:sy n="100" d="100"/>
      </p:scale>
      <p:origin x="0" y="0"/>
    </p:cViewPr>
  </p:notesTextViewPr>
  <p:sorterViewPr>
    <p:cViewPr>
      <p:scale>
        <a:sx n="100" d="100"/>
        <a:sy n="100" d="100"/>
      </p:scale>
      <p:origin x="0" y="4488"/>
    </p:cViewPr>
  </p:sorterViewPr>
  <p:notesViewPr>
    <p:cSldViewPr>
      <p:cViewPr>
        <p:scale>
          <a:sx n="1" d="1"/>
          <a:sy n="1" d="1"/>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3" Type="http://schemas.openxmlformats.org/officeDocument/2006/relationships/tags" Target="tags/tag8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54C9AA-6966-4CC2-8900-A2EB1CC50CF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B201AC-6CCE-4681-9B9F-842D5DFAE4D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201AC-6CCE-4681-9B9F-842D5DFAE4D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201AC-6CCE-4681-9B9F-842D5DFAE4D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201AC-6CCE-4681-9B9F-842D5DFAE4D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201AC-6CCE-4681-9B9F-842D5DFAE4D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A51D9C-74F3-4A50-80CE-FCA0A046984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A51D9C-74F3-4A50-80CE-FCA0A046984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A51D9C-74F3-4A50-80CE-FCA0A046984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201AC-6CCE-4681-9B9F-842D5DFAE4D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A51D9C-74F3-4A50-80CE-FCA0A046984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A51D9C-74F3-4A50-80CE-FCA0A046984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201AC-6CCE-4681-9B9F-842D5DFAE4D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A51D9C-74F3-4A50-80CE-FCA0A046984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A51D9C-74F3-4A50-80CE-FCA0A046984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A51D9C-74F3-4A50-80CE-FCA0A046984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A51D9C-74F3-4A50-80CE-FCA0A046984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openxmlformats.org/officeDocument/2006/relationships/image" Target="../media/image10.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4" Type="http://schemas.openxmlformats.org/officeDocument/2006/relationships/image" Target="../media/image10.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4" Type="http://schemas.openxmlformats.org/officeDocument/2006/relationships/image" Target="../media/image10.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image" Target="../media/image4.pn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2.png"/><Relationship Id="rId2" Type="http://schemas.openxmlformats.org/officeDocument/2006/relationships/image" Target="../media/image14.png"/><Relationship Id="rId10"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image" Target="../media/image10.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4" Type="http://schemas.openxmlformats.org/officeDocument/2006/relationships/image" Target="../media/image10.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4" Type="http://schemas.openxmlformats.org/officeDocument/2006/relationships/image" Target="../media/image10.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62000" y="1775361"/>
            <a:ext cx="8636000" cy="1225021"/>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238500"/>
            <a:ext cx="7112000" cy="14605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508001" y="5296963"/>
            <a:ext cx="2370667" cy="304271"/>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471335" y="5296963"/>
            <a:ext cx="3217333"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7281333" y="5296963"/>
            <a:ext cx="2370667" cy="304271"/>
          </a:xfrm>
          <a:prstGeom prst="rect">
            <a:avLst/>
          </a:prstGeo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866"/>
            <a:ext cx="9144000" cy="9525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508000" y="1333500"/>
            <a:ext cx="9144000" cy="3771636"/>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508001" y="5296963"/>
            <a:ext cx="2370667" cy="304271"/>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471335" y="5296963"/>
            <a:ext cx="3217333" cy="304271"/>
          </a:xfrm>
          <a:prstGeom prst="rect">
            <a:avLst/>
          </a:prstGeom>
        </p:spPr>
        <p:txBody>
          <a:bodyPr/>
          <a:lstStyle/>
          <a:p>
            <a:endParaRPr lang="zh-CN" altLang="en-US"/>
          </a:p>
        </p:txBody>
      </p:sp>
      <p:sp>
        <p:nvSpPr>
          <p:cNvPr id="12" name="文本框 11"/>
          <p:cNvSpPr txBox="1"/>
          <p:nvPr userDrawn="1"/>
        </p:nvSpPr>
        <p:spPr>
          <a:xfrm>
            <a:off x="8810157" y="314985"/>
            <a:ext cx="1185334" cy="461665"/>
          </a:xfrm>
          <a:prstGeom prst="rect">
            <a:avLst/>
          </a:prstGeom>
          <a:noFill/>
        </p:spPr>
        <p:txBody>
          <a:bodyPr wrap="square" rtlCol="0">
            <a:spAutoFit/>
          </a:bodyPr>
          <a:lstStyle/>
          <a:p>
            <a:r>
              <a:rPr lang="en-US" altLang="zh-CN" sz="2400" b="1">
                <a:solidFill>
                  <a:schemeClr val="bg1"/>
                </a:solidFill>
              </a:rPr>
              <a:t>LOGO</a:t>
            </a:r>
            <a:endParaRPr lang="zh-CN" altLang="en-US" sz="2400" b="1">
              <a:solidFill>
                <a:schemeClr val="bg1"/>
              </a:solidFill>
            </a:endParaRPr>
          </a:p>
        </p:txBody>
      </p:sp>
      <p:sp>
        <p:nvSpPr>
          <p:cNvPr id="6" name="灯片编号占位符 5"/>
          <p:cNvSpPr>
            <a:spLocks noGrp="1"/>
          </p:cNvSpPr>
          <p:nvPr>
            <p:ph type="sldNum" sz="quarter" idx="12"/>
          </p:nvPr>
        </p:nvSpPr>
        <p:spPr>
          <a:xfrm>
            <a:off x="8680400" y="5333998"/>
            <a:ext cx="2370667" cy="304271"/>
          </a:xfrm>
          <a:prstGeom prst="rect">
            <a:avLst/>
          </a:prstGeom>
        </p:spPr>
        <p:txBody>
          <a:bodyPr/>
          <a:lstStyle/>
          <a:p>
            <a:fld id="{0C913308-F349-4B6D-A68A-DD1791B4A57B}" type="slidenum">
              <a:rPr lang="zh-CN" altLang="en-US" smtClean="0"/>
            </a:fld>
            <a:endParaRPr lang="zh-CN" altLang="en-US"/>
          </a:p>
        </p:txBody>
      </p:sp>
      <p:pic>
        <p:nvPicPr>
          <p:cNvPr id="13" name="图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195" y="37039"/>
            <a:ext cx="662617" cy="66261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02570" y="3672423"/>
            <a:ext cx="8636000" cy="1135063"/>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02570" y="2422261"/>
            <a:ext cx="8636000" cy="1250156"/>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508001" y="5296963"/>
            <a:ext cx="2370667" cy="304271"/>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471335" y="5296963"/>
            <a:ext cx="3217333"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7281333" y="5296963"/>
            <a:ext cx="2370667" cy="304271"/>
          </a:xfrm>
          <a:prstGeom prst="rect">
            <a:avLst/>
          </a:prstGeo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866"/>
            <a:ext cx="9144000" cy="9525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508000" y="1333500"/>
            <a:ext cx="4487333"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5164668" y="1333500"/>
            <a:ext cx="4487333" cy="377163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508001" y="5296963"/>
            <a:ext cx="2370667" cy="304271"/>
          </a:xfrm>
          <a:prstGeom prst="rect">
            <a:avLst/>
          </a:prstGeom>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3471335" y="5296963"/>
            <a:ext cx="3217333"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7281333" y="5296963"/>
            <a:ext cx="2370667" cy="304271"/>
          </a:xfrm>
          <a:prstGeom prst="rect">
            <a:avLst/>
          </a:prstGeo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866"/>
            <a:ext cx="9144000" cy="9525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508000" y="1279261"/>
            <a:ext cx="4489098" cy="53313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508000" y="1812396"/>
            <a:ext cx="4489098"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5161146" y="1279261"/>
            <a:ext cx="4490861" cy="53313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5161146" y="1812396"/>
            <a:ext cx="4490861" cy="329274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508001" y="5296963"/>
            <a:ext cx="2370667" cy="304271"/>
          </a:xfrm>
          <a:prstGeom prst="rect">
            <a:avLst/>
          </a:prstGeom>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a:xfrm>
            <a:off x="3471335" y="5296963"/>
            <a:ext cx="3217333" cy="304271"/>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7281333" y="5296963"/>
            <a:ext cx="2370667" cy="304271"/>
          </a:xfrm>
          <a:prstGeom prst="rect">
            <a:avLst/>
          </a:prstGeo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866"/>
            <a:ext cx="9144000" cy="9525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508001" y="5296963"/>
            <a:ext cx="2370667" cy="304271"/>
          </a:xfrm>
          <a:prstGeom prst="rect">
            <a:avLst/>
          </a:prstGeo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3471335" y="5296963"/>
            <a:ext cx="3217333" cy="304271"/>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7281333" y="5296963"/>
            <a:ext cx="2370667" cy="304271"/>
          </a:xfrm>
          <a:prstGeom prst="rect">
            <a:avLst/>
          </a:prstGeo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08001" y="5296963"/>
            <a:ext cx="2370667" cy="304271"/>
          </a:xfrm>
          <a:prstGeom prst="rect">
            <a:avLst/>
          </a:prstGeom>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3471335" y="5296963"/>
            <a:ext cx="3217333" cy="304271"/>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7281333" y="5296963"/>
            <a:ext cx="2370667" cy="304271"/>
          </a:xfrm>
          <a:prstGeom prst="rect">
            <a:avLst/>
          </a:prstGeo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08007" y="227542"/>
            <a:ext cx="3342570" cy="968376"/>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972278" y="227544"/>
            <a:ext cx="5679722" cy="4877594"/>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508007" y="1195920"/>
            <a:ext cx="3342570" cy="39092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508001" y="5296963"/>
            <a:ext cx="2370667" cy="304271"/>
          </a:xfrm>
          <a:prstGeom prst="rect">
            <a:avLst/>
          </a:prstGeom>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3471335" y="5296963"/>
            <a:ext cx="3217333"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7281333" y="5296963"/>
            <a:ext cx="2370667" cy="304271"/>
          </a:xfrm>
          <a:prstGeom prst="rect">
            <a:avLst/>
          </a:prstGeo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91431" y="4000500"/>
            <a:ext cx="6096000" cy="472282"/>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991431" y="510646"/>
            <a:ext cx="6096000" cy="3429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991431" y="4472782"/>
            <a:ext cx="6096000" cy="67071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508001" y="5296963"/>
            <a:ext cx="2370667" cy="304271"/>
          </a:xfrm>
          <a:prstGeom prst="rect">
            <a:avLst/>
          </a:prstGeom>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a:xfrm>
            <a:off x="3471335" y="5296963"/>
            <a:ext cx="3217333" cy="304271"/>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7281333" y="5296963"/>
            <a:ext cx="2370667" cy="304271"/>
          </a:xfrm>
          <a:prstGeom prst="rect">
            <a:avLst/>
          </a:prstGeo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866"/>
            <a:ext cx="9144000" cy="9525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508000" y="1333500"/>
            <a:ext cx="9144000" cy="3771636"/>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508001" y="5296963"/>
            <a:ext cx="2370667" cy="304271"/>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471335" y="5296963"/>
            <a:ext cx="3217333"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7281333" y="5296963"/>
            <a:ext cx="2370667" cy="304271"/>
          </a:xfrm>
          <a:prstGeom prst="rect">
            <a:avLst/>
          </a:prstGeo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366000" y="228870"/>
            <a:ext cx="2286000" cy="4876271"/>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508001" y="228870"/>
            <a:ext cx="6688667" cy="4876271"/>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508001" y="5296963"/>
            <a:ext cx="2370667" cy="304271"/>
          </a:xfrm>
          <a:prstGeom prst="rect">
            <a:avLst/>
          </a:prstGeo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3471335" y="5296963"/>
            <a:ext cx="3217333"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7281333" y="5296963"/>
            <a:ext cx="2370667" cy="304271"/>
          </a:xfrm>
          <a:prstGeom prst="rect">
            <a:avLst/>
          </a:prstGeo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45" name="图片 44"/>
          <p:cNvPicPr>
            <a:picLocks noChangeAspect="1"/>
          </p:cNvPicPr>
          <p:nvPr/>
        </p:nvPicPr>
        <p:blipFill>
          <a:blip r:embed="rId2"/>
          <a:stretch>
            <a:fillRect/>
          </a:stretch>
        </p:blipFill>
        <p:spPr>
          <a:xfrm>
            <a:off x="3405849" y="1090303"/>
            <a:ext cx="6660458" cy="3622354"/>
          </a:xfrm>
          <a:prstGeom prst="rect">
            <a:avLst/>
          </a:prstGeom>
        </p:spPr>
      </p:pic>
      <p:grpSp>
        <p:nvGrpSpPr>
          <p:cNvPr id="32" name="组合 31"/>
          <p:cNvGrpSpPr/>
          <p:nvPr/>
        </p:nvGrpSpPr>
        <p:grpSpPr>
          <a:xfrm>
            <a:off x="4722774" y="2949668"/>
            <a:ext cx="262644" cy="262643"/>
            <a:chOff x="5667329" y="3539602"/>
            <a:chExt cx="315173" cy="315172"/>
          </a:xfrm>
        </p:grpSpPr>
        <p:sp>
          <p:nvSpPr>
            <p:cNvPr id="33" name="椭圆 32"/>
            <p:cNvSpPr/>
            <p:nvPr/>
          </p:nvSpPr>
          <p:spPr>
            <a:xfrm>
              <a:off x="5676854" y="3549127"/>
              <a:ext cx="305648" cy="3056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a:bodyPr>
            <a:lstStyle/>
            <a:p>
              <a:pPr algn="ctr"/>
              <a:endParaRPr lang="zh-CN" altLang="en-US" sz="665" dirty="0">
                <a:latin typeface="+mn-ea"/>
              </a:endParaRPr>
            </a:p>
          </p:txBody>
        </p:sp>
        <p:sp>
          <p:nvSpPr>
            <p:cNvPr id="34" name="椭圆 33"/>
            <p:cNvSpPr/>
            <p:nvPr/>
          </p:nvSpPr>
          <p:spPr>
            <a:xfrm>
              <a:off x="5667329" y="3539602"/>
              <a:ext cx="305648" cy="30564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fontScale="60000"/>
            </a:bodyPr>
            <a:lstStyle/>
            <a:p>
              <a:pPr algn="ctr"/>
              <a:r>
                <a:rPr lang="zh-CN" altLang="en-US" sz="665" dirty="0">
                  <a:solidFill>
                    <a:schemeClr val="bg1"/>
                  </a:solidFill>
                  <a:latin typeface="+mn-ea"/>
                </a:rPr>
                <a:t>统</a:t>
              </a:r>
              <a:endParaRPr lang="zh-CN" altLang="en-US" sz="665" dirty="0">
                <a:solidFill>
                  <a:schemeClr val="bg1"/>
                </a:solidFill>
                <a:latin typeface="+mn-ea"/>
              </a:endParaRPr>
            </a:p>
          </p:txBody>
        </p:sp>
      </p:grpSp>
      <p:grpSp>
        <p:nvGrpSpPr>
          <p:cNvPr id="35" name="组合 34"/>
          <p:cNvGrpSpPr/>
          <p:nvPr/>
        </p:nvGrpSpPr>
        <p:grpSpPr>
          <a:xfrm>
            <a:off x="5039077" y="2949668"/>
            <a:ext cx="262644" cy="262643"/>
            <a:chOff x="6046892" y="3539602"/>
            <a:chExt cx="315173" cy="315172"/>
          </a:xfrm>
        </p:grpSpPr>
        <p:sp>
          <p:nvSpPr>
            <p:cNvPr id="36" name="椭圆 35"/>
            <p:cNvSpPr/>
            <p:nvPr/>
          </p:nvSpPr>
          <p:spPr>
            <a:xfrm>
              <a:off x="6056417" y="3549127"/>
              <a:ext cx="305648" cy="3056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a:bodyPr>
            <a:lstStyle/>
            <a:p>
              <a:pPr algn="ctr"/>
              <a:endParaRPr lang="zh-CN" altLang="en-US" sz="665" dirty="0">
                <a:latin typeface="+mn-ea"/>
              </a:endParaRPr>
            </a:p>
          </p:txBody>
        </p:sp>
        <p:sp>
          <p:nvSpPr>
            <p:cNvPr id="37" name="椭圆 36"/>
            <p:cNvSpPr/>
            <p:nvPr/>
          </p:nvSpPr>
          <p:spPr>
            <a:xfrm>
              <a:off x="6046892" y="3539602"/>
              <a:ext cx="305648" cy="30564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fontScale="60000"/>
            </a:bodyPr>
            <a:lstStyle/>
            <a:p>
              <a:pPr algn="ctr"/>
              <a:r>
                <a:rPr lang="zh-CN" altLang="en-US" sz="665" dirty="0">
                  <a:solidFill>
                    <a:schemeClr val="bg1"/>
                  </a:solidFill>
                  <a:latin typeface="+mn-ea"/>
                </a:rPr>
                <a:t>文</a:t>
              </a:r>
              <a:endParaRPr lang="zh-CN" altLang="en-US" sz="665" dirty="0">
                <a:solidFill>
                  <a:schemeClr val="bg1"/>
                </a:solidFill>
                <a:latin typeface="+mn-ea"/>
              </a:endParaRPr>
            </a:p>
          </p:txBody>
        </p:sp>
      </p:grpSp>
      <p:grpSp>
        <p:nvGrpSpPr>
          <p:cNvPr id="38" name="组合 37"/>
          <p:cNvGrpSpPr/>
          <p:nvPr/>
        </p:nvGrpSpPr>
        <p:grpSpPr>
          <a:xfrm>
            <a:off x="4410086" y="2949134"/>
            <a:ext cx="262644" cy="262643"/>
            <a:chOff x="5292103" y="3538961"/>
            <a:chExt cx="315173" cy="315172"/>
          </a:xfrm>
        </p:grpSpPr>
        <p:sp>
          <p:nvSpPr>
            <p:cNvPr id="39" name="椭圆 38"/>
            <p:cNvSpPr/>
            <p:nvPr/>
          </p:nvSpPr>
          <p:spPr>
            <a:xfrm>
              <a:off x="5301628" y="3548486"/>
              <a:ext cx="305648" cy="3056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a:bodyPr>
            <a:lstStyle/>
            <a:p>
              <a:pPr algn="ctr"/>
              <a:endParaRPr lang="zh-CN" altLang="en-US" sz="665" dirty="0">
                <a:latin typeface="+mn-ea"/>
              </a:endParaRPr>
            </a:p>
          </p:txBody>
        </p:sp>
        <p:sp>
          <p:nvSpPr>
            <p:cNvPr id="40" name="椭圆 39"/>
            <p:cNvSpPr/>
            <p:nvPr/>
          </p:nvSpPr>
          <p:spPr>
            <a:xfrm>
              <a:off x="5292103" y="3538961"/>
              <a:ext cx="305648" cy="30564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fontScale="60000"/>
            </a:bodyPr>
            <a:lstStyle/>
            <a:p>
              <a:pPr algn="ctr"/>
              <a:r>
                <a:rPr lang="zh-CN" altLang="en-US" sz="665" dirty="0">
                  <a:solidFill>
                    <a:schemeClr val="bg1"/>
                  </a:solidFill>
                  <a:latin typeface="+mn-ea"/>
                </a:rPr>
                <a:t>传</a:t>
              </a:r>
              <a:endParaRPr lang="zh-CN" altLang="en-US" sz="665" dirty="0">
                <a:solidFill>
                  <a:schemeClr val="bg1"/>
                </a:solidFill>
                <a:latin typeface="+mn-ea"/>
              </a:endParaRPr>
            </a:p>
          </p:txBody>
        </p:sp>
      </p:grpSp>
      <p:grpSp>
        <p:nvGrpSpPr>
          <p:cNvPr id="41" name="组合 40"/>
          <p:cNvGrpSpPr/>
          <p:nvPr/>
        </p:nvGrpSpPr>
        <p:grpSpPr>
          <a:xfrm>
            <a:off x="5355379" y="2949668"/>
            <a:ext cx="262644" cy="262643"/>
            <a:chOff x="6426455" y="3539602"/>
            <a:chExt cx="315173" cy="315172"/>
          </a:xfrm>
        </p:grpSpPr>
        <p:sp>
          <p:nvSpPr>
            <p:cNvPr id="42" name="椭圆 41"/>
            <p:cNvSpPr/>
            <p:nvPr/>
          </p:nvSpPr>
          <p:spPr>
            <a:xfrm>
              <a:off x="6435980" y="3549127"/>
              <a:ext cx="305648" cy="3056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a:bodyPr>
            <a:lstStyle/>
            <a:p>
              <a:pPr algn="ctr"/>
              <a:endParaRPr lang="zh-CN" altLang="en-US" sz="665" dirty="0">
                <a:latin typeface="+mn-ea"/>
              </a:endParaRPr>
            </a:p>
          </p:txBody>
        </p:sp>
        <p:sp>
          <p:nvSpPr>
            <p:cNvPr id="43" name="椭圆 42"/>
            <p:cNvSpPr/>
            <p:nvPr/>
          </p:nvSpPr>
          <p:spPr>
            <a:xfrm>
              <a:off x="6426455" y="3539602"/>
              <a:ext cx="305648" cy="30564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fontScale="60000"/>
            </a:bodyPr>
            <a:lstStyle/>
            <a:p>
              <a:pPr algn="ctr"/>
              <a:r>
                <a:rPr lang="zh-CN" altLang="en-US" sz="665" dirty="0">
                  <a:solidFill>
                    <a:schemeClr val="bg1"/>
                  </a:solidFill>
                  <a:latin typeface="+mn-ea"/>
                </a:rPr>
                <a:t>化</a:t>
              </a:r>
              <a:endParaRPr lang="zh-CN" altLang="en-US" sz="665" dirty="0">
                <a:solidFill>
                  <a:schemeClr val="bg1"/>
                </a:solidFill>
                <a:latin typeface="+mn-ea"/>
              </a:endParaRPr>
            </a:p>
          </p:txBody>
        </p:sp>
      </p:grpSp>
      <p:pic>
        <p:nvPicPr>
          <p:cNvPr id="31" name="图片 30"/>
          <p:cNvPicPr>
            <a:picLocks noChangeAspect="1"/>
          </p:cNvPicPr>
          <p:nvPr/>
        </p:nvPicPr>
        <p:blipFill>
          <a:blip r:embed="rId3"/>
          <a:stretch>
            <a:fillRect/>
          </a:stretch>
        </p:blipFill>
        <p:spPr>
          <a:xfrm>
            <a:off x="4079931" y="1041923"/>
            <a:ext cx="4384420" cy="1961050"/>
          </a:xfrm>
          <a:prstGeom prst="rect">
            <a:avLst/>
          </a:prstGeom>
        </p:spPr>
      </p:pic>
      <p:grpSp>
        <p:nvGrpSpPr>
          <p:cNvPr id="26" name="Group 4"/>
          <p:cNvGrpSpPr>
            <a:grpSpLocks noChangeAspect="1"/>
          </p:cNvGrpSpPr>
          <p:nvPr/>
        </p:nvGrpSpPr>
        <p:grpSpPr bwMode="auto">
          <a:xfrm flipH="1">
            <a:off x="5525782" y="1490668"/>
            <a:ext cx="768902" cy="267538"/>
            <a:chOff x="3092" y="656"/>
            <a:chExt cx="1802" cy="627"/>
          </a:xfrm>
          <a:solidFill>
            <a:schemeClr val="accent1"/>
          </a:solidFill>
        </p:grpSpPr>
        <p:sp>
          <p:nvSpPr>
            <p:cNvPr id="27" name="Freeform 5"/>
            <p:cNvSpPr/>
            <p:nvPr/>
          </p:nvSpPr>
          <p:spPr bwMode="auto">
            <a:xfrm>
              <a:off x="3802" y="94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w="9525">
              <a:solidFill>
                <a:schemeClr val="accent1"/>
              </a:solidFill>
              <a:round/>
            </a:ln>
          </p:spPr>
          <p:txBody>
            <a:bodyPr vert="horz" wrap="square" lIns="76199" tIns="38099" rIns="76199" bIns="38099" numCol="1" anchor="t" anchorCtr="0" compatLnSpc="1"/>
            <a:lstStyle/>
            <a:p>
              <a:endParaRPr lang="zh-CN" altLang="en-US" sz="1665">
                <a:blipFill dpi="0" rotWithShape="1">
                  <a:blip r:embed="rId4">
                    <a:extLst>
                      <a:ext uri="{28A0092B-C50C-407E-A947-70E740481C1C}">
                        <a14:useLocalDpi xmlns:a14="http://schemas.microsoft.com/office/drawing/2010/main" val="0"/>
                      </a:ext>
                    </a:extLst>
                  </a:blip>
                  <a:srcRect/>
                  <a:stretch>
                    <a:fillRect/>
                  </a:stretch>
                </a:blipFill>
              </a:endParaRPr>
            </a:p>
          </p:txBody>
        </p:sp>
        <p:sp>
          <p:nvSpPr>
            <p:cNvPr id="28" name="Freeform 6"/>
            <p:cNvSpPr>
              <a:spLocks noEditPoints="1"/>
            </p:cNvSpPr>
            <p:nvPr/>
          </p:nvSpPr>
          <p:spPr bwMode="auto">
            <a:xfrm>
              <a:off x="3404" y="656"/>
              <a:ext cx="1490" cy="525"/>
            </a:xfrm>
            <a:custGeom>
              <a:avLst/>
              <a:gdLst>
                <a:gd name="T0" fmla="*/ 241 w 382"/>
                <a:gd name="T1" fmla="*/ 91 h 133"/>
                <a:gd name="T2" fmla="*/ 193 w 382"/>
                <a:gd name="T3" fmla="*/ 50 h 133"/>
                <a:gd name="T4" fmla="*/ 215 w 382"/>
                <a:gd name="T5" fmla="*/ 70 h 133"/>
                <a:gd name="T6" fmla="*/ 229 w 382"/>
                <a:gd name="T7" fmla="*/ 42 h 133"/>
                <a:gd name="T8" fmla="*/ 219 w 382"/>
                <a:gd name="T9" fmla="*/ 23 h 133"/>
                <a:gd name="T10" fmla="*/ 172 w 382"/>
                <a:gd name="T11" fmla="*/ 18 h 133"/>
                <a:gd name="T12" fmla="*/ 130 w 382"/>
                <a:gd name="T13" fmla="*/ 32 h 133"/>
                <a:gd name="T14" fmla="*/ 143 w 382"/>
                <a:gd name="T15" fmla="*/ 22 h 133"/>
                <a:gd name="T16" fmla="*/ 103 w 382"/>
                <a:gd name="T17" fmla="*/ 18 h 133"/>
                <a:gd name="T18" fmla="*/ 72 w 382"/>
                <a:gd name="T19" fmla="*/ 18 h 133"/>
                <a:gd name="T20" fmla="*/ 46 w 382"/>
                <a:gd name="T21" fmla="*/ 35 h 133"/>
                <a:gd name="T22" fmla="*/ 15 w 382"/>
                <a:gd name="T23" fmla="*/ 68 h 133"/>
                <a:gd name="T24" fmla="*/ 14 w 382"/>
                <a:gd name="T25" fmla="*/ 108 h 133"/>
                <a:gd name="T26" fmla="*/ 57 w 382"/>
                <a:gd name="T27" fmla="*/ 121 h 133"/>
                <a:gd name="T28" fmla="*/ 140 w 382"/>
                <a:gd name="T29" fmla="*/ 123 h 133"/>
                <a:gd name="T30" fmla="*/ 168 w 382"/>
                <a:gd name="T31" fmla="*/ 119 h 133"/>
                <a:gd name="T32" fmla="*/ 75 w 382"/>
                <a:gd name="T33" fmla="*/ 122 h 133"/>
                <a:gd name="T34" fmla="*/ 51 w 382"/>
                <a:gd name="T35" fmla="*/ 117 h 133"/>
                <a:gd name="T36" fmla="*/ 23 w 382"/>
                <a:gd name="T37" fmla="*/ 124 h 133"/>
                <a:gd name="T38" fmla="*/ 4 w 382"/>
                <a:gd name="T39" fmla="*/ 96 h 133"/>
                <a:gd name="T40" fmla="*/ 19 w 382"/>
                <a:gd name="T41" fmla="*/ 59 h 133"/>
                <a:gd name="T42" fmla="*/ 35 w 382"/>
                <a:gd name="T43" fmla="*/ 36 h 133"/>
                <a:gd name="T44" fmla="*/ 69 w 382"/>
                <a:gd name="T45" fmla="*/ 18 h 133"/>
                <a:gd name="T46" fmla="*/ 95 w 382"/>
                <a:gd name="T47" fmla="*/ 19 h 133"/>
                <a:gd name="T48" fmla="*/ 141 w 382"/>
                <a:gd name="T49" fmla="*/ 16 h 133"/>
                <a:gd name="T50" fmla="*/ 119 w 382"/>
                <a:gd name="T51" fmla="*/ 24 h 133"/>
                <a:gd name="T52" fmla="*/ 158 w 382"/>
                <a:gd name="T53" fmla="*/ 15 h 133"/>
                <a:gd name="T54" fmla="*/ 166 w 382"/>
                <a:gd name="T55" fmla="*/ 36 h 133"/>
                <a:gd name="T56" fmla="*/ 158 w 382"/>
                <a:gd name="T57" fmla="*/ 48 h 133"/>
                <a:gd name="T58" fmla="*/ 158 w 382"/>
                <a:gd name="T59" fmla="*/ 67 h 133"/>
                <a:gd name="T60" fmla="*/ 142 w 382"/>
                <a:gd name="T61" fmla="*/ 77 h 133"/>
                <a:gd name="T62" fmla="*/ 123 w 382"/>
                <a:gd name="T63" fmla="*/ 37 h 133"/>
                <a:gd name="T64" fmla="*/ 123 w 382"/>
                <a:gd name="T65" fmla="*/ 61 h 133"/>
                <a:gd name="T66" fmla="*/ 102 w 382"/>
                <a:gd name="T67" fmla="*/ 72 h 133"/>
                <a:gd name="T68" fmla="*/ 79 w 382"/>
                <a:gd name="T69" fmla="*/ 69 h 133"/>
                <a:gd name="T70" fmla="*/ 49 w 382"/>
                <a:gd name="T71" fmla="*/ 90 h 133"/>
                <a:gd name="T72" fmla="*/ 128 w 382"/>
                <a:gd name="T73" fmla="*/ 117 h 133"/>
                <a:gd name="T74" fmla="*/ 127 w 382"/>
                <a:gd name="T75" fmla="*/ 114 h 133"/>
                <a:gd name="T76" fmla="*/ 50 w 382"/>
                <a:gd name="T77" fmla="*/ 67 h 133"/>
                <a:gd name="T78" fmla="*/ 74 w 382"/>
                <a:gd name="T79" fmla="*/ 70 h 133"/>
                <a:gd name="T80" fmla="*/ 102 w 382"/>
                <a:gd name="T81" fmla="*/ 74 h 133"/>
                <a:gd name="T82" fmla="*/ 125 w 382"/>
                <a:gd name="T83" fmla="*/ 59 h 133"/>
                <a:gd name="T84" fmla="*/ 123 w 382"/>
                <a:gd name="T85" fmla="*/ 40 h 133"/>
                <a:gd name="T86" fmla="*/ 159 w 382"/>
                <a:gd name="T87" fmla="*/ 77 h 133"/>
                <a:gd name="T88" fmla="*/ 200 w 382"/>
                <a:gd name="T89" fmla="*/ 103 h 133"/>
                <a:gd name="T90" fmla="*/ 230 w 382"/>
                <a:gd name="T91" fmla="*/ 104 h 133"/>
                <a:gd name="T92" fmla="*/ 259 w 382"/>
                <a:gd name="T93" fmla="*/ 106 h 133"/>
                <a:gd name="T94" fmla="*/ 382 w 382"/>
                <a:gd name="T95" fmla="*/ 97 h 133"/>
                <a:gd name="T96" fmla="*/ 315 w 382"/>
                <a:gd name="T97" fmla="*/ 97 h 133"/>
                <a:gd name="T98" fmla="*/ 244 w 382"/>
                <a:gd name="T99" fmla="*/ 113 h 133"/>
                <a:gd name="T100" fmla="*/ 219 w 382"/>
                <a:gd name="T101" fmla="*/ 109 h 133"/>
                <a:gd name="T102" fmla="*/ 189 w 382"/>
                <a:gd name="T103" fmla="*/ 92 h 133"/>
                <a:gd name="T104" fmla="*/ 161 w 382"/>
                <a:gd name="T105" fmla="*/ 66 h 133"/>
                <a:gd name="T106" fmla="*/ 156 w 382"/>
                <a:gd name="T107" fmla="*/ 41 h 133"/>
                <a:gd name="T108" fmla="*/ 174 w 382"/>
                <a:gd name="T109" fmla="*/ 31 h 133"/>
                <a:gd name="T110" fmla="*/ 211 w 382"/>
                <a:gd name="T111" fmla="*/ 26 h 133"/>
                <a:gd name="T112" fmla="*/ 220 w 382"/>
                <a:gd name="T113" fmla="*/ 43 h 133"/>
                <a:gd name="T114" fmla="*/ 226 w 382"/>
                <a:gd name="T115" fmla="*/ 64 h 133"/>
                <a:gd name="T116" fmla="*/ 194 w 382"/>
                <a:gd name="T117" fmla="*/ 58 h 133"/>
                <a:gd name="T118" fmla="*/ 200 w 382"/>
                <a:gd name="T119" fmla="*/ 86 h 133"/>
                <a:gd name="T120" fmla="*/ 359 w 382"/>
                <a:gd name="T121" fmla="*/ 9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2" h="133">
                  <a:moveTo>
                    <a:pt x="331" y="89"/>
                  </a:moveTo>
                  <a:cubicBezTo>
                    <a:pt x="322" y="89"/>
                    <a:pt x="313" y="89"/>
                    <a:pt x="304" y="90"/>
                  </a:cubicBezTo>
                  <a:cubicBezTo>
                    <a:pt x="300" y="90"/>
                    <a:pt x="296" y="90"/>
                    <a:pt x="292" y="90"/>
                  </a:cubicBezTo>
                  <a:cubicBezTo>
                    <a:pt x="281" y="91"/>
                    <a:pt x="270" y="92"/>
                    <a:pt x="259" y="92"/>
                  </a:cubicBezTo>
                  <a:cubicBezTo>
                    <a:pt x="253" y="92"/>
                    <a:pt x="247" y="91"/>
                    <a:pt x="241" y="91"/>
                  </a:cubicBezTo>
                  <a:cubicBezTo>
                    <a:pt x="224" y="89"/>
                    <a:pt x="212" y="87"/>
                    <a:pt x="201" y="83"/>
                  </a:cubicBezTo>
                  <a:cubicBezTo>
                    <a:pt x="191" y="79"/>
                    <a:pt x="179" y="74"/>
                    <a:pt x="177" y="64"/>
                  </a:cubicBezTo>
                  <a:cubicBezTo>
                    <a:pt x="176" y="59"/>
                    <a:pt x="178" y="53"/>
                    <a:pt x="183" y="50"/>
                  </a:cubicBezTo>
                  <a:cubicBezTo>
                    <a:pt x="185" y="49"/>
                    <a:pt x="189" y="47"/>
                    <a:pt x="191" y="48"/>
                  </a:cubicBezTo>
                  <a:cubicBezTo>
                    <a:pt x="192" y="48"/>
                    <a:pt x="193" y="49"/>
                    <a:pt x="193" y="50"/>
                  </a:cubicBezTo>
                  <a:cubicBezTo>
                    <a:pt x="194" y="52"/>
                    <a:pt x="193" y="55"/>
                    <a:pt x="192" y="57"/>
                  </a:cubicBezTo>
                  <a:cubicBezTo>
                    <a:pt x="191" y="59"/>
                    <a:pt x="191" y="61"/>
                    <a:pt x="191" y="62"/>
                  </a:cubicBezTo>
                  <a:cubicBezTo>
                    <a:pt x="190" y="67"/>
                    <a:pt x="192" y="71"/>
                    <a:pt x="195" y="74"/>
                  </a:cubicBezTo>
                  <a:cubicBezTo>
                    <a:pt x="198" y="77"/>
                    <a:pt x="202" y="78"/>
                    <a:pt x="207" y="77"/>
                  </a:cubicBezTo>
                  <a:cubicBezTo>
                    <a:pt x="211" y="76"/>
                    <a:pt x="215" y="73"/>
                    <a:pt x="215" y="70"/>
                  </a:cubicBezTo>
                  <a:cubicBezTo>
                    <a:pt x="216" y="65"/>
                    <a:pt x="220" y="65"/>
                    <a:pt x="226" y="66"/>
                  </a:cubicBezTo>
                  <a:cubicBezTo>
                    <a:pt x="230" y="67"/>
                    <a:pt x="235" y="67"/>
                    <a:pt x="238" y="65"/>
                  </a:cubicBezTo>
                  <a:cubicBezTo>
                    <a:pt x="242" y="61"/>
                    <a:pt x="244" y="56"/>
                    <a:pt x="243" y="52"/>
                  </a:cubicBezTo>
                  <a:cubicBezTo>
                    <a:pt x="242" y="47"/>
                    <a:pt x="238" y="44"/>
                    <a:pt x="234" y="43"/>
                  </a:cubicBezTo>
                  <a:cubicBezTo>
                    <a:pt x="233" y="42"/>
                    <a:pt x="231" y="42"/>
                    <a:pt x="229" y="42"/>
                  </a:cubicBezTo>
                  <a:cubicBezTo>
                    <a:pt x="227" y="42"/>
                    <a:pt x="223" y="43"/>
                    <a:pt x="222" y="42"/>
                  </a:cubicBezTo>
                  <a:cubicBezTo>
                    <a:pt x="221" y="41"/>
                    <a:pt x="222" y="39"/>
                    <a:pt x="223" y="37"/>
                  </a:cubicBezTo>
                  <a:cubicBezTo>
                    <a:pt x="224" y="34"/>
                    <a:pt x="224" y="34"/>
                    <a:pt x="224" y="34"/>
                  </a:cubicBezTo>
                  <a:cubicBezTo>
                    <a:pt x="225" y="31"/>
                    <a:pt x="225" y="29"/>
                    <a:pt x="224" y="27"/>
                  </a:cubicBezTo>
                  <a:cubicBezTo>
                    <a:pt x="223" y="25"/>
                    <a:pt x="222" y="24"/>
                    <a:pt x="219" y="23"/>
                  </a:cubicBezTo>
                  <a:cubicBezTo>
                    <a:pt x="216" y="22"/>
                    <a:pt x="213" y="23"/>
                    <a:pt x="211" y="24"/>
                  </a:cubicBezTo>
                  <a:cubicBezTo>
                    <a:pt x="207" y="24"/>
                    <a:pt x="204" y="25"/>
                    <a:pt x="201" y="22"/>
                  </a:cubicBezTo>
                  <a:cubicBezTo>
                    <a:pt x="200" y="21"/>
                    <a:pt x="199" y="20"/>
                    <a:pt x="198" y="19"/>
                  </a:cubicBezTo>
                  <a:cubicBezTo>
                    <a:pt x="196" y="15"/>
                    <a:pt x="193" y="12"/>
                    <a:pt x="188" y="11"/>
                  </a:cubicBezTo>
                  <a:cubicBezTo>
                    <a:pt x="181" y="11"/>
                    <a:pt x="176" y="14"/>
                    <a:pt x="172" y="18"/>
                  </a:cubicBezTo>
                  <a:cubicBezTo>
                    <a:pt x="168" y="14"/>
                    <a:pt x="162" y="12"/>
                    <a:pt x="158" y="12"/>
                  </a:cubicBezTo>
                  <a:cubicBezTo>
                    <a:pt x="155" y="13"/>
                    <a:pt x="152" y="14"/>
                    <a:pt x="150" y="16"/>
                  </a:cubicBezTo>
                  <a:cubicBezTo>
                    <a:pt x="148" y="19"/>
                    <a:pt x="147" y="21"/>
                    <a:pt x="146" y="24"/>
                  </a:cubicBezTo>
                  <a:cubicBezTo>
                    <a:pt x="145" y="26"/>
                    <a:pt x="144" y="29"/>
                    <a:pt x="142" y="31"/>
                  </a:cubicBezTo>
                  <a:cubicBezTo>
                    <a:pt x="140" y="33"/>
                    <a:pt x="136" y="34"/>
                    <a:pt x="130" y="32"/>
                  </a:cubicBezTo>
                  <a:cubicBezTo>
                    <a:pt x="127" y="31"/>
                    <a:pt x="121" y="28"/>
                    <a:pt x="121" y="24"/>
                  </a:cubicBezTo>
                  <a:cubicBezTo>
                    <a:pt x="121" y="22"/>
                    <a:pt x="123" y="20"/>
                    <a:pt x="124" y="20"/>
                  </a:cubicBezTo>
                  <a:cubicBezTo>
                    <a:pt x="125" y="20"/>
                    <a:pt x="125" y="20"/>
                    <a:pt x="125" y="21"/>
                  </a:cubicBezTo>
                  <a:cubicBezTo>
                    <a:pt x="126" y="23"/>
                    <a:pt x="128" y="28"/>
                    <a:pt x="134" y="29"/>
                  </a:cubicBezTo>
                  <a:cubicBezTo>
                    <a:pt x="138" y="30"/>
                    <a:pt x="142" y="27"/>
                    <a:pt x="143" y="22"/>
                  </a:cubicBezTo>
                  <a:cubicBezTo>
                    <a:pt x="143" y="20"/>
                    <a:pt x="144" y="17"/>
                    <a:pt x="143" y="15"/>
                  </a:cubicBezTo>
                  <a:cubicBezTo>
                    <a:pt x="141" y="8"/>
                    <a:pt x="132" y="0"/>
                    <a:pt x="125" y="0"/>
                  </a:cubicBezTo>
                  <a:cubicBezTo>
                    <a:pt x="119" y="0"/>
                    <a:pt x="113" y="1"/>
                    <a:pt x="110" y="7"/>
                  </a:cubicBezTo>
                  <a:cubicBezTo>
                    <a:pt x="109" y="10"/>
                    <a:pt x="109" y="10"/>
                    <a:pt x="109" y="10"/>
                  </a:cubicBezTo>
                  <a:cubicBezTo>
                    <a:pt x="108" y="13"/>
                    <a:pt x="106" y="17"/>
                    <a:pt x="103" y="18"/>
                  </a:cubicBezTo>
                  <a:cubicBezTo>
                    <a:pt x="101" y="18"/>
                    <a:pt x="99" y="17"/>
                    <a:pt x="96" y="16"/>
                  </a:cubicBezTo>
                  <a:cubicBezTo>
                    <a:pt x="93" y="15"/>
                    <a:pt x="90" y="14"/>
                    <a:pt x="87" y="15"/>
                  </a:cubicBezTo>
                  <a:cubicBezTo>
                    <a:pt x="85" y="15"/>
                    <a:pt x="83" y="17"/>
                    <a:pt x="81" y="18"/>
                  </a:cubicBezTo>
                  <a:cubicBezTo>
                    <a:pt x="79" y="20"/>
                    <a:pt x="76" y="22"/>
                    <a:pt x="74" y="21"/>
                  </a:cubicBezTo>
                  <a:cubicBezTo>
                    <a:pt x="73" y="21"/>
                    <a:pt x="72" y="19"/>
                    <a:pt x="72" y="18"/>
                  </a:cubicBezTo>
                  <a:cubicBezTo>
                    <a:pt x="71" y="17"/>
                    <a:pt x="71" y="17"/>
                    <a:pt x="71" y="17"/>
                  </a:cubicBezTo>
                  <a:cubicBezTo>
                    <a:pt x="68" y="11"/>
                    <a:pt x="61" y="7"/>
                    <a:pt x="54" y="9"/>
                  </a:cubicBezTo>
                  <a:cubicBezTo>
                    <a:pt x="50" y="11"/>
                    <a:pt x="48" y="15"/>
                    <a:pt x="47" y="22"/>
                  </a:cubicBezTo>
                  <a:cubicBezTo>
                    <a:pt x="47" y="23"/>
                    <a:pt x="48" y="24"/>
                    <a:pt x="48" y="26"/>
                  </a:cubicBezTo>
                  <a:cubicBezTo>
                    <a:pt x="48" y="29"/>
                    <a:pt x="49" y="33"/>
                    <a:pt x="46" y="35"/>
                  </a:cubicBezTo>
                  <a:cubicBezTo>
                    <a:pt x="44" y="37"/>
                    <a:pt x="40" y="35"/>
                    <a:pt x="36" y="33"/>
                  </a:cubicBezTo>
                  <a:cubicBezTo>
                    <a:pt x="33" y="32"/>
                    <a:pt x="33" y="32"/>
                    <a:pt x="33" y="32"/>
                  </a:cubicBezTo>
                  <a:cubicBezTo>
                    <a:pt x="25" y="29"/>
                    <a:pt x="19" y="31"/>
                    <a:pt x="15" y="36"/>
                  </a:cubicBezTo>
                  <a:cubicBezTo>
                    <a:pt x="12" y="42"/>
                    <a:pt x="12" y="52"/>
                    <a:pt x="17" y="57"/>
                  </a:cubicBezTo>
                  <a:cubicBezTo>
                    <a:pt x="14" y="60"/>
                    <a:pt x="14" y="63"/>
                    <a:pt x="15" y="68"/>
                  </a:cubicBezTo>
                  <a:cubicBezTo>
                    <a:pt x="15" y="70"/>
                    <a:pt x="15" y="72"/>
                    <a:pt x="14" y="74"/>
                  </a:cubicBezTo>
                  <a:cubicBezTo>
                    <a:pt x="13" y="75"/>
                    <a:pt x="12" y="76"/>
                    <a:pt x="10" y="77"/>
                  </a:cubicBezTo>
                  <a:cubicBezTo>
                    <a:pt x="9" y="77"/>
                    <a:pt x="7" y="78"/>
                    <a:pt x="6" y="79"/>
                  </a:cubicBezTo>
                  <a:cubicBezTo>
                    <a:pt x="1" y="83"/>
                    <a:pt x="0" y="91"/>
                    <a:pt x="2" y="97"/>
                  </a:cubicBezTo>
                  <a:cubicBezTo>
                    <a:pt x="4" y="102"/>
                    <a:pt x="8" y="106"/>
                    <a:pt x="14" y="108"/>
                  </a:cubicBezTo>
                  <a:cubicBezTo>
                    <a:pt x="15" y="108"/>
                    <a:pt x="17" y="109"/>
                    <a:pt x="19" y="109"/>
                  </a:cubicBezTo>
                  <a:cubicBezTo>
                    <a:pt x="17" y="115"/>
                    <a:pt x="18" y="121"/>
                    <a:pt x="20" y="125"/>
                  </a:cubicBezTo>
                  <a:cubicBezTo>
                    <a:pt x="24" y="131"/>
                    <a:pt x="31" y="133"/>
                    <a:pt x="38" y="132"/>
                  </a:cubicBezTo>
                  <a:cubicBezTo>
                    <a:pt x="45" y="131"/>
                    <a:pt x="52" y="126"/>
                    <a:pt x="54" y="119"/>
                  </a:cubicBezTo>
                  <a:cubicBezTo>
                    <a:pt x="55" y="119"/>
                    <a:pt x="56" y="120"/>
                    <a:pt x="57" y="121"/>
                  </a:cubicBezTo>
                  <a:cubicBezTo>
                    <a:pt x="61" y="123"/>
                    <a:pt x="65" y="126"/>
                    <a:pt x="72" y="125"/>
                  </a:cubicBezTo>
                  <a:cubicBezTo>
                    <a:pt x="75" y="125"/>
                    <a:pt x="75" y="125"/>
                    <a:pt x="75" y="125"/>
                  </a:cubicBezTo>
                  <a:cubicBezTo>
                    <a:pt x="79" y="124"/>
                    <a:pt x="82" y="124"/>
                    <a:pt x="86" y="125"/>
                  </a:cubicBezTo>
                  <a:cubicBezTo>
                    <a:pt x="102" y="131"/>
                    <a:pt x="118" y="128"/>
                    <a:pt x="133" y="125"/>
                  </a:cubicBezTo>
                  <a:cubicBezTo>
                    <a:pt x="140" y="123"/>
                    <a:pt x="140" y="123"/>
                    <a:pt x="140" y="123"/>
                  </a:cubicBezTo>
                  <a:cubicBezTo>
                    <a:pt x="146" y="122"/>
                    <a:pt x="152" y="121"/>
                    <a:pt x="158" y="120"/>
                  </a:cubicBezTo>
                  <a:cubicBezTo>
                    <a:pt x="160" y="120"/>
                    <a:pt x="162" y="120"/>
                    <a:pt x="163" y="120"/>
                  </a:cubicBezTo>
                  <a:cubicBezTo>
                    <a:pt x="166" y="120"/>
                    <a:pt x="169" y="120"/>
                    <a:pt x="172" y="119"/>
                  </a:cubicBezTo>
                  <a:cubicBezTo>
                    <a:pt x="173" y="119"/>
                    <a:pt x="175" y="120"/>
                    <a:pt x="174" y="119"/>
                  </a:cubicBezTo>
                  <a:cubicBezTo>
                    <a:pt x="173" y="119"/>
                    <a:pt x="168" y="119"/>
                    <a:pt x="168" y="119"/>
                  </a:cubicBezTo>
                  <a:cubicBezTo>
                    <a:pt x="159" y="118"/>
                    <a:pt x="150" y="119"/>
                    <a:pt x="142" y="121"/>
                  </a:cubicBezTo>
                  <a:cubicBezTo>
                    <a:pt x="139" y="121"/>
                    <a:pt x="137" y="122"/>
                    <a:pt x="134" y="122"/>
                  </a:cubicBezTo>
                  <a:cubicBezTo>
                    <a:pt x="122" y="124"/>
                    <a:pt x="110" y="127"/>
                    <a:pt x="97" y="125"/>
                  </a:cubicBezTo>
                  <a:cubicBezTo>
                    <a:pt x="94" y="125"/>
                    <a:pt x="90" y="124"/>
                    <a:pt x="87" y="123"/>
                  </a:cubicBezTo>
                  <a:cubicBezTo>
                    <a:pt x="83" y="121"/>
                    <a:pt x="79" y="122"/>
                    <a:pt x="75" y="122"/>
                  </a:cubicBezTo>
                  <a:cubicBezTo>
                    <a:pt x="71" y="123"/>
                    <a:pt x="71" y="123"/>
                    <a:pt x="71" y="123"/>
                  </a:cubicBezTo>
                  <a:cubicBezTo>
                    <a:pt x="66" y="123"/>
                    <a:pt x="63" y="121"/>
                    <a:pt x="59" y="118"/>
                  </a:cubicBezTo>
                  <a:cubicBezTo>
                    <a:pt x="57" y="117"/>
                    <a:pt x="55" y="116"/>
                    <a:pt x="54" y="115"/>
                  </a:cubicBezTo>
                  <a:cubicBezTo>
                    <a:pt x="53" y="115"/>
                    <a:pt x="52" y="115"/>
                    <a:pt x="52" y="115"/>
                  </a:cubicBezTo>
                  <a:cubicBezTo>
                    <a:pt x="51" y="115"/>
                    <a:pt x="51" y="117"/>
                    <a:pt x="51" y="117"/>
                  </a:cubicBezTo>
                  <a:cubicBezTo>
                    <a:pt x="51" y="118"/>
                    <a:pt x="51" y="119"/>
                    <a:pt x="51" y="119"/>
                  </a:cubicBezTo>
                  <a:cubicBezTo>
                    <a:pt x="50" y="121"/>
                    <a:pt x="50" y="122"/>
                    <a:pt x="49" y="123"/>
                  </a:cubicBezTo>
                  <a:cubicBezTo>
                    <a:pt x="47" y="125"/>
                    <a:pt x="45" y="127"/>
                    <a:pt x="42" y="128"/>
                  </a:cubicBezTo>
                  <a:cubicBezTo>
                    <a:pt x="41" y="129"/>
                    <a:pt x="39" y="129"/>
                    <a:pt x="38" y="129"/>
                  </a:cubicBezTo>
                  <a:cubicBezTo>
                    <a:pt x="31" y="131"/>
                    <a:pt x="26" y="129"/>
                    <a:pt x="23" y="124"/>
                  </a:cubicBezTo>
                  <a:cubicBezTo>
                    <a:pt x="21" y="121"/>
                    <a:pt x="20" y="117"/>
                    <a:pt x="21" y="114"/>
                  </a:cubicBezTo>
                  <a:cubicBezTo>
                    <a:pt x="21" y="112"/>
                    <a:pt x="22" y="110"/>
                    <a:pt x="22" y="108"/>
                  </a:cubicBezTo>
                  <a:cubicBezTo>
                    <a:pt x="22" y="107"/>
                    <a:pt x="21" y="106"/>
                    <a:pt x="19" y="106"/>
                  </a:cubicBezTo>
                  <a:cubicBezTo>
                    <a:pt x="18" y="106"/>
                    <a:pt x="16" y="106"/>
                    <a:pt x="15" y="105"/>
                  </a:cubicBezTo>
                  <a:cubicBezTo>
                    <a:pt x="10" y="104"/>
                    <a:pt x="6" y="100"/>
                    <a:pt x="4" y="96"/>
                  </a:cubicBezTo>
                  <a:cubicBezTo>
                    <a:pt x="3" y="91"/>
                    <a:pt x="4" y="84"/>
                    <a:pt x="8" y="81"/>
                  </a:cubicBezTo>
                  <a:cubicBezTo>
                    <a:pt x="9" y="80"/>
                    <a:pt x="10" y="80"/>
                    <a:pt x="11" y="79"/>
                  </a:cubicBezTo>
                  <a:cubicBezTo>
                    <a:pt x="13" y="78"/>
                    <a:pt x="15" y="77"/>
                    <a:pt x="16" y="76"/>
                  </a:cubicBezTo>
                  <a:cubicBezTo>
                    <a:pt x="18" y="73"/>
                    <a:pt x="18" y="70"/>
                    <a:pt x="17" y="67"/>
                  </a:cubicBezTo>
                  <a:cubicBezTo>
                    <a:pt x="17" y="65"/>
                    <a:pt x="17" y="61"/>
                    <a:pt x="19" y="59"/>
                  </a:cubicBezTo>
                  <a:cubicBezTo>
                    <a:pt x="22" y="57"/>
                    <a:pt x="17" y="54"/>
                    <a:pt x="16" y="52"/>
                  </a:cubicBezTo>
                  <a:cubicBezTo>
                    <a:pt x="15" y="49"/>
                    <a:pt x="15" y="46"/>
                    <a:pt x="16" y="43"/>
                  </a:cubicBezTo>
                  <a:cubicBezTo>
                    <a:pt x="16" y="41"/>
                    <a:pt x="17" y="39"/>
                    <a:pt x="18" y="38"/>
                  </a:cubicBezTo>
                  <a:cubicBezTo>
                    <a:pt x="21" y="33"/>
                    <a:pt x="26" y="32"/>
                    <a:pt x="33" y="35"/>
                  </a:cubicBezTo>
                  <a:cubicBezTo>
                    <a:pt x="35" y="36"/>
                    <a:pt x="35" y="36"/>
                    <a:pt x="35" y="36"/>
                  </a:cubicBezTo>
                  <a:cubicBezTo>
                    <a:pt x="39" y="37"/>
                    <a:pt x="44" y="40"/>
                    <a:pt x="48" y="37"/>
                  </a:cubicBezTo>
                  <a:cubicBezTo>
                    <a:pt x="51" y="34"/>
                    <a:pt x="51" y="29"/>
                    <a:pt x="50" y="25"/>
                  </a:cubicBezTo>
                  <a:cubicBezTo>
                    <a:pt x="50" y="24"/>
                    <a:pt x="50" y="23"/>
                    <a:pt x="50" y="22"/>
                  </a:cubicBezTo>
                  <a:cubicBezTo>
                    <a:pt x="50" y="18"/>
                    <a:pt x="51" y="13"/>
                    <a:pt x="55" y="12"/>
                  </a:cubicBezTo>
                  <a:cubicBezTo>
                    <a:pt x="60" y="10"/>
                    <a:pt x="66" y="14"/>
                    <a:pt x="69" y="18"/>
                  </a:cubicBezTo>
                  <a:cubicBezTo>
                    <a:pt x="69" y="19"/>
                    <a:pt x="69" y="19"/>
                    <a:pt x="69" y="19"/>
                  </a:cubicBezTo>
                  <a:cubicBezTo>
                    <a:pt x="70" y="21"/>
                    <a:pt x="71" y="23"/>
                    <a:pt x="73" y="23"/>
                  </a:cubicBezTo>
                  <a:cubicBezTo>
                    <a:pt x="76" y="25"/>
                    <a:pt x="80" y="22"/>
                    <a:pt x="83" y="20"/>
                  </a:cubicBezTo>
                  <a:cubicBezTo>
                    <a:pt x="85" y="19"/>
                    <a:pt x="86" y="18"/>
                    <a:pt x="88" y="17"/>
                  </a:cubicBezTo>
                  <a:cubicBezTo>
                    <a:pt x="90" y="17"/>
                    <a:pt x="92" y="18"/>
                    <a:pt x="95" y="19"/>
                  </a:cubicBezTo>
                  <a:cubicBezTo>
                    <a:pt x="98" y="20"/>
                    <a:pt x="101" y="21"/>
                    <a:pt x="104" y="20"/>
                  </a:cubicBezTo>
                  <a:cubicBezTo>
                    <a:pt x="108" y="19"/>
                    <a:pt x="110" y="14"/>
                    <a:pt x="111" y="11"/>
                  </a:cubicBezTo>
                  <a:cubicBezTo>
                    <a:pt x="112" y="8"/>
                    <a:pt x="112" y="8"/>
                    <a:pt x="112" y="8"/>
                  </a:cubicBezTo>
                  <a:cubicBezTo>
                    <a:pt x="115" y="4"/>
                    <a:pt x="118" y="2"/>
                    <a:pt x="125" y="2"/>
                  </a:cubicBezTo>
                  <a:cubicBezTo>
                    <a:pt x="131" y="2"/>
                    <a:pt x="139" y="10"/>
                    <a:pt x="141" y="16"/>
                  </a:cubicBezTo>
                  <a:cubicBezTo>
                    <a:pt x="141" y="18"/>
                    <a:pt x="141" y="20"/>
                    <a:pt x="141" y="21"/>
                  </a:cubicBezTo>
                  <a:cubicBezTo>
                    <a:pt x="140" y="24"/>
                    <a:pt x="137" y="27"/>
                    <a:pt x="134" y="27"/>
                  </a:cubicBezTo>
                  <a:cubicBezTo>
                    <a:pt x="131" y="26"/>
                    <a:pt x="129" y="24"/>
                    <a:pt x="128" y="20"/>
                  </a:cubicBezTo>
                  <a:cubicBezTo>
                    <a:pt x="127" y="17"/>
                    <a:pt x="125" y="17"/>
                    <a:pt x="124" y="17"/>
                  </a:cubicBezTo>
                  <a:cubicBezTo>
                    <a:pt x="121" y="17"/>
                    <a:pt x="119" y="21"/>
                    <a:pt x="119" y="24"/>
                  </a:cubicBezTo>
                  <a:cubicBezTo>
                    <a:pt x="118" y="29"/>
                    <a:pt x="124" y="33"/>
                    <a:pt x="130" y="34"/>
                  </a:cubicBezTo>
                  <a:cubicBezTo>
                    <a:pt x="136" y="36"/>
                    <a:pt x="141" y="36"/>
                    <a:pt x="144" y="33"/>
                  </a:cubicBezTo>
                  <a:cubicBezTo>
                    <a:pt x="147" y="30"/>
                    <a:pt x="148" y="27"/>
                    <a:pt x="149" y="25"/>
                  </a:cubicBezTo>
                  <a:cubicBezTo>
                    <a:pt x="149" y="22"/>
                    <a:pt x="150" y="20"/>
                    <a:pt x="152" y="18"/>
                  </a:cubicBezTo>
                  <a:cubicBezTo>
                    <a:pt x="153" y="16"/>
                    <a:pt x="156" y="15"/>
                    <a:pt x="158" y="15"/>
                  </a:cubicBezTo>
                  <a:cubicBezTo>
                    <a:pt x="162" y="15"/>
                    <a:pt x="167" y="17"/>
                    <a:pt x="170" y="20"/>
                  </a:cubicBezTo>
                  <a:cubicBezTo>
                    <a:pt x="170" y="20"/>
                    <a:pt x="171" y="20"/>
                    <a:pt x="171" y="20"/>
                  </a:cubicBezTo>
                  <a:cubicBezTo>
                    <a:pt x="171" y="21"/>
                    <a:pt x="171" y="21"/>
                    <a:pt x="172" y="22"/>
                  </a:cubicBezTo>
                  <a:cubicBezTo>
                    <a:pt x="173" y="25"/>
                    <a:pt x="172" y="28"/>
                    <a:pt x="172" y="30"/>
                  </a:cubicBezTo>
                  <a:cubicBezTo>
                    <a:pt x="170" y="36"/>
                    <a:pt x="168" y="37"/>
                    <a:pt x="166" y="36"/>
                  </a:cubicBezTo>
                  <a:cubicBezTo>
                    <a:pt x="165" y="36"/>
                    <a:pt x="164" y="36"/>
                    <a:pt x="163" y="35"/>
                  </a:cubicBezTo>
                  <a:cubicBezTo>
                    <a:pt x="161" y="34"/>
                    <a:pt x="158" y="33"/>
                    <a:pt x="156" y="34"/>
                  </a:cubicBezTo>
                  <a:cubicBezTo>
                    <a:pt x="155" y="35"/>
                    <a:pt x="154" y="35"/>
                    <a:pt x="154" y="37"/>
                  </a:cubicBezTo>
                  <a:cubicBezTo>
                    <a:pt x="153" y="39"/>
                    <a:pt x="153" y="41"/>
                    <a:pt x="154" y="42"/>
                  </a:cubicBezTo>
                  <a:cubicBezTo>
                    <a:pt x="155" y="44"/>
                    <a:pt x="156" y="46"/>
                    <a:pt x="158" y="48"/>
                  </a:cubicBezTo>
                  <a:cubicBezTo>
                    <a:pt x="160" y="50"/>
                    <a:pt x="160" y="50"/>
                    <a:pt x="160" y="50"/>
                  </a:cubicBezTo>
                  <a:cubicBezTo>
                    <a:pt x="162" y="51"/>
                    <a:pt x="164" y="54"/>
                    <a:pt x="165" y="56"/>
                  </a:cubicBezTo>
                  <a:cubicBezTo>
                    <a:pt x="165" y="58"/>
                    <a:pt x="163" y="59"/>
                    <a:pt x="162" y="61"/>
                  </a:cubicBezTo>
                  <a:cubicBezTo>
                    <a:pt x="160" y="62"/>
                    <a:pt x="159" y="63"/>
                    <a:pt x="158" y="65"/>
                  </a:cubicBezTo>
                  <a:cubicBezTo>
                    <a:pt x="158" y="66"/>
                    <a:pt x="158" y="67"/>
                    <a:pt x="158" y="67"/>
                  </a:cubicBezTo>
                  <a:cubicBezTo>
                    <a:pt x="158" y="68"/>
                    <a:pt x="158" y="69"/>
                    <a:pt x="158" y="70"/>
                  </a:cubicBezTo>
                  <a:cubicBezTo>
                    <a:pt x="157" y="74"/>
                    <a:pt x="157" y="74"/>
                    <a:pt x="157" y="74"/>
                  </a:cubicBezTo>
                  <a:cubicBezTo>
                    <a:pt x="157" y="74"/>
                    <a:pt x="157" y="74"/>
                    <a:pt x="157" y="74"/>
                  </a:cubicBezTo>
                  <a:cubicBezTo>
                    <a:pt x="156" y="78"/>
                    <a:pt x="154" y="80"/>
                    <a:pt x="151" y="80"/>
                  </a:cubicBezTo>
                  <a:cubicBezTo>
                    <a:pt x="148" y="80"/>
                    <a:pt x="144" y="79"/>
                    <a:pt x="142" y="77"/>
                  </a:cubicBezTo>
                  <a:cubicBezTo>
                    <a:pt x="141" y="76"/>
                    <a:pt x="139" y="74"/>
                    <a:pt x="139" y="71"/>
                  </a:cubicBezTo>
                  <a:cubicBezTo>
                    <a:pt x="139" y="68"/>
                    <a:pt x="140" y="65"/>
                    <a:pt x="142" y="63"/>
                  </a:cubicBezTo>
                  <a:cubicBezTo>
                    <a:pt x="142" y="62"/>
                    <a:pt x="143" y="61"/>
                    <a:pt x="145" y="61"/>
                  </a:cubicBezTo>
                  <a:cubicBezTo>
                    <a:pt x="147" y="60"/>
                    <a:pt x="148" y="60"/>
                    <a:pt x="147" y="57"/>
                  </a:cubicBezTo>
                  <a:cubicBezTo>
                    <a:pt x="146" y="46"/>
                    <a:pt x="137" y="39"/>
                    <a:pt x="123" y="37"/>
                  </a:cubicBezTo>
                  <a:cubicBezTo>
                    <a:pt x="115" y="37"/>
                    <a:pt x="108" y="39"/>
                    <a:pt x="103" y="44"/>
                  </a:cubicBezTo>
                  <a:cubicBezTo>
                    <a:pt x="101" y="47"/>
                    <a:pt x="100" y="49"/>
                    <a:pt x="100" y="51"/>
                  </a:cubicBezTo>
                  <a:cubicBezTo>
                    <a:pt x="100" y="53"/>
                    <a:pt x="102" y="55"/>
                    <a:pt x="104" y="56"/>
                  </a:cubicBezTo>
                  <a:cubicBezTo>
                    <a:pt x="107" y="57"/>
                    <a:pt x="110" y="57"/>
                    <a:pt x="113" y="58"/>
                  </a:cubicBezTo>
                  <a:cubicBezTo>
                    <a:pt x="117" y="58"/>
                    <a:pt x="121" y="59"/>
                    <a:pt x="123" y="61"/>
                  </a:cubicBezTo>
                  <a:cubicBezTo>
                    <a:pt x="125" y="62"/>
                    <a:pt x="126" y="64"/>
                    <a:pt x="126" y="66"/>
                  </a:cubicBezTo>
                  <a:cubicBezTo>
                    <a:pt x="125" y="69"/>
                    <a:pt x="123" y="72"/>
                    <a:pt x="120" y="73"/>
                  </a:cubicBezTo>
                  <a:cubicBezTo>
                    <a:pt x="118" y="75"/>
                    <a:pt x="115" y="75"/>
                    <a:pt x="112" y="74"/>
                  </a:cubicBezTo>
                  <a:cubicBezTo>
                    <a:pt x="109" y="73"/>
                    <a:pt x="109" y="73"/>
                    <a:pt x="109" y="73"/>
                  </a:cubicBezTo>
                  <a:cubicBezTo>
                    <a:pt x="107" y="72"/>
                    <a:pt x="104" y="71"/>
                    <a:pt x="102" y="72"/>
                  </a:cubicBezTo>
                  <a:cubicBezTo>
                    <a:pt x="96" y="72"/>
                    <a:pt x="95" y="76"/>
                    <a:pt x="94" y="79"/>
                  </a:cubicBezTo>
                  <a:cubicBezTo>
                    <a:pt x="93" y="81"/>
                    <a:pt x="93" y="83"/>
                    <a:pt x="91" y="84"/>
                  </a:cubicBezTo>
                  <a:cubicBezTo>
                    <a:pt x="88" y="88"/>
                    <a:pt x="81" y="89"/>
                    <a:pt x="77" y="86"/>
                  </a:cubicBezTo>
                  <a:cubicBezTo>
                    <a:pt x="72" y="82"/>
                    <a:pt x="73" y="76"/>
                    <a:pt x="77" y="72"/>
                  </a:cubicBezTo>
                  <a:cubicBezTo>
                    <a:pt x="79" y="69"/>
                    <a:pt x="79" y="69"/>
                    <a:pt x="79" y="69"/>
                  </a:cubicBezTo>
                  <a:cubicBezTo>
                    <a:pt x="82" y="66"/>
                    <a:pt x="85" y="63"/>
                    <a:pt x="85" y="59"/>
                  </a:cubicBezTo>
                  <a:cubicBezTo>
                    <a:pt x="85" y="57"/>
                    <a:pt x="84" y="56"/>
                    <a:pt x="82" y="54"/>
                  </a:cubicBezTo>
                  <a:cubicBezTo>
                    <a:pt x="77" y="50"/>
                    <a:pt x="69" y="50"/>
                    <a:pt x="63" y="52"/>
                  </a:cubicBezTo>
                  <a:cubicBezTo>
                    <a:pt x="56" y="54"/>
                    <a:pt x="51" y="59"/>
                    <a:pt x="48" y="66"/>
                  </a:cubicBezTo>
                  <a:cubicBezTo>
                    <a:pt x="45" y="74"/>
                    <a:pt x="45" y="83"/>
                    <a:pt x="49" y="90"/>
                  </a:cubicBezTo>
                  <a:cubicBezTo>
                    <a:pt x="58" y="104"/>
                    <a:pt x="75" y="109"/>
                    <a:pt x="88" y="112"/>
                  </a:cubicBezTo>
                  <a:cubicBezTo>
                    <a:pt x="94" y="113"/>
                    <a:pt x="94" y="113"/>
                    <a:pt x="94" y="113"/>
                  </a:cubicBezTo>
                  <a:cubicBezTo>
                    <a:pt x="100" y="114"/>
                    <a:pt x="100" y="114"/>
                    <a:pt x="100" y="114"/>
                  </a:cubicBezTo>
                  <a:cubicBezTo>
                    <a:pt x="109" y="116"/>
                    <a:pt x="117" y="117"/>
                    <a:pt x="127" y="117"/>
                  </a:cubicBezTo>
                  <a:cubicBezTo>
                    <a:pt x="128" y="117"/>
                    <a:pt x="128" y="117"/>
                    <a:pt x="128" y="117"/>
                  </a:cubicBezTo>
                  <a:cubicBezTo>
                    <a:pt x="144" y="117"/>
                    <a:pt x="162" y="115"/>
                    <a:pt x="178" y="117"/>
                  </a:cubicBezTo>
                  <a:cubicBezTo>
                    <a:pt x="183" y="117"/>
                    <a:pt x="192" y="118"/>
                    <a:pt x="193" y="119"/>
                  </a:cubicBezTo>
                  <a:cubicBezTo>
                    <a:pt x="190" y="117"/>
                    <a:pt x="183" y="116"/>
                    <a:pt x="178" y="116"/>
                  </a:cubicBezTo>
                  <a:cubicBezTo>
                    <a:pt x="161" y="113"/>
                    <a:pt x="144" y="114"/>
                    <a:pt x="128" y="114"/>
                  </a:cubicBezTo>
                  <a:cubicBezTo>
                    <a:pt x="127" y="114"/>
                    <a:pt x="127" y="114"/>
                    <a:pt x="127" y="114"/>
                  </a:cubicBezTo>
                  <a:cubicBezTo>
                    <a:pt x="118" y="114"/>
                    <a:pt x="109" y="114"/>
                    <a:pt x="101" y="112"/>
                  </a:cubicBezTo>
                  <a:cubicBezTo>
                    <a:pt x="95" y="111"/>
                    <a:pt x="95" y="111"/>
                    <a:pt x="95" y="111"/>
                  </a:cubicBezTo>
                  <a:cubicBezTo>
                    <a:pt x="88" y="109"/>
                    <a:pt x="88" y="109"/>
                    <a:pt x="88" y="109"/>
                  </a:cubicBezTo>
                  <a:cubicBezTo>
                    <a:pt x="75" y="106"/>
                    <a:pt x="59" y="102"/>
                    <a:pt x="51" y="88"/>
                  </a:cubicBezTo>
                  <a:cubicBezTo>
                    <a:pt x="48" y="82"/>
                    <a:pt x="48" y="74"/>
                    <a:pt x="50" y="67"/>
                  </a:cubicBezTo>
                  <a:cubicBezTo>
                    <a:pt x="53" y="61"/>
                    <a:pt x="58" y="56"/>
                    <a:pt x="64" y="54"/>
                  </a:cubicBezTo>
                  <a:cubicBezTo>
                    <a:pt x="69" y="52"/>
                    <a:pt x="77" y="53"/>
                    <a:pt x="80" y="56"/>
                  </a:cubicBezTo>
                  <a:cubicBezTo>
                    <a:pt x="82" y="57"/>
                    <a:pt x="82" y="58"/>
                    <a:pt x="82" y="59"/>
                  </a:cubicBezTo>
                  <a:cubicBezTo>
                    <a:pt x="82" y="62"/>
                    <a:pt x="80" y="65"/>
                    <a:pt x="77" y="67"/>
                  </a:cubicBezTo>
                  <a:cubicBezTo>
                    <a:pt x="74" y="70"/>
                    <a:pt x="74" y="70"/>
                    <a:pt x="74" y="70"/>
                  </a:cubicBezTo>
                  <a:cubicBezTo>
                    <a:pt x="71" y="75"/>
                    <a:pt x="69" y="83"/>
                    <a:pt x="75" y="87"/>
                  </a:cubicBezTo>
                  <a:cubicBezTo>
                    <a:pt x="80" y="92"/>
                    <a:pt x="88" y="91"/>
                    <a:pt x="93" y="86"/>
                  </a:cubicBezTo>
                  <a:cubicBezTo>
                    <a:pt x="95" y="84"/>
                    <a:pt x="96" y="82"/>
                    <a:pt x="96" y="80"/>
                  </a:cubicBezTo>
                  <a:cubicBezTo>
                    <a:pt x="97" y="77"/>
                    <a:pt x="98" y="75"/>
                    <a:pt x="102" y="74"/>
                  </a:cubicBezTo>
                  <a:cubicBezTo>
                    <a:pt x="102" y="74"/>
                    <a:pt x="102" y="74"/>
                    <a:pt x="102" y="74"/>
                  </a:cubicBezTo>
                  <a:cubicBezTo>
                    <a:pt x="104" y="74"/>
                    <a:pt x="106" y="75"/>
                    <a:pt x="108" y="76"/>
                  </a:cubicBezTo>
                  <a:cubicBezTo>
                    <a:pt x="111" y="77"/>
                    <a:pt x="111" y="77"/>
                    <a:pt x="111" y="77"/>
                  </a:cubicBezTo>
                  <a:cubicBezTo>
                    <a:pt x="115" y="77"/>
                    <a:pt x="118" y="78"/>
                    <a:pt x="122" y="76"/>
                  </a:cubicBezTo>
                  <a:cubicBezTo>
                    <a:pt x="125" y="73"/>
                    <a:pt x="128" y="70"/>
                    <a:pt x="128" y="66"/>
                  </a:cubicBezTo>
                  <a:cubicBezTo>
                    <a:pt x="128" y="63"/>
                    <a:pt x="127" y="61"/>
                    <a:pt x="125" y="59"/>
                  </a:cubicBezTo>
                  <a:cubicBezTo>
                    <a:pt x="122" y="56"/>
                    <a:pt x="117" y="56"/>
                    <a:pt x="113" y="55"/>
                  </a:cubicBezTo>
                  <a:cubicBezTo>
                    <a:pt x="110" y="55"/>
                    <a:pt x="108" y="55"/>
                    <a:pt x="105" y="53"/>
                  </a:cubicBezTo>
                  <a:cubicBezTo>
                    <a:pt x="104" y="53"/>
                    <a:pt x="103" y="52"/>
                    <a:pt x="103" y="51"/>
                  </a:cubicBezTo>
                  <a:cubicBezTo>
                    <a:pt x="102" y="50"/>
                    <a:pt x="103" y="48"/>
                    <a:pt x="105" y="46"/>
                  </a:cubicBezTo>
                  <a:cubicBezTo>
                    <a:pt x="109" y="41"/>
                    <a:pt x="116" y="39"/>
                    <a:pt x="123" y="40"/>
                  </a:cubicBezTo>
                  <a:cubicBezTo>
                    <a:pt x="136" y="41"/>
                    <a:pt x="144" y="48"/>
                    <a:pt x="145" y="58"/>
                  </a:cubicBezTo>
                  <a:cubicBezTo>
                    <a:pt x="139" y="60"/>
                    <a:pt x="137" y="64"/>
                    <a:pt x="137" y="71"/>
                  </a:cubicBezTo>
                  <a:cubicBezTo>
                    <a:pt x="137" y="74"/>
                    <a:pt x="138" y="77"/>
                    <a:pt x="140" y="79"/>
                  </a:cubicBezTo>
                  <a:cubicBezTo>
                    <a:pt x="143" y="82"/>
                    <a:pt x="147" y="83"/>
                    <a:pt x="151" y="83"/>
                  </a:cubicBezTo>
                  <a:cubicBezTo>
                    <a:pt x="155" y="82"/>
                    <a:pt x="157" y="81"/>
                    <a:pt x="159" y="77"/>
                  </a:cubicBezTo>
                  <a:cubicBezTo>
                    <a:pt x="162" y="82"/>
                    <a:pt x="167" y="86"/>
                    <a:pt x="170" y="87"/>
                  </a:cubicBezTo>
                  <a:cubicBezTo>
                    <a:pt x="174" y="90"/>
                    <a:pt x="178" y="92"/>
                    <a:pt x="184" y="94"/>
                  </a:cubicBezTo>
                  <a:cubicBezTo>
                    <a:pt x="188" y="95"/>
                    <a:pt x="188" y="95"/>
                    <a:pt x="188" y="95"/>
                  </a:cubicBezTo>
                  <a:cubicBezTo>
                    <a:pt x="192" y="95"/>
                    <a:pt x="195" y="96"/>
                    <a:pt x="197" y="98"/>
                  </a:cubicBezTo>
                  <a:cubicBezTo>
                    <a:pt x="199" y="99"/>
                    <a:pt x="199" y="101"/>
                    <a:pt x="200" y="103"/>
                  </a:cubicBezTo>
                  <a:cubicBezTo>
                    <a:pt x="200" y="106"/>
                    <a:pt x="200" y="106"/>
                    <a:pt x="200" y="106"/>
                  </a:cubicBezTo>
                  <a:cubicBezTo>
                    <a:pt x="202" y="109"/>
                    <a:pt x="204" y="112"/>
                    <a:pt x="208" y="113"/>
                  </a:cubicBezTo>
                  <a:cubicBezTo>
                    <a:pt x="212" y="114"/>
                    <a:pt x="217" y="114"/>
                    <a:pt x="220" y="112"/>
                  </a:cubicBezTo>
                  <a:cubicBezTo>
                    <a:pt x="222" y="111"/>
                    <a:pt x="223" y="109"/>
                    <a:pt x="224" y="108"/>
                  </a:cubicBezTo>
                  <a:cubicBezTo>
                    <a:pt x="226" y="106"/>
                    <a:pt x="228" y="104"/>
                    <a:pt x="230" y="104"/>
                  </a:cubicBezTo>
                  <a:cubicBezTo>
                    <a:pt x="232" y="104"/>
                    <a:pt x="234" y="104"/>
                    <a:pt x="236" y="106"/>
                  </a:cubicBezTo>
                  <a:cubicBezTo>
                    <a:pt x="237" y="107"/>
                    <a:pt x="237" y="108"/>
                    <a:pt x="238" y="109"/>
                  </a:cubicBezTo>
                  <a:cubicBezTo>
                    <a:pt x="239" y="111"/>
                    <a:pt x="240" y="114"/>
                    <a:pt x="242" y="115"/>
                  </a:cubicBezTo>
                  <a:cubicBezTo>
                    <a:pt x="245" y="116"/>
                    <a:pt x="247" y="116"/>
                    <a:pt x="249" y="116"/>
                  </a:cubicBezTo>
                  <a:cubicBezTo>
                    <a:pt x="253" y="114"/>
                    <a:pt x="257" y="110"/>
                    <a:pt x="259" y="106"/>
                  </a:cubicBezTo>
                  <a:cubicBezTo>
                    <a:pt x="261" y="101"/>
                    <a:pt x="265" y="100"/>
                    <a:pt x="273" y="101"/>
                  </a:cubicBezTo>
                  <a:cubicBezTo>
                    <a:pt x="278" y="101"/>
                    <a:pt x="283" y="102"/>
                    <a:pt x="289" y="102"/>
                  </a:cubicBezTo>
                  <a:cubicBezTo>
                    <a:pt x="298" y="102"/>
                    <a:pt x="307" y="100"/>
                    <a:pt x="316" y="99"/>
                  </a:cubicBezTo>
                  <a:cubicBezTo>
                    <a:pt x="322" y="98"/>
                    <a:pt x="329" y="97"/>
                    <a:pt x="335" y="97"/>
                  </a:cubicBezTo>
                  <a:cubicBezTo>
                    <a:pt x="351" y="95"/>
                    <a:pt x="366" y="95"/>
                    <a:pt x="382" y="97"/>
                  </a:cubicBezTo>
                  <a:cubicBezTo>
                    <a:pt x="376" y="95"/>
                    <a:pt x="373" y="94"/>
                    <a:pt x="369" y="94"/>
                  </a:cubicBezTo>
                  <a:cubicBezTo>
                    <a:pt x="361" y="92"/>
                    <a:pt x="354" y="91"/>
                    <a:pt x="346" y="90"/>
                  </a:cubicBezTo>
                  <a:cubicBezTo>
                    <a:pt x="341" y="90"/>
                    <a:pt x="336" y="89"/>
                    <a:pt x="331" y="89"/>
                  </a:cubicBezTo>
                  <a:close/>
                  <a:moveTo>
                    <a:pt x="335" y="94"/>
                  </a:moveTo>
                  <a:cubicBezTo>
                    <a:pt x="329" y="94"/>
                    <a:pt x="322" y="96"/>
                    <a:pt x="315" y="97"/>
                  </a:cubicBezTo>
                  <a:cubicBezTo>
                    <a:pt x="307" y="98"/>
                    <a:pt x="298" y="99"/>
                    <a:pt x="289" y="99"/>
                  </a:cubicBezTo>
                  <a:cubicBezTo>
                    <a:pt x="283" y="99"/>
                    <a:pt x="278" y="99"/>
                    <a:pt x="273" y="98"/>
                  </a:cubicBezTo>
                  <a:cubicBezTo>
                    <a:pt x="265" y="97"/>
                    <a:pt x="259" y="99"/>
                    <a:pt x="256" y="105"/>
                  </a:cubicBezTo>
                  <a:cubicBezTo>
                    <a:pt x="255" y="107"/>
                    <a:pt x="252" y="112"/>
                    <a:pt x="248" y="113"/>
                  </a:cubicBezTo>
                  <a:cubicBezTo>
                    <a:pt x="247" y="114"/>
                    <a:pt x="245" y="113"/>
                    <a:pt x="244" y="113"/>
                  </a:cubicBezTo>
                  <a:cubicBezTo>
                    <a:pt x="242" y="112"/>
                    <a:pt x="241" y="110"/>
                    <a:pt x="240" y="108"/>
                  </a:cubicBezTo>
                  <a:cubicBezTo>
                    <a:pt x="240" y="107"/>
                    <a:pt x="239" y="105"/>
                    <a:pt x="238" y="104"/>
                  </a:cubicBezTo>
                  <a:cubicBezTo>
                    <a:pt x="236" y="102"/>
                    <a:pt x="233" y="101"/>
                    <a:pt x="230" y="102"/>
                  </a:cubicBezTo>
                  <a:cubicBezTo>
                    <a:pt x="226" y="102"/>
                    <a:pt x="224" y="104"/>
                    <a:pt x="222" y="106"/>
                  </a:cubicBezTo>
                  <a:cubicBezTo>
                    <a:pt x="221" y="108"/>
                    <a:pt x="220" y="109"/>
                    <a:pt x="219" y="109"/>
                  </a:cubicBezTo>
                  <a:cubicBezTo>
                    <a:pt x="216" y="111"/>
                    <a:pt x="212" y="112"/>
                    <a:pt x="209" y="111"/>
                  </a:cubicBezTo>
                  <a:cubicBezTo>
                    <a:pt x="206" y="110"/>
                    <a:pt x="204" y="108"/>
                    <a:pt x="203" y="105"/>
                  </a:cubicBezTo>
                  <a:cubicBezTo>
                    <a:pt x="202" y="103"/>
                    <a:pt x="202" y="103"/>
                    <a:pt x="202" y="103"/>
                  </a:cubicBezTo>
                  <a:cubicBezTo>
                    <a:pt x="202" y="100"/>
                    <a:pt x="201" y="98"/>
                    <a:pt x="199" y="96"/>
                  </a:cubicBezTo>
                  <a:cubicBezTo>
                    <a:pt x="196" y="93"/>
                    <a:pt x="192" y="93"/>
                    <a:pt x="189" y="92"/>
                  </a:cubicBezTo>
                  <a:cubicBezTo>
                    <a:pt x="185" y="91"/>
                    <a:pt x="185" y="91"/>
                    <a:pt x="185" y="91"/>
                  </a:cubicBezTo>
                  <a:cubicBezTo>
                    <a:pt x="179" y="90"/>
                    <a:pt x="175" y="88"/>
                    <a:pt x="171" y="85"/>
                  </a:cubicBezTo>
                  <a:cubicBezTo>
                    <a:pt x="165" y="81"/>
                    <a:pt x="161" y="77"/>
                    <a:pt x="160" y="74"/>
                  </a:cubicBezTo>
                  <a:cubicBezTo>
                    <a:pt x="160" y="71"/>
                    <a:pt x="160" y="71"/>
                    <a:pt x="160" y="71"/>
                  </a:cubicBezTo>
                  <a:cubicBezTo>
                    <a:pt x="160" y="69"/>
                    <a:pt x="160" y="67"/>
                    <a:pt x="161" y="66"/>
                  </a:cubicBezTo>
                  <a:cubicBezTo>
                    <a:pt x="161" y="65"/>
                    <a:pt x="162" y="63"/>
                    <a:pt x="163" y="62"/>
                  </a:cubicBezTo>
                  <a:cubicBezTo>
                    <a:pt x="165" y="61"/>
                    <a:pt x="167" y="59"/>
                    <a:pt x="167" y="56"/>
                  </a:cubicBezTo>
                  <a:cubicBezTo>
                    <a:pt x="167" y="52"/>
                    <a:pt x="164" y="50"/>
                    <a:pt x="162" y="48"/>
                  </a:cubicBezTo>
                  <a:cubicBezTo>
                    <a:pt x="160" y="46"/>
                    <a:pt x="160" y="46"/>
                    <a:pt x="160" y="46"/>
                  </a:cubicBezTo>
                  <a:cubicBezTo>
                    <a:pt x="159" y="45"/>
                    <a:pt x="157" y="43"/>
                    <a:pt x="156" y="41"/>
                  </a:cubicBezTo>
                  <a:cubicBezTo>
                    <a:pt x="156" y="40"/>
                    <a:pt x="155" y="39"/>
                    <a:pt x="156" y="38"/>
                  </a:cubicBezTo>
                  <a:cubicBezTo>
                    <a:pt x="156" y="37"/>
                    <a:pt x="156" y="37"/>
                    <a:pt x="157" y="37"/>
                  </a:cubicBezTo>
                  <a:cubicBezTo>
                    <a:pt x="158" y="36"/>
                    <a:pt x="160" y="37"/>
                    <a:pt x="162" y="38"/>
                  </a:cubicBezTo>
                  <a:cubicBezTo>
                    <a:pt x="163" y="38"/>
                    <a:pt x="164" y="39"/>
                    <a:pt x="165" y="39"/>
                  </a:cubicBezTo>
                  <a:cubicBezTo>
                    <a:pt x="170" y="40"/>
                    <a:pt x="173" y="37"/>
                    <a:pt x="174" y="31"/>
                  </a:cubicBezTo>
                  <a:cubicBezTo>
                    <a:pt x="175" y="28"/>
                    <a:pt x="175" y="23"/>
                    <a:pt x="173" y="20"/>
                  </a:cubicBezTo>
                  <a:cubicBezTo>
                    <a:pt x="177" y="16"/>
                    <a:pt x="182" y="13"/>
                    <a:pt x="187" y="14"/>
                  </a:cubicBezTo>
                  <a:cubicBezTo>
                    <a:pt x="191" y="14"/>
                    <a:pt x="194" y="17"/>
                    <a:pt x="196" y="20"/>
                  </a:cubicBezTo>
                  <a:cubicBezTo>
                    <a:pt x="197" y="21"/>
                    <a:pt x="198" y="23"/>
                    <a:pt x="199" y="24"/>
                  </a:cubicBezTo>
                  <a:cubicBezTo>
                    <a:pt x="203" y="28"/>
                    <a:pt x="207" y="27"/>
                    <a:pt x="211" y="26"/>
                  </a:cubicBezTo>
                  <a:cubicBezTo>
                    <a:pt x="214" y="25"/>
                    <a:pt x="216" y="25"/>
                    <a:pt x="219" y="26"/>
                  </a:cubicBezTo>
                  <a:cubicBezTo>
                    <a:pt x="220" y="26"/>
                    <a:pt x="221" y="27"/>
                    <a:pt x="222" y="28"/>
                  </a:cubicBezTo>
                  <a:cubicBezTo>
                    <a:pt x="223" y="29"/>
                    <a:pt x="223" y="31"/>
                    <a:pt x="222" y="33"/>
                  </a:cubicBezTo>
                  <a:cubicBezTo>
                    <a:pt x="221" y="36"/>
                    <a:pt x="221" y="36"/>
                    <a:pt x="221" y="36"/>
                  </a:cubicBezTo>
                  <a:cubicBezTo>
                    <a:pt x="220" y="38"/>
                    <a:pt x="218" y="41"/>
                    <a:pt x="220" y="43"/>
                  </a:cubicBezTo>
                  <a:cubicBezTo>
                    <a:pt x="222" y="45"/>
                    <a:pt x="225" y="45"/>
                    <a:pt x="229" y="45"/>
                  </a:cubicBezTo>
                  <a:cubicBezTo>
                    <a:pt x="231" y="45"/>
                    <a:pt x="232" y="45"/>
                    <a:pt x="233" y="45"/>
                  </a:cubicBezTo>
                  <a:cubicBezTo>
                    <a:pt x="237" y="46"/>
                    <a:pt x="239" y="49"/>
                    <a:pt x="240" y="52"/>
                  </a:cubicBezTo>
                  <a:cubicBezTo>
                    <a:pt x="241" y="56"/>
                    <a:pt x="240" y="60"/>
                    <a:pt x="237" y="63"/>
                  </a:cubicBezTo>
                  <a:cubicBezTo>
                    <a:pt x="234" y="65"/>
                    <a:pt x="230" y="64"/>
                    <a:pt x="226" y="64"/>
                  </a:cubicBezTo>
                  <a:cubicBezTo>
                    <a:pt x="221" y="63"/>
                    <a:pt x="215" y="62"/>
                    <a:pt x="213" y="69"/>
                  </a:cubicBezTo>
                  <a:cubicBezTo>
                    <a:pt x="212" y="73"/>
                    <a:pt x="209" y="74"/>
                    <a:pt x="206" y="75"/>
                  </a:cubicBezTo>
                  <a:cubicBezTo>
                    <a:pt x="203" y="75"/>
                    <a:pt x="199" y="74"/>
                    <a:pt x="197" y="72"/>
                  </a:cubicBezTo>
                  <a:cubicBezTo>
                    <a:pt x="194" y="70"/>
                    <a:pt x="193" y="66"/>
                    <a:pt x="193" y="63"/>
                  </a:cubicBezTo>
                  <a:cubicBezTo>
                    <a:pt x="193" y="61"/>
                    <a:pt x="194" y="60"/>
                    <a:pt x="194" y="58"/>
                  </a:cubicBezTo>
                  <a:cubicBezTo>
                    <a:pt x="195" y="55"/>
                    <a:pt x="197" y="52"/>
                    <a:pt x="196" y="49"/>
                  </a:cubicBezTo>
                  <a:cubicBezTo>
                    <a:pt x="195" y="47"/>
                    <a:pt x="194" y="46"/>
                    <a:pt x="192" y="45"/>
                  </a:cubicBezTo>
                  <a:cubicBezTo>
                    <a:pt x="189" y="44"/>
                    <a:pt x="184" y="47"/>
                    <a:pt x="181" y="48"/>
                  </a:cubicBezTo>
                  <a:cubicBezTo>
                    <a:pt x="176" y="52"/>
                    <a:pt x="173" y="58"/>
                    <a:pt x="174" y="64"/>
                  </a:cubicBezTo>
                  <a:cubicBezTo>
                    <a:pt x="177" y="76"/>
                    <a:pt x="189" y="81"/>
                    <a:pt x="200" y="86"/>
                  </a:cubicBezTo>
                  <a:cubicBezTo>
                    <a:pt x="212" y="89"/>
                    <a:pt x="224" y="92"/>
                    <a:pt x="240" y="93"/>
                  </a:cubicBezTo>
                  <a:cubicBezTo>
                    <a:pt x="247" y="94"/>
                    <a:pt x="253" y="94"/>
                    <a:pt x="259" y="94"/>
                  </a:cubicBezTo>
                  <a:cubicBezTo>
                    <a:pt x="270" y="94"/>
                    <a:pt x="281" y="93"/>
                    <a:pt x="292" y="93"/>
                  </a:cubicBezTo>
                  <a:cubicBezTo>
                    <a:pt x="305" y="92"/>
                    <a:pt x="318" y="91"/>
                    <a:pt x="331" y="92"/>
                  </a:cubicBezTo>
                  <a:cubicBezTo>
                    <a:pt x="340" y="92"/>
                    <a:pt x="350" y="93"/>
                    <a:pt x="359" y="94"/>
                  </a:cubicBezTo>
                  <a:cubicBezTo>
                    <a:pt x="351" y="93"/>
                    <a:pt x="343" y="93"/>
                    <a:pt x="335" y="94"/>
                  </a:cubicBezTo>
                  <a:close/>
                </a:path>
              </a:pathLst>
            </a:custGeom>
            <a:grpFill/>
            <a:ln w="9525">
              <a:solidFill>
                <a:schemeClr val="accent1"/>
              </a:solidFill>
              <a:round/>
            </a:ln>
          </p:spPr>
          <p:txBody>
            <a:bodyPr vert="horz" wrap="square" lIns="76199" tIns="38099" rIns="76199" bIns="38099" numCol="1" anchor="t" anchorCtr="0" compatLnSpc="1"/>
            <a:lstStyle/>
            <a:p>
              <a:endParaRPr lang="zh-CN" altLang="en-US" sz="1665">
                <a:blipFill dpi="0" rotWithShape="1">
                  <a:blip r:embed="rId4">
                    <a:extLst>
                      <a:ext uri="{28A0092B-C50C-407E-A947-70E740481C1C}">
                        <a14:useLocalDpi xmlns:a14="http://schemas.microsoft.com/office/drawing/2010/main" val="0"/>
                      </a:ext>
                    </a:extLst>
                  </a:blip>
                  <a:srcRect/>
                  <a:stretch>
                    <a:fillRect/>
                  </a:stretch>
                </a:blipFill>
              </a:endParaRPr>
            </a:p>
          </p:txBody>
        </p:sp>
        <p:sp>
          <p:nvSpPr>
            <p:cNvPr id="29" name="Freeform 7"/>
            <p:cNvSpPr>
              <a:spLocks noEditPoints="1"/>
            </p:cNvSpPr>
            <p:nvPr/>
          </p:nvSpPr>
          <p:spPr bwMode="auto">
            <a:xfrm>
              <a:off x="3092" y="952"/>
              <a:ext cx="807" cy="331"/>
            </a:xfrm>
            <a:custGeom>
              <a:avLst/>
              <a:gdLst>
                <a:gd name="T0" fmla="*/ 197 w 207"/>
                <a:gd name="T1" fmla="*/ 77 h 84"/>
                <a:gd name="T2" fmla="*/ 162 w 207"/>
                <a:gd name="T3" fmla="*/ 77 h 84"/>
                <a:gd name="T4" fmla="*/ 118 w 207"/>
                <a:gd name="T5" fmla="*/ 77 h 84"/>
                <a:gd name="T6" fmla="*/ 101 w 207"/>
                <a:gd name="T7" fmla="*/ 76 h 84"/>
                <a:gd name="T8" fmla="*/ 85 w 207"/>
                <a:gd name="T9" fmla="*/ 75 h 84"/>
                <a:gd name="T10" fmla="*/ 53 w 207"/>
                <a:gd name="T11" fmla="*/ 58 h 84"/>
                <a:gd name="T12" fmla="*/ 51 w 207"/>
                <a:gd name="T13" fmla="*/ 57 h 84"/>
                <a:gd name="T14" fmla="*/ 25 w 207"/>
                <a:gd name="T15" fmla="*/ 48 h 84"/>
                <a:gd name="T16" fmla="*/ 32 w 207"/>
                <a:gd name="T17" fmla="*/ 31 h 84"/>
                <a:gd name="T18" fmla="*/ 41 w 207"/>
                <a:gd name="T19" fmla="*/ 25 h 84"/>
                <a:gd name="T20" fmla="*/ 50 w 207"/>
                <a:gd name="T21" fmla="*/ 23 h 84"/>
                <a:gd name="T22" fmla="*/ 39 w 207"/>
                <a:gd name="T23" fmla="*/ 1 h 84"/>
                <a:gd name="T24" fmla="*/ 18 w 207"/>
                <a:gd name="T25" fmla="*/ 15 h 84"/>
                <a:gd name="T26" fmla="*/ 6 w 207"/>
                <a:gd name="T27" fmla="*/ 19 h 84"/>
                <a:gd name="T28" fmla="*/ 0 w 207"/>
                <a:gd name="T29" fmla="*/ 31 h 84"/>
                <a:gd name="T30" fmla="*/ 0 w 207"/>
                <a:gd name="T31" fmla="*/ 44 h 84"/>
                <a:gd name="T32" fmla="*/ 6 w 207"/>
                <a:gd name="T33" fmla="*/ 54 h 84"/>
                <a:gd name="T34" fmla="*/ 11 w 207"/>
                <a:gd name="T35" fmla="*/ 58 h 84"/>
                <a:gd name="T36" fmla="*/ 7 w 207"/>
                <a:gd name="T37" fmla="*/ 70 h 84"/>
                <a:gd name="T38" fmla="*/ 29 w 207"/>
                <a:gd name="T39" fmla="*/ 72 h 84"/>
                <a:gd name="T40" fmla="*/ 45 w 207"/>
                <a:gd name="T41" fmla="*/ 71 h 84"/>
                <a:gd name="T42" fmla="*/ 83 w 207"/>
                <a:gd name="T43" fmla="*/ 82 h 84"/>
                <a:gd name="T44" fmla="*/ 145 w 207"/>
                <a:gd name="T45" fmla="*/ 84 h 84"/>
                <a:gd name="T46" fmla="*/ 200 w 207"/>
                <a:gd name="T47" fmla="*/ 78 h 84"/>
                <a:gd name="T48" fmla="*/ 175 w 207"/>
                <a:gd name="T49" fmla="*/ 80 h 84"/>
                <a:gd name="T50" fmla="*/ 151 w 207"/>
                <a:gd name="T51" fmla="*/ 81 h 84"/>
                <a:gd name="T52" fmla="*/ 92 w 207"/>
                <a:gd name="T53" fmla="*/ 80 h 84"/>
                <a:gd name="T54" fmla="*/ 48 w 207"/>
                <a:gd name="T55" fmla="*/ 70 h 84"/>
                <a:gd name="T56" fmla="*/ 35 w 207"/>
                <a:gd name="T57" fmla="*/ 66 h 84"/>
                <a:gd name="T58" fmla="*/ 28 w 207"/>
                <a:gd name="T59" fmla="*/ 70 h 84"/>
                <a:gd name="T60" fmla="*/ 21 w 207"/>
                <a:gd name="T61" fmla="*/ 73 h 84"/>
                <a:gd name="T62" fmla="*/ 9 w 207"/>
                <a:gd name="T63" fmla="*/ 69 h 84"/>
                <a:gd name="T64" fmla="*/ 13 w 207"/>
                <a:gd name="T65" fmla="*/ 60 h 84"/>
                <a:gd name="T66" fmla="*/ 17 w 207"/>
                <a:gd name="T67" fmla="*/ 52 h 84"/>
                <a:gd name="T68" fmla="*/ 12 w 207"/>
                <a:gd name="T69" fmla="*/ 53 h 84"/>
                <a:gd name="T70" fmla="*/ 3 w 207"/>
                <a:gd name="T71" fmla="*/ 44 h 84"/>
                <a:gd name="T72" fmla="*/ 9 w 207"/>
                <a:gd name="T73" fmla="*/ 35 h 84"/>
                <a:gd name="T74" fmla="*/ 2 w 207"/>
                <a:gd name="T75" fmla="*/ 31 h 84"/>
                <a:gd name="T76" fmla="*/ 16 w 207"/>
                <a:gd name="T77" fmla="*/ 23 h 84"/>
                <a:gd name="T78" fmla="*/ 18 w 207"/>
                <a:gd name="T79" fmla="*/ 23 h 84"/>
                <a:gd name="T80" fmla="*/ 27 w 207"/>
                <a:gd name="T81" fmla="*/ 5 h 84"/>
                <a:gd name="T82" fmla="*/ 48 w 207"/>
                <a:gd name="T83" fmla="*/ 15 h 84"/>
                <a:gd name="T84" fmla="*/ 42 w 207"/>
                <a:gd name="T85" fmla="*/ 22 h 84"/>
                <a:gd name="T86" fmla="*/ 32 w 207"/>
                <a:gd name="T87" fmla="*/ 25 h 84"/>
                <a:gd name="T88" fmla="*/ 27 w 207"/>
                <a:gd name="T89" fmla="*/ 29 h 84"/>
                <a:gd name="T90" fmla="*/ 22 w 207"/>
                <a:gd name="T91" fmla="*/ 49 h 84"/>
                <a:gd name="T92" fmla="*/ 36 w 207"/>
                <a:gd name="T93" fmla="*/ 60 h 84"/>
                <a:gd name="T94" fmla="*/ 76 w 207"/>
                <a:gd name="T95" fmla="*/ 76 h 84"/>
                <a:gd name="T96" fmla="*/ 96 w 207"/>
                <a:gd name="T97" fmla="*/ 79 h 84"/>
                <a:gd name="T98" fmla="*/ 108 w 207"/>
                <a:gd name="T99" fmla="*/ 79 h 84"/>
                <a:gd name="T100" fmla="*/ 174 w 207"/>
                <a:gd name="T101" fmla="*/ 79 h 84"/>
                <a:gd name="T102" fmla="*/ 175 w 207"/>
                <a:gd name="T103" fmla="*/ 8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7" h="84">
                  <a:moveTo>
                    <a:pt x="207" y="76"/>
                  </a:moveTo>
                  <a:cubicBezTo>
                    <a:pt x="202" y="77"/>
                    <a:pt x="199" y="77"/>
                    <a:pt x="197" y="77"/>
                  </a:cubicBezTo>
                  <a:cubicBezTo>
                    <a:pt x="191" y="77"/>
                    <a:pt x="186" y="77"/>
                    <a:pt x="180" y="77"/>
                  </a:cubicBezTo>
                  <a:cubicBezTo>
                    <a:pt x="174" y="77"/>
                    <a:pt x="168" y="77"/>
                    <a:pt x="162" y="77"/>
                  </a:cubicBezTo>
                  <a:cubicBezTo>
                    <a:pt x="151" y="77"/>
                    <a:pt x="139" y="77"/>
                    <a:pt x="127" y="77"/>
                  </a:cubicBezTo>
                  <a:cubicBezTo>
                    <a:pt x="124" y="78"/>
                    <a:pt x="121" y="78"/>
                    <a:pt x="118" y="77"/>
                  </a:cubicBezTo>
                  <a:cubicBezTo>
                    <a:pt x="114" y="77"/>
                    <a:pt x="111" y="77"/>
                    <a:pt x="108" y="77"/>
                  </a:cubicBezTo>
                  <a:cubicBezTo>
                    <a:pt x="101" y="76"/>
                    <a:pt x="101" y="76"/>
                    <a:pt x="101" y="76"/>
                  </a:cubicBezTo>
                  <a:cubicBezTo>
                    <a:pt x="96" y="76"/>
                    <a:pt x="96" y="76"/>
                    <a:pt x="96" y="76"/>
                  </a:cubicBezTo>
                  <a:cubicBezTo>
                    <a:pt x="92" y="76"/>
                    <a:pt x="89" y="76"/>
                    <a:pt x="85" y="75"/>
                  </a:cubicBezTo>
                  <a:cubicBezTo>
                    <a:pt x="82" y="75"/>
                    <a:pt x="79" y="74"/>
                    <a:pt x="76" y="74"/>
                  </a:cubicBezTo>
                  <a:cubicBezTo>
                    <a:pt x="64" y="71"/>
                    <a:pt x="57" y="66"/>
                    <a:pt x="53" y="58"/>
                  </a:cubicBezTo>
                  <a:cubicBezTo>
                    <a:pt x="53" y="58"/>
                    <a:pt x="53" y="57"/>
                    <a:pt x="52" y="57"/>
                  </a:cubicBezTo>
                  <a:cubicBezTo>
                    <a:pt x="52" y="57"/>
                    <a:pt x="52" y="57"/>
                    <a:pt x="51" y="57"/>
                  </a:cubicBezTo>
                  <a:cubicBezTo>
                    <a:pt x="47" y="59"/>
                    <a:pt x="42" y="60"/>
                    <a:pt x="37" y="58"/>
                  </a:cubicBezTo>
                  <a:cubicBezTo>
                    <a:pt x="31" y="56"/>
                    <a:pt x="27" y="53"/>
                    <a:pt x="25" y="48"/>
                  </a:cubicBezTo>
                  <a:cubicBezTo>
                    <a:pt x="22" y="42"/>
                    <a:pt x="24" y="34"/>
                    <a:pt x="28" y="31"/>
                  </a:cubicBezTo>
                  <a:cubicBezTo>
                    <a:pt x="30" y="30"/>
                    <a:pt x="31" y="31"/>
                    <a:pt x="32" y="31"/>
                  </a:cubicBezTo>
                  <a:cubicBezTo>
                    <a:pt x="35" y="31"/>
                    <a:pt x="34" y="28"/>
                    <a:pt x="35" y="26"/>
                  </a:cubicBezTo>
                  <a:cubicBezTo>
                    <a:pt x="36" y="24"/>
                    <a:pt x="38" y="24"/>
                    <a:pt x="41" y="25"/>
                  </a:cubicBezTo>
                  <a:cubicBezTo>
                    <a:pt x="42" y="25"/>
                    <a:pt x="42" y="25"/>
                    <a:pt x="42" y="25"/>
                  </a:cubicBezTo>
                  <a:cubicBezTo>
                    <a:pt x="44" y="25"/>
                    <a:pt x="48" y="26"/>
                    <a:pt x="50" y="23"/>
                  </a:cubicBezTo>
                  <a:cubicBezTo>
                    <a:pt x="52" y="20"/>
                    <a:pt x="51" y="15"/>
                    <a:pt x="51" y="14"/>
                  </a:cubicBezTo>
                  <a:cubicBezTo>
                    <a:pt x="49" y="8"/>
                    <a:pt x="45" y="3"/>
                    <a:pt x="39" y="1"/>
                  </a:cubicBezTo>
                  <a:cubicBezTo>
                    <a:pt x="35" y="0"/>
                    <a:pt x="30" y="0"/>
                    <a:pt x="26" y="2"/>
                  </a:cubicBezTo>
                  <a:cubicBezTo>
                    <a:pt x="20" y="5"/>
                    <a:pt x="19" y="10"/>
                    <a:pt x="18" y="15"/>
                  </a:cubicBezTo>
                  <a:cubicBezTo>
                    <a:pt x="18" y="17"/>
                    <a:pt x="17" y="18"/>
                    <a:pt x="17" y="20"/>
                  </a:cubicBezTo>
                  <a:cubicBezTo>
                    <a:pt x="13" y="17"/>
                    <a:pt x="9" y="17"/>
                    <a:pt x="6" y="19"/>
                  </a:cubicBezTo>
                  <a:cubicBezTo>
                    <a:pt x="2" y="21"/>
                    <a:pt x="0" y="25"/>
                    <a:pt x="0" y="29"/>
                  </a:cubicBezTo>
                  <a:cubicBezTo>
                    <a:pt x="0" y="30"/>
                    <a:pt x="0" y="31"/>
                    <a:pt x="0" y="31"/>
                  </a:cubicBezTo>
                  <a:cubicBezTo>
                    <a:pt x="1" y="34"/>
                    <a:pt x="2" y="35"/>
                    <a:pt x="5" y="36"/>
                  </a:cubicBezTo>
                  <a:cubicBezTo>
                    <a:pt x="2" y="38"/>
                    <a:pt x="1" y="41"/>
                    <a:pt x="0" y="44"/>
                  </a:cubicBezTo>
                  <a:cubicBezTo>
                    <a:pt x="0" y="44"/>
                    <a:pt x="0" y="44"/>
                    <a:pt x="0" y="44"/>
                  </a:cubicBezTo>
                  <a:cubicBezTo>
                    <a:pt x="0" y="48"/>
                    <a:pt x="3" y="52"/>
                    <a:pt x="6" y="54"/>
                  </a:cubicBezTo>
                  <a:cubicBezTo>
                    <a:pt x="9" y="55"/>
                    <a:pt x="12" y="56"/>
                    <a:pt x="14" y="55"/>
                  </a:cubicBezTo>
                  <a:cubicBezTo>
                    <a:pt x="13" y="56"/>
                    <a:pt x="12" y="57"/>
                    <a:pt x="11" y="58"/>
                  </a:cubicBezTo>
                  <a:cubicBezTo>
                    <a:pt x="10" y="60"/>
                    <a:pt x="9" y="61"/>
                    <a:pt x="8" y="62"/>
                  </a:cubicBezTo>
                  <a:cubicBezTo>
                    <a:pt x="6" y="64"/>
                    <a:pt x="6" y="67"/>
                    <a:pt x="7" y="70"/>
                  </a:cubicBezTo>
                  <a:cubicBezTo>
                    <a:pt x="7" y="72"/>
                    <a:pt x="9" y="74"/>
                    <a:pt x="11" y="75"/>
                  </a:cubicBezTo>
                  <a:cubicBezTo>
                    <a:pt x="17" y="78"/>
                    <a:pt x="24" y="75"/>
                    <a:pt x="29" y="72"/>
                  </a:cubicBezTo>
                  <a:cubicBezTo>
                    <a:pt x="31" y="70"/>
                    <a:pt x="34" y="69"/>
                    <a:pt x="36" y="69"/>
                  </a:cubicBezTo>
                  <a:cubicBezTo>
                    <a:pt x="39" y="68"/>
                    <a:pt x="42" y="70"/>
                    <a:pt x="45" y="71"/>
                  </a:cubicBezTo>
                  <a:cubicBezTo>
                    <a:pt x="46" y="72"/>
                    <a:pt x="46" y="72"/>
                    <a:pt x="46" y="72"/>
                  </a:cubicBezTo>
                  <a:cubicBezTo>
                    <a:pt x="57" y="77"/>
                    <a:pt x="70" y="80"/>
                    <a:pt x="83" y="82"/>
                  </a:cubicBezTo>
                  <a:cubicBezTo>
                    <a:pt x="92" y="82"/>
                    <a:pt x="92" y="82"/>
                    <a:pt x="92" y="82"/>
                  </a:cubicBezTo>
                  <a:cubicBezTo>
                    <a:pt x="108" y="84"/>
                    <a:pt x="126" y="84"/>
                    <a:pt x="145" y="84"/>
                  </a:cubicBezTo>
                  <a:cubicBezTo>
                    <a:pt x="151" y="84"/>
                    <a:pt x="157" y="83"/>
                    <a:pt x="163" y="83"/>
                  </a:cubicBezTo>
                  <a:cubicBezTo>
                    <a:pt x="176" y="82"/>
                    <a:pt x="184" y="81"/>
                    <a:pt x="200" y="78"/>
                  </a:cubicBezTo>
                  <a:cubicBezTo>
                    <a:pt x="201" y="78"/>
                    <a:pt x="205" y="77"/>
                    <a:pt x="207" y="76"/>
                  </a:cubicBezTo>
                  <a:close/>
                  <a:moveTo>
                    <a:pt x="175" y="80"/>
                  </a:moveTo>
                  <a:cubicBezTo>
                    <a:pt x="175" y="80"/>
                    <a:pt x="174" y="80"/>
                    <a:pt x="174" y="80"/>
                  </a:cubicBezTo>
                  <a:cubicBezTo>
                    <a:pt x="166" y="80"/>
                    <a:pt x="159" y="81"/>
                    <a:pt x="151" y="81"/>
                  </a:cubicBezTo>
                  <a:cubicBezTo>
                    <a:pt x="149" y="81"/>
                    <a:pt x="147" y="81"/>
                    <a:pt x="145" y="81"/>
                  </a:cubicBezTo>
                  <a:cubicBezTo>
                    <a:pt x="126" y="82"/>
                    <a:pt x="108" y="81"/>
                    <a:pt x="92" y="80"/>
                  </a:cubicBezTo>
                  <a:cubicBezTo>
                    <a:pt x="83" y="79"/>
                    <a:pt x="83" y="79"/>
                    <a:pt x="83" y="79"/>
                  </a:cubicBezTo>
                  <a:cubicBezTo>
                    <a:pt x="70" y="78"/>
                    <a:pt x="58" y="75"/>
                    <a:pt x="48" y="70"/>
                  </a:cubicBezTo>
                  <a:cubicBezTo>
                    <a:pt x="46" y="69"/>
                    <a:pt x="46" y="69"/>
                    <a:pt x="46" y="69"/>
                  </a:cubicBezTo>
                  <a:cubicBezTo>
                    <a:pt x="43" y="67"/>
                    <a:pt x="39" y="66"/>
                    <a:pt x="35" y="66"/>
                  </a:cubicBezTo>
                  <a:cubicBezTo>
                    <a:pt x="33" y="66"/>
                    <a:pt x="31" y="68"/>
                    <a:pt x="29" y="69"/>
                  </a:cubicBezTo>
                  <a:cubicBezTo>
                    <a:pt x="28" y="70"/>
                    <a:pt x="28" y="70"/>
                    <a:pt x="28" y="70"/>
                  </a:cubicBezTo>
                  <a:cubicBezTo>
                    <a:pt x="27" y="70"/>
                    <a:pt x="27" y="70"/>
                    <a:pt x="27" y="70"/>
                  </a:cubicBezTo>
                  <a:cubicBezTo>
                    <a:pt x="25" y="71"/>
                    <a:pt x="23" y="72"/>
                    <a:pt x="21" y="73"/>
                  </a:cubicBezTo>
                  <a:cubicBezTo>
                    <a:pt x="18" y="74"/>
                    <a:pt x="15" y="74"/>
                    <a:pt x="13" y="73"/>
                  </a:cubicBezTo>
                  <a:cubicBezTo>
                    <a:pt x="11" y="72"/>
                    <a:pt x="10" y="71"/>
                    <a:pt x="9" y="69"/>
                  </a:cubicBezTo>
                  <a:cubicBezTo>
                    <a:pt x="9" y="67"/>
                    <a:pt x="9" y="65"/>
                    <a:pt x="10" y="64"/>
                  </a:cubicBezTo>
                  <a:cubicBezTo>
                    <a:pt x="11" y="62"/>
                    <a:pt x="12" y="61"/>
                    <a:pt x="13" y="60"/>
                  </a:cubicBezTo>
                  <a:cubicBezTo>
                    <a:pt x="14" y="59"/>
                    <a:pt x="16" y="57"/>
                    <a:pt x="17" y="56"/>
                  </a:cubicBezTo>
                  <a:cubicBezTo>
                    <a:pt x="17" y="55"/>
                    <a:pt x="19" y="53"/>
                    <a:pt x="17" y="52"/>
                  </a:cubicBezTo>
                  <a:cubicBezTo>
                    <a:pt x="16" y="51"/>
                    <a:pt x="16" y="51"/>
                    <a:pt x="15" y="52"/>
                  </a:cubicBezTo>
                  <a:cubicBezTo>
                    <a:pt x="14" y="52"/>
                    <a:pt x="13" y="53"/>
                    <a:pt x="12" y="53"/>
                  </a:cubicBezTo>
                  <a:cubicBezTo>
                    <a:pt x="11" y="53"/>
                    <a:pt x="9" y="53"/>
                    <a:pt x="8" y="52"/>
                  </a:cubicBezTo>
                  <a:cubicBezTo>
                    <a:pt x="5" y="50"/>
                    <a:pt x="3" y="47"/>
                    <a:pt x="3" y="44"/>
                  </a:cubicBezTo>
                  <a:cubicBezTo>
                    <a:pt x="3" y="40"/>
                    <a:pt x="6" y="38"/>
                    <a:pt x="8" y="37"/>
                  </a:cubicBezTo>
                  <a:cubicBezTo>
                    <a:pt x="9" y="36"/>
                    <a:pt x="9" y="36"/>
                    <a:pt x="9" y="35"/>
                  </a:cubicBezTo>
                  <a:cubicBezTo>
                    <a:pt x="9" y="35"/>
                    <a:pt x="8" y="34"/>
                    <a:pt x="8" y="34"/>
                  </a:cubicBezTo>
                  <a:cubicBezTo>
                    <a:pt x="5" y="34"/>
                    <a:pt x="3" y="33"/>
                    <a:pt x="2" y="31"/>
                  </a:cubicBezTo>
                  <a:cubicBezTo>
                    <a:pt x="2" y="27"/>
                    <a:pt x="4" y="23"/>
                    <a:pt x="7" y="21"/>
                  </a:cubicBezTo>
                  <a:cubicBezTo>
                    <a:pt x="9" y="20"/>
                    <a:pt x="13" y="19"/>
                    <a:pt x="16" y="23"/>
                  </a:cubicBezTo>
                  <a:cubicBezTo>
                    <a:pt x="17" y="23"/>
                    <a:pt x="17" y="24"/>
                    <a:pt x="17" y="23"/>
                  </a:cubicBezTo>
                  <a:cubicBezTo>
                    <a:pt x="18" y="23"/>
                    <a:pt x="18" y="23"/>
                    <a:pt x="18" y="23"/>
                  </a:cubicBezTo>
                  <a:cubicBezTo>
                    <a:pt x="19" y="20"/>
                    <a:pt x="20" y="18"/>
                    <a:pt x="20" y="16"/>
                  </a:cubicBezTo>
                  <a:cubicBezTo>
                    <a:pt x="22" y="11"/>
                    <a:pt x="22" y="7"/>
                    <a:pt x="27" y="5"/>
                  </a:cubicBezTo>
                  <a:cubicBezTo>
                    <a:pt x="31" y="3"/>
                    <a:pt x="35" y="3"/>
                    <a:pt x="38" y="4"/>
                  </a:cubicBezTo>
                  <a:cubicBezTo>
                    <a:pt x="43" y="5"/>
                    <a:pt x="47" y="9"/>
                    <a:pt x="48" y="15"/>
                  </a:cubicBezTo>
                  <a:cubicBezTo>
                    <a:pt x="49" y="17"/>
                    <a:pt x="49" y="20"/>
                    <a:pt x="48" y="21"/>
                  </a:cubicBezTo>
                  <a:cubicBezTo>
                    <a:pt x="47" y="23"/>
                    <a:pt x="44" y="23"/>
                    <a:pt x="42" y="22"/>
                  </a:cubicBezTo>
                  <a:cubicBezTo>
                    <a:pt x="41" y="22"/>
                    <a:pt x="41" y="22"/>
                    <a:pt x="41" y="22"/>
                  </a:cubicBezTo>
                  <a:cubicBezTo>
                    <a:pt x="38" y="22"/>
                    <a:pt x="34" y="21"/>
                    <a:pt x="32" y="25"/>
                  </a:cubicBezTo>
                  <a:cubicBezTo>
                    <a:pt x="32" y="26"/>
                    <a:pt x="31" y="27"/>
                    <a:pt x="31" y="28"/>
                  </a:cubicBezTo>
                  <a:cubicBezTo>
                    <a:pt x="30" y="28"/>
                    <a:pt x="28" y="29"/>
                    <a:pt x="27" y="29"/>
                  </a:cubicBezTo>
                  <a:cubicBezTo>
                    <a:pt x="22" y="32"/>
                    <a:pt x="19" y="40"/>
                    <a:pt x="22" y="47"/>
                  </a:cubicBezTo>
                  <a:cubicBezTo>
                    <a:pt x="22" y="48"/>
                    <a:pt x="22" y="48"/>
                    <a:pt x="22" y="49"/>
                  </a:cubicBezTo>
                  <a:cubicBezTo>
                    <a:pt x="22" y="49"/>
                    <a:pt x="22" y="49"/>
                    <a:pt x="22" y="49"/>
                  </a:cubicBezTo>
                  <a:cubicBezTo>
                    <a:pt x="25" y="54"/>
                    <a:pt x="30" y="59"/>
                    <a:pt x="36" y="60"/>
                  </a:cubicBezTo>
                  <a:cubicBezTo>
                    <a:pt x="41" y="62"/>
                    <a:pt x="47" y="62"/>
                    <a:pt x="51" y="60"/>
                  </a:cubicBezTo>
                  <a:cubicBezTo>
                    <a:pt x="55" y="68"/>
                    <a:pt x="64" y="73"/>
                    <a:pt x="76" y="76"/>
                  </a:cubicBezTo>
                  <a:cubicBezTo>
                    <a:pt x="79" y="77"/>
                    <a:pt x="81" y="77"/>
                    <a:pt x="85" y="78"/>
                  </a:cubicBezTo>
                  <a:cubicBezTo>
                    <a:pt x="88" y="78"/>
                    <a:pt x="92" y="78"/>
                    <a:pt x="96" y="79"/>
                  </a:cubicBezTo>
                  <a:cubicBezTo>
                    <a:pt x="101" y="79"/>
                    <a:pt x="101" y="79"/>
                    <a:pt x="101" y="79"/>
                  </a:cubicBezTo>
                  <a:cubicBezTo>
                    <a:pt x="108" y="79"/>
                    <a:pt x="108" y="79"/>
                    <a:pt x="108" y="79"/>
                  </a:cubicBezTo>
                  <a:cubicBezTo>
                    <a:pt x="121" y="80"/>
                    <a:pt x="134" y="80"/>
                    <a:pt x="147" y="80"/>
                  </a:cubicBezTo>
                  <a:cubicBezTo>
                    <a:pt x="156" y="79"/>
                    <a:pt x="165" y="79"/>
                    <a:pt x="174" y="79"/>
                  </a:cubicBezTo>
                  <a:cubicBezTo>
                    <a:pt x="177" y="79"/>
                    <a:pt x="180" y="79"/>
                    <a:pt x="182" y="79"/>
                  </a:cubicBezTo>
                  <a:cubicBezTo>
                    <a:pt x="180" y="79"/>
                    <a:pt x="177" y="80"/>
                    <a:pt x="175" y="80"/>
                  </a:cubicBezTo>
                  <a:close/>
                </a:path>
              </a:pathLst>
            </a:custGeom>
            <a:grpFill/>
            <a:ln w="9525">
              <a:solidFill>
                <a:schemeClr val="accent1"/>
              </a:solidFill>
              <a:round/>
            </a:ln>
          </p:spPr>
          <p:txBody>
            <a:bodyPr vert="horz" wrap="square" lIns="76199" tIns="38099" rIns="76199" bIns="38099" numCol="1" anchor="t" anchorCtr="0" compatLnSpc="1"/>
            <a:lstStyle/>
            <a:p>
              <a:endParaRPr lang="zh-CN" altLang="en-US" sz="1665">
                <a:blipFill dpi="0" rotWithShape="1">
                  <a:blip r:embed="rId4">
                    <a:extLst>
                      <a:ext uri="{28A0092B-C50C-407E-A947-70E740481C1C}">
                        <a14:useLocalDpi xmlns:a14="http://schemas.microsoft.com/office/drawing/2010/main" val="0"/>
                      </a:ext>
                    </a:extLst>
                  </a:blip>
                  <a:srcRect/>
                  <a:stretch>
                    <a:fillRect/>
                  </a:stretch>
                </a:blipFill>
              </a:endParaRPr>
            </a:p>
          </p:txBody>
        </p:sp>
      </p:grpSp>
      <p:pic>
        <p:nvPicPr>
          <p:cNvPr id="25" name="图片 24"/>
          <p:cNvPicPr>
            <a:picLocks noChangeAspect="1"/>
          </p:cNvPicPr>
          <p:nvPr/>
        </p:nvPicPr>
        <p:blipFill>
          <a:blip r:embed="rId5"/>
          <a:stretch>
            <a:fillRect/>
          </a:stretch>
        </p:blipFill>
        <p:spPr>
          <a:xfrm>
            <a:off x="8345247" y="2331378"/>
            <a:ext cx="482642" cy="690940"/>
          </a:xfrm>
          <a:prstGeom prst="rect">
            <a:avLst/>
          </a:prstGeom>
        </p:spPr>
      </p:pic>
      <p:sp>
        <p:nvSpPr>
          <p:cNvPr id="7" name="文本框 6" hidden="1"/>
          <p:cNvSpPr txBox="1"/>
          <p:nvPr/>
        </p:nvSpPr>
        <p:spPr>
          <a:xfrm>
            <a:off x="3272282" y="1109221"/>
            <a:ext cx="6661785" cy="3309690"/>
          </a:xfrm>
          <a:prstGeom prst="rect">
            <a:avLst/>
          </a:prstGeom>
          <a:noFill/>
        </p:spPr>
        <p:txBody>
          <a:bodyPr vert="eaVert" wrap="square" rtlCol="0">
            <a:spAutoFit/>
          </a:bodyPr>
          <a:lstStyle/>
          <a:p>
            <a:pPr>
              <a:lnSpc>
                <a:spcPct val="150000"/>
              </a:lnSpc>
            </a:pPr>
            <a:r>
              <a:rPr lang="zh-CN" altLang="en-US" sz="2335" dirty="0">
                <a:solidFill>
                  <a:schemeClr val="tx1">
                    <a:lumMod val="95000"/>
                    <a:lumOff val="5000"/>
                    <a:alpha val="10000"/>
                  </a:schemeClr>
                </a:solidFill>
                <a:latin typeface="方正黄草简体" panose="03000509000000000000" pitchFamily="65" charset="-122"/>
                <a:ea typeface="方正黄草简体" panose="03000509000000000000" pitchFamily="65" charset="-122"/>
              </a:rPr>
              <a:t>此高斋寥阒，岁晏山深，景翳翳以斜度，风悄悄而乱吟。坐穷檐而后无朋，进一觞以孤斟。步前除以彳亍，荷藜杖于墙阴。蔚有寒梅，谁其封植？未绿叶而先葩，发青枝于宿枿，擢秀敷荣，冰玉一色。胡杂遝乎众草，又芜没于丛棘，匪王孙之见知，羌洁白其何极</a:t>
            </a:r>
            <a:r>
              <a:rPr lang="en-US" altLang="zh-CN" sz="2335" dirty="0">
                <a:solidFill>
                  <a:schemeClr val="tx1">
                    <a:lumMod val="95000"/>
                    <a:lumOff val="5000"/>
                    <a:alpha val="10000"/>
                  </a:schemeClr>
                </a:solidFill>
                <a:latin typeface="方正黄草简体" panose="03000509000000000000" pitchFamily="65" charset="-122"/>
                <a:ea typeface="方正黄草简体" panose="03000509000000000000" pitchFamily="65" charset="-122"/>
              </a:rPr>
              <a:t>?</a:t>
            </a:r>
            <a:endParaRPr lang="zh-CN" altLang="en-US" sz="2335" dirty="0">
              <a:solidFill>
                <a:schemeClr val="tx1">
                  <a:lumMod val="95000"/>
                  <a:lumOff val="5000"/>
                  <a:alpha val="10000"/>
                </a:schemeClr>
              </a:solidFill>
              <a:latin typeface="方正黄草简体" panose="03000509000000000000" pitchFamily="65" charset="-122"/>
              <a:ea typeface="方正黄草简体" panose="03000509000000000000" pitchFamily="65" charset="-122"/>
            </a:endParaRPr>
          </a:p>
        </p:txBody>
      </p:sp>
      <p:pic>
        <p:nvPicPr>
          <p:cNvPr id="8" name="图片 7"/>
          <p:cNvPicPr>
            <a:picLocks noChangeAspect="1"/>
          </p:cNvPicPr>
          <p:nvPr/>
        </p:nvPicPr>
        <p:blipFill>
          <a:blip r:embed="rId6"/>
          <a:stretch>
            <a:fillRect/>
          </a:stretch>
        </p:blipFill>
        <p:spPr>
          <a:xfrm>
            <a:off x="1" y="0"/>
            <a:ext cx="4676087" cy="4560900"/>
          </a:xfrm>
          <a:prstGeom prst="rect">
            <a:avLst/>
          </a:prstGeom>
        </p:spPr>
      </p:pic>
      <p:pic>
        <p:nvPicPr>
          <p:cNvPr id="9" name="图片 8"/>
          <p:cNvPicPr>
            <a:picLocks noChangeAspect="1"/>
          </p:cNvPicPr>
          <p:nvPr/>
        </p:nvPicPr>
        <p:blipFill>
          <a:blip r:embed="rId7"/>
          <a:stretch>
            <a:fillRect/>
          </a:stretch>
        </p:blipFill>
        <p:spPr>
          <a:xfrm flipH="1">
            <a:off x="337451" y="145473"/>
            <a:ext cx="3780960" cy="5715000"/>
          </a:xfrm>
          <a:prstGeom prst="rect">
            <a:avLst/>
          </a:prstGeom>
        </p:spPr>
      </p:pic>
      <p:pic>
        <p:nvPicPr>
          <p:cNvPr id="10" name="图片 9"/>
          <p:cNvPicPr>
            <a:picLocks noChangeAspect="1"/>
          </p:cNvPicPr>
          <p:nvPr/>
        </p:nvPicPr>
        <p:blipFill>
          <a:blip r:embed="rId8" cstate="screen"/>
          <a:stretch>
            <a:fillRect/>
          </a:stretch>
        </p:blipFill>
        <p:spPr>
          <a:xfrm flipH="1">
            <a:off x="-24497" y="4632413"/>
            <a:ext cx="3619502" cy="1299573"/>
          </a:xfrm>
          <a:prstGeom prst="rect">
            <a:avLst/>
          </a:prstGeom>
        </p:spPr>
      </p:pic>
      <p:pic>
        <p:nvPicPr>
          <p:cNvPr id="11" name="图片 10"/>
          <p:cNvPicPr>
            <a:picLocks noChangeAspect="1"/>
          </p:cNvPicPr>
          <p:nvPr/>
        </p:nvPicPr>
        <p:blipFill>
          <a:blip r:embed="rId9" cstate="print"/>
          <a:stretch>
            <a:fillRect/>
          </a:stretch>
        </p:blipFill>
        <p:spPr>
          <a:xfrm>
            <a:off x="7183146" y="4215823"/>
            <a:ext cx="2867449" cy="1548191"/>
          </a:xfrm>
          <a:prstGeom prst="rect">
            <a:avLst/>
          </a:prstGeom>
        </p:spPr>
      </p:pic>
      <p:pic>
        <p:nvPicPr>
          <p:cNvPr id="12" name="Picture 3"/>
          <p:cNvPicPr>
            <a:picLocks noChangeAspect="1" noChangeArrowheads="1"/>
          </p:cNvPicPr>
          <p:nvPr/>
        </p:nvPicPr>
        <p:blipFill rotWithShape="1">
          <a:blip r:embed="rId10" cstate="print"/>
          <a:srcRect r="-2"/>
          <a:stretch>
            <a:fillRect/>
          </a:stretch>
        </p:blipFill>
        <p:spPr bwMode="auto">
          <a:xfrm flipH="1">
            <a:off x="8143360" y="0"/>
            <a:ext cx="2016640" cy="199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ctrTitle"/>
          </p:nvPr>
        </p:nvSpPr>
        <p:spPr>
          <a:xfrm>
            <a:off x="5677665" y="2898913"/>
            <a:ext cx="3328752" cy="384721"/>
          </a:xfrm>
        </p:spPr>
        <p:txBody>
          <a:bodyPr anchor="t">
            <a:normAutofit/>
          </a:bodyPr>
          <a:lstStyle>
            <a:lvl1pPr algn="l">
              <a:defRPr sz="1665"/>
            </a:lvl1pPr>
          </a:lstStyle>
          <a:p>
            <a:r>
              <a:rPr lang="zh-CN" altLang="en-US" dirty="0"/>
              <a:t>单击此处编辑母版标题样式</a:t>
            </a:r>
            <a:endParaRPr lang="zh-CN" altLang="en-US" dirty="0"/>
          </a:p>
        </p:txBody>
      </p:sp>
      <p:sp>
        <p:nvSpPr>
          <p:cNvPr id="4" name="日期占位符 3"/>
          <p:cNvSpPr>
            <a:spLocks noGrp="1"/>
          </p:cNvSpPr>
          <p:nvPr>
            <p:ph type="dt" sz="half" idx="10"/>
          </p:nvPr>
        </p:nvSpPr>
        <p:spPr/>
        <p:txBody>
          <a:bodyPr/>
          <a:lstStyle/>
          <a:p>
            <a:fld id="{62614D39-6E34-4729-8387-D1C8C5DC90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ABD055-D860-425F-8789-B70D1B5576A7}"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p:nvPicPr>
        <p:blipFill>
          <a:blip r:embed="rId2" cstate="screen"/>
          <a:stretch>
            <a:fillRect/>
          </a:stretch>
        </p:blipFill>
        <p:spPr>
          <a:xfrm flipH="1">
            <a:off x="0" y="0"/>
            <a:ext cx="1378608" cy="900000"/>
          </a:xfrm>
          <a:prstGeom prst="rect">
            <a:avLst/>
          </a:prstGeom>
        </p:spPr>
      </p:pic>
      <p:pic>
        <p:nvPicPr>
          <p:cNvPr id="8" name="图片 7"/>
          <p:cNvPicPr>
            <a:picLocks noChangeAspect="1"/>
          </p:cNvPicPr>
          <p:nvPr/>
        </p:nvPicPr>
        <p:blipFill>
          <a:blip r:embed="rId3" cstate="print"/>
          <a:stretch>
            <a:fillRect/>
          </a:stretch>
        </p:blipFill>
        <p:spPr>
          <a:xfrm>
            <a:off x="7947169" y="4627433"/>
            <a:ext cx="2145926" cy="1158626"/>
          </a:xfrm>
          <a:prstGeom prst="rect">
            <a:avLst/>
          </a:prstGeom>
        </p:spPr>
      </p:pic>
      <p:pic>
        <p:nvPicPr>
          <p:cNvPr id="9" name="Picture 3"/>
          <p:cNvPicPr>
            <a:picLocks noChangeAspect="1" noChangeArrowheads="1"/>
          </p:cNvPicPr>
          <p:nvPr/>
        </p:nvPicPr>
        <p:blipFill rotWithShape="1">
          <a:blip r:embed="rId4" cstate="print"/>
          <a:srcRect r="-2"/>
          <a:stretch>
            <a:fillRect/>
          </a:stretch>
        </p:blipFill>
        <p:spPr bwMode="auto">
          <a:xfrm flipH="1">
            <a:off x="8143360" y="0"/>
            <a:ext cx="2016640" cy="199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2614D39-6E34-4729-8387-D1C8C5DC90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ABD055-D860-425F-8789-B70D1B5576A7}"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cxnSp>
        <p:nvCxnSpPr>
          <p:cNvPr id="10" name="直接连接符 9"/>
          <p:cNvCxnSpPr/>
          <p:nvPr/>
        </p:nvCxnSpPr>
        <p:spPr>
          <a:xfrm>
            <a:off x="4240000" y="2880553"/>
            <a:ext cx="1680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a:stretch>
            <a:fillRect/>
          </a:stretch>
        </p:blipFill>
        <p:spPr>
          <a:xfrm>
            <a:off x="7040000" y="0"/>
            <a:ext cx="3120000" cy="2036837"/>
          </a:xfrm>
          <a:prstGeom prst="rect">
            <a:avLst/>
          </a:prstGeom>
        </p:spPr>
      </p:pic>
      <p:pic>
        <p:nvPicPr>
          <p:cNvPr id="8" name="图片 7"/>
          <p:cNvPicPr>
            <a:picLocks noChangeAspect="1"/>
          </p:cNvPicPr>
          <p:nvPr/>
        </p:nvPicPr>
        <p:blipFill>
          <a:blip r:embed="rId2"/>
          <a:stretch>
            <a:fillRect/>
          </a:stretch>
        </p:blipFill>
        <p:spPr>
          <a:xfrm flipH="1">
            <a:off x="2" y="0"/>
            <a:ext cx="3120000" cy="2036837"/>
          </a:xfrm>
          <a:prstGeom prst="rect">
            <a:avLst/>
          </a:prstGeom>
        </p:spPr>
      </p:pic>
      <p:sp>
        <p:nvSpPr>
          <p:cNvPr id="2" name="标题 1"/>
          <p:cNvSpPr>
            <a:spLocks noGrp="1"/>
          </p:cNvSpPr>
          <p:nvPr>
            <p:ph type="title" hasCustomPrompt="1"/>
          </p:nvPr>
        </p:nvSpPr>
        <p:spPr>
          <a:xfrm>
            <a:off x="2246100" y="1827359"/>
            <a:ext cx="5667799" cy="1000274"/>
          </a:xfrm>
        </p:spPr>
        <p:txBody>
          <a:bodyPr anchor="b">
            <a:normAutofit/>
          </a:bodyPr>
          <a:lstStyle>
            <a:lvl1pPr algn="ctr">
              <a:defRPr sz="4500"/>
            </a:lvl1pPr>
          </a:lstStyle>
          <a:p>
            <a:r>
              <a:rPr lang="zh-CN" altLang="en-US" dirty="0"/>
              <a:t>编辑标题</a:t>
            </a:r>
            <a:endParaRPr lang="zh-CN" altLang="en-US" dirty="0"/>
          </a:p>
        </p:txBody>
      </p:sp>
      <p:sp>
        <p:nvSpPr>
          <p:cNvPr id="3" name="文本占位符 2"/>
          <p:cNvSpPr>
            <a:spLocks noGrp="1"/>
          </p:cNvSpPr>
          <p:nvPr>
            <p:ph type="body" idx="1"/>
          </p:nvPr>
        </p:nvSpPr>
        <p:spPr>
          <a:xfrm>
            <a:off x="2246100" y="2944817"/>
            <a:ext cx="5667799" cy="726313"/>
          </a:xfrm>
        </p:spPr>
        <p:txBody>
          <a:bodyPr>
            <a:normAutofit/>
          </a:bodyPr>
          <a:lstStyle>
            <a:lvl1pPr marL="0" indent="0" algn="ctr">
              <a:buNone/>
              <a:defRPr sz="1500">
                <a:solidFill>
                  <a:schemeClr val="tx1">
                    <a:lumMod val="85000"/>
                    <a:lumOff val="15000"/>
                  </a:schemeClr>
                </a:solidFill>
              </a:defRPr>
            </a:lvl1pPr>
            <a:lvl2pPr marL="381000" indent="0">
              <a:buNone/>
              <a:defRPr sz="1665">
                <a:solidFill>
                  <a:schemeClr val="tx1">
                    <a:tint val="75000"/>
                  </a:schemeClr>
                </a:solidFill>
              </a:defRPr>
            </a:lvl2pPr>
            <a:lvl3pPr marL="762000" indent="0">
              <a:buNone/>
              <a:defRPr sz="1500">
                <a:solidFill>
                  <a:schemeClr val="tx1">
                    <a:tint val="75000"/>
                  </a:schemeClr>
                </a:solidFill>
              </a:defRPr>
            </a:lvl3pPr>
            <a:lvl4pPr marL="1143000" indent="0">
              <a:buNone/>
              <a:defRPr sz="1335">
                <a:solidFill>
                  <a:schemeClr val="tx1">
                    <a:tint val="75000"/>
                  </a:schemeClr>
                </a:solidFill>
              </a:defRPr>
            </a:lvl4pPr>
            <a:lvl5pPr marL="1524000" indent="0">
              <a:buNone/>
              <a:defRPr sz="1335">
                <a:solidFill>
                  <a:schemeClr val="tx1">
                    <a:tint val="75000"/>
                  </a:schemeClr>
                </a:solidFill>
              </a:defRPr>
            </a:lvl5pPr>
            <a:lvl6pPr marL="1905000" indent="0">
              <a:buNone/>
              <a:defRPr sz="1335">
                <a:solidFill>
                  <a:schemeClr val="tx1">
                    <a:tint val="75000"/>
                  </a:schemeClr>
                </a:solidFill>
              </a:defRPr>
            </a:lvl6pPr>
            <a:lvl7pPr marL="2286000" indent="0">
              <a:buNone/>
              <a:defRPr sz="1335">
                <a:solidFill>
                  <a:schemeClr val="tx1">
                    <a:tint val="75000"/>
                  </a:schemeClr>
                </a:solidFill>
              </a:defRPr>
            </a:lvl7pPr>
            <a:lvl8pPr marL="2667000" indent="0">
              <a:buNone/>
              <a:defRPr sz="1335">
                <a:solidFill>
                  <a:schemeClr val="tx1">
                    <a:tint val="75000"/>
                  </a:schemeClr>
                </a:solidFill>
              </a:defRPr>
            </a:lvl8pPr>
            <a:lvl9pPr marL="3048000" indent="0">
              <a:buNone/>
              <a:defRPr sz="1335">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normAutofit/>
          </a:bodyPr>
          <a:lstStyle/>
          <a:p>
            <a:fld id="{62614D39-6E34-4729-8387-D1C8C5DC90F1}" type="datetimeFigureOut">
              <a:rPr lang="zh-CN" altLang="en-US" smtClean="0"/>
            </a:fld>
            <a:endParaRPr lang="zh-CN" altLang="en-US"/>
          </a:p>
        </p:txBody>
      </p:sp>
      <p:sp>
        <p:nvSpPr>
          <p:cNvPr id="5" name="页脚占位符 4"/>
          <p:cNvSpPr>
            <a:spLocks noGrp="1"/>
          </p:cNvSpPr>
          <p:nvPr>
            <p:ph type="ftr" sz="quarter" idx="11"/>
          </p:nvPr>
        </p:nvSpPr>
        <p:spPr/>
        <p:txBody>
          <a:bodyPr>
            <a:normAutofit/>
          </a:bodyPr>
          <a:lstStyle/>
          <a:p>
            <a:endParaRPr lang="zh-CN" altLang="en-US"/>
          </a:p>
        </p:txBody>
      </p:sp>
      <p:sp>
        <p:nvSpPr>
          <p:cNvPr id="6" name="灯片编号占位符 5"/>
          <p:cNvSpPr>
            <a:spLocks noGrp="1"/>
          </p:cNvSpPr>
          <p:nvPr>
            <p:ph type="sldNum" sz="quarter" idx="12"/>
          </p:nvPr>
        </p:nvSpPr>
        <p:spPr/>
        <p:txBody>
          <a:bodyPr>
            <a:normAutofit/>
          </a:bodyPr>
          <a:lstStyle/>
          <a:p>
            <a:fld id="{08ABD055-D860-425F-8789-B70D1B5576A7}"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8" name="图片 7"/>
          <p:cNvPicPr>
            <a:picLocks noChangeAspect="1"/>
          </p:cNvPicPr>
          <p:nvPr/>
        </p:nvPicPr>
        <p:blipFill>
          <a:blip r:embed="rId2" cstate="screen"/>
          <a:stretch>
            <a:fillRect/>
          </a:stretch>
        </p:blipFill>
        <p:spPr>
          <a:xfrm flipH="1">
            <a:off x="0" y="0"/>
            <a:ext cx="1378608" cy="900000"/>
          </a:xfrm>
          <a:prstGeom prst="rect">
            <a:avLst/>
          </a:prstGeom>
        </p:spPr>
      </p:pic>
      <p:pic>
        <p:nvPicPr>
          <p:cNvPr id="9" name="图片 8"/>
          <p:cNvPicPr>
            <a:picLocks noChangeAspect="1"/>
          </p:cNvPicPr>
          <p:nvPr/>
        </p:nvPicPr>
        <p:blipFill>
          <a:blip r:embed="rId3" cstate="print"/>
          <a:stretch>
            <a:fillRect/>
          </a:stretch>
        </p:blipFill>
        <p:spPr>
          <a:xfrm>
            <a:off x="7947169" y="4627433"/>
            <a:ext cx="2145926" cy="1158626"/>
          </a:xfrm>
          <a:prstGeom prst="rect">
            <a:avLst/>
          </a:prstGeom>
        </p:spPr>
      </p:pic>
      <p:pic>
        <p:nvPicPr>
          <p:cNvPr id="10" name="Picture 3"/>
          <p:cNvPicPr>
            <a:picLocks noChangeAspect="1" noChangeArrowheads="1"/>
          </p:cNvPicPr>
          <p:nvPr/>
        </p:nvPicPr>
        <p:blipFill rotWithShape="1">
          <a:blip r:embed="rId4" cstate="print"/>
          <a:srcRect r="-2"/>
          <a:stretch>
            <a:fillRect/>
          </a:stretch>
        </p:blipFill>
        <p:spPr bwMode="auto">
          <a:xfrm flipH="1">
            <a:off x="8143360" y="0"/>
            <a:ext cx="2016640" cy="199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98500" y="1521354"/>
            <a:ext cx="4318000" cy="362611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5143500" y="1521354"/>
            <a:ext cx="4318000" cy="3626115"/>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62614D39-6E34-4729-8387-D1C8C5DC90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8ABD055-D860-425F-8789-B70D1B5576A7}"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screen"/>
          <a:stretch>
            <a:fillRect/>
          </a:stretch>
        </p:blipFill>
        <p:spPr>
          <a:xfrm flipH="1">
            <a:off x="0" y="0"/>
            <a:ext cx="1378608" cy="900000"/>
          </a:xfrm>
          <a:prstGeom prst="rect">
            <a:avLst/>
          </a:prstGeom>
        </p:spPr>
      </p:pic>
      <p:pic>
        <p:nvPicPr>
          <p:cNvPr id="11" name="图片 10"/>
          <p:cNvPicPr>
            <a:picLocks noChangeAspect="1"/>
          </p:cNvPicPr>
          <p:nvPr/>
        </p:nvPicPr>
        <p:blipFill>
          <a:blip r:embed="rId3" cstate="print"/>
          <a:stretch>
            <a:fillRect/>
          </a:stretch>
        </p:blipFill>
        <p:spPr>
          <a:xfrm>
            <a:off x="7947169" y="4627433"/>
            <a:ext cx="2145926" cy="1158626"/>
          </a:xfrm>
          <a:prstGeom prst="rect">
            <a:avLst/>
          </a:prstGeom>
        </p:spPr>
      </p:pic>
      <p:pic>
        <p:nvPicPr>
          <p:cNvPr id="12" name="Picture 3"/>
          <p:cNvPicPr>
            <a:picLocks noChangeAspect="1" noChangeArrowheads="1"/>
          </p:cNvPicPr>
          <p:nvPr/>
        </p:nvPicPr>
        <p:blipFill rotWithShape="1">
          <a:blip r:embed="rId4" cstate="print"/>
          <a:srcRect r="-2"/>
          <a:stretch>
            <a:fillRect/>
          </a:stretch>
        </p:blipFill>
        <p:spPr bwMode="auto">
          <a:xfrm flipH="1">
            <a:off x="8143360" y="0"/>
            <a:ext cx="2016640" cy="199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699823" y="207286"/>
            <a:ext cx="8763000" cy="1104636"/>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99823" y="1394042"/>
            <a:ext cx="4298156" cy="686593"/>
          </a:xfrm>
        </p:spPr>
        <p:txBody>
          <a:bodyPr anchor="b">
            <a:normAutofit/>
          </a:bodyPr>
          <a:lstStyle>
            <a:lvl1pPr marL="0" indent="0">
              <a:buNone/>
              <a:defRPr sz="2335" b="1"/>
            </a:lvl1pPr>
            <a:lvl2pPr marL="381000" indent="0">
              <a:buNone/>
              <a:defRPr sz="1665" b="1"/>
            </a:lvl2pPr>
            <a:lvl3pPr marL="762000" indent="0">
              <a:buNone/>
              <a:defRPr sz="1500" b="1"/>
            </a:lvl3pPr>
            <a:lvl4pPr marL="1143000" indent="0">
              <a:buNone/>
              <a:defRPr sz="1335" b="1"/>
            </a:lvl4pPr>
            <a:lvl5pPr marL="1524000" indent="0">
              <a:buNone/>
              <a:defRPr sz="1335" b="1"/>
            </a:lvl5pPr>
            <a:lvl6pPr marL="1905000" indent="0">
              <a:buNone/>
              <a:defRPr sz="1335" b="1"/>
            </a:lvl6pPr>
            <a:lvl7pPr marL="2286000" indent="0">
              <a:buNone/>
              <a:defRPr sz="1335" b="1"/>
            </a:lvl7pPr>
            <a:lvl8pPr marL="2667000" indent="0">
              <a:buNone/>
              <a:defRPr sz="1335" b="1"/>
            </a:lvl8pPr>
            <a:lvl9pPr marL="3048000" indent="0">
              <a:buNone/>
              <a:defRPr sz="133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99823" y="2087563"/>
            <a:ext cx="4298156" cy="307049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5143500" y="1394042"/>
            <a:ext cx="4319323" cy="686593"/>
          </a:xfrm>
        </p:spPr>
        <p:txBody>
          <a:bodyPr anchor="b">
            <a:normAutofit/>
          </a:bodyPr>
          <a:lstStyle>
            <a:lvl1pPr marL="0" indent="0">
              <a:buNone/>
              <a:defRPr sz="2335" b="1"/>
            </a:lvl1pPr>
            <a:lvl2pPr marL="381000" indent="0">
              <a:buNone/>
              <a:defRPr sz="1665" b="1"/>
            </a:lvl2pPr>
            <a:lvl3pPr marL="762000" indent="0">
              <a:buNone/>
              <a:defRPr sz="1500" b="1"/>
            </a:lvl3pPr>
            <a:lvl4pPr marL="1143000" indent="0">
              <a:buNone/>
              <a:defRPr sz="1335" b="1"/>
            </a:lvl4pPr>
            <a:lvl5pPr marL="1524000" indent="0">
              <a:buNone/>
              <a:defRPr sz="1335" b="1"/>
            </a:lvl5pPr>
            <a:lvl6pPr marL="1905000" indent="0">
              <a:buNone/>
              <a:defRPr sz="1335" b="1"/>
            </a:lvl6pPr>
            <a:lvl7pPr marL="2286000" indent="0">
              <a:buNone/>
              <a:defRPr sz="1335" b="1"/>
            </a:lvl7pPr>
            <a:lvl8pPr marL="2667000" indent="0">
              <a:buNone/>
              <a:defRPr sz="1335" b="1"/>
            </a:lvl8pPr>
            <a:lvl9pPr marL="3048000" indent="0">
              <a:buNone/>
              <a:defRPr sz="133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5143500" y="2087563"/>
            <a:ext cx="4319323" cy="307049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62614D39-6E34-4729-8387-D1C8C5DC90F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8ABD055-D860-425F-8789-B70D1B5576A7}"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20" name="图片 19"/>
          <p:cNvPicPr>
            <a:picLocks noChangeAspect="1"/>
          </p:cNvPicPr>
          <p:nvPr/>
        </p:nvPicPr>
        <p:blipFill>
          <a:blip r:embed="rId2"/>
          <a:stretch>
            <a:fillRect/>
          </a:stretch>
        </p:blipFill>
        <p:spPr>
          <a:xfrm>
            <a:off x="4157438" y="1071428"/>
            <a:ext cx="4308213" cy="1950889"/>
          </a:xfrm>
          <a:prstGeom prst="rect">
            <a:avLst/>
          </a:prstGeom>
        </p:spPr>
      </p:pic>
      <p:pic>
        <p:nvPicPr>
          <p:cNvPr id="43" name="图片 42"/>
          <p:cNvPicPr>
            <a:picLocks noChangeAspect="1"/>
          </p:cNvPicPr>
          <p:nvPr/>
        </p:nvPicPr>
        <p:blipFill>
          <a:blip r:embed="rId3"/>
          <a:stretch>
            <a:fillRect/>
          </a:stretch>
        </p:blipFill>
        <p:spPr>
          <a:xfrm>
            <a:off x="3405849" y="1090303"/>
            <a:ext cx="6660458" cy="3622354"/>
          </a:xfrm>
          <a:prstGeom prst="rect">
            <a:avLst/>
          </a:prstGeom>
        </p:spPr>
      </p:pic>
      <p:grpSp>
        <p:nvGrpSpPr>
          <p:cNvPr id="40" name="组合 39"/>
          <p:cNvGrpSpPr/>
          <p:nvPr/>
        </p:nvGrpSpPr>
        <p:grpSpPr>
          <a:xfrm>
            <a:off x="4722774" y="2949668"/>
            <a:ext cx="262644" cy="262643"/>
            <a:chOff x="5667329" y="3539602"/>
            <a:chExt cx="315173" cy="315172"/>
          </a:xfrm>
        </p:grpSpPr>
        <p:sp>
          <p:nvSpPr>
            <p:cNvPr id="28" name="椭圆 27"/>
            <p:cNvSpPr/>
            <p:nvPr/>
          </p:nvSpPr>
          <p:spPr>
            <a:xfrm>
              <a:off x="5676854" y="3549127"/>
              <a:ext cx="305648" cy="3056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a:bodyPr>
            <a:lstStyle/>
            <a:p>
              <a:pPr algn="ctr"/>
              <a:endParaRPr lang="zh-CN" altLang="en-US" sz="665" dirty="0">
                <a:latin typeface="+mn-ea"/>
              </a:endParaRPr>
            </a:p>
          </p:txBody>
        </p:sp>
        <p:sp>
          <p:nvSpPr>
            <p:cNvPr id="32" name="椭圆 31"/>
            <p:cNvSpPr/>
            <p:nvPr/>
          </p:nvSpPr>
          <p:spPr>
            <a:xfrm>
              <a:off x="5667329" y="3539602"/>
              <a:ext cx="305648" cy="30564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fontScale="60000"/>
            </a:bodyPr>
            <a:lstStyle/>
            <a:p>
              <a:pPr algn="ctr"/>
              <a:r>
                <a:rPr lang="zh-CN" altLang="en-US" sz="665" dirty="0">
                  <a:solidFill>
                    <a:schemeClr val="bg1"/>
                  </a:solidFill>
                  <a:latin typeface="+mn-ea"/>
                </a:rPr>
                <a:t>统</a:t>
              </a:r>
              <a:endParaRPr lang="zh-CN" altLang="en-US" sz="665" dirty="0">
                <a:solidFill>
                  <a:schemeClr val="bg1"/>
                </a:solidFill>
                <a:latin typeface="+mn-ea"/>
              </a:endParaRPr>
            </a:p>
          </p:txBody>
        </p:sp>
      </p:grpSp>
      <p:grpSp>
        <p:nvGrpSpPr>
          <p:cNvPr id="39" name="组合 38"/>
          <p:cNvGrpSpPr/>
          <p:nvPr/>
        </p:nvGrpSpPr>
        <p:grpSpPr>
          <a:xfrm>
            <a:off x="5039077" y="2949668"/>
            <a:ext cx="262644" cy="262643"/>
            <a:chOff x="6046892" y="3539602"/>
            <a:chExt cx="315173" cy="315172"/>
          </a:xfrm>
        </p:grpSpPr>
        <p:sp>
          <p:nvSpPr>
            <p:cNvPr id="29" name="椭圆 28"/>
            <p:cNvSpPr/>
            <p:nvPr/>
          </p:nvSpPr>
          <p:spPr>
            <a:xfrm>
              <a:off x="6056417" y="3549127"/>
              <a:ext cx="305648" cy="3056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a:bodyPr>
            <a:lstStyle/>
            <a:p>
              <a:pPr algn="ctr"/>
              <a:endParaRPr lang="zh-CN" altLang="en-US" sz="665" dirty="0">
                <a:latin typeface="+mn-ea"/>
              </a:endParaRPr>
            </a:p>
          </p:txBody>
        </p:sp>
        <p:sp>
          <p:nvSpPr>
            <p:cNvPr id="33" name="椭圆 32"/>
            <p:cNvSpPr/>
            <p:nvPr/>
          </p:nvSpPr>
          <p:spPr>
            <a:xfrm>
              <a:off x="6046892" y="3539602"/>
              <a:ext cx="305648" cy="30564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fontScale="60000"/>
            </a:bodyPr>
            <a:lstStyle/>
            <a:p>
              <a:pPr algn="ctr"/>
              <a:r>
                <a:rPr lang="zh-CN" altLang="en-US" sz="665" dirty="0">
                  <a:solidFill>
                    <a:schemeClr val="bg1"/>
                  </a:solidFill>
                  <a:latin typeface="+mn-ea"/>
                </a:rPr>
                <a:t>文</a:t>
              </a:r>
              <a:endParaRPr lang="zh-CN" altLang="en-US" sz="665" dirty="0">
                <a:solidFill>
                  <a:schemeClr val="bg1"/>
                </a:solidFill>
                <a:latin typeface="+mn-ea"/>
              </a:endParaRPr>
            </a:p>
          </p:txBody>
        </p:sp>
      </p:grpSp>
      <p:grpSp>
        <p:nvGrpSpPr>
          <p:cNvPr id="41" name="组合 40"/>
          <p:cNvGrpSpPr/>
          <p:nvPr/>
        </p:nvGrpSpPr>
        <p:grpSpPr>
          <a:xfrm>
            <a:off x="4410086" y="2949134"/>
            <a:ext cx="262644" cy="262643"/>
            <a:chOff x="5292103" y="3538961"/>
            <a:chExt cx="315173" cy="315172"/>
          </a:xfrm>
        </p:grpSpPr>
        <p:sp>
          <p:nvSpPr>
            <p:cNvPr id="27" name="椭圆 26"/>
            <p:cNvSpPr/>
            <p:nvPr/>
          </p:nvSpPr>
          <p:spPr>
            <a:xfrm>
              <a:off x="5301628" y="3548486"/>
              <a:ext cx="305648" cy="3056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a:bodyPr>
            <a:lstStyle/>
            <a:p>
              <a:pPr algn="ctr"/>
              <a:endParaRPr lang="zh-CN" altLang="en-US" sz="665" dirty="0">
                <a:latin typeface="+mn-ea"/>
              </a:endParaRPr>
            </a:p>
          </p:txBody>
        </p:sp>
        <p:sp>
          <p:nvSpPr>
            <p:cNvPr id="31" name="椭圆 30"/>
            <p:cNvSpPr/>
            <p:nvPr/>
          </p:nvSpPr>
          <p:spPr>
            <a:xfrm>
              <a:off x="5292103" y="3538961"/>
              <a:ext cx="305648" cy="30564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fontScale="60000"/>
            </a:bodyPr>
            <a:lstStyle/>
            <a:p>
              <a:pPr algn="ctr"/>
              <a:r>
                <a:rPr lang="zh-CN" altLang="en-US" sz="665" dirty="0">
                  <a:solidFill>
                    <a:schemeClr val="bg1"/>
                  </a:solidFill>
                  <a:latin typeface="+mn-ea"/>
                </a:rPr>
                <a:t>传</a:t>
              </a:r>
              <a:endParaRPr lang="zh-CN" altLang="en-US" sz="665" dirty="0">
                <a:solidFill>
                  <a:schemeClr val="bg1"/>
                </a:solidFill>
                <a:latin typeface="+mn-ea"/>
              </a:endParaRPr>
            </a:p>
          </p:txBody>
        </p:sp>
      </p:grpSp>
      <p:grpSp>
        <p:nvGrpSpPr>
          <p:cNvPr id="42" name="组合 41"/>
          <p:cNvGrpSpPr/>
          <p:nvPr/>
        </p:nvGrpSpPr>
        <p:grpSpPr>
          <a:xfrm>
            <a:off x="5355379" y="2949668"/>
            <a:ext cx="262644" cy="262643"/>
            <a:chOff x="6426455" y="3539602"/>
            <a:chExt cx="315173" cy="315172"/>
          </a:xfrm>
        </p:grpSpPr>
        <p:sp>
          <p:nvSpPr>
            <p:cNvPr id="30" name="椭圆 29"/>
            <p:cNvSpPr/>
            <p:nvPr/>
          </p:nvSpPr>
          <p:spPr>
            <a:xfrm>
              <a:off x="6435980" y="3549127"/>
              <a:ext cx="305648" cy="3056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a:bodyPr>
            <a:lstStyle/>
            <a:p>
              <a:pPr algn="ctr"/>
              <a:endParaRPr lang="zh-CN" altLang="en-US" sz="665" dirty="0">
                <a:latin typeface="+mn-ea"/>
              </a:endParaRPr>
            </a:p>
          </p:txBody>
        </p:sp>
        <p:sp>
          <p:nvSpPr>
            <p:cNvPr id="34" name="椭圆 33"/>
            <p:cNvSpPr/>
            <p:nvPr/>
          </p:nvSpPr>
          <p:spPr>
            <a:xfrm>
              <a:off x="6426455" y="3539602"/>
              <a:ext cx="305648" cy="30564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4999" tIns="38999" rIns="74999" bIns="38999" rtlCol="0" anchor="ctr">
              <a:normAutofit fontScale="60000"/>
            </a:bodyPr>
            <a:lstStyle/>
            <a:p>
              <a:pPr algn="ctr"/>
              <a:r>
                <a:rPr lang="zh-CN" altLang="en-US" sz="665" dirty="0">
                  <a:solidFill>
                    <a:schemeClr val="bg1"/>
                  </a:solidFill>
                  <a:latin typeface="+mn-ea"/>
                </a:rPr>
                <a:t>化</a:t>
              </a:r>
              <a:endParaRPr lang="zh-CN" altLang="en-US" sz="665" dirty="0">
                <a:solidFill>
                  <a:schemeClr val="bg1"/>
                </a:solidFill>
                <a:latin typeface="+mn-ea"/>
              </a:endParaRPr>
            </a:p>
          </p:txBody>
        </p:sp>
      </p:grpSp>
      <p:pic>
        <p:nvPicPr>
          <p:cNvPr id="22" name="图片 21"/>
          <p:cNvPicPr>
            <a:picLocks noChangeAspect="1"/>
          </p:cNvPicPr>
          <p:nvPr/>
        </p:nvPicPr>
        <p:blipFill>
          <a:blip r:embed="rId4"/>
          <a:stretch>
            <a:fillRect/>
          </a:stretch>
        </p:blipFill>
        <p:spPr>
          <a:xfrm>
            <a:off x="1" y="0"/>
            <a:ext cx="4676087" cy="4560900"/>
          </a:xfrm>
          <a:prstGeom prst="rect">
            <a:avLst/>
          </a:prstGeom>
        </p:spPr>
      </p:pic>
      <p:pic>
        <p:nvPicPr>
          <p:cNvPr id="23" name="图片 22"/>
          <p:cNvPicPr>
            <a:picLocks noChangeAspect="1"/>
          </p:cNvPicPr>
          <p:nvPr/>
        </p:nvPicPr>
        <p:blipFill>
          <a:blip r:embed="rId5"/>
          <a:stretch>
            <a:fillRect/>
          </a:stretch>
        </p:blipFill>
        <p:spPr>
          <a:xfrm flipH="1">
            <a:off x="337451" y="145473"/>
            <a:ext cx="3780960" cy="5715000"/>
          </a:xfrm>
          <a:prstGeom prst="rect">
            <a:avLst/>
          </a:prstGeom>
        </p:spPr>
      </p:pic>
      <p:pic>
        <p:nvPicPr>
          <p:cNvPr id="24" name="图片 23"/>
          <p:cNvPicPr>
            <a:picLocks noChangeAspect="1"/>
          </p:cNvPicPr>
          <p:nvPr/>
        </p:nvPicPr>
        <p:blipFill>
          <a:blip r:embed="rId6" cstate="screen"/>
          <a:stretch>
            <a:fillRect/>
          </a:stretch>
        </p:blipFill>
        <p:spPr>
          <a:xfrm flipH="1">
            <a:off x="-24497" y="4632413"/>
            <a:ext cx="3619502" cy="1299573"/>
          </a:xfrm>
          <a:prstGeom prst="rect">
            <a:avLst/>
          </a:prstGeom>
        </p:spPr>
      </p:pic>
      <p:pic>
        <p:nvPicPr>
          <p:cNvPr id="25" name="图片 24"/>
          <p:cNvPicPr>
            <a:picLocks noChangeAspect="1"/>
          </p:cNvPicPr>
          <p:nvPr/>
        </p:nvPicPr>
        <p:blipFill>
          <a:blip r:embed="rId7" cstate="print"/>
          <a:stretch>
            <a:fillRect/>
          </a:stretch>
        </p:blipFill>
        <p:spPr>
          <a:xfrm>
            <a:off x="7183146" y="4215823"/>
            <a:ext cx="2867449" cy="1548191"/>
          </a:xfrm>
          <a:prstGeom prst="rect">
            <a:avLst/>
          </a:prstGeom>
        </p:spPr>
      </p:pic>
      <p:pic>
        <p:nvPicPr>
          <p:cNvPr id="26" name="Picture 3"/>
          <p:cNvPicPr>
            <a:picLocks noChangeAspect="1" noChangeArrowheads="1"/>
          </p:cNvPicPr>
          <p:nvPr/>
        </p:nvPicPr>
        <p:blipFill rotWithShape="1">
          <a:blip r:embed="rId8" cstate="print"/>
          <a:srcRect r="-2"/>
          <a:stretch>
            <a:fillRect/>
          </a:stretch>
        </p:blipFill>
        <p:spPr bwMode="auto">
          <a:xfrm flipH="1">
            <a:off x="8143360" y="0"/>
            <a:ext cx="2016640" cy="199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4"/>
          <p:cNvGrpSpPr>
            <a:grpSpLocks noChangeAspect="1"/>
          </p:cNvGrpSpPr>
          <p:nvPr/>
        </p:nvGrpSpPr>
        <p:grpSpPr bwMode="auto">
          <a:xfrm flipH="1">
            <a:off x="5525782" y="1490668"/>
            <a:ext cx="768902" cy="267538"/>
            <a:chOff x="3092" y="656"/>
            <a:chExt cx="1802" cy="627"/>
          </a:xfrm>
          <a:solidFill>
            <a:schemeClr val="accent1"/>
          </a:solidFill>
        </p:grpSpPr>
        <p:sp>
          <p:nvSpPr>
            <p:cNvPr id="7" name="Freeform 5"/>
            <p:cNvSpPr/>
            <p:nvPr/>
          </p:nvSpPr>
          <p:spPr bwMode="auto">
            <a:xfrm>
              <a:off x="3802" y="94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w="9525">
              <a:solidFill>
                <a:schemeClr val="accent1"/>
              </a:solidFill>
              <a:round/>
            </a:ln>
          </p:spPr>
          <p:txBody>
            <a:bodyPr vert="horz" wrap="square" lIns="76199" tIns="38099" rIns="76199" bIns="38099" numCol="1" anchor="t" anchorCtr="0" compatLnSpc="1"/>
            <a:lstStyle/>
            <a:p>
              <a:endParaRPr lang="zh-CN" altLang="en-US" sz="1665">
                <a:blipFill dpi="0" rotWithShape="1">
                  <a:blip r:embed="rId9">
                    <a:extLst>
                      <a:ext uri="{28A0092B-C50C-407E-A947-70E740481C1C}">
                        <a14:useLocalDpi xmlns:a14="http://schemas.microsoft.com/office/drawing/2010/main" val="0"/>
                      </a:ext>
                    </a:extLst>
                  </a:blip>
                  <a:srcRect/>
                  <a:stretch>
                    <a:fillRect/>
                  </a:stretch>
                </a:blipFill>
              </a:endParaRPr>
            </a:p>
          </p:txBody>
        </p:sp>
        <p:sp>
          <p:nvSpPr>
            <p:cNvPr id="8" name="Freeform 6"/>
            <p:cNvSpPr>
              <a:spLocks noEditPoints="1"/>
            </p:cNvSpPr>
            <p:nvPr/>
          </p:nvSpPr>
          <p:spPr bwMode="auto">
            <a:xfrm>
              <a:off x="3404" y="656"/>
              <a:ext cx="1490" cy="525"/>
            </a:xfrm>
            <a:custGeom>
              <a:avLst/>
              <a:gdLst>
                <a:gd name="T0" fmla="*/ 241 w 382"/>
                <a:gd name="T1" fmla="*/ 91 h 133"/>
                <a:gd name="T2" fmla="*/ 193 w 382"/>
                <a:gd name="T3" fmla="*/ 50 h 133"/>
                <a:gd name="T4" fmla="*/ 215 w 382"/>
                <a:gd name="T5" fmla="*/ 70 h 133"/>
                <a:gd name="T6" fmla="*/ 229 w 382"/>
                <a:gd name="T7" fmla="*/ 42 h 133"/>
                <a:gd name="T8" fmla="*/ 219 w 382"/>
                <a:gd name="T9" fmla="*/ 23 h 133"/>
                <a:gd name="T10" fmla="*/ 172 w 382"/>
                <a:gd name="T11" fmla="*/ 18 h 133"/>
                <a:gd name="T12" fmla="*/ 130 w 382"/>
                <a:gd name="T13" fmla="*/ 32 h 133"/>
                <a:gd name="T14" fmla="*/ 143 w 382"/>
                <a:gd name="T15" fmla="*/ 22 h 133"/>
                <a:gd name="T16" fmla="*/ 103 w 382"/>
                <a:gd name="T17" fmla="*/ 18 h 133"/>
                <a:gd name="T18" fmla="*/ 72 w 382"/>
                <a:gd name="T19" fmla="*/ 18 h 133"/>
                <a:gd name="T20" fmla="*/ 46 w 382"/>
                <a:gd name="T21" fmla="*/ 35 h 133"/>
                <a:gd name="T22" fmla="*/ 15 w 382"/>
                <a:gd name="T23" fmla="*/ 68 h 133"/>
                <a:gd name="T24" fmla="*/ 14 w 382"/>
                <a:gd name="T25" fmla="*/ 108 h 133"/>
                <a:gd name="T26" fmla="*/ 57 w 382"/>
                <a:gd name="T27" fmla="*/ 121 h 133"/>
                <a:gd name="T28" fmla="*/ 140 w 382"/>
                <a:gd name="T29" fmla="*/ 123 h 133"/>
                <a:gd name="T30" fmla="*/ 168 w 382"/>
                <a:gd name="T31" fmla="*/ 119 h 133"/>
                <a:gd name="T32" fmla="*/ 75 w 382"/>
                <a:gd name="T33" fmla="*/ 122 h 133"/>
                <a:gd name="T34" fmla="*/ 51 w 382"/>
                <a:gd name="T35" fmla="*/ 117 h 133"/>
                <a:gd name="T36" fmla="*/ 23 w 382"/>
                <a:gd name="T37" fmla="*/ 124 h 133"/>
                <a:gd name="T38" fmla="*/ 4 w 382"/>
                <a:gd name="T39" fmla="*/ 96 h 133"/>
                <a:gd name="T40" fmla="*/ 19 w 382"/>
                <a:gd name="T41" fmla="*/ 59 h 133"/>
                <a:gd name="T42" fmla="*/ 35 w 382"/>
                <a:gd name="T43" fmla="*/ 36 h 133"/>
                <a:gd name="T44" fmla="*/ 69 w 382"/>
                <a:gd name="T45" fmla="*/ 18 h 133"/>
                <a:gd name="T46" fmla="*/ 95 w 382"/>
                <a:gd name="T47" fmla="*/ 19 h 133"/>
                <a:gd name="T48" fmla="*/ 141 w 382"/>
                <a:gd name="T49" fmla="*/ 16 h 133"/>
                <a:gd name="T50" fmla="*/ 119 w 382"/>
                <a:gd name="T51" fmla="*/ 24 h 133"/>
                <a:gd name="T52" fmla="*/ 158 w 382"/>
                <a:gd name="T53" fmla="*/ 15 h 133"/>
                <a:gd name="T54" fmla="*/ 166 w 382"/>
                <a:gd name="T55" fmla="*/ 36 h 133"/>
                <a:gd name="T56" fmla="*/ 158 w 382"/>
                <a:gd name="T57" fmla="*/ 48 h 133"/>
                <a:gd name="T58" fmla="*/ 158 w 382"/>
                <a:gd name="T59" fmla="*/ 67 h 133"/>
                <a:gd name="T60" fmla="*/ 142 w 382"/>
                <a:gd name="T61" fmla="*/ 77 h 133"/>
                <a:gd name="T62" fmla="*/ 123 w 382"/>
                <a:gd name="T63" fmla="*/ 37 h 133"/>
                <a:gd name="T64" fmla="*/ 123 w 382"/>
                <a:gd name="T65" fmla="*/ 61 h 133"/>
                <a:gd name="T66" fmla="*/ 102 w 382"/>
                <a:gd name="T67" fmla="*/ 72 h 133"/>
                <a:gd name="T68" fmla="*/ 79 w 382"/>
                <a:gd name="T69" fmla="*/ 69 h 133"/>
                <a:gd name="T70" fmla="*/ 49 w 382"/>
                <a:gd name="T71" fmla="*/ 90 h 133"/>
                <a:gd name="T72" fmla="*/ 128 w 382"/>
                <a:gd name="T73" fmla="*/ 117 h 133"/>
                <a:gd name="T74" fmla="*/ 127 w 382"/>
                <a:gd name="T75" fmla="*/ 114 h 133"/>
                <a:gd name="T76" fmla="*/ 50 w 382"/>
                <a:gd name="T77" fmla="*/ 67 h 133"/>
                <a:gd name="T78" fmla="*/ 74 w 382"/>
                <a:gd name="T79" fmla="*/ 70 h 133"/>
                <a:gd name="T80" fmla="*/ 102 w 382"/>
                <a:gd name="T81" fmla="*/ 74 h 133"/>
                <a:gd name="T82" fmla="*/ 125 w 382"/>
                <a:gd name="T83" fmla="*/ 59 h 133"/>
                <a:gd name="T84" fmla="*/ 123 w 382"/>
                <a:gd name="T85" fmla="*/ 40 h 133"/>
                <a:gd name="T86" fmla="*/ 159 w 382"/>
                <a:gd name="T87" fmla="*/ 77 h 133"/>
                <a:gd name="T88" fmla="*/ 200 w 382"/>
                <a:gd name="T89" fmla="*/ 103 h 133"/>
                <a:gd name="T90" fmla="*/ 230 w 382"/>
                <a:gd name="T91" fmla="*/ 104 h 133"/>
                <a:gd name="T92" fmla="*/ 259 w 382"/>
                <a:gd name="T93" fmla="*/ 106 h 133"/>
                <a:gd name="T94" fmla="*/ 382 w 382"/>
                <a:gd name="T95" fmla="*/ 97 h 133"/>
                <a:gd name="T96" fmla="*/ 315 w 382"/>
                <a:gd name="T97" fmla="*/ 97 h 133"/>
                <a:gd name="T98" fmla="*/ 244 w 382"/>
                <a:gd name="T99" fmla="*/ 113 h 133"/>
                <a:gd name="T100" fmla="*/ 219 w 382"/>
                <a:gd name="T101" fmla="*/ 109 h 133"/>
                <a:gd name="T102" fmla="*/ 189 w 382"/>
                <a:gd name="T103" fmla="*/ 92 h 133"/>
                <a:gd name="T104" fmla="*/ 161 w 382"/>
                <a:gd name="T105" fmla="*/ 66 h 133"/>
                <a:gd name="T106" fmla="*/ 156 w 382"/>
                <a:gd name="T107" fmla="*/ 41 h 133"/>
                <a:gd name="T108" fmla="*/ 174 w 382"/>
                <a:gd name="T109" fmla="*/ 31 h 133"/>
                <a:gd name="T110" fmla="*/ 211 w 382"/>
                <a:gd name="T111" fmla="*/ 26 h 133"/>
                <a:gd name="T112" fmla="*/ 220 w 382"/>
                <a:gd name="T113" fmla="*/ 43 h 133"/>
                <a:gd name="T114" fmla="*/ 226 w 382"/>
                <a:gd name="T115" fmla="*/ 64 h 133"/>
                <a:gd name="T116" fmla="*/ 194 w 382"/>
                <a:gd name="T117" fmla="*/ 58 h 133"/>
                <a:gd name="T118" fmla="*/ 200 w 382"/>
                <a:gd name="T119" fmla="*/ 86 h 133"/>
                <a:gd name="T120" fmla="*/ 359 w 382"/>
                <a:gd name="T121" fmla="*/ 9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2" h="133">
                  <a:moveTo>
                    <a:pt x="331" y="89"/>
                  </a:moveTo>
                  <a:cubicBezTo>
                    <a:pt x="322" y="89"/>
                    <a:pt x="313" y="89"/>
                    <a:pt x="304" y="90"/>
                  </a:cubicBezTo>
                  <a:cubicBezTo>
                    <a:pt x="300" y="90"/>
                    <a:pt x="296" y="90"/>
                    <a:pt x="292" y="90"/>
                  </a:cubicBezTo>
                  <a:cubicBezTo>
                    <a:pt x="281" y="91"/>
                    <a:pt x="270" y="92"/>
                    <a:pt x="259" y="92"/>
                  </a:cubicBezTo>
                  <a:cubicBezTo>
                    <a:pt x="253" y="92"/>
                    <a:pt x="247" y="91"/>
                    <a:pt x="241" y="91"/>
                  </a:cubicBezTo>
                  <a:cubicBezTo>
                    <a:pt x="224" y="89"/>
                    <a:pt x="212" y="87"/>
                    <a:pt x="201" y="83"/>
                  </a:cubicBezTo>
                  <a:cubicBezTo>
                    <a:pt x="191" y="79"/>
                    <a:pt x="179" y="74"/>
                    <a:pt x="177" y="64"/>
                  </a:cubicBezTo>
                  <a:cubicBezTo>
                    <a:pt x="176" y="59"/>
                    <a:pt x="178" y="53"/>
                    <a:pt x="183" y="50"/>
                  </a:cubicBezTo>
                  <a:cubicBezTo>
                    <a:pt x="185" y="49"/>
                    <a:pt x="189" y="47"/>
                    <a:pt x="191" y="48"/>
                  </a:cubicBezTo>
                  <a:cubicBezTo>
                    <a:pt x="192" y="48"/>
                    <a:pt x="193" y="49"/>
                    <a:pt x="193" y="50"/>
                  </a:cubicBezTo>
                  <a:cubicBezTo>
                    <a:pt x="194" y="52"/>
                    <a:pt x="193" y="55"/>
                    <a:pt x="192" y="57"/>
                  </a:cubicBezTo>
                  <a:cubicBezTo>
                    <a:pt x="191" y="59"/>
                    <a:pt x="191" y="61"/>
                    <a:pt x="191" y="62"/>
                  </a:cubicBezTo>
                  <a:cubicBezTo>
                    <a:pt x="190" y="67"/>
                    <a:pt x="192" y="71"/>
                    <a:pt x="195" y="74"/>
                  </a:cubicBezTo>
                  <a:cubicBezTo>
                    <a:pt x="198" y="77"/>
                    <a:pt x="202" y="78"/>
                    <a:pt x="207" y="77"/>
                  </a:cubicBezTo>
                  <a:cubicBezTo>
                    <a:pt x="211" y="76"/>
                    <a:pt x="215" y="73"/>
                    <a:pt x="215" y="70"/>
                  </a:cubicBezTo>
                  <a:cubicBezTo>
                    <a:pt x="216" y="65"/>
                    <a:pt x="220" y="65"/>
                    <a:pt x="226" y="66"/>
                  </a:cubicBezTo>
                  <a:cubicBezTo>
                    <a:pt x="230" y="67"/>
                    <a:pt x="235" y="67"/>
                    <a:pt x="238" y="65"/>
                  </a:cubicBezTo>
                  <a:cubicBezTo>
                    <a:pt x="242" y="61"/>
                    <a:pt x="244" y="56"/>
                    <a:pt x="243" y="52"/>
                  </a:cubicBezTo>
                  <a:cubicBezTo>
                    <a:pt x="242" y="47"/>
                    <a:pt x="238" y="44"/>
                    <a:pt x="234" y="43"/>
                  </a:cubicBezTo>
                  <a:cubicBezTo>
                    <a:pt x="233" y="42"/>
                    <a:pt x="231" y="42"/>
                    <a:pt x="229" y="42"/>
                  </a:cubicBezTo>
                  <a:cubicBezTo>
                    <a:pt x="227" y="42"/>
                    <a:pt x="223" y="43"/>
                    <a:pt x="222" y="42"/>
                  </a:cubicBezTo>
                  <a:cubicBezTo>
                    <a:pt x="221" y="41"/>
                    <a:pt x="222" y="39"/>
                    <a:pt x="223" y="37"/>
                  </a:cubicBezTo>
                  <a:cubicBezTo>
                    <a:pt x="224" y="34"/>
                    <a:pt x="224" y="34"/>
                    <a:pt x="224" y="34"/>
                  </a:cubicBezTo>
                  <a:cubicBezTo>
                    <a:pt x="225" y="31"/>
                    <a:pt x="225" y="29"/>
                    <a:pt x="224" y="27"/>
                  </a:cubicBezTo>
                  <a:cubicBezTo>
                    <a:pt x="223" y="25"/>
                    <a:pt x="222" y="24"/>
                    <a:pt x="219" y="23"/>
                  </a:cubicBezTo>
                  <a:cubicBezTo>
                    <a:pt x="216" y="22"/>
                    <a:pt x="213" y="23"/>
                    <a:pt x="211" y="24"/>
                  </a:cubicBezTo>
                  <a:cubicBezTo>
                    <a:pt x="207" y="24"/>
                    <a:pt x="204" y="25"/>
                    <a:pt x="201" y="22"/>
                  </a:cubicBezTo>
                  <a:cubicBezTo>
                    <a:pt x="200" y="21"/>
                    <a:pt x="199" y="20"/>
                    <a:pt x="198" y="19"/>
                  </a:cubicBezTo>
                  <a:cubicBezTo>
                    <a:pt x="196" y="15"/>
                    <a:pt x="193" y="12"/>
                    <a:pt x="188" y="11"/>
                  </a:cubicBezTo>
                  <a:cubicBezTo>
                    <a:pt x="181" y="11"/>
                    <a:pt x="176" y="14"/>
                    <a:pt x="172" y="18"/>
                  </a:cubicBezTo>
                  <a:cubicBezTo>
                    <a:pt x="168" y="14"/>
                    <a:pt x="162" y="12"/>
                    <a:pt x="158" y="12"/>
                  </a:cubicBezTo>
                  <a:cubicBezTo>
                    <a:pt x="155" y="13"/>
                    <a:pt x="152" y="14"/>
                    <a:pt x="150" y="16"/>
                  </a:cubicBezTo>
                  <a:cubicBezTo>
                    <a:pt x="148" y="19"/>
                    <a:pt x="147" y="21"/>
                    <a:pt x="146" y="24"/>
                  </a:cubicBezTo>
                  <a:cubicBezTo>
                    <a:pt x="145" y="26"/>
                    <a:pt x="144" y="29"/>
                    <a:pt x="142" y="31"/>
                  </a:cubicBezTo>
                  <a:cubicBezTo>
                    <a:pt x="140" y="33"/>
                    <a:pt x="136" y="34"/>
                    <a:pt x="130" y="32"/>
                  </a:cubicBezTo>
                  <a:cubicBezTo>
                    <a:pt x="127" y="31"/>
                    <a:pt x="121" y="28"/>
                    <a:pt x="121" y="24"/>
                  </a:cubicBezTo>
                  <a:cubicBezTo>
                    <a:pt x="121" y="22"/>
                    <a:pt x="123" y="20"/>
                    <a:pt x="124" y="20"/>
                  </a:cubicBezTo>
                  <a:cubicBezTo>
                    <a:pt x="125" y="20"/>
                    <a:pt x="125" y="20"/>
                    <a:pt x="125" y="21"/>
                  </a:cubicBezTo>
                  <a:cubicBezTo>
                    <a:pt x="126" y="23"/>
                    <a:pt x="128" y="28"/>
                    <a:pt x="134" y="29"/>
                  </a:cubicBezTo>
                  <a:cubicBezTo>
                    <a:pt x="138" y="30"/>
                    <a:pt x="142" y="27"/>
                    <a:pt x="143" y="22"/>
                  </a:cubicBezTo>
                  <a:cubicBezTo>
                    <a:pt x="143" y="20"/>
                    <a:pt x="144" y="17"/>
                    <a:pt x="143" y="15"/>
                  </a:cubicBezTo>
                  <a:cubicBezTo>
                    <a:pt x="141" y="8"/>
                    <a:pt x="132" y="0"/>
                    <a:pt x="125" y="0"/>
                  </a:cubicBezTo>
                  <a:cubicBezTo>
                    <a:pt x="119" y="0"/>
                    <a:pt x="113" y="1"/>
                    <a:pt x="110" y="7"/>
                  </a:cubicBezTo>
                  <a:cubicBezTo>
                    <a:pt x="109" y="10"/>
                    <a:pt x="109" y="10"/>
                    <a:pt x="109" y="10"/>
                  </a:cubicBezTo>
                  <a:cubicBezTo>
                    <a:pt x="108" y="13"/>
                    <a:pt x="106" y="17"/>
                    <a:pt x="103" y="18"/>
                  </a:cubicBezTo>
                  <a:cubicBezTo>
                    <a:pt x="101" y="18"/>
                    <a:pt x="99" y="17"/>
                    <a:pt x="96" y="16"/>
                  </a:cubicBezTo>
                  <a:cubicBezTo>
                    <a:pt x="93" y="15"/>
                    <a:pt x="90" y="14"/>
                    <a:pt x="87" y="15"/>
                  </a:cubicBezTo>
                  <a:cubicBezTo>
                    <a:pt x="85" y="15"/>
                    <a:pt x="83" y="17"/>
                    <a:pt x="81" y="18"/>
                  </a:cubicBezTo>
                  <a:cubicBezTo>
                    <a:pt x="79" y="20"/>
                    <a:pt x="76" y="22"/>
                    <a:pt x="74" y="21"/>
                  </a:cubicBezTo>
                  <a:cubicBezTo>
                    <a:pt x="73" y="21"/>
                    <a:pt x="72" y="19"/>
                    <a:pt x="72" y="18"/>
                  </a:cubicBezTo>
                  <a:cubicBezTo>
                    <a:pt x="71" y="17"/>
                    <a:pt x="71" y="17"/>
                    <a:pt x="71" y="17"/>
                  </a:cubicBezTo>
                  <a:cubicBezTo>
                    <a:pt x="68" y="11"/>
                    <a:pt x="61" y="7"/>
                    <a:pt x="54" y="9"/>
                  </a:cubicBezTo>
                  <a:cubicBezTo>
                    <a:pt x="50" y="11"/>
                    <a:pt x="48" y="15"/>
                    <a:pt x="47" y="22"/>
                  </a:cubicBezTo>
                  <a:cubicBezTo>
                    <a:pt x="47" y="23"/>
                    <a:pt x="48" y="24"/>
                    <a:pt x="48" y="26"/>
                  </a:cubicBezTo>
                  <a:cubicBezTo>
                    <a:pt x="48" y="29"/>
                    <a:pt x="49" y="33"/>
                    <a:pt x="46" y="35"/>
                  </a:cubicBezTo>
                  <a:cubicBezTo>
                    <a:pt x="44" y="37"/>
                    <a:pt x="40" y="35"/>
                    <a:pt x="36" y="33"/>
                  </a:cubicBezTo>
                  <a:cubicBezTo>
                    <a:pt x="33" y="32"/>
                    <a:pt x="33" y="32"/>
                    <a:pt x="33" y="32"/>
                  </a:cubicBezTo>
                  <a:cubicBezTo>
                    <a:pt x="25" y="29"/>
                    <a:pt x="19" y="31"/>
                    <a:pt x="15" y="36"/>
                  </a:cubicBezTo>
                  <a:cubicBezTo>
                    <a:pt x="12" y="42"/>
                    <a:pt x="12" y="52"/>
                    <a:pt x="17" y="57"/>
                  </a:cubicBezTo>
                  <a:cubicBezTo>
                    <a:pt x="14" y="60"/>
                    <a:pt x="14" y="63"/>
                    <a:pt x="15" y="68"/>
                  </a:cubicBezTo>
                  <a:cubicBezTo>
                    <a:pt x="15" y="70"/>
                    <a:pt x="15" y="72"/>
                    <a:pt x="14" y="74"/>
                  </a:cubicBezTo>
                  <a:cubicBezTo>
                    <a:pt x="13" y="75"/>
                    <a:pt x="12" y="76"/>
                    <a:pt x="10" y="77"/>
                  </a:cubicBezTo>
                  <a:cubicBezTo>
                    <a:pt x="9" y="77"/>
                    <a:pt x="7" y="78"/>
                    <a:pt x="6" y="79"/>
                  </a:cubicBezTo>
                  <a:cubicBezTo>
                    <a:pt x="1" y="83"/>
                    <a:pt x="0" y="91"/>
                    <a:pt x="2" y="97"/>
                  </a:cubicBezTo>
                  <a:cubicBezTo>
                    <a:pt x="4" y="102"/>
                    <a:pt x="8" y="106"/>
                    <a:pt x="14" y="108"/>
                  </a:cubicBezTo>
                  <a:cubicBezTo>
                    <a:pt x="15" y="108"/>
                    <a:pt x="17" y="109"/>
                    <a:pt x="19" y="109"/>
                  </a:cubicBezTo>
                  <a:cubicBezTo>
                    <a:pt x="17" y="115"/>
                    <a:pt x="18" y="121"/>
                    <a:pt x="20" y="125"/>
                  </a:cubicBezTo>
                  <a:cubicBezTo>
                    <a:pt x="24" y="131"/>
                    <a:pt x="31" y="133"/>
                    <a:pt x="38" y="132"/>
                  </a:cubicBezTo>
                  <a:cubicBezTo>
                    <a:pt x="45" y="131"/>
                    <a:pt x="52" y="126"/>
                    <a:pt x="54" y="119"/>
                  </a:cubicBezTo>
                  <a:cubicBezTo>
                    <a:pt x="55" y="119"/>
                    <a:pt x="56" y="120"/>
                    <a:pt x="57" y="121"/>
                  </a:cubicBezTo>
                  <a:cubicBezTo>
                    <a:pt x="61" y="123"/>
                    <a:pt x="65" y="126"/>
                    <a:pt x="72" y="125"/>
                  </a:cubicBezTo>
                  <a:cubicBezTo>
                    <a:pt x="75" y="125"/>
                    <a:pt x="75" y="125"/>
                    <a:pt x="75" y="125"/>
                  </a:cubicBezTo>
                  <a:cubicBezTo>
                    <a:pt x="79" y="124"/>
                    <a:pt x="82" y="124"/>
                    <a:pt x="86" y="125"/>
                  </a:cubicBezTo>
                  <a:cubicBezTo>
                    <a:pt x="102" y="131"/>
                    <a:pt x="118" y="128"/>
                    <a:pt x="133" y="125"/>
                  </a:cubicBezTo>
                  <a:cubicBezTo>
                    <a:pt x="140" y="123"/>
                    <a:pt x="140" y="123"/>
                    <a:pt x="140" y="123"/>
                  </a:cubicBezTo>
                  <a:cubicBezTo>
                    <a:pt x="146" y="122"/>
                    <a:pt x="152" y="121"/>
                    <a:pt x="158" y="120"/>
                  </a:cubicBezTo>
                  <a:cubicBezTo>
                    <a:pt x="160" y="120"/>
                    <a:pt x="162" y="120"/>
                    <a:pt x="163" y="120"/>
                  </a:cubicBezTo>
                  <a:cubicBezTo>
                    <a:pt x="166" y="120"/>
                    <a:pt x="169" y="120"/>
                    <a:pt x="172" y="119"/>
                  </a:cubicBezTo>
                  <a:cubicBezTo>
                    <a:pt x="173" y="119"/>
                    <a:pt x="175" y="120"/>
                    <a:pt x="174" y="119"/>
                  </a:cubicBezTo>
                  <a:cubicBezTo>
                    <a:pt x="173" y="119"/>
                    <a:pt x="168" y="119"/>
                    <a:pt x="168" y="119"/>
                  </a:cubicBezTo>
                  <a:cubicBezTo>
                    <a:pt x="159" y="118"/>
                    <a:pt x="150" y="119"/>
                    <a:pt x="142" y="121"/>
                  </a:cubicBezTo>
                  <a:cubicBezTo>
                    <a:pt x="139" y="121"/>
                    <a:pt x="137" y="122"/>
                    <a:pt x="134" y="122"/>
                  </a:cubicBezTo>
                  <a:cubicBezTo>
                    <a:pt x="122" y="124"/>
                    <a:pt x="110" y="127"/>
                    <a:pt x="97" y="125"/>
                  </a:cubicBezTo>
                  <a:cubicBezTo>
                    <a:pt x="94" y="125"/>
                    <a:pt x="90" y="124"/>
                    <a:pt x="87" y="123"/>
                  </a:cubicBezTo>
                  <a:cubicBezTo>
                    <a:pt x="83" y="121"/>
                    <a:pt x="79" y="122"/>
                    <a:pt x="75" y="122"/>
                  </a:cubicBezTo>
                  <a:cubicBezTo>
                    <a:pt x="71" y="123"/>
                    <a:pt x="71" y="123"/>
                    <a:pt x="71" y="123"/>
                  </a:cubicBezTo>
                  <a:cubicBezTo>
                    <a:pt x="66" y="123"/>
                    <a:pt x="63" y="121"/>
                    <a:pt x="59" y="118"/>
                  </a:cubicBezTo>
                  <a:cubicBezTo>
                    <a:pt x="57" y="117"/>
                    <a:pt x="55" y="116"/>
                    <a:pt x="54" y="115"/>
                  </a:cubicBezTo>
                  <a:cubicBezTo>
                    <a:pt x="53" y="115"/>
                    <a:pt x="52" y="115"/>
                    <a:pt x="52" y="115"/>
                  </a:cubicBezTo>
                  <a:cubicBezTo>
                    <a:pt x="51" y="115"/>
                    <a:pt x="51" y="117"/>
                    <a:pt x="51" y="117"/>
                  </a:cubicBezTo>
                  <a:cubicBezTo>
                    <a:pt x="51" y="118"/>
                    <a:pt x="51" y="119"/>
                    <a:pt x="51" y="119"/>
                  </a:cubicBezTo>
                  <a:cubicBezTo>
                    <a:pt x="50" y="121"/>
                    <a:pt x="50" y="122"/>
                    <a:pt x="49" y="123"/>
                  </a:cubicBezTo>
                  <a:cubicBezTo>
                    <a:pt x="47" y="125"/>
                    <a:pt x="45" y="127"/>
                    <a:pt x="42" y="128"/>
                  </a:cubicBezTo>
                  <a:cubicBezTo>
                    <a:pt x="41" y="129"/>
                    <a:pt x="39" y="129"/>
                    <a:pt x="38" y="129"/>
                  </a:cubicBezTo>
                  <a:cubicBezTo>
                    <a:pt x="31" y="131"/>
                    <a:pt x="26" y="129"/>
                    <a:pt x="23" y="124"/>
                  </a:cubicBezTo>
                  <a:cubicBezTo>
                    <a:pt x="21" y="121"/>
                    <a:pt x="20" y="117"/>
                    <a:pt x="21" y="114"/>
                  </a:cubicBezTo>
                  <a:cubicBezTo>
                    <a:pt x="21" y="112"/>
                    <a:pt x="22" y="110"/>
                    <a:pt x="22" y="108"/>
                  </a:cubicBezTo>
                  <a:cubicBezTo>
                    <a:pt x="22" y="107"/>
                    <a:pt x="21" y="106"/>
                    <a:pt x="19" y="106"/>
                  </a:cubicBezTo>
                  <a:cubicBezTo>
                    <a:pt x="18" y="106"/>
                    <a:pt x="16" y="106"/>
                    <a:pt x="15" y="105"/>
                  </a:cubicBezTo>
                  <a:cubicBezTo>
                    <a:pt x="10" y="104"/>
                    <a:pt x="6" y="100"/>
                    <a:pt x="4" y="96"/>
                  </a:cubicBezTo>
                  <a:cubicBezTo>
                    <a:pt x="3" y="91"/>
                    <a:pt x="4" y="84"/>
                    <a:pt x="8" y="81"/>
                  </a:cubicBezTo>
                  <a:cubicBezTo>
                    <a:pt x="9" y="80"/>
                    <a:pt x="10" y="80"/>
                    <a:pt x="11" y="79"/>
                  </a:cubicBezTo>
                  <a:cubicBezTo>
                    <a:pt x="13" y="78"/>
                    <a:pt x="15" y="77"/>
                    <a:pt x="16" y="76"/>
                  </a:cubicBezTo>
                  <a:cubicBezTo>
                    <a:pt x="18" y="73"/>
                    <a:pt x="18" y="70"/>
                    <a:pt x="17" y="67"/>
                  </a:cubicBezTo>
                  <a:cubicBezTo>
                    <a:pt x="17" y="65"/>
                    <a:pt x="17" y="61"/>
                    <a:pt x="19" y="59"/>
                  </a:cubicBezTo>
                  <a:cubicBezTo>
                    <a:pt x="22" y="57"/>
                    <a:pt x="17" y="54"/>
                    <a:pt x="16" y="52"/>
                  </a:cubicBezTo>
                  <a:cubicBezTo>
                    <a:pt x="15" y="49"/>
                    <a:pt x="15" y="46"/>
                    <a:pt x="16" y="43"/>
                  </a:cubicBezTo>
                  <a:cubicBezTo>
                    <a:pt x="16" y="41"/>
                    <a:pt x="17" y="39"/>
                    <a:pt x="18" y="38"/>
                  </a:cubicBezTo>
                  <a:cubicBezTo>
                    <a:pt x="21" y="33"/>
                    <a:pt x="26" y="32"/>
                    <a:pt x="33" y="35"/>
                  </a:cubicBezTo>
                  <a:cubicBezTo>
                    <a:pt x="35" y="36"/>
                    <a:pt x="35" y="36"/>
                    <a:pt x="35" y="36"/>
                  </a:cubicBezTo>
                  <a:cubicBezTo>
                    <a:pt x="39" y="37"/>
                    <a:pt x="44" y="40"/>
                    <a:pt x="48" y="37"/>
                  </a:cubicBezTo>
                  <a:cubicBezTo>
                    <a:pt x="51" y="34"/>
                    <a:pt x="51" y="29"/>
                    <a:pt x="50" y="25"/>
                  </a:cubicBezTo>
                  <a:cubicBezTo>
                    <a:pt x="50" y="24"/>
                    <a:pt x="50" y="23"/>
                    <a:pt x="50" y="22"/>
                  </a:cubicBezTo>
                  <a:cubicBezTo>
                    <a:pt x="50" y="18"/>
                    <a:pt x="51" y="13"/>
                    <a:pt x="55" y="12"/>
                  </a:cubicBezTo>
                  <a:cubicBezTo>
                    <a:pt x="60" y="10"/>
                    <a:pt x="66" y="14"/>
                    <a:pt x="69" y="18"/>
                  </a:cubicBezTo>
                  <a:cubicBezTo>
                    <a:pt x="69" y="19"/>
                    <a:pt x="69" y="19"/>
                    <a:pt x="69" y="19"/>
                  </a:cubicBezTo>
                  <a:cubicBezTo>
                    <a:pt x="70" y="21"/>
                    <a:pt x="71" y="23"/>
                    <a:pt x="73" y="23"/>
                  </a:cubicBezTo>
                  <a:cubicBezTo>
                    <a:pt x="76" y="25"/>
                    <a:pt x="80" y="22"/>
                    <a:pt x="83" y="20"/>
                  </a:cubicBezTo>
                  <a:cubicBezTo>
                    <a:pt x="85" y="19"/>
                    <a:pt x="86" y="18"/>
                    <a:pt x="88" y="17"/>
                  </a:cubicBezTo>
                  <a:cubicBezTo>
                    <a:pt x="90" y="17"/>
                    <a:pt x="92" y="18"/>
                    <a:pt x="95" y="19"/>
                  </a:cubicBezTo>
                  <a:cubicBezTo>
                    <a:pt x="98" y="20"/>
                    <a:pt x="101" y="21"/>
                    <a:pt x="104" y="20"/>
                  </a:cubicBezTo>
                  <a:cubicBezTo>
                    <a:pt x="108" y="19"/>
                    <a:pt x="110" y="14"/>
                    <a:pt x="111" y="11"/>
                  </a:cubicBezTo>
                  <a:cubicBezTo>
                    <a:pt x="112" y="8"/>
                    <a:pt x="112" y="8"/>
                    <a:pt x="112" y="8"/>
                  </a:cubicBezTo>
                  <a:cubicBezTo>
                    <a:pt x="115" y="4"/>
                    <a:pt x="118" y="2"/>
                    <a:pt x="125" y="2"/>
                  </a:cubicBezTo>
                  <a:cubicBezTo>
                    <a:pt x="131" y="2"/>
                    <a:pt x="139" y="10"/>
                    <a:pt x="141" y="16"/>
                  </a:cubicBezTo>
                  <a:cubicBezTo>
                    <a:pt x="141" y="18"/>
                    <a:pt x="141" y="20"/>
                    <a:pt x="141" y="21"/>
                  </a:cubicBezTo>
                  <a:cubicBezTo>
                    <a:pt x="140" y="24"/>
                    <a:pt x="137" y="27"/>
                    <a:pt x="134" y="27"/>
                  </a:cubicBezTo>
                  <a:cubicBezTo>
                    <a:pt x="131" y="26"/>
                    <a:pt x="129" y="24"/>
                    <a:pt x="128" y="20"/>
                  </a:cubicBezTo>
                  <a:cubicBezTo>
                    <a:pt x="127" y="17"/>
                    <a:pt x="125" y="17"/>
                    <a:pt x="124" y="17"/>
                  </a:cubicBezTo>
                  <a:cubicBezTo>
                    <a:pt x="121" y="17"/>
                    <a:pt x="119" y="21"/>
                    <a:pt x="119" y="24"/>
                  </a:cubicBezTo>
                  <a:cubicBezTo>
                    <a:pt x="118" y="29"/>
                    <a:pt x="124" y="33"/>
                    <a:pt x="130" y="34"/>
                  </a:cubicBezTo>
                  <a:cubicBezTo>
                    <a:pt x="136" y="36"/>
                    <a:pt x="141" y="36"/>
                    <a:pt x="144" y="33"/>
                  </a:cubicBezTo>
                  <a:cubicBezTo>
                    <a:pt x="147" y="30"/>
                    <a:pt x="148" y="27"/>
                    <a:pt x="149" y="25"/>
                  </a:cubicBezTo>
                  <a:cubicBezTo>
                    <a:pt x="149" y="22"/>
                    <a:pt x="150" y="20"/>
                    <a:pt x="152" y="18"/>
                  </a:cubicBezTo>
                  <a:cubicBezTo>
                    <a:pt x="153" y="16"/>
                    <a:pt x="156" y="15"/>
                    <a:pt x="158" y="15"/>
                  </a:cubicBezTo>
                  <a:cubicBezTo>
                    <a:pt x="162" y="15"/>
                    <a:pt x="167" y="17"/>
                    <a:pt x="170" y="20"/>
                  </a:cubicBezTo>
                  <a:cubicBezTo>
                    <a:pt x="170" y="20"/>
                    <a:pt x="171" y="20"/>
                    <a:pt x="171" y="20"/>
                  </a:cubicBezTo>
                  <a:cubicBezTo>
                    <a:pt x="171" y="21"/>
                    <a:pt x="171" y="21"/>
                    <a:pt x="172" y="22"/>
                  </a:cubicBezTo>
                  <a:cubicBezTo>
                    <a:pt x="173" y="25"/>
                    <a:pt x="172" y="28"/>
                    <a:pt x="172" y="30"/>
                  </a:cubicBezTo>
                  <a:cubicBezTo>
                    <a:pt x="170" y="36"/>
                    <a:pt x="168" y="37"/>
                    <a:pt x="166" y="36"/>
                  </a:cubicBezTo>
                  <a:cubicBezTo>
                    <a:pt x="165" y="36"/>
                    <a:pt x="164" y="36"/>
                    <a:pt x="163" y="35"/>
                  </a:cubicBezTo>
                  <a:cubicBezTo>
                    <a:pt x="161" y="34"/>
                    <a:pt x="158" y="33"/>
                    <a:pt x="156" y="34"/>
                  </a:cubicBezTo>
                  <a:cubicBezTo>
                    <a:pt x="155" y="35"/>
                    <a:pt x="154" y="35"/>
                    <a:pt x="154" y="37"/>
                  </a:cubicBezTo>
                  <a:cubicBezTo>
                    <a:pt x="153" y="39"/>
                    <a:pt x="153" y="41"/>
                    <a:pt x="154" y="42"/>
                  </a:cubicBezTo>
                  <a:cubicBezTo>
                    <a:pt x="155" y="44"/>
                    <a:pt x="156" y="46"/>
                    <a:pt x="158" y="48"/>
                  </a:cubicBezTo>
                  <a:cubicBezTo>
                    <a:pt x="160" y="50"/>
                    <a:pt x="160" y="50"/>
                    <a:pt x="160" y="50"/>
                  </a:cubicBezTo>
                  <a:cubicBezTo>
                    <a:pt x="162" y="51"/>
                    <a:pt x="164" y="54"/>
                    <a:pt x="165" y="56"/>
                  </a:cubicBezTo>
                  <a:cubicBezTo>
                    <a:pt x="165" y="58"/>
                    <a:pt x="163" y="59"/>
                    <a:pt x="162" y="61"/>
                  </a:cubicBezTo>
                  <a:cubicBezTo>
                    <a:pt x="160" y="62"/>
                    <a:pt x="159" y="63"/>
                    <a:pt x="158" y="65"/>
                  </a:cubicBezTo>
                  <a:cubicBezTo>
                    <a:pt x="158" y="66"/>
                    <a:pt x="158" y="67"/>
                    <a:pt x="158" y="67"/>
                  </a:cubicBezTo>
                  <a:cubicBezTo>
                    <a:pt x="158" y="68"/>
                    <a:pt x="158" y="69"/>
                    <a:pt x="158" y="70"/>
                  </a:cubicBezTo>
                  <a:cubicBezTo>
                    <a:pt x="157" y="74"/>
                    <a:pt x="157" y="74"/>
                    <a:pt x="157" y="74"/>
                  </a:cubicBezTo>
                  <a:cubicBezTo>
                    <a:pt x="157" y="74"/>
                    <a:pt x="157" y="74"/>
                    <a:pt x="157" y="74"/>
                  </a:cubicBezTo>
                  <a:cubicBezTo>
                    <a:pt x="156" y="78"/>
                    <a:pt x="154" y="80"/>
                    <a:pt x="151" y="80"/>
                  </a:cubicBezTo>
                  <a:cubicBezTo>
                    <a:pt x="148" y="80"/>
                    <a:pt x="144" y="79"/>
                    <a:pt x="142" y="77"/>
                  </a:cubicBezTo>
                  <a:cubicBezTo>
                    <a:pt x="141" y="76"/>
                    <a:pt x="139" y="74"/>
                    <a:pt x="139" y="71"/>
                  </a:cubicBezTo>
                  <a:cubicBezTo>
                    <a:pt x="139" y="68"/>
                    <a:pt x="140" y="65"/>
                    <a:pt x="142" y="63"/>
                  </a:cubicBezTo>
                  <a:cubicBezTo>
                    <a:pt x="142" y="62"/>
                    <a:pt x="143" y="61"/>
                    <a:pt x="145" y="61"/>
                  </a:cubicBezTo>
                  <a:cubicBezTo>
                    <a:pt x="147" y="60"/>
                    <a:pt x="148" y="60"/>
                    <a:pt x="147" y="57"/>
                  </a:cubicBezTo>
                  <a:cubicBezTo>
                    <a:pt x="146" y="46"/>
                    <a:pt x="137" y="39"/>
                    <a:pt x="123" y="37"/>
                  </a:cubicBezTo>
                  <a:cubicBezTo>
                    <a:pt x="115" y="37"/>
                    <a:pt x="108" y="39"/>
                    <a:pt x="103" y="44"/>
                  </a:cubicBezTo>
                  <a:cubicBezTo>
                    <a:pt x="101" y="47"/>
                    <a:pt x="100" y="49"/>
                    <a:pt x="100" y="51"/>
                  </a:cubicBezTo>
                  <a:cubicBezTo>
                    <a:pt x="100" y="53"/>
                    <a:pt x="102" y="55"/>
                    <a:pt x="104" y="56"/>
                  </a:cubicBezTo>
                  <a:cubicBezTo>
                    <a:pt x="107" y="57"/>
                    <a:pt x="110" y="57"/>
                    <a:pt x="113" y="58"/>
                  </a:cubicBezTo>
                  <a:cubicBezTo>
                    <a:pt x="117" y="58"/>
                    <a:pt x="121" y="59"/>
                    <a:pt x="123" y="61"/>
                  </a:cubicBezTo>
                  <a:cubicBezTo>
                    <a:pt x="125" y="62"/>
                    <a:pt x="126" y="64"/>
                    <a:pt x="126" y="66"/>
                  </a:cubicBezTo>
                  <a:cubicBezTo>
                    <a:pt x="125" y="69"/>
                    <a:pt x="123" y="72"/>
                    <a:pt x="120" y="73"/>
                  </a:cubicBezTo>
                  <a:cubicBezTo>
                    <a:pt x="118" y="75"/>
                    <a:pt x="115" y="75"/>
                    <a:pt x="112" y="74"/>
                  </a:cubicBezTo>
                  <a:cubicBezTo>
                    <a:pt x="109" y="73"/>
                    <a:pt x="109" y="73"/>
                    <a:pt x="109" y="73"/>
                  </a:cubicBezTo>
                  <a:cubicBezTo>
                    <a:pt x="107" y="72"/>
                    <a:pt x="104" y="71"/>
                    <a:pt x="102" y="72"/>
                  </a:cubicBezTo>
                  <a:cubicBezTo>
                    <a:pt x="96" y="72"/>
                    <a:pt x="95" y="76"/>
                    <a:pt x="94" y="79"/>
                  </a:cubicBezTo>
                  <a:cubicBezTo>
                    <a:pt x="93" y="81"/>
                    <a:pt x="93" y="83"/>
                    <a:pt x="91" y="84"/>
                  </a:cubicBezTo>
                  <a:cubicBezTo>
                    <a:pt x="88" y="88"/>
                    <a:pt x="81" y="89"/>
                    <a:pt x="77" y="86"/>
                  </a:cubicBezTo>
                  <a:cubicBezTo>
                    <a:pt x="72" y="82"/>
                    <a:pt x="73" y="76"/>
                    <a:pt x="77" y="72"/>
                  </a:cubicBezTo>
                  <a:cubicBezTo>
                    <a:pt x="79" y="69"/>
                    <a:pt x="79" y="69"/>
                    <a:pt x="79" y="69"/>
                  </a:cubicBezTo>
                  <a:cubicBezTo>
                    <a:pt x="82" y="66"/>
                    <a:pt x="85" y="63"/>
                    <a:pt x="85" y="59"/>
                  </a:cubicBezTo>
                  <a:cubicBezTo>
                    <a:pt x="85" y="57"/>
                    <a:pt x="84" y="56"/>
                    <a:pt x="82" y="54"/>
                  </a:cubicBezTo>
                  <a:cubicBezTo>
                    <a:pt x="77" y="50"/>
                    <a:pt x="69" y="50"/>
                    <a:pt x="63" y="52"/>
                  </a:cubicBezTo>
                  <a:cubicBezTo>
                    <a:pt x="56" y="54"/>
                    <a:pt x="51" y="59"/>
                    <a:pt x="48" y="66"/>
                  </a:cubicBezTo>
                  <a:cubicBezTo>
                    <a:pt x="45" y="74"/>
                    <a:pt x="45" y="83"/>
                    <a:pt x="49" y="90"/>
                  </a:cubicBezTo>
                  <a:cubicBezTo>
                    <a:pt x="58" y="104"/>
                    <a:pt x="75" y="109"/>
                    <a:pt x="88" y="112"/>
                  </a:cubicBezTo>
                  <a:cubicBezTo>
                    <a:pt x="94" y="113"/>
                    <a:pt x="94" y="113"/>
                    <a:pt x="94" y="113"/>
                  </a:cubicBezTo>
                  <a:cubicBezTo>
                    <a:pt x="100" y="114"/>
                    <a:pt x="100" y="114"/>
                    <a:pt x="100" y="114"/>
                  </a:cubicBezTo>
                  <a:cubicBezTo>
                    <a:pt x="109" y="116"/>
                    <a:pt x="117" y="117"/>
                    <a:pt x="127" y="117"/>
                  </a:cubicBezTo>
                  <a:cubicBezTo>
                    <a:pt x="128" y="117"/>
                    <a:pt x="128" y="117"/>
                    <a:pt x="128" y="117"/>
                  </a:cubicBezTo>
                  <a:cubicBezTo>
                    <a:pt x="144" y="117"/>
                    <a:pt x="162" y="115"/>
                    <a:pt x="178" y="117"/>
                  </a:cubicBezTo>
                  <a:cubicBezTo>
                    <a:pt x="183" y="117"/>
                    <a:pt x="192" y="118"/>
                    <a:pt x="193" y="119"/>
                  </a:cubicBezTo>
                  <a:cubicBezTo>
                    <a:pt x="190" y="117"/>
                    <a:pt x="183" y="116"/>
                    <a:pt x="178" y="116"/>
                  </a:cubicBezTo>
                  <a:cubicBezTo>
                    <a:pt x="161" y="113"/>
                    <a:pt x="144" y="114"/>
                    <a:pt x="128" y="114"/>
                  </a:cubicBezTo>
                  <a:cubicBezTo>
                    <a:pt x="127" y="114"/>
                    <a:pt x="127" y="114"/>
                    <a:pt x="127" y="114"/>
                  </a:cubicBezTo>
                  <a:cubicBezTo>
                    <a:pt x="118" y="114"/>
                    <a:pt x="109" y="114"/>
                    <a:pt x="101" y="112"/>
                  </a:cubicBezTo>
                  <a:cubicBezTo>
                    <a:pt x="95" y="111"/>
                    <a:pt x="95" y="111"/>
                    <a:pt x="95" y="111"/>
                  </a:cubicBezTo>
                  <a:cubicBezTo>
                    <a:pt x="88" y="109"/>
                    <a:pt x="88" y="109"/>
                    <a:pt x="88" y="109"/>
                  </a:cubicBezTo>
                  <a:cubicBezTo>
                    <a:pt x="75" y="106"/>
                    <a:pt x="59" y="102"/>
                    <a:pt x="51" y="88"/>
                  </a:cubicBezTo>
                  <a:cubicBezTo>
                    <a:pt x="48" y="82"/>
                    <a:pt x="48" y="74"/>
                    <a:pt x="50" y="67"/>
                  </a:cubicBezTo>
                  <a:cubicBezTo>
                    <a:pt x="53" y="61"/>
                    <a:pt x="58" y="56"/>
                    <a:pt x="64" y="54"/>
                  </a:cubicBezTo>
                  <a:cubicBezTo>
                    <a:pt x="69" y="52"/>
                    <a:pt x="77" y="53"/>
                    <a:pt x="80" y="56"/>
                  </a:cubicBezTo>
                  <a:cubicBezTo>
                    <a:pt x="82" y="57"/>
                    <a:pt x="82" y="58"/>
                    <a:pt x="82" y="59"/>
                  </a:cubicBezTo>
                  <a:cubicBezTo>
                    <a:pt x="82" y="62"/>
                    <a:pt x="80" y="65"/>
                    <a:pt x="77" y="67"/>
                  </a:cubicBezTo>
                  <a:cubicBezTo>
                    <a:pt x="74" y="70"/>
                    <a:pt x="74" y="70"/>
                    <a:pt x="74" y="70"/>
                  </a:cubicBezTo>
                  <a:cubicBezTo>
                    <a:pt x="71" y="75"/>
                    <a:pt x="69" y="83"/>
                    <a:pt x="75" y="87"/>
                  </a:cubicBezTo>
                  <a:cubicBezTo>
                    <a:pt x="80" y="92"/>
                    <a:pt x="88" y="91"/>
                    <a:pt x="93" y="86"/>
                  </a:cubicBezTo>
                  <a:cubicBezTo>
                    <a:pt x="95" y="84"/>
                    <a:pt x="96" y="82"/>
                    <a:pt x="96" y="80"/>
                  </a:cubicBezTo>
                  <a:cubicBezTo>
                    <a:pt x="97" y="77"/>
                    <a:pt x="98" y="75"/>
                    <a:pt x="102" y="74"/>
                  </a:cubicBezTo>
                  <a:cubicBezTo>
                    <a:pt x="102" y="74"/>
                    <a:pt x="102" y="74"/>
                    <a:pt x="102" y="74"/>
                  </a:cubicBezTo>
                  <a:cubicBezTo>
                    <a:pt x="104" y="74"/>
                    <a:pt x="106" y="75"/>
                    <a:pt x="108" y="76"/>
                  </a:cubicBezTo>
                  <a:cubicBezTo>
                    <a:pt x="111" y="77"/>
                    <a:pt x="111" y="77"/>
                    <a:pt x="111" y="77"/>
                  </a:cubicBezTo>
                  <a:cubicBezTo>
                    <a:pt x="115" y="77"/>
                    <a:pt x="118" y="78"/>
                    <a:pt x="122" y="76"/>
                  </a:cubicBezTo>
                  <a:cubicBezTo>
                    <a:pt x="125" y="73"/>
                    <a:pt x="128" y="70"/>
                    <a:pt x="128" y="66"/>
                  </a:cubicBezTo>
                  <a:cubicBezTo>
                    <a:pt x="128" y="63"/>
                    <a:pt x="127" y="61"/>
                    <a:pt x="125" y="59"/>
                  </a:cubicBezTo>
                  <a:cubicBezTo>
                    <a:pt x="122" y="56"/>
                    <a:pt x="117" y="56"/>
                    <a:pt x="113" y="55"/>
                  </a:cubicBezTo>
                  <a:cubicBezTo>
                    <a:pt x="110" y="55"/>
                    <a:pt x="108" y="55"/>
                    <a:pt x="105" y="53"/>
                  </a:cubicBezTo>
                  <a:cubicBezTo>
                    <a:pt x="104" y="53"/>
                    <a:pt x="103" y="52"/>
                    <a:pt x="103" y="51"/>
                  </a:cubicBezTo>
                  <a:cubicBezTo>
                    <a:pt x="102" y="50"/>
                    <a:pt x="103" y="48"/>
                    <a:pt x="105" y="46"/>
                  </a:cubicBezTo>
                  <a:cubicBezTo>
                    <a:pt x="109" y="41"/>
                    <a:pt x="116" y="39"/>
                    <a:pt x="123" y="40"/>
                  </a:cubicBezTo>
                  <a:cubicBezTo>
                    <a:pt x="136" y="41"/>
                    <a:pt x="144" y="48"/>
                    <a:pt x="145" y="58"/>
                  </a:cubicBezTo>
                  <a:cubicBezTo>
                    <a:pt x="139" y="60"/>
                    <a:pt x="137" y="64"/>
                    <a:pt x="137" y="71"/>
                  </a:cubicBezTo>
                  <a:cubicBezTo>
                    <a:pt x="137" y="74"/>
                    <a:pt x="138" y="77"/>
                    <a:pt x="140" y="79"/>
                  </a:cubicBezTo>
                  <a:cubicBezTo>
                    <a:pt x="143" y="82"/>
                    <a:pt x="147" y="83"/>
                    <a:pt x="151" y="83"/>
                  </a:cubicBezTo>
                  <a:cubicBezTo>
                    <a:pt x="155" y="82"/>
                    <a:pt x="157" y="81"/>
                    <a:pt x="159" y="77"/>
                  </a:cubicBezTo>
                  <a:cubicBezTo>
                    <a:pt x="162" y="82"/>
                    <a:pt x="167" y="86"/>
                    <a:pt x="170" y="87"/>
                  </a:cubicBezTo>
                  <a:cubicBezTo>
                    <a:pt x="174" y="90"/>
                    <a:pt x="178" y="92"/>
                    <a:pt x="184" y="94"/>
                  </a:cubicBezTo>
                  <a:cubicBezTo>
                    <a:pt x="188" y="95"/>
                    <a:pt x="188" y="95"/>
                    <a:pt x="188" y="95"/>
                  </a:cubicBezTo>
                  <a:cubicBezTo>
                    <a:pt x="192" y="95"/>
                    <a:pt x="195" y="96"/>
                    <a:pt x="197" y="98"/>
                  </a:cubicBezTo>
                  <a:cubicBezTo>
                    <a:pt x="199" y="99"/>
                    <a:pt x="199" y="101"/>
                    <a:pt x="200" y="103"/>
                  </a:cubicBezTo>
                  <a:cubicBezTo>
                    <a:pt x="200" y="106"/>
                    <a:pt x="200" y="106"/>
                    <a:pt x="200" y="106"/>
                  </a:cubicBezTo>
                  <a:cubicBezTo>
                    <a:pt x="202" y="109"/>
                    <a:pt x="204" y="112"/>
                    <a:pt x="208" y="113"/>
                  </a:cubicBezTo>
                  <a:cubicBezTo>
                    <a:pt x="212" y="114"/>
                    <a:pt x="217" y="114"/>
                    <a:pt x="220" y="112"/>
                  </a:cubicBezTo>
                  <a:cubicBezTo>
                    <a:pt x="222" y="111"/>
                    <a:pt x="223" y="109"/>
                    <a:pt x="224" y="108"/>
                  </a:cubicBezTo>
                  <a:cubicBezTo>
                    <a:pt x="226" y="106"/>
                    <a:pt x="228" y="104"/>
                    <a:pt x="230" y="104"/>
                  </a:cubicBezTo>
                  <a:cubicBezTo>
                    <a:pt x="232" y="104"/>
                    <a:pt x="234" y="104"/>
                    <a:pt x="236" y="106"/>
                  </a:cubicBezTo>
                  <a:cubicBezTo>
                    <a:pt x="237" y="107"/>
                    <a:pt x="237" y="108"/>
                    <a:pt x="238" y="109"/>
                  </a:cubicBezTo>
                  <a:cubicBezTo>
                    <a:pt x="239" y="111"/>
                    <a:pt x="240" y="114"/>
                    <a:pt x="242" y="115"/>
                  </a:cubicBezTo>
                  <a:cubicBezTo>
                    <a:pt x="245" y="116"/>
                    <a:pt x="247" y="116"/>
                    <a:pt x="249" y="116"/>
                  </a:cubicBezTo>
                  <a:cubicBezTo>
                    <a:pt x="253" y="114"/>
                    <a:pt x="257" y="110"/>
                    <a:pt x="259" y="106"/>
                  </a:cubicBezTo>
                  <a:cubicBezTo>
                    <a:pt x="261" y="101"/>
                    <a:pt x="265" y="100"/>
                    <a:pt x="273" y="101"/>
                  </a:cubicBezTo>
                  <a:cubicBezTo>
                    <a:pt x="278" y="101"/>
                    <a:pt x="283" y="102"/>
                    <a:pt x="289" y="102"/>
                  </a:cubicBezTo>
                  <a:cubicBezTo>
                    <a:pt x="298" y="102"/>
                    <a:pt x="307" y="100"/>
                    <a:pt x="316" y="99"/>
                  </a:cubicBezTo>
                  <a:cubicBezTo>
                    <a:pt x="322" y="98"/>
                    <a:pt x="329" y="97"/>
                    <a:pt x="335" y="97"/>
                  </a:cubicBezTo>
                  <a:cubicBezTo>
                    <a:pt x="351" y="95"/>
                    <a:pt x="366" y="95"/>
                    <a:pt x="382" y="97"/>
                  </a:cubicBezTo>
                  <a:cubicBezTo>
                    <a:pt x="376" y="95"/>
                    <a:pt x="373" y="94"/>
                    <a:pt x="369" y="94"/>
                  </a:cubicBezTo>
                  <a:cubicBezTo>
                    <a:pt x="361" y="92"/>
                    <a:pt x="354" y="91"/>
                    <a:pt x="346" y="90"/>
                  </a:cubicBezTo>
                  <a:cubicBezTo>
                    <a:pt x="341" y="90"/>
                    <a:pt x="336" y="89"/>
                    <a:pt x="331" y="89"/>
                  </a:cubicBezTo>
                  <a:close/>
                  <a:moveTo>
                    <a:pt x="335" y="94"/>
                  </a:moveTo>
                  <a:cubicBezTo>
                    <a:pt x="329" y="94"/>
                    <a:pt x="322" y="96"/>
                    <a:pt x="315" y="97"/>
                  </a:cubicBezTo>
                  <a:cubicBezTo>
                    <a:pt x="307" y="98"/>
                    <a:pt x="298" y="99"/>
                    <a:pt x="289" y="99"/>
                  </a:cubicBezTo>
                  <a:cubicBezTo>
                    <a:pt x="283" y="99"/>
                    <a:pt x="278" y="99"/>
                    <a:pt x="273" y="98"/>
                  </a:cubicBezTo>
                  <a:cubicBezTo>
                    <a:pt x="265" y="97"/>
                    <a:pt x="259" y="99"/>
                    <a:pt x="256" y="105"/>
                  </a:cubicBezTo>
                  <a:cubicBezTo>
                    <a:pt x="255" y="107"/>
                    <a:pt x="252" y="112"/>
                    <a:pt x="248" y="113"/>
                  </a:cubicBezTo>
                  <a:cubicBezTo>
                    <a:pt x="247" y="114"/>
                    <a:pt x="245" y="113"/>
                    <a:pt x="244" y="113"/>
                  </a:cubicBezTo>
                  <a:cubicBezTo>
                    <a:pt x="242" y="112"/>
                    <a:pt x="241" y="110"/>
                    <a:pt x="240" y="108"/>
                  </a:cubicBezTo>
                  <a:cubicBezTo>
                    <a:pt x="240" y="107"/>
                    <a:pt x="239" y="105"/>
                    <a:pt x="238" y="104"/>
                  </a:cubicBezTo>
                  <a:cubicBezTo>
                    <a:pt x="236" y="102"/>
                    <a:pt x="233" y="101"/>
                    <a:pt x="230" y="102"/>
                  </a:cubicBezTo>
                  <a:cubicBezTo>
                    <a:pt x="226" y="102"/>
                    <a:pt x="224" y="104"/>
                    <a:pt x="222" y="106"/>
                  </a:cubicBezTo>
                  <a:cubicBezTo>
                    <a:pt x="221" y="108"/>
                    <a:pt x="220" y="109"/>
                    <a:pt x="219" y="109"/>
                  </a:cubicBezTo>
                  <a:cubicBezTo>
                    <a:pt x="216" y="111"/>
                    <a:pt x="212" y="112"/>
                    <a:pt x="209" y="111"/>
                  </a:cubicBezTo>
                  <a:cubicBezTo>
                    <a:pt x="206" y="110"/>
                    <a:pt x="204" y="108"/>
                    <a:pt x="203" y="105"/>
                  </a:cubicBezTo>
                  <a:cubicBezTo>
                    <a:pt x="202" y="103"/>
                    <a:pt x="202" y="103"/>
                    <a:pt x="202" y="103"/>
                  </a:cubicBezTo>
                  <a:cubicBezTo>
                    <a:pt x="202" y="100"/>
                    <a:pt x="201" y="98"/>
                    <a:pt x="199" y="96"/>
                  </a:cubicBezTo>
                  <a:cubicBezTo>
                    <a:pt x="196" y="93"/>
                    <a:pt x="192" y="93"/>
                    <a:pt x="189" y="92"/>
                  </a:cubicBezTo>
                  <a:cubicBezTo>
                    <a:pt x="185" y="91"/>
                    <a:pt x="185" y="91"/>
                    <a:pt x="185" y="91"/>
                  </a:cubicBezTo>
                  <a:cubicBezTo>
                    <a:pt x="179" y="90"/>
                    <a:pt x="175" y="88"/>
                    <a:pt x="171" y="85"/>
                  </a:cubicBezTo>
                  <a:cubicBezTo>
                    <a:pt x="165" y="81"/>
                    <a:pt x="161" y="77"/>
                    <a:pt x="160" y="74"/>
                  </a:cubicBezTo>
                  <a:cubicBezTo>
                    <a:pt x="160" y="71"/>
                    <a:pt x="160" y="71"/>
                    <a:pt x="160" y="71"/>
                  </a:cubicBezTo>
                  <a:cubicBezTo>
                    <a:pt x="160" y="69"/>
                    <a:pt x="160" y="67"/>
                    <a:pt x="161" y="66"/>
                  </a:cubicBezTo>
                  <a:cubicBezTo>
                    <a:pt x="161" y="65"/>
                    <a:pt x="162" y="63"/>
                    <a:pt x="163" y="62"/>
                  </a:cubicBezTo>
                  <a:cubicBezTo>
                    <a:pt x="165" y="61"/>
                    <a:pt x="167" y="59"/>
                    <a:pt x="167" y="56"/>
                  </a:cubicBezTo>
                  <a:cubicBezTo>
                    <a:pt x="167" y="52"/>
                    <a:pt x="164" y="50"/>
                    <a:pt x="162" y="48"/>
                  </a:cubicBezTo>
                  <a:cubicBezTo>
                    <a:pt x="160" y="46"/>
                    <a:pt x="160" y="46"/>
                    <a:pt x="160" y="46"/>
                  </a:cubicBezTo>
                  <a:cubicBezTo>
                    <a:pt x="159" y="45"/>
                    <a:pt x="157" y="43"/>
                    <a:pt x="156" y="41"/>
                  </a:cubicBezTo>
                  <a:cubicBezTo>
                    <a:pt x="156" y="40"/>
                    <a:pt x="155" y="39"/>
                    <a:pt x="156" y="38"/>
                  </a:cubicBezTo>
                  <a:cubicBezTo>
                    <a:pt x="156" y="37"/>
                    <a:pt x="156" y="37"/>
                    <a:pt x="157" y="37"/>
                  </a:cubicBezTo>
                  <a:cubicBezTo>
                    <a:pt x="158" y="36"/>
                    <a:pt x="160" y="37"/>
                    <a:pt x="162" y="38"/>
                  </a:cubicBezTo>
                  <a:cubicBezTo>
                    <a:pt x="163" y="38"/>
                    <a:pt x="164" y="39"/>
                    <a:pt x="165" y="39"/>
                  </a:cubicBezTo>
                  <a:cubicBezTo>
                    <a:pt x="170" y="40"/>
                    <a:pt x="173" y="37"/>
                    <a:pt x="174" y="31"/>
                  </a:cubicBezTo>
                  <a:cubicBezTo>
                    <a:pt x="175" y="28"/>
                    <a:pt x="175" y="23"/>
                    <a:pt x="173" y="20"/>
                  </a:cubicBezTo>
                  <a:cubicBezTo>
                    <a:pt x="177" y="16"/>
                    <a:pt x="182" y="13"/>
                    <a:pt x="187" y="14"/>
                  </a:cubicBezTo>
                  <a:cubicBezTo>
                    <a:pt x="191" y="14"/>
                    <a:pt x="194" y="17"/>
                    <a:pt x="196" y="20"/>
                  </a:cubicBezTo>
                  <a:cubicBezTo>
                    <a:pt x="197" y="21"/>
                    <a:pt x="198" y="23"/>
                    <a:pt x="199" y="24"/>
                  </a:cubicBezTo>
                  <a:cubicBezTo>
                    <a:pt x="203" y="28"/>
                    <a:pt x="207" y="27"/>
                    <a:pt x="211" y="26"/>
                  </a:cubicBezTo>
                  <a:cubicBezTo>
                    <a:pt x="214" y="25"/>
                    <a:pt x="216" y="25"/>
                    <a:pt x="219" y="26"/>
                  </a:cubicBezTo>
                  <a:cubicBezTo>
                    <a:pt x="220" y="26"/>
                    <a:pt x="221" y="27"/>
                    <a:pt x="222" y="28"/>
                  </a:cubicBezTo>
                  <a:cubicBezTo>
                    <a:pt x="223" y="29"/>
                    <a:pt x="223" y="31"/>
                    <a:pt x="222" y="33"/>
                  </a:cubicBezTo>
                  <a:cubicBezTo>
                    <a:pt x="221" y="36"/>
                    <a:pt x="221" y="36"/>
                    <a:pt x="221" y="36"/>
                  </a:cubicBezTo>
                  <a:cubicBezTo>
                    <a:pt x="220" y="38"/>
                    <a:pt x="218" y="41"/>
                    <a:pt x="220" y="43"/>
                  </a:cubicBezTo>
                  <a:cubicBezTo>
                    <a:pt x="222" y="45"/>
                    <a:pt x="225" y="45"/>
                    <a:pt x="229" y="45"/>
                  </a:cubicBezTo>
                  <a:cubicBezTo>
                    <a:pt x="231" y="45"/>
                    <a:pt x="232" y="45"/>
                    <a:pt x="233" y="45"/>
                  </a:cubicBezTo>
                  <a:cubicBezTo>
                    <a:pt x="237" y="46"/>
                    <a:pt x="239" y="49"/>
                    <a:pt x="240" y="52"/>
                  </a:cubicBezTo>
                  <a:cubicBezTo>
                    <a:pt x="241" y="56"/>
                    <a:pt x="240" y="60"/>
                    <a:pt x="237" y="63"/>
                  </a:cubicBezTo>
                  <a:cubicBezTo>
                    <a:pt x="234" y="65"/>
                    <a:pt x="230" y="64"/>
                    <a:pt x="226" y="64"/>
                  </a:cubicBezTo>
                  <a:cubicBezTo>
                    <a:pt x="221" y="63"/>
                    <a:pt x="215" y="62"/>
                    <a:pt x="213" y="69"/>
                  </a:cubicBezTo>
                  <a:cubicBezTo>
                    <a:pt x="212" y="73"/>
                    <a:pt x="209" y="74"/>
                    <a:pt x="206" y="75"/>
                  </a:cubicBezTo>
                  <a:cubicBezTo>
                    <a:pt x="203" y="75"/>
                    <a:pt x="199" y="74"/>
                    <a:pt x="197" y="72"/>
                  </a:cubicBezTo>
                  <a:cubicBezTo>
                    <a:pt x="194" y="70"/>
                    <a:pt x="193" y="66"/>
                    <a:pt x="193" y="63"/>
                  </a:cubicBezTo>
                  <a:cubicBezTo>
                    <a:pt x="193" y="61"/>
                    <a:pt x="194" y="60"/>
                    <a:pt x="194" y="58"/>
                  </a:cubicBezTo>
                  <a:cubicBezTo>
                    <a:pt x="195" y="55"/>
                    <a:pt x="197" y="52"/>
                    <a:pt x="196" y="49"/>
                  </a:cubicBezTo>
                  <a:cubicBezTo>
                    <a:pt x="195" y="47"/>
                    <a:pt x="194" y="46"/>
                    <a:pt x="192" y="45"/>
                  </a:cubicBezTo>
                  <a:cubicBezTo>
                    <a:pt x="189" y="44"/>
                    <a:pt x="184" y="47"/>
                    <a:pt x="181" y="48"/>
                  </a:cubicBezTo>
                  <a:cubicBezTo>
                    <a:pt x="176" y="52"/>
                    <a:pt x="173" y="58"/>
                    <a:pt x="174" y="64"/>
                  </a:cubicBezTo>
                  <a:cubicBezTo>
                    <a:pt x="177" y="76"/>
                    <a:pt x="189" y="81"/>
                    <a:pt x="200" y="86"/>
                  </a:cubicBezTo>
                  <a:cubicBezTo>
                    <a:pt x="212" y="89"/>
                    <a:pt x="224" y="92"/>
                    <a:pt x="240" y="93"/>
                  </a:cubicBezTo>
                  <a:cubicBezTo>
                    <a:pt x="247" y="94"/>
                    <a:pt x="253" y="94"/>
                    <a:pt x="259" y="94"/>
                  </a:cubicBezTo>
                  <a:cubicBezTo>
                    <a:pt x="270" y="94"/>
                    <a:pt x="281" y="93"/>
                    <a:pt x="292" y="93"/>
                  </a:cubicBezTo>
                  <a:cubicBezTo>
                    <a:pt x="305" y="92"/>
                    <a:pt x="318" y="91"/>
                    <a:pt x="331" y="92"/>
                  </a:cubicBezTo>
                  <a:cubicBezTo>
                    <a:pt x="340" y="92"/>
                    <a:pt x="350" y="93"/>
                    <a:pt x="359" y="94"/>
                  </a:cubicBezTo>
                  <a:cubicBezTo>
                    <a:pt x="351" y="93"/>
                    <a:pt x="343" y="93"/>
                    <a:pt x="335" y="94"/>
                  </a:cubicBezTo>
                  <a:close/>
                </a:path>
              </a:pathLst>
            </a:custGeom>
            <a:grpFill/>
            <a:ln w="9525">
              <a:solidFill>
                <a:schemeClr val="accent1"/>
              </a:solidFill>
              <a:round/>
            </a:ln>
          </p:spPr>
          <p:txBody>
            <a:bodyPr vert="horz" wrap="square" lIns="76199" tIns="38099" rIns="76199" bIns="38099" numCol="1" anchor="t" anchorCtr="0" compatLnSpc="1"/>
            <a:lstStyle/>
            <a:p>
              <a:endParaRPr lang="zh-CN" altLang="en-US" sz="1665">
                <a:blipFill dpi="0" rotWithShape="1">
                  <a:blip r:embed="rId9">
                    <a:extLst>
                      <a:ext uri="{28A0092B-C50C-407E-A947-70E740481C1C}">
                        <a14:useLocalDpi xmlns:a14="http://schemas.microsoft.com/office/drawing/2010/main" val="0"/>
                      </a:ext>
                    </a:extLst>
                  </a:blip>
                  <a:srcRect/>
                  <a:stretch>
                    <a:fillRect/>
                  </a:stretch>
                </a:blipFill>
              </a:endParaRPr>
            </a:p>
          </p:txBody>
        </p:sp>
        <p:sp>
          <p:nvSpPr>
            <p:cNvPr id="9" name="Freeform 7"/>
            <p:cNvSpPr>
              <a:spLocks noEditPoints="1"/>
            </p:cNvSpPr>
            <p:nvPr/>
          </p:nvSpPr>
          <p:spPr bwMode="auto">
            <a:xfrm>
              <a:off x="3092" y="952"/>
              <a:ext cx="807" cy="331"/>
            </a:xfrm>
            <a:custGeom>
              <a:avLst/>
              <a:gdLst>
                <a:gd name="T0" fmla="*/ 197 w 207"/>
                <a:gd name="T1" fmla="*/ 77 h 84"/>
                <a:gd name="T2" fmla="*/ 162 w 207"/>
                <a:gd name="T3" fmla="*/ 77 h 84"/>
                <a:gd name="T4" fmla="*/ 118 w 207"/>
                <a:gd name="T5" fmla="*/ 77 h 84"/>
                <a:gd name="T6" fmla="*/ 101 w 207"/>
                <a:gd name="T7" fmla="*/ 76 h 84"/>
                <a:gd name="T8" fmla="*/ 85 w 207"/>
                <a:gd name="T9" fmla="*/ 75 h 84"/>
                <a:gd name="T10" fmla="*/ 53 w 207"/>
                <a:gd name="T11" fmla="*/ 58 h 84"/>
                <a:gd name="T12" fmla="*/ 51 w 207"/>
                <a:gd name="T13" fmla="*/ 57 h 84"/>
                <a:gd name="T14" fmla="*/ 25 w 207"/>
                <a:gd name="T15" fmla="*/ 48 h 84"/>
                <a:gd name="T16" fmla="*/ 32 w 207"/>
                <a:gd name="T17" fmla="*/ 31 h 84"/>
                <a:gd name="T18" fmla="*/ 41 w 207"/>
                <a:gd name="T19" fmla="*/ 25 h 84"/>
                <a:gd name="T20" fmla="*/ 50 w 207"/>
                <a:gd name="T21" fmla="*/ 23 h 84"/>
                <a:gd name="T22" fmla="*/ 39 w 207"/>
                <a:gd name="T23" fmla="*/ 1 h 84"/>
                <a:gd name="T24" fmla="*/ 18 w 207"/>
                <a:gd name="T25" fmla="*/ 15 h 84"/>
                <a:gd name="T26" fmla="*/ 6 w 207"/>
                <a:gd name="T27" fmla="*/ 19 h 84"/>
                <a:gd name="T28" fmla="*/ 0 w 207"/>
                <a:gd name="T29" fmla="*/ 31 h 84"/>
                <a:gd name="T30" fmla="*/ 0 w 207"/>
                <a:gd name="T31" fmla="*/ 44 h 84"/>
                <a:gd name="T32" fmla="*/ 6 w 207"/>
                <a:gd name="T33" fmla="*/ 54 h 84"/>
                <a:gd name="T34" fmla="*/ 11 w 207"/>
                <a:gd name="T35" fmla="*/ 58 h 84"/>
                <a:gd name="T36" fmla="*/ 7 w 207"/>
                <a:gd name="T37" fmla="*/ 70 h 84"/>
                <a:gd name="T38" fmla="*/ 29 w 207"/>
                <a:gd name="T39" fmla="*/ 72 h 84"/>
                <a:gd name="T40" fmla="*/ 45 w 207"/>
                <a:gd name="T41" fmla="*/ 71 h 84"/>
                <a:gd name="T42" fmla="*/ 83 w 207"/>
                <a:gd name="T43" fmla="*/ 82 h 84"/>
                <a:gd name="T44" fmla="*/ 145 w 207"/>
                <a:gd name="T45" fmla="*/ 84 h 84"/>
                <a:gd name="T46" fmla="*/ 200 w 207"/>
                <a:gd name="T47" fmla="*/ 78 h 84"/>
                <a:gd name="T48" fmla="*/ 175 w 207"/>
                <a:gd name="T49" fmla="*/ 80 h 84"/>
                <a:gd name="T50" fmla="*/ 151 w 207"/>
                <a:gd name="T51" fmla="*/ 81 h 84"/>
                <a:gd name="T52" fmla="*/ 92 w 207"/>
                <a:gd name="T53" fmla="*/ 80 h 84"/>
                <a:gd name="T54" fmla="*/ 48 w 207"/>
                <a:gd name="T55" fmla="*/ 70 h 84"/>
                <a:gd name="T56" fmla="*/ 35 w 207"/>
                <a:gd name="T57" fmla="*/ 66 h 84"/>
                <a:gd name="T58" fmla="*/ 28 w 207"/>
                <a:gd name="T59" fmla="*/ 70 h 84"/>
                <a:gd name="T60" fmla="*/ 21 w 207"/>
                <a:gd name="T61" fmla="*/ 73 h 84"/>
                <a:gd name="T62" fmla="*/ 9 w 207"/>
                <a:gd name="T63" fmla="*/ 69 h 84"/>
                <a:gd name="T64" fmla="*/ 13 w 207"/>
                <a:gd name="T65" fmla="*/ 60 h 84"/>
                <a:gd name="T66" fmla="*/ 17 w 207"/>
                <a:gd name="T67" fmla="*/ 52 h 84"/>
                <a:gd name="T68" fmla="*/ 12 w 207"/>
                <a:gd name="T69" fmla="*/ 53 h 84"/>
                <a:gd name="T70" fmla="*/ 3 w 207"/>
                <a:gd name="T71" fmla="*/ 44 h 84"/>
                <a:gd name="T72" fmla="*/ 9 w 207"/>
                <a:gd name="T73" fmla="*/ 35 h 84"/>
                <a:gd name="T74" fmla="*/ 2 w 207"/>
                <a:gd name="T75" fmla="*/ 31 h 84"/>
                <a:gd name="T76" fmla="*/ 16 w 207"/>
                <a:gd name="T77" fmla="*/ 23 h 84"/>
                <a:gd name="T78" fmla="*/ 18 w 207"/>
                <a:gd name="T79" fmla="*/ 23 h 84"/>
                <a:gd name="T80" fmla="*/ 27 w 207"/>
                <a:gd name="T81" fmla="*/ 5 h 84"/>
                <a:gd name="T82" fmla="*/ 48 w 207"/>
                <a:gd name="T83" fmla="*/ 15 h 84"/>
                <a:gd name="T84" fmla="*/ 42 w 207"/>
                <a:gd name="T85" fmla="*/ 22 h 84"/>
                <a:gd name="T86" fmla="*/ 32 w 207"/>
                <a:gd name="T87" fmla="*/ 25 h 84"/>
                <a:gd name="T88" fmla="*/ 27 w 207"/>
                <a:gd name="T89" fmla="*/ 29 h 84"/>
                <a:gd name="T90" fmla="*/ 22 w 207"/>
                <a:gd name="T91" fmla="*/ 49 h 84"/>
                <a:gd name="T92" fmla="*/ 36 w 207"/>
                <a:gd name="T93" fmla="*/ 60 h 84"/>
                <a:gd name="T94" fmla="*/ 76 w 207"/>
                <a:gd name="T95" fmla="*/ 76 h 84"/>
                <a:gd name="T96" fmla="*/ 96 w 207"/>
                <a:gd name="T97" fmla="*/ 79 h 84"/>
                <a:gd name="T98" fmla="*/ 108 w 207"/>
                <a:gd name="T99" fmla="*/ 79 h 84"/>
                <a:gd name="T100" fmla="*/ 174 w 207"/>
                <a:gd name="T101" fmla="*/ 79 h 84"/>
                <a:gd name="T102" fmla="*/ 175 w 207"/>
                <a:gd name="T103" fmla="*/ 8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7" h="84">
                  <a:moveTo>
                    <a:pt x="207" y="76"/>
                  </a:moveTo>
                  <a:cubicBezTo>
                    <a:pt x="202" y="77"/>
                    <a:pt x="199" y="77"/>
                    <a:pt x="197" y="77"/>
                  </a:cubicBezTo>
                  <a:cubicBezTo>
                    <a:pt x="191" y="77"/>
                    <a:pt x="186" y="77"/>
                    <a:pt x="180" y="77"/>
                  </a:cubicBezTo>
                  <a:cubicBezTo>
                    <a:pt x="174" y="77"/>
                    <a:pt x="168" y="77"/>
                    <a:pt x="162" y="77"/>
                  </a:cubicBezTo>
                  <a:cubicBezTo>
                    <a:pt x="151" y="77"/>
                    <a:pt x="139" y="77"/>
                    <a:pt x="127" y="77"/>
                  </a:cubicBezTo>
                  <a:cubicBezTo>
                    <a:pt x="124" y="78"/>
                    <a:pt x="121" y="78"/>
                    <a:pt x="118" y="77"/>
                  </a:cubicBezTo>
                  <a:cubicBezTo>
                    <a:pt x="114" y="77"/>
                    <a:pt x="111" y="77"/>
                    <a:pt x="108" y="77"/>
                  </a:cubicBezTo>
                  <a:cubicBezTo>
                    <a:pt x="101" y="76"/>
                    <a:pt x="101" y="76"/>
                    <a:pt x="101" y="76"/>
                  </a:cubicBezTo>
                  <a:cubicBezTo>
                    <a:pt x="96" y="76"/>
                    <a:pt x="96" y="76"/>
                    <a:pt x="96" y="76"/>
                  </a:cubicBezTo>
                  <a:cubicBezTo>
                    <a:pt x="92" y="76"/>
                    <a:pt x="89" y="76"/>
                    <a:pt x="85" y="75"/>
                  </a:cubicBezTo>
                  <a:cubicBezTo>
                    <a:pt x="82" y="75"/>
                    <a:pt x="79" y="74"/>
                    <a:pt x="76" y="74"/>
                  </a:cubicBezTo>
                  <a:cubicBezTo>
                    <a:pt x="64" y="71"/>
                    <a:pt x="57" y="66"/>
                    <a:pt x="53" y="58"/>
                  </a:cubicBezTo>
                  <a:cubicBezTo>
                    <a:pt x="53" y="58"/>
                    <a:pt x="53" y="57"/>
                    <a:pt x="52" y="57"/>
                  </a:cubicBezTo>
                  <a:cubicBezTo>
                    <a:pt x="52" y="57"/>
                    <a:pt x="52" y="57"/>
                    <a:pt x="51" y="57"/>
                  </a:cubicBezTo>
                  <a:cubicBezTo>
                    <a:pt x="47" y="59"/>
                    <a:pt x="42" y="60"/>
                    <a:pt x="37" y="58"/>
                  </a:cubicBezTo>
                  <a:cubicBezTo>
                    <a:pt x="31" y="56"/>
                    <a:pt x="27" y="53"/>
                    <a:pt x="25" y="48"/>
                  </a:cubicBezTo>
                  <a:cubicBezTo>
                    <a:pt x="22" y="42"/>
                    <a:pt x="24" y="34"/>
                    <a:pt x="28" y="31"/>
                  </a:cubicBezTo>
                  <a:cubicBezTo>
                    <a:pt x="30" y="30"/>
                    <a:pt x="31" y="31"/>
                    <a:pt x="32" y="31"/>
                  </a:cubicBezTo>
                  <a:cubicBezTo>
                    <a:pt x="35" y="31"/>
                    <a:pt x="34" y="28"/>
                    <a:pt x="35" y="26"/>
                  </a:cubicBezTo>
                  <a:cubicBezTo>
                    <a:pt x="36" y="24"/>
                    <a:pt x="38" y="24"/>
                    <a:pt x="41" y="25"/>
                  </a:cubicBezTo>
                  <a:cubicBezTo>
                    <a:pt x="42" y="25"/>
                    <a:pt x="42" y="25"/>
                    <a:pt x="42" y="25"/>
                  </a:cubicBezTo>
                  <a:cubicBezTo>
                    <a:pt x="44" y="25"/>
                    <a:pt x="48" y="26"/>
                    <a:pt x="50" y="23"/>
                  </a:cubicBezTo>
                  <a:cubicBezTo>
                    <a:pt x="52" y="20"/>
                    <a:pt x="51" y="15"/>
                    <a:pt x="51" y="14"/>
                  </a:cubicBezTo>
                  <a:cubicBezTo>
                    <a:pt x="49" y="8"/>
                    <a:pt x="45" y="3"/>
                    <a:pt x="39" y="1"/>
                  </a:cubicBezTo>
                  <a:cubicBezTo>
                    <a:pt x="35" y="0"/>
                    <a:pt x="30" y="0"/>
                    <a:pt x="26" y="2"/>
                  </a:cubicBezTo>
                  <a:cubicBezTo>
                    <a:pt x="20" y="5"/>
                    <a:pt x="19" y="10"/>
                    <a:pt x="18" y="15"/>
                  </a:cubicBezTo>
                  <a:cubicBezTo>
                    <a:pt x="18" y="17"/>
                    <a:pt x="17" y="18"/>
                    <a:pt x="17" y="20"/>
                  </a:cubicBezTo>
                  <a:cubicBezTo>
                    <a:pt x="13" y="17"/>
                    <a:pt x="9" y="17"/>
                    <a:pt x="6" y="19"/>
                  </a:cubicBezTo>
                  <a:cubicBezTo>
                    <a:pt x="2" y="21"/>
                    <a:pt x="0" y="25"/>
                    <a:pt x="0" y="29"/>
                  </a:cubicBezTo>
                  <a:cubicBezTo>
                    <a:pt x="0" y="30"/>
                    <a:pt x="0" y="31"/>
                    <a:pt x="0" y="31"/>
                  </a:cubicBezTo>
                  <a:cubicBezTo>
                    <a:pt x="1" y="34"/>
                    <a:pt x="2" y="35"/>
                    <a:pt x="5" y="36"/>
                  </a:cubicBezTo>
                  <a:cubicBezTo>
                    <a:pt x="2" y="38"/>
                    <a:pt x="1" y="41"/>
                    <a:pt x="0" y="44"/>
                  </a:cubicBezTo>
                  <a:cubicBezTo>
                    <a:pt x="0" y="44"/>
                    <a:pt x="0" y="44"/>
                    <a:pt x="0" y="44"/>
                  </a:cubicBezTo>
                  <a:cubicBezTo>
                    <a:pt x="0" y="48"/>
                    <a:pt x="3" y="52"/>
                    <a:pt x="6" y="54"/>
                  </a:cubicBezTo>
                  <a:cubicBezTo>
                    <a:pt x="9" y="55"/>
                    <a:pt x="12" y="56"/>
                    <a:pt x="14" y="55"/>
                  </a:cubicBezTo>
                  <a:cubicBezTo>
                    <a:pt x="13" y="56"/>
                    <a:pt x="12" y="57"/>
                    <a:pt x="11" y="58"/>
                  </a:cubicBezTo>
                  <a:cubicBezTo>
                    <a:pt x="10" y="60"/>
                    <a:pt x="9" y="61"/>
                    <a:pt x="8" y="62"/>
                  </a:cubicBezTo>
                  <a:cubicBezTo>
                    <a:pt x="6" y="64"/>
                    <a:pt x="6" y="67"/>
                    <a:pt x="7" y="70"/>
                  </a:cubicBezTo>
                  <a:cubicBezTo>
                    <a:pt x="7" y="72"/>
                    <a:pt x="9" y="74"/>
                    <a:pt x="11" y="75"/>
                  </a:cubicBezTo>
                  <a:cubicBezTo>
                    <a:pt x="17" y="78"/>
                    <a:pt x="24" y="75"/>
                    <a:pt x="29" y="72"/>
                  </a:cubicBezTo>
                  <a:cubicBezTo>
                    <a:pt x="31" y="70"/>
                    <a:pt x="34" y="69"/>
                    <a:pt x="36" y="69"/>
                  </a:cubicBezTo>
                  <a:cubicBezTo>
                    <a:pt x="39" y="68"/>
                    <a:pt x="42" y="70"/>
                    <a:pt x="45" y="71"/>
                  </a:cubicBezTo>
                  <a:cubicBezTo>
                    <a:pt x="46" y="72"/>
                    <a:pt x="46" y="72"/>
                    <a:pt x="46" y="72"/>
                  </a:cubicBezTo>
                  <a:cubicBezTo>
                    <a:pt x="57" y="77"/>
                    <a:pt x="70" y="80"/>
                    <a:pt x="83" y="82"/>
                  </a:cubicBezTo>
                  <a:cubicBezTo>
                    <a:pt x="92" y="82"/>
                    <a:pt x="92" y="82"/>
                    <a:pt x="92" y="82"/>
                  </a:cubicBezTo>
                  <a:cubicBezTo>
                    <a:pt x="108" y="84"/>
                    <a:pt x="126" y="84"/>
                    <a:pt x="145" y="84"/>
                  </a:cubicBezTo>
                  <a:cubicBezTo>
                    <a:pt x="151" y="84"/>
                    <a:pt x="157" y="83"/>
                    <a:pt x="163" y="83"/>
                  </a:cubicBezTo>
                  <a:cubicBezTo>
                    <a:pt x="176" y="82"/>
                    <a:pt x="184" y="81"/>
                    <a:pt x="200" y="78"/>
                  </a:cubicBezTo>
                  <a:cubicBezTo>
                    <a:pt x="201" y="78"/>
                    <a:pt x="205" y="77"/>
                    <a:pt x="207" y="76"/>
                  </a:cubicBezTo>
                  <a:close/>
                  <a:moveTo>
                    <a:pt x="175" y="80"/>
                  </a:moveTo>
                  <a:cubicBezTo>
                    <a:pt x="175" y="80"/>
                    <a:pt x="174" y="80"/>
                    <a:pt x="174" y="80"/>
                  </a:cubicBezTo>
                  <a:cubicBezTo>
                    <a:pt x="166" y="80"/>
                    <a:pt x="159" y="81"/>
                    <a:pt x="151" y="81"/>
                  </a:cubicBezTo>
                  <a:cubicBezTo>
                    <a:pt x="149" y="81"/>
                    <a:pt x="147" y="81"/>
                    <a:pt x="145" y="81"/>
                  </a:cubicBezTo>
                  <a:cubicBezTo>
                    <a:pt x="126" y="82"/>
                    <a:pt x="108" y="81"/>
                    <a:pt x="92" y="80"/>
                  </a:cubicBezTo>
                  <a:cubicBezTo>
                    <a:pt x="83" y="79"/>
                    <a:pt x="83" y="79"/>
                    <a:pt x="83" y="79"/>
                  </a:cubicBezTo>
                  <a:cubicBezTo>
                    <a:pt x="70" y="78"/>
                    <a:pt x="58" y="75"/>
                    <a:pt x="48" y="70"/>
                  </a:cubicBezTo>
                  <a:cubicBezTo>
                    <a:pt x="46" y="69"/>
                    <a:pt x="46" y="69"/>
                    <a:pt x="46" y="69"/>
                  </a:cubicBezTo>
                  <a:cubicBezTo>
                    <a:pt x="43" y="67"/>
                    <a:pt x="39" y="66"/>
                    <a:pt x="35" y="66"/>
                  </a:cubicBezTo>
                  <a:cubicBezTo>
                    <a:pt x="33" y="66"/>
                    <a:pt x="31" y="68"/>
                    <a:pt x="29" y="69"/>
                  </a:cubicBezTo>
                  <a:cubicBezTo>
                    <a:pt x="28" y="70"/>
                    <a:pt x="28" y="70"/>
                    <a:pt x="28" y="70"/>
                  </a:cubicBezTo>
                  <a:cubicBezTo>
                    <a:pt x="27" y="70"/>
                    <a:pt x="27" y="70"/>
                    <a:pt x="27" y="70"/>
                  </a:cubicBezTo>
                  <a:cubicBezTo>
                    <a:pt x="25" y="71"/>
                    <a:pt x="23" y="72"/>
                    <a:pt x="21" y="73"/>
                  </a:cubicBezTo>
                  <a:cubicBezTo>
                    <a:pt x="18" y="74"/>
                    <a:pt x="15" y="74"/>
                    <a:pt x="13" y="73"/>
                  </a:cubicBezTo>
                  <a:cubicBezTo>
                    <a:pt x="11" y="72"/>
                    <a:pt x="10" y="71"/>
                    <a:pt x="9" y="69"/>
                  </a:cubicBezTo>
                  <a:cubicBezTo>
                    <a:pt x="9" y="67"/>
                    <a:pt x="9" y="65"/>
                    <a:pt x="10" y="64"/>
                  </a:cubicBezTo>
                  <a:cubicBezTo>
                    <a:pt x="11" y="62"/>
                    <a:pt x="12" y="61"/>
                    <a:pt x="13" y="60"/>
                  </a:cubicBezTo>
                  <a:cubicBezTo>
                    <a:pt x="14" y="59"/>
                    <a:pt x="16" y="57"/>
                    <a:pt x="17" y="56"/>
                  </a:cubicBezTo>
                  <a:cubicBezTo>
                    <a:pt x="17" y="55"/>
                    <a:pt x="19" y="53"/>
                    <a:pt x="17" y="52"/>
                  </a:cubicBezTo>
                  <a:cubicBezTo>
                    <a:pt x="16" y="51"/>
                    <a:pt x="16" y="51"/>
                    <a:pt x="15" y="52"/>
                  </a:cubicBezTo>
                  <a:cubicBezTo>
                    <a:pt x="14" y="52"/>
                    <a:pt x="13" y="53"/>
                    <a:pt x="12" y="53"/>
                  </a:cubicBezTo>
                  <a:cubicBezTo>
                    <a:pt x="11" y="53"/>
                    <a:pt x="9" y="53"/>
                    <a:pt x="8" y="52"/>
                  </a:cubicBezTo>
                  <a:cubicBezTo>
                    <a:pt x="5" y="50"/>
                    <a:pt x="3" y="47"/>
                    <a:pt x="3" y="44"/>
                  </a:cubicBezTo>
                  <a:cubicBezTo>
                    <a:pt x="3" y="40"/>
                    <a:pt x="6" y="38"/>
                    <a:pt x="8" y="37"/>
                  </a:cubicBezTo>
                  <a:cubicBezTo>
                    <a:pt x="9" y="36"/>
                    <a:pt x="9" y="36"/>
                    <a:pt x="9" y="35"/>
                  </a:cubicBezTo>
                  <a:cubicBezTo>
                    <a:pt x="9" y="35"/>
                    <a:pt x="8" y="34"/>
                    <a:pt x="8" y="34"/>
                  </a:cubicBezTo>
                  <a:cubicBezTo>
                    <a:pt x="5" y="34"/>
                    <a:pt x="3" y="33"/>
                    <a:pt x="2" y="31"/>
                  </a:cubicBezTo>
                  <a:cubicBezTo>
                    <a:pt x="2" y="27"/>
                    <a:pt x="4" y="23"/>
                    <a:pt x="7" y="21"/>
                  </a:cubicBezTo>
                  <a:cubicBezTo>
                    <a:pt x="9" y="20"/>
                    <a:pt x="13" y="19"/>
                    <a:pt x="16" y="23"/>
                  </a:cubicBezTo>
                  <a:cubicBezTo>
                    <a:pt x="17" y="23"/>
                    <a:pt x="17" y="24"/>
                    <a:pt x="17" y="23"/>
                  </a:cubicBezTo>
                  <a:cubicBezTo>
                    <a:pt x="18" y="23"/>
                    <a:pt x="18" y="23"/>
                    <a:pt x="18" y="23"/>
                  </a:cubicBezTo>
                  <a:cubicBezTo>
                    <a:pt x="19" y="20"/>
                    <a:pt x="20" y="18"/>
                    <a:pt x="20" y="16"/>
                  </a:cubicBezTo>
                  <a:cubicBezTo>
                    <a:pt x="22" y="11"/>
                    <a:pt x="22" y="7"/>
                    <a:pt x="27" y="5"/>
                  </a:cubicBezTo>
                  <a:cubicBezTo>
                    <a:pt x="31" y="3"/>
                    <a:pt x="35" y="3"/>
                    <a:pt x="38" y="4"/>
                  </a:cubicBezTo>
                  <a:cubicBezTo>
                    <a:pt x="43" y="5"/>
                    <a:pt x="47" y="9"/>
                    <a:pt x="48" y="15"/>
                  </a:cubicBezTo>
                  <a:cubicBezTo>
                    <a:pt x="49" y="17"/>
                    <a:pt x="49" y="20"/>
                    <a:pt x="48" y="21"/>
                  </a:cubicBezTo>
                  <a:cubicBezTo>
                    <a:pt x="47" y="23"/>
                    <a:pt x="44" y="23"/>
                    <a:pt x="42" y="22"/>
                  </a:cubicBezTo>
                  <a:cubicBezTo>
                    <a:pt x="41" y="22"/>
                    <a:pt x="41" y="22"/>
                    <a:pt x="41" y="22"/>
                  </a:cubicBezTo>
                  <a:cubicBezTo>
                    <a:pt x="38" y="22"/>
                    <a:pt x="34" y="21"/>
                    <a:pt x="32" y="25"/>
                  </a:cubicBezTo>
                  <a:cubicBezTo>
                    <a:pt x="32" y="26"/>
                    <a:pt x="31" y="27"/>
                    <a:pt x="31" y="28"/>
                  </a:cubicBezTo>
                  <a:cubicBezTo>
                    <a:pt x="30" y="28"/>
                    <a:pt x="28" y="29"/>
                    <a:pt x="27" y="29"/>
                  </a:cubicBezTo>
                  <a:cubicBezTo>
                    <a:pt x="22" y="32"/>
                    <a:pt x="19" y="40"/>
                    <a:pt x="22" y="47"/>
                  </a:cubicBezTo>
                  <a:cubicBezTo>
                    <a:pt x="22" y="48"/>
                    <a:pt x="22" y="48"/>
                    <a:pt x="22" y="49"/>
                  </a:cubicBezTo>
                  <a:cubicBezTo>
                    <a:pt x="22" y="49"/>
                    <a:pt x="22" y="49"/>
                    <a:pt x="22" y="49"/>
                  </a:cubicBezTo>
                  <a:cubicBezTo>
                    <a:pt x="25" y="54"/>
                    <a:pt x="30" y="59"/>
                    <a:pt x="36" y="60"/>
                  </a:cubicBezTo>
                  <a:cubicBezTo>
                    <a:pt x="41" y="62"/>
                    <a:pt x="47" y="62"/>
                    <a:pt x="51" y="60"/>
                  </a:cubicBezTo>
                  <a:cubicBezTo>
                    <a:pt x="55" y="68"/>
                    <a:pt x="64" y="73"/>
                    <a:pt x="76" y="76"/>
                  </a:cubicBezTo>
                  <a:cubicBezTo>
                    <a:pt x="79" y="77"/>
                    <a:pt x="81" y="77"/>
                    <a:pt x="85" y="78"/>
                  </a:cubicBezTo>
                  <a:cubicBezTo>
                    <a:pt x="88" y="78"/>
                    <a:pt x="92" y="78"/>
                    <a:pt x="96" y="79"/>
                  </a:cubicBezTo>
                  <a:cubicBezTo>
                    <a:pt x="101" y="79"/>
                    <a:pt x="101" y="79"/>
                    <a:pt x="101" y="79"/>
                  </a:cubicBezTo>
                  <a:cubicBezTo>
                    <a:pt x="108" y="79"/>
                    <a:pt x="108" y="79"/>
                    <a:pt x="108" y="79"/>
                  </a:cubicBezTo>
                  <a:cubicBezTo>
                    <a:pt x="121" y="80"/>
                    <a:pt x="134" y="80"/>
                    <a:pt x="147" y="80"/>
                  </a:cubicBezTo>
                  <a:cubicBezTo>
                    <a:pt x="156" y="79"/>
                    <a:pt x="165" y="79"/>
                    <a:pt x="174" y="79"/>
                  </a:cubicBezTo>
                  <a:cubicBezTo>
                    <a:pt x="177" y="79"/>
                    <a:pt x="180" y="79"/>
                    <a:pt x="182" y="79"/>
                  </a:cubicBezTo>
                  <a:cubicBezTo>
                    <a:pt x="180" y="79"/>
                    <a:pt x="177" y="80"/>
                    <a:pt x="175" y="80"/>
                  </a:cubicBezTo>
                  <a:close/>
                </a:path>
              </a:pathLst>
            </a:custGeom>
            <a:grpFill/>
            <a:ln w="9525">
              <a:solidFill>
                <a:schemeClr val="accent1"/>
              </a:solidFill>
              <a:round/>
            </a:ln>
          </p:spPr>
          <p:txBody>
            <a:bodyPr vert="horz" wrap="square" lIns="76199" tIns="38099" rIns="76199" bIns="38099" numCol="1" anchor="t" anchorCtr="0" compatLnSpc="1"/>
            <a:lstStyle/>
            <a:p>
              <a:endParaRPr lang="zh-CN" altLang="en-US" sz="1665">
                <a:blipFill dpi="0" rotWithShape="1">
                  <a:blip r:embed="rId9">
                    <a:extLst>
                      <a:ext uri="{28A0092B-C50C-407E-A947-70E740481C1C}">
                        <a14:useLocalDpi xmlns:a14="http://schemas.microsoft.com/office/drawing/2010/main" val="0"/>
                      </a:ext>
                    </a:extLst>
                  </a:blip>
                  <a:srcRect/>
                  <a:stretch>
                    <a:fillRect/>
                  </a:stretch>
                </a:blipFill>
              </a:endParaRPr>
            </a:p>
          </p:txBody>
        </p:sp>
      </p:grpSp>
      <p:pic>
        <p:nvPicPr>
          <p:cNvPr id="10" name="图片 9"/>
          <p:cNvPicPr>
            <a:picLocks noChangeAspect="1"/>
          </p:cNvPicPr>
          <p:nvPr/>
        </p:nvPicPr>
        <p:blipFill>
          <a:blip r:embed="rId10"/>
          <a:stretch>
            <a:fillRect/>
          </a:stretch>
        </p:blipFill>
        <p:spPr>
          <a:xfrm>
            <a:off x="8345247" y="2331378"/>
            <a:ext cx="482642" cy="690940"/>
          </a:xfrm>
          <a:prstGeom prst="rect">
            <a:avLst/>
          </a:prstGeom>
        </p:spPr>
      </p:pic>
      <p:sp>
        <p:nvSpPr>
          <p:cNvPr id="2" name="标题 1"/>
          <p:cNvSpPr>
            <a:spLocks noGrp="1"/>
          </p:cNvSpPr>
          <p:nvPr>
            <p:ph type="title"/>
          </p:nvPr>
        </p:nvSpPr>
        <p:spPr>
          <a:xfrm>
            <a:off x="5677665" y="2898913"/>
            <a:ext cx="3328752" cy="384722"/>
          </a:xfrm>
        </p:spPr>
        <p:txBody>
          <a:bodyPr>
            <a:normAutofit/>
          </a:bodyPr>
          <a:lstStyle>
            <a:lvl1pPr>
              <a:defRPr sz="1665"/>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62614D39-6E34-4729-8387-D1C8C5DC90F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8ABD055-D860-425F-8789-B70D1B5576A7}"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2614D39-6E34-4729-8387-D1C8C5DC90F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8ABD055-D860-425F-8789-B70D1B5576A7}"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pic>
        <p:nvPicPr>
          <p:cNvPr id="8" name="图片 7"/>
          <p:cNvPicPr>
            <a:picLocks noChangeAspect="1"/>
          </p:cNvPicPr>
          <p:nvPr/>
        </p:nvPicPr>
        <p:blipFill>
          <a:blip r:embed="rId2" cstate="screen"/>
          <a:stretch>
            <a:fillRect/>
          </a:stretch>
        </p:blipFill>
        <p:spPr>
          <a:xfrm flipH="1">
            <a:off x="0" y="0"/>
            <a:ext cx="1378608" cy="900000"/>
          </a:xfrm>
          <a:prstGeom prst="rect">
            <a:avLst/>
          </a:prstGeom>
        </p:spPr>
      </p:pic>
      <p:pic>
        <p:nvPicPr>
          <p:cNvPr id="9" name="图片 8"/>
          <p:cNvPicPr>
            <a:picLocks noChangeAspect="1"/>
          </p:cNvPicPr>
          <p:nvPr/>
        </p:nvPicPr>
        <p:blipFill>
          <a:blip r:embed="rId3" cstate="print"/>
          <a:stretch>
            <a:fillRect/>
          </a:stretch>
        </p:blipFill>
        <p:spPr>
          <a:xfrm>
            <a:off x="7947169" y="4627433"/>
            <a:ext cx="2145926" cy="1158626"/>
          </a:xfrm>
          <a:prstGeom prst="rect">
            <a:avLst/>
          </a:prstGeom>
        </p:spPr>
      </p:pic>
      <p:pic>
        <p:nvPicPr>
          <p:cNvPr id="10" name="Picture 3"/>
          <p:cNvPicPr>
            <a:picLocks noChangeAspect="1" noChangeArrowheads="1"/>
          </p:cNvPicPr>
          <p:nvPr/>
        </p:nvPicPr>
        <p:blipFill rotWithShape="1">
          <a:blip r:embed="rId4" cstate="print"/>
          <a:srcRect r="-2"/>
          <a:stretch>
            <a:fillRect/>
          </a:stretch>
        </p:blipFill>
        <p:spPr bwMode="auto">
          <a:xfrm flipH="1">
            <a:off x="8143360" y="0"/>
            <a:ext cx="2016640" cy="199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699823" y="381000"/>
            <a:ext cx="3471000" cy="1333500"/>
          </a:xfrm>
        </p:spPr>
        <p:txBody>
          <a:bodyPr anchor="t" anchorCtr="0">
            <a:normAutofit/>
          </a:bodyPr>
          <a:lstStyle>
            <a:lvl1pPr>
              <a:defRPr sz="3000"/>
            </a:lvl1pPr>
          </a:lstStyle>
          <a:p>
            <a:r>
              <a:rPr lang="zh-CN" altLang="en-US" dirty="0"/>
              <a:t>单击此处编辑母版标题样式</a:t>
            </a:r>
            <a:endParaRPr lang="zh-CN" altLang="en-US" dirty="0"/>
          </a:p>
        </p:txBody>
      </p:sp>
      <p:sp>
        <p:nvSpPr>
          <p:cNvPr id="3" name="图片占位符 2"/>
          <p:cNvSpPr>
            <a:spLocks noGrp="1" noChangeAspect="1"/>
          </p:cNvSpPr>
          <p:nvPr>
            <p:ph type="pic" idx="1"/>
          </p:nvPr>
        </p:nvSpPr>
        <p:spPr>
          <a:xfrm>
            <a:off x="4320000" y="381000"/>
            <a:ext cx="5142000" cy="4503000"/>
          </a:xfrm>
        </p:spPr>
        <p:txBody>
          <a:bodyPr/>
          <a:lstStyle>
            <a:lvl1pPr marL="0" indent="0">
              <a:buNone/>
              <a:defRPr sz="2665"/>
            </a:lvl1pPr>
            <a:lvl2pPr marL="381000" indent="0">
              <a:buNone/>
              <a:defRPr sz="2335"/>
            </a:lvl2pPr>
            <a:lvl3pPr marL="762000" indent="0">
              <a:buNone/>
              <a:defRPr sz="2000"/>
            </a:lvl3pPr>
            <a:lvl4pPr marL="1143000" indent="0">
              <a:buNone/>
              <a:defRPr sz="1665"/>
            </a:lvl4pPr>
            <a:lvl5pPr marL="1524000" indent="0">
              <a:buNone/>
              <a:defRPr sz="1665"/>
            </a:lvl5pPr>
            <a:lvl6pPr marL="1905000" indent="0">
              <a:buNone/>
              <a:defRPr sz="1665"/>
            </a:lvl6pPr>
            <a:lvl7pPr marL="2286000" indent="0">
              <a:buNone/>
              <a:defRPr sz="1665"/>
            </a:lvl7pPr>
            <a:lvl8pPr marL="2667000" indent="0">
              <a:buNone/>
              <a:defRPr sz="1665"/>
            </a:lvl8pPr>
            <a:lvl9pPr marL="3048000" indent="0">
              <a:buNone/>
              <a:defRPr sz="1665"/>
            </a:lvl9pPr>
          </a:lstStyle>
          <a:p>
            <a:endParaRPr lang="zh-CN" altLang="en-US" dirty="0"/>
          </a:p>
        </p:txBody>
      </p:sp>
      <p:sp>
        <p:nvSpPr>
          <p:cNvPr id="4" name="文本占位符 3"/>
          <p:cNvSpPr>
            <a:spLocks noGrp="1"/>
          </p:cNvSpPr>
          <p:nvPr>
            <p:ph type="body" sz="half" idx="2"/>
          </p:nvPr>
        </p:nvSpPr>
        <p:spPr>
          <a:xfrm>
            <a:off x="699823" y="1714500"/>
            <a:ext cx="3471000" cy="3176323"/>
          </a:xfrm>
        </p:spPr>
        <p:txBody>
          <a:bodyPr>
            <a:normAutofit/>
          </a:bodyPr>
          <a:lstStyle>
            <a:lvl1pPr marL="0" indent="0">
              <a:buNone/>
              <a:defRPr sz="1665"/>
            </a:lvl1pPr>
            <a:lvl2pPr marL="381000" indent="0">
              <a:buNone/>
              <a:defRPr sz="1165"/>
            </a:lvl2pPr>
            <a:lvl3pPr marL="762000" indent="0">
              <a:buNone/>
              <a:defRPr sz="1000"/>
            </a:lvl3pPr>
            <a:lvl4pPr marL="1143000" indent="0">
              <a:buNone/>
              <a:defRPr sz="835"/>
            </a:lvl4pPr>
            <a:lvl5pPr marL="1524000" indent="0">
              <a:buNone/>
              <a:defRPr sz="835"/>
            </a:lvl5pPr>
            <a:lvl6pPr marL="1905000" indent="0">
              <a:buNone/>
              <a:defRPr sz="835"/>
            </a:lvl6pPr>
            <a:lvl7pPr marL="2286000" indent="0">
              <a:buNone/>
              <a:defRPr sz="835"/>
            </a:lvl7pPr>
            <a:lvl8pPr marL="2667000" indent="0">
              <a:buNone/>
              <a:defRPr sz="835"/>
            </a:lvl8pPr>
            <a:lvl9pPr marL="3048000" indent="0">
              <a:buNone/>
              <a:defRPr sz="835"/>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pic>
        <p:nvPicPr>
          <p:cNvPr id="7" name="图片 6"/>
          <p:cNvPicPr>
            <a:picLocks noChangeAspect="1"/>
          </p:cNvPicPr>
          <p:nvPr/>
        </p:nvPicPr>
        <p:blipFill>
          <a:blip r:embed="rId2" cstate="screen"/>
          <a:stretch>
            <a:fillRect/>
          </a:stretch>
        </p:blipFill>
        <p:spPr>
          <a:xfrm flipH="1">
            <a:off x="0" y="0"/>
            <a:ext cx="1378608" cy="900000"/>
          </a:xfrm>
          <a:prstGeom prst="rect">
            <a:avLst/>
          </a:prstGeom>
        </p:spPr>
      </p:pic>
      <p:pic>
        <p:nvPicPr>
          <p:cNvPr id="8" name="图片 7"/>
          <p:cNvPicPr>
            <a:picLocks noChangeAspect="1"/>
          </p:cNvPicPr>
          <p:nvPr/>
        </p:nvPicPr>
        <p:blipFill>
          <a:blip r:embed="rId3" cstate="print"/>
          <a:stretch>
            <a:fillRect/>
          </a:stretch>
        </p:blipFill>
        <p:spPr>
          <a:xfrm>
            <a:off x="7947169" y="4627433"/>
            <a:ext cx="2145926" cy="1158626"/>
          </a:xfrm>
          <a:prstGeom prst="rect">
            <a:avLst/>
          </a:prstGeom>
        </p:spPr>
      </p:pic>
      <p:pic>
        <p:nvPicPr>
          <p:cNvPr id="9" name="Picture 3"/>
          <p:cNvPicPr>
            <a:picLocks noChangeAspect="1" noChangeArrowheads="1"/>
          </p:cNvPicPr>
          <p:nvPr/>
        </p:nvPicPr>
        <p:blipFill rotWithShape="1">
          <a:blip r:embed="rId4" cstate="print"/>
          <a:srcRect r="-2"/>
          <a:stretch>
            <a:fillRect/>
          </a:stretch>
        </p:blipFill>
        <p:spPr bwMode="auto">
          <a:xfrm flipH="1">
            <a:off x="8143360" y="0"/>
            <a:ext cx="2016640" cy="199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竖排标题 1"/>
          <p:cNvSpPr>
            <a:spLocks noGrp="1"/>
          </p:cNvSpPr>
          <p:nvPr>
            <p:ph type="title" orient="vert"/>
          </p:nvPr>
        </p:nvSpPr>
        <p:spPr>
          <a:xfrm>
            <a:off x="8721437" y="304271"/>
            <a:ext cx="740063" cy="4843198"/>
          </a:xfrm>
        </p:spPr>
        <p:txBody>
          <a:bodyPr vert="eaVert">
            <a:normAutofit/>
          </a:bodyPr>
          <a:lstStyle>
            <a:lvl1pPr>
              <a:defRPr sz="30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98499" y="304271"/>
            <a:ext cx="7939809" cy="484319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2614D39-6E34-4729-8387-D1C8C5DC90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ABD055-D860-425F-8789-B70D1B5576A7}"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p:cNvPicPr>
            <a:picLocks noChangeAspect="1"/>
          </p:cNvPicPr>
          <p:nvPr/>
        </p:nvPicPr>
        <p:blipFill>
          <a:blip r:embed="rId2" cstate="screen"/>
          <a:stretch>
            <a:fillRect/>
          </a:stretch>
        </p:blipFill>
        <p:spPr>
          <a:xfrm flipH="1">
            <a:off x="0" y="0"/>
            <a:ext cx="1378608" cy="900000"/>
          </a:xfrm>
          <a:prstGeom prst="rect">
            <a:avLst/>
          </a:prstGeom>
        </p:spPr>
      </p:pic>
      <p:pic>
        <p:nvPicPr>
          <p:cNvPr id="8" name="图片 7"/>
          <p:cNvPicPr>
            <a:picLocks noChangeAspect="1"/>
          </p:cNvPicPr>
          <p:nvPr/>
        </p:nvPicPr>
        <p:blipFill>
          <a:blip r:embed="rId3" cstate="print"/>
          <a:stretch>
            <a:fillRect/>
          </a:stretch>
        </p:blipFill>
        <p:spPr>
          <a:xfrm>
            <a:off x="7947169" y="4627433"/>
            <a:ext cx="2145926" cy="1158626"/>
          </a:xfrm>
          <a:prstGeom prst="rect">
            <a:avLst/>
          </a:prstGeom>
        </p:spPr>
      </p:pic>
      <p:pic>
        <p:nvPicPr>
          <p:cNvPr id="9" name="Picture 3"/>
          <p:cNvPicPr>
            <a:picLocks noChangeAspect="1" noChangeArrowheads="1"/>
          </p:cNvPicPr>
          <p:nvPr/>
        </p:nvPicPr>
        <p:blipFill rotWithShape="1">
          <a:blip r:embed="rId4" cstate="print"/>
          <a:srcRect r="-2"/>
          <a:stretch>
            <a:fillRect/>
          </a:stretch>
        </p:blipFill>
        <p:spPr bwMode="auto">
          <a:xfrm flipH="1">
            <a:off x="8143360" y="0"/>
            <a:ext cx="2016640" cy="199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698500" y="459619"/>
            <a:ext cx="8763000" cy="4632476"/>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5" Type="http://schemas.openxmlformats.org/officeDocument/2006/relationships/theme" Target="../theme/theme2.xml"/><Relationship Id="rId14" Type="http://schemas.openxmlformats.org/officeDocument/2006/relationships/tags" Target="../tags/tag3.xml"/><Relationship Id="rId13" Type="http://schemas.openxmlformats.org/officeDocument/2006/relationships/tags" Target="../tags/tag2.xml"/><Relationship Id="rId12" Type="http://schemas.openxmlformats.org/officeDocument/2006/relationships/tags" Target="../tags/tag1.xml"/><Relationship Id="rId11" Type="http://schemas.openxmlformats.org/officeDocument/2006/relationships/image" Target="../media/image15.png"/><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98500" y="304271"/>
            <a:ext cx="8763000" cy="1104636"/>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custDataLst>
              <p:tags r:id="rId13"/>
            </p:custDataLst>
          </p:nvPr>
        </p:nvSpPr>
        <p:spPr>
          <a:xfrm>
            <a:off x="698500" y="1521354"/>
            <a:ext cx="8763000" cy="3626115"/>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98500" y="5296958"/>
            <a:ext cx="2286000" cy="304271"/>
          </a:xfrm>
          <a:prstGeom prst="rect">
            <a:avLst/>
          </a:prstGeom>
        </p:spPr>
        <p:txBody>
          <a:bodyPr vert="horz" lIns="91440" tIns="45720" rIns="91440" bIns="45720" rtlCol="0" anchor="ctr">
            <a:normAutofit/>
          </a:bodyPr>
          <a:lstStyle>
            <a:lvl1pPr algn="l">
              <a:lnSpc>
                <a:spcPct val="120000"/>
              </a:lnSpc>
              <a:defRPr sz="1000">
                <a:solidFill>
                  <a:schemeClr val="tx1">
                    <a:lumMod val="50000"/>
                    <a:lumOff val="50000"/>
                  </a:schemeClr>
                </a:solidFill>
              </a:defRPr>
            </a:lvl1pPr>
          </a:lstStyle>
          <a:p>
            <a:fld id="{62614D39-6E34-4729-8387-D1C8C5DC90F1}" type="datetimeFigureOut">
              <a:rPr lang="zh-CN" altLang="en-US" smtClean="0"/>
            </a:fld>
            <a:endParaRPr lang="zh-CN" altLang="en-US"/>
          </a:p>
        </p:txBody>
      </p:sp>
      <p:sp>
        <p:nvSpPr>
          <p:cNvPr id="5" name="页脚占位符 4"/>
          <p:cNvSpPr>
            <a:spLocks noGrp="1"/>
          </p:cNvSpPr>
          <p:nvPr>
            <p:ph type="ftr" sz="quarter" idx="3"/>
          </p:nvPr>
        </p:nvSpPr>
        <p:spPr>
          <a:xfrm>
            <a:off x="3365500" y="5296958"/>
            <a:ext cx="3429000" cy="304271"/>
          </a:xfrm>
          <a:prstGeom prst="rect">
            <a:avLst/>
          </a:prstGeom>
        </p:spPr>
        <p:txBody>
          <a:bodyPr vert="horz" lIns="91440" tIns="45720" rIns="91440" bIns="45720" rtlCol="0" anchor="ctr">
            <a:normAutofit/>
          </a:bodyPr>
          <a:lstStyle>
            <a:lvl1pPr algn="ctr">
              <a:lnSpc>
                <a:spcPct val="120000"/>
              </a:lnSpc>
              <a:defRPr sz="1000">
                <a:solidFill>
                  <a:schemeClr val="tx1">
                    <a:lumMod val="50000"/>
                    <a:lumOff val="50000"/>
                  </a:schemeClr>
                </a:solidFill>
              </a:defRPr>
            </a:lvl1pPr>
          </a:lstStyle>
          <a:p>
            <a:endParaRPr lang="zh-CN" altLang="en-US"/>
          </a:p>
        </p:txBody>
      </p:sp>
      <p:sp>
        <p:nvSpPr>
          <p:cNvPr id="6" name="灯片编号占位符 5"/>
          <p:cNvSpPr>
            <a:spLocks noGrp="1"/>
          </p:cNvSpPr>
          <p:nvPr>
            <p:ph type="sldNum" sz="quarter" idx="4"/>
          </p:nvPr>
        </p:nvSpPr>
        <p:spPr>
          <a:xfrm>
            <a:off x="7175500" y="5296958"/>
            <a:ext cx="2286000" cy="304271"/>
          </a:xfrm>
          <a:prstGeom prst="rect">
            <a:avLst/>
          </a:prstGeom>
        </p:spPr>
        <p:txBody>
          <a:bodyPr vert="horz" lIns="91440" tIns="45720" rIns="91440" bIns="45720" rtlCol="0" anchor="ctr">
            <a:normAutofit/>
          </a:bodyPr>
          <a:lstStyle>
            <a:lvl1pPr algn="r">
              <a:lnSpc>
                <a:spcPct val="120000"/>
              </a:lnSpc>
              <a:defRPr sz="1000">
                <a:solidFill>
                  <a:schemeClr val="tx1">
                    <a:lumMod val="50000"/>
                    <a:lumOff val="50000"/>
                  </a:schemeClr>
                </a:solidFill>
              </a:defRPr>
            </a:lvl1pPr>
          </a:lstStyle>
          <a:p>
            <a:fld id="{08ABD055-D860-425F-8789-B70D1B5576A7}" type="slidenum">
              <a:rPr lang="zh-CN" altLang="en-US" smtClean="0"/>
            </a:fld>
            <a:endParaRPr lang="zh-CN" altLang="en-US"/>
          </a:p>
        </p:txBody>
      </p:sp>
      <p:sp>
        <p:nvSpPr>
          <p:cNvPr id="8" name="KSO_TEMPLATE" hidden="1"/>
          <p:cNvSpPr/>
          <p:nvPr>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762000" rtl="0" eaLnBrk="1" latinLnBrk="0" hangingPunct="1">
        <a:lnSpc>
          <a:spcPct val="120000"/>
        </a:lnSpc>
        <a:spcBef>
          <a:spcPct val="0"/>
        </a:spcBef>
        <a:buNone/>
        <a:defRPr sz="3665" kern="1200">
          <a:solidFill>
            <a:schemeClr val="tx1">
              <a:lumMod val="85000"/>
              <a:lumOff val="15000"/>
            </a:schemeClr>
          </a:solidFill>
          <a:latin typeface="+mj-lt"/>
          <a:ea typeface="+mj-ea"/>
          <a:cs typeface="+mj-cs"/>
        </a:defRPr>
      </a:lvl1pPr>
    </p:titleStyle>
    <p:bodyStyle>
      <a:lvl1pPr marL="190500" indent="-190500" algn="l" defTabSz="762000" rtl="0" eaLnBrk="1" latinLnBrk="0" hangingPunct="1">
        <a:lnSpc>
          <a:spcPct val="120000"/>
        </a:lnSpc>
        <a:spcBef>
          <a:spcPct val="167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571500" indent="-190500" algn="l" defTabSz="762000" rtl="0" eaLnBrk="1" latinLnBrk="0" hangingPunct="1">
        <a:lnSpc>
          <a:spcPct val="120000"/>
        </a:lnSpc>
        <a:spcBef>
          <a:spcPts val="415"/>
        </a:spcBef>
        <a:buFont typeface="Arial" panose="020B0604020202020204" pitchFamily="34" charset="0"/>
        <a:buChar char="•"/>
        <a:defRPr sz="1665" kern="1200">
          <a:solidFill>
            <a:schemeClr val="tx1">
              <a:lumMod val="85000"/>
              <a:lumOff val="15000"/>
            </a:schemeClr>
          </a:solidFill>
          <a:latin typeface="+mn-lt"/>
          <a:ea typeface="+mn-ea"/>
          <a:cs typeface="+mn-cs"/>
        </a:defRPr>
      </a:lvl2pPr>
      <a:lvl3pPr marL="952500" indent="-190500" algn="l" defTabSz="762000" rtl="0" eaLnBrk="1" latinLnBrk="0" hangingPunct="1">
        <a:lnSpc>
          <a:spcPct val="120000"/>
        </a:lnSpc>
        <a:spcBef>
          <a:spcPts val="415"/>
        </a:spcBef>
        <a:buFont typeface="Arial" panose="020B0604020202020204" pitchFamily="34" charset="0"/>
        <a:buChar char="•"/>
        <a:defRPr sz="1500" kern="1200">
          <a:solidFill>
            <a:schemeClr val="tx1">
              <a:lumMod val="85000"/>
              <a:lumOff val="15000"/>
            </a:schemeClr>
          </a:solidFill>
          <a:latin typeface="+mn-lt"/>
          <a:ea typeface="+mn-ea"/>
          <a:cs typeface="+mn-cs"/>
        </a:defRPr>
      </a:lvl3pPr>
      <a:lvl4pPr marL="1333500" indent="-190500" algn="l" defTabSz="762000" rtl="0" eaLnBrk="1" latinLnBrk="0" hangingPunct="1">
        <a:lnSpc>
          <a:spcPct val="120000"/>
        </a:lnSpc>
        <a:spcBef>
          <a:spcPts val="415"/>
        </a:spcBef>
        <a:buFont typeface="Arial" panose="020B0604020202020204" pitchFamily="34" charset="0"/>
        <a:buChar char="•"/>
        <a:defRPr sz="1500" kern="1200">
          <a:solidFill>
            <a:schemeClr val="tx1">
              <a:lumMod val="85000"/>
              <a:lumOff val="15000"/>
            </a:schemeClr>
          </a:solidFill>
          <a:latin typeface="+mn-lt"/>
          <a:ea typeface="+mn-ea"/>
          <a:cs typeface="+mn-cs"/>
        </a:defRPr>
      </a:lvl4pPr>
      <a:lvl5pPr marL="1714500" indent="-190500" algn="l" defTabSz="762000" rtl="0" eaLnBrk="1" latinLnBrk="0" hangingPunct="1">
        <a:lnSpc>
          <a:spcPct val="120000"/>
        </a:lnSpc>
        <a:spcBef>
          <a:spcPts val="415"/>
        </a:spcBef>
        <a:buFont typeface="Arial" panose="020B0604020202020204" pitchFamily="34" charset="0"/>
        <a:buChar char="•"/>
        <a:defRPr sz="1500" kern="1200">
          <a:solidFill>
            <a:schemeClr val="tx1">
              <a:lumMod val="85000"/>
              <a:lumOff val="15000"/>
            </a:schemeClr>
          </a:solidFill>
          <a:latin typeface="+mn-lt"/>
          <a:ea typeface="+mn-ea"/>
          <a:cs typeface="+mn-cs"/>
        </a:defRPr>
      </a:lvl5pPr>
      <a:lvl6pPr marL="2095500" indent="-190500" algn="l" defTabSz="762000"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6pPr>
      <a:lvl7pPr marL="2476500" indent="-190500" algn="l" defTabSz="762000"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7pPr>
      <a:lvl8pPr marL="2857500" indent="-190500" algn="l" defTabSz="762000"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8pPr>
      <a:lvl9pPr marL="3238500" indent="-190500" algn="l" defTabSz="762000"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762000" rtl="0" eaLnBrk="1" latinLnBrk="0" hangingPunct="1">
        <a:defRPr sz="1500" kern="1200">
          <a:solidFill>
            <a:schemeClr val="tx1"/>
          </a:solidFill>
          <a:latin typeface="+mn-lt"/>
          <a:ea typeface="+mn-ea"/>
          <a:cs typeface="+mn-cs"/>
        </a:defRPr>
      </a:lvl1pPr>
      <a:lvl2pPr marL="381000" algn="l" defTabSz="762000" rtl="0" eaLnBrk="1" latinLnBrk="0" hangingPunct="1">
        <a:defRPr sz="1500" kern="1200">
          <a:solidFill>
            <a:schemeClr val="tx1"/>
          </a:solidFill>
          <a:latin typeface="+mn-lt"/>
          <a:ea typeface="+mn-ea"/>
          <a:cs typeface="+mn-cs"/>
        </a:defRPr>
      </a:lvl2pPr>
      <a:lvl3pPr marL="762000" algn="l" defTabSz="762000" rtl="0" eaLnBrk="1" latinLnBrk="0" hangingPunct="1">
        <a:defRPr sz="1500" kern="1200">
          <a:solidFill>
            <a:schemeClr val="tx1"/>
          </a:solidFill>
          <a:latin typeface="+mn-lt"/>
          <a:ea typeface="+mn-ea"/>
          <a:cs typeface="+mn-cs"/>
        </a:defRPr>
      </a:lvl3pPr>
      <a:lvl4pPr marL="1143000" algn="l" defTabSz="762000" rtl="0" eaLnBrk="1" latinLnBrk="0" hangingPunct="1">
        <a:defRPr sz="1500" kern="1200">
          <a:solidFill>
            <a:schemeClr val="tx1"/>
          </a:solidFill>
          <a:latin typeface="+mn-lt"/>
          <a:ea typeface="+mn-ea"/>
          <a:cs typeface="+mn-cs"/>
        </a:defRPr>
      </a:lvl4pPr>
      <a:lvl5pPr marL="1524000" algn="l" defTabSz="762000" rtl="0" eaLnBrk="1" latinLnBrk="0" hangingPunct="1">
        <a:defRPr sz="1500" kern="1200">
          <a:solidFill>
            <a:schemeClr val="tx1"/>
          </a:solidFill>
          <a:latin typeface="+mn-lt"/>
          <a:ea typeface="+mn-ea"/>
          <a:cs typeface="+mn-cs"/>
        </a:defRPr>
      </a:lvl5pPr>
      <a:lvl6pPr marL="1905000" algn="l" defTabSz="762000" rtl="0" eaLnBrk="1" latinLnBrk="0" hangingPunct="1">
        <a:defRPr sz="1500" kern="1200">
          <a:solidFill>
            <a:schemeClr val="tx1"/>
          </a:solidFill>
          <a:latin typeface="+mn-lt"/>
          <a:ea typeface="+mn-ea"/>
          <a:cs typeface="+mn-cs"/>
        </a:defRPr>
      </a:lvl6pPr>
      <a:lvl7pPr marL="2286000" algn="l" defTabSz="762000" rtl="0" eaLnBrk="1" latinLnBrk="0" hangingPunct="1">
        <a:defRPr sz="1500" kern="1200">
          <a:solidFill>
            <a:schemeClr val="tx1"/>
          </a:solidFill>
          <a:latin typeface="+mn-lt"/>
          <a:ea typeface="+mn-ea"/>
          <a:cs typeface="+mn-cs"/>
        </a:defRPr>
      </a:lvl7pPr>
      <a:lvl8pPr marL="2667000" algn="l" defTabSz="762000" rtl="0" eaLnBrk="1" latinLnBrk="0" hangingPunct="1">
        <a:defRPr sz="1500" kern="1200">
          <a:solidFill>
            <a:schemeClr val="tx1"/>
          </a:solidFill>
          <a:latin typeface="+mn-lt"/>
          <a:ea typeface="+mn-ea"/>
          <a:cs typeface="+mn-cs"/>
        </a:defRPr>
      </a:lvl8pPr>
      <a:lvl9pPr marL="3048000" algn="l" defTabSz="762000"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9.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20.png"/><Relationship Id="rId1" Type="http://schemas.openxmlformats.org/officeDocument/2006/relationships/image" Target="../media/image17.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8.xml"/><Relationship Id="rId4" Type="http://schemas.openxmlformats.org/officeDocument/2006/relationships/themeOverride" Target="../theme/themeOverride1.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image" Target="../media/image21.jpe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8.xml"/><Relationship Id="rId5" Type="http://schemas.openxmlformats.org/officeDocument/2006/relationships/themeOverride" Target="../theme/themeOverride2.xml"/><Relationship Id="rId4" Type="http://schemas.openxmlformats.org/officeDocument/2006/relationships/tags" Target="../tags/tag6.xml"/><Relationship Id="rId3" Type="http://schemas.openxmlformats.org/officeDocument/2006/relationships/image" Target="../media/image1.svg"/><Relationship Id="rId2" Type="http://schemas.openxmlformats.org/officeDocument/2006/relationships/image" Target="../media/image22.png"/><Relationship Id="rId1" Type="http://schemas.openxmlformats.org/officeDocument/2006/relationships/image" Target="../media/image21.jpe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8.xml"/><Relationship Id="rId6" Type="http://schemas.openxmlformats.org/officeDocument/2006/relationships/themeOverride" Target="../theme/themeOverride3.xml"/><Relationship Id="rId5" Type="http://schemas.openxmlformats.org/officeDocument/2006/relationships/tags" Target="../tags/tag7.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1.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20.png"/><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8.xml"/><Relationship Id="rId3" Type="http://schemas.openxmlformats.org/officeDocument/2006/relationships/themeOverride" Target="../theme/themeOverride4.xml"/><Relationship Id="rId2" Type="http://schemas.openxmlformats.org/officeDocument/2006/relationships/tags" Target="../tags/tag8.xml"/><Relationship Id="rId1" Type="http://schemas.openxmlformats.org/officeDocument/2006/relationships/image" Target="../media/image21.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8.xml"/><Relationship Id="rId3" Type="http://schemas.openxmlformats.org/officeDocument/2006/relationships/themeOverride" Target="../theme/themeOverride5.xml"/><Relationship Id="rId2" Type="http://schemas.openxmlformats.org/officeDocument/2006/relationships/tags" Target="../tags/tag9.xml"/><Relationship Id="rId1" Type="http://schemas.openxmlformats.org/officeDocument/2006/relationships/image" Target="../media/image21.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20.png"/><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image" Target="../media/image2.svg"/><Relationship Id="rId5" Type="http://schemas.openxmlformats.org/officeDocument/2006/relationships/image" Target="../media/image26.png"/><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3" Type="http://schemas.openxmlformats.org/officeDocument/2006/relationships/notesSlide" Target="../notesSlides/notesSlide12.xml"/><Relationship Id="rId12" Type="http://schemas.openxmlformats.org/officeDocument/2006/relationships/slideLayout" Target="../slideLayouts/slideLayout18.xml"/><Relationship Id="rId11" Type="http://schemas.openxmlformats.org/officeDocument/2006/relationships/themeOverride" Target="../theme/themeOverride6.xml"/><Relationship Id="rId10" Type="http://schemas.openxmlformats.org/officeDocument/2006/relationships/tags" Target="../tags/tag16.xml"/><Relationship Id="rId1" Type="http://schemas.openxmlformats.org/officeDocument/2006/relationships/image" Target="../media/image21.jpeg"/></Relationships>
</file>

<file path=ppt/slides/_rels/slide13.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9" Type="http://schemas.openxmlformats.org/officeDocument/2006/relationships/notesSlide" Target="../notesSlides/notesSlide13.xml"/><Relationship Id="rId38" Type="http://schemas.openxmlformats.org/officeDocument/2006/relationships/slideLayout" Target="../slideLayouts/slideLayout18.xml"/><Relationship Id="rId37" Type="http://schemas.openxmlformats.org/officeDocument/2006/relationships/themeOverride" Target="../theme/themeOverride7.xml"/><Relationship Id="rId36" Type="http://schemas.openxmlformats.org/officeDocument/2006/relationships/tags" Target="../tags/tag50.xml"/><Relationship Id="rId35" Type="http://schemas.openxmlformats.org/officeDocument/2006/relationships/tags" Target="../tags/tag49.xml"/><Relationship Id="rId34" Type="http://schemas.openxmlformats.org/officeDocument/2006/relationships/tags" Target="../tags/tag48.xml"/><Relationship Id="rId33" Type="http://schemas.openxmlformats.org/officeDocument/2006/relationships/tags" Target="../tags/tag47.xml"/><Relationship Id="rId32" Type="http://schemas.openxmlformats.org/officeDocument/2006/relationships/tags" Target="../tags/tag46.xml"/><Relationship Id="rId31" Type="http://schemas.openxmlformats.org/officeDocument/2006/relationships/tags" Target="../tags/tag45.xml"/><Relationship Id="rId30" Type="http://schemas.openxmlformats.org/officeDocument/2006/relationships/tags" Target="../tags/tag44.xml"/><Relationship Id="rId3" Type="http://schemas.openxmlformats.org/officeDocument/2006/relationships/image" Target="../media/image27.png"/><Relationship Id="rId29" Type="http://schemas.openxmlformats.org/officeDocument/2006/relationships/tags" Target="../tags/tag43.xml"/><Relationship Id="rId28" Type="http://schemas.openxmlformats.org/officeDocument/2006/relationships/tags" Target="../tags/tag42.xml"/><Relationship Id="rId27" Type="http://schemas.openxmlformats.org/officeDocument/2006/relationships/tags" Target="../tags/tag41.xml"/><Relationship Id="rId26" Type="http://schemas.openxmlformats.org/officeDocument/2006/relationships/tags" Target="../tags/tag40.xml"/><Relationship Id="rId25" Type="http://schemas.openxmlformats.org/officeDocument/2006/relationships/tags" Target="../tags/tag39.xml"/><Relationship Id="rId24" Type="http://schemas.openxmlformats.org/officeDocument/2006/relationships/tags" Target="../tags/tag38.xml"/><Relationship Id="rId23" Type="http://schemas.openxmlformats.org/officeDocument/2006/relationships/tags" Target="../tags/tag37.xml"/><Relationship Id="rId22" Type="http://schemas.openxmlformats.org/officeDocument/2006/relationships/tags" Target="../tags/tag36.xml"/><Relationship Id="rId21" Type="http://schemas.openxmlformats.org/officeDocument/2006/relationships/tags" Target="../tags/tag35.xml"/><Relationship Id="rId20" Type="http://schemas.openxmlformats.org/officeDocument/2006/relationships/tags" Target="../tags/tag34.xml"/><Relationship Id="rId2" Type="http://schemas.openxmlformats.org/officeDocument/2006/relationships/tags" Target="../tags/tag17.xml"/><Relationship Id="rId19" Type="http://schemas.openxmlformats.org/officeDocument/2006/relationships/tags" Target="../tags/tag33.xml"/><Relationship Id="rId18" Type="http://schemas.openxmlformats.org/officeDocument/2006/relationships/tags" Target="../tags/tag32.xml"/><Relationship Id="rId17" Type="http://schemas.openxmlformats.org/officeDocument/2006/relationships/tags" Target="../tags/tag31.xml"/><Relationship Id="rId16" Type="http://schemas.openxmlformats.org/officeDocument/2006/relationships/tags" Target="../tags/tag30.xml"/><Relationship Id="rId15" Type="http://schemas.openxmlformats.org/officeDocument/2006/relationships/tags" Target="../tags/tag29.xml"/><Relationship Id="rId14" Type="http://schemas.openxmlformats.org/officeDocument/2006/relationships/tags" Target="../tags/tag28.xml"/><Relationship Id="rId13" Type="http://schemas.openxmlformats.org/officeDocument/2006/relationships/tags" Target="../tags/tag27.xml"/><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image" Target="../media/image21.jpeg"/></Relationships>
</file>

<file path=ppt/slides/_rels/slide14.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7" Type="http://schemas.openxmlformats.org/officeDocument/2006/relationships/notesSlide" Target="../notesSlides/notesSlide14.xml"/><Relationship Id="rId26" Type="http://schemas.openxmlformats.org/officeDocument/2006/relationships/slideLayout" Target="../slideLayouts/slideLayout18.xml"/><Relationship Id="rId25" Type="http://schemas.openxmlformats.org/officeDocument/2006/relationships/themeOverride" Target="../theme/themeOverride8.xml"/><Relationship Id="rId24" Type="http://schemas.openxmlformats.org/officeDocument/2006/relationships/tags" Target="../tags/tag73.xml"/><Relationship Id="rId23" Type="http://schemas.openxmlformats.org/officeDocument/2006/relationships/tags" Target="../tags/tag72.xml"/><Relationship Id="rId22" Type="http://schemas.openxmlformats.org/officeDocument/2006/relationships/tags" Target="../tags/tag71.xml"/><Relationship Id="rId21" Type="http://schemas.openxmlformats.org/officeDocument/2006/relationships/tags" Target="../tags/tag70.xml"/><Relationship Id="rId20" Type="http://schemas.openxmlformats.org/officeDocument/2006/relationships/tags" Target="../tags/tag69.xml"/><Relationship Id="rId2" Type="http://schemas.openxmlformats.org/officeDocument/2006/relationships/tags" Target="../tags/tag51.xml"/><Relationship Id="rId19" Type="http://schemas.openxmlformats.org/officeDocument/2006/relationships/tags" Target="../tags/tag68.xml"/><Relationship Id="rId18" Type="http://schemas.openxmlformats.org/officeDocument/2006/relationships/tags" Target="../tags/tag67.xml"/><Relationship Id="rId17" Type="http://schemas.openxmlformats.org/officeDocument/2006/relationships/tags" Target="../tags/tag66.xml"/><Relationship Id="rId16" Type="http://schemas.openxmlformats.org/officeDocument/2006/relationships/tags" Target="../tags/tag65.xml"/><Relationship Id="rId15" Type="http://schemas.openxmlformats.org/officeDocument/2006/relationships/tags" Target="../tags/tag64.xml"/><Relationship Id="rId14" Type="http://schemas.openxmlformats.org/officeDocument/2006/relationships/tags" Target="../tags/tag63.xml"/><Relationship Id="rId13" Type="http://schemas.openxmlformats.org/officeDocument/2006/relationships/tags" Target="../tags/tag62.xml"/><Relationship Id="rId12" Type="http://schemas.openxmlformats.org/officeDocument/2006/relationships/tags" Target="../tags/tag61.xml"/><Relationship Id="rId11" Type="http://schemas.openxmlformats.org/officeDocument/2006/relationships/tags" Target="../tags/tag60.xml"/><Relationship Id="rId10" Type="http://schemas.openxmlformats.org/officeDocument/2006/relationships/tags" Target="../tags/tag59.xml"/><Relationship Id="rId1" Type="http://schemas.openxmlformats.org/officeDocument/2006/relationships/image" Target="../media/image21.jpeg"/></Relationships>
</file>

<file path=ppt/slides/_rels/slide15.xml.rels><?xml version="1.0" encoding="UTF-8" standalone="yes"?>
<Relationships xmlns="http://schemas.openxmlformats.org/package/2006/relationships"><Relationship Id="rId9" Type="http://schemas.openxmlformats.org/officeDocument/2006/relationships/themeOverride" Target="../theme/themeOverride9.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1" Type="http://schemas.openxmlformats.org/officeDocument/2006/relationships/notesSlide" Target="../notesSlides/notesSlide15.xml"/><Relationship Id="rId10" Type="http://schemas.openxmlformats.org/officeDocument/2006/relationships/slideLayout" Target="../slideLayouts/slideLayout18.xml"/><Relationship Id="rId1"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3" name="TextBox 22"/>
          <p:cNvSpPr txBox="1"/>
          <p:nvPr/>
        </p:nvSpPr>
        <p:spPr>
          <a:xfrm>
            <a:off x="94763" y="1500768"/>
            <a:ext cx="5212080" cy="768350"/>
          </a:xfrm>
          <a:prstGeom prst="rect">
            <a:avLst/>
          </a:prstGeom>
          <a:noFill/>
          <a:effectLst/>
        </p:spPr>
        <p:txBody>
          <a:bodyPr wrap="none" rtlCol="0">
            <a:spAutoFit/>
          </a:bodyPr>
          <a:lstStyle/>
          <a:p>
            <a:pPr algn="ctr"/>
            <a:r>
              <a:rPr lang="zh-CN" altLang="en-US" sz="4400" b="1">
                <a:solidFill>
                  <a:schemeClr val="tx2">
                    <a:lumMod val="75000"/>
                  </a:schemeClr>
                </a:solidFill>
                <a:latin typeface="微软雅黑" panose="020B0503020204020204" charset="-122"/>
                <a:ea typeface="微软雅黑" panose="020B0503020204020204" charset="-122"/>
              </a:rPr>
              <a:t>如何管理好一支团队</a:t>
            </a:r>
            <a:endParaRPr lang="zh-CN" altLang="en-US" sz="4400" b="1">
              <a:solidFill>
                <a:schemeClr val="tx2">
                  <a:lumMod val="75000"/>
                </a:schemeClr>
              </a:solidFill>
              <a:latin typeface="微软雅黑" panose="020B0503020204020204" charset="-122"/>
              <a:ea typeface="微软雅黑" panose="020B0503020204020204" charset="-122"/>
            </a:endParaRPr>
          </a:p>
        </p:txBody>
      </p:sp>
      <p:grpSp>
        <p:nvGrpSpPr>
          <p:cNvPr id="5" name="组合 4"/>
          <p:cNvGrpSpPr/>
          <p:nvPr/>
        </p:nvGrpSpPr>
        <p:grpSpPr>
          <a:xfrm>
            <a:off x="711835" y="3649980"/>
            <a:ext cx="3978275" cy="306705"/>
            <a:chOff x="1206" y="6640"/>
            <a:chExt cx="6265" cy="483"/>
          </a:xfrm>
        </p:grpSpPr>
        <p:sp>
          <p:nvSpPr>
            <p:cNvPr id="45" name="矩形 44"/>
            <p:cNvSpPr/>
            <p:nvPr/>
          </p:nvSpPr>
          <p:spPr>
            <a:xfrm>
              <a:off x="1206" y="6640"/>
              <a:ext cx="2248" cy="483"/>
            </a:xfrm>
            <a:prstGeom prst="rect">
              <a:avLst/>
            </a:prstGeom>
          </p:spPr>
          <p:txBody>
            <a:bodyPr wrap="none">
              <a:spAutoFit/>
            </a:bodyPr>
            <a:lstStyle/>
            <a:p>
              <a:r>
                <a:rPr lang="zh-CN" altLang="en-US" sz="1400">
                  <a:solidFill>
                    <a:srgbClr val="2C3D4D"/>
                  </a:solidFill>
                  <a:latin typeface="微软雅黑" panose="020B0503020204020204" charset="-122"/>
                  <a:ea typeface="微软雅黑" panose="020B0503020204020204" charset="-122"/>
                </a:rPr>
                <a:t>主讲人：</a:t>
              </a:r>
              <a:r>
                <a:rPr lang="zh-CN" sz="1400">
                  <a:solidFill>
                    <a:srgbClr val="2C3D4D"/>
                  </a:solidFill>
                  <a:latin typeface="微软雅黑" panose="020B0503020204020204" charset="-122"/>
                  <a:ea typeface="微软雅黑" panose="020B0503020204020204" charset="-122"/>
                </a:rPr>
                <a:t>管理论</a:t>
              </a:r>
              <a:endParaRPr lang="zh-CN" sz="1400">
                <a:solidFill>
                  <a:srgbClr val="2C3D4D"/>
                </a:solidFill>
                <a:latin typeface="微软雅黑" panose="020B0503020204020204" charset="-122"/>
                <a:ea typeface="微软雅黑" panose="020B0503020204020204" charset="-122"/>
              </a:endParaRPr>
            </a:p>
          </p:txBody>
        </p:sp>
        <p:sp>
          <p:nvSpPr>
            <p:cNvPr id="46" name="矩形 45"/>
            <p:cNvSpPr/>
            <p:nvPr/>
          </p:nvSpPr>
          <p:spPr>
            <a:xfrm>
              <a:off x="4897" y="6640"/>
              <a:ext cx="2574" cy="483"/>
            </a:xfrm>
            <a:prstGeom prst="rect">
              <a:avLst/>
            </a:prstGeom>
          </p:spPr>
          <p:txBody>
            <a:bodyPr wrap="none">
              <a:spAutoFit/>
            </a:bodyPr>
            <a:lstStyle/>
            <a:p>
              <a:r>
                <a:rPr lang="zh-CN" altLang="en-US" sz="1400">
                  <a:solidFill>
                    <a:srgbClr val="2C3D4D"/>
                  </a:solidFill>
                  <a:latin typeface="微软雅黑" panose="020B0503020204020204" charset="-122"/>
                  <a:ea typeface="微软雅黑" panose="020B0503020204020204" charset="-122"/>
                  <a:cs typeface="微软雅黑" panose="020B0503020204020204" charset="-122"/>
                </a:rPr>
                <a:t>时间：</a:t>
              </a:r>
              <a:r>
                <a:rPr lang="en-US" altLang="zh-CN" sz="1400">
                  <a:solidFill>
                    <a:srgbClr val="2C3D4D"/>
                  </a:solidFill>
                  <a:latin typeface="微软雅黑" panose="020B0503020204020204" charset="-122"/>
                  <a:ea typeface="微软雅黑" panose="020B0503020204020204" charset="-122"/>
                  <a:cs typeface="微软雅黑" panose="020B0503020204020204" charset="-122"/>
                </a:rPr>
                <a:t>2020.01.01</a:t>
              </a:r>
              <a:endParaRPr lang="zh-CN" altLang="en-US" sz="1400">
                <a:solidFill>
                  <a:srgbClr val="2C3D4D"/>
                </a:solidFill>
                <a:latin typeface="微软雅黑" panose="020B0503020204020204" charset="-122"/>
                <a:ea typeface="微软雅黑" panose="020B0503020204020204" charset="-122"/>
                <a:cs typeface="微软雅黑" panose="020B0503020204020204" charset="-122"/>
              </a:endParaRPr>
            </a:p>
          </p:txBody>
        </p:sp>
      </p:grpSp>
      <p:sp>
        <p:nvSpPr>
          <p:cNvPr id="4" name="文本框 3"/>
          <p:cNvSpPr txBox="1"/>
          <p:nvPr/>
        </p:nvSpPr>
        <p:spPr>
          <a:xfrm>
            <a:off x="442595" y="2570480"/>
            <a:ext cx="4309110" cy="460375"/>
          </a:xfrm>
          <a:prstGeom prst="rect">
            <a:avLst/>
          </a:prstGeom>
          <a:noFill/>
        </p:spPr>
        <p:txBody>
          <a:bodyPr wrap="square" rtlCol="0">
            <a:spAutoFit/>
          </a:bodyPr>
          <a:p>
            <a:pPr algn="dist"/>
            <a:r>
              <a:rPr lang="zh-CN" altLang="en-US" sz="2400">
                <a:solidFill>
                  <a:schemeClr val="tx1">
                    <a:lumMod val="65000"/>
                    <a:lumOff val="35000"/>
                  </a:schemeClr>
                </a:solidFill>
                <a:latin typeface="微软雅黑" panose="020B0503020204020204" charset="-122"/>
                <a:ea typeface="微软雅黑" panose="020B0503020204020204" charset="-122"/>
              </a:rPr>
              <a:t>How to manage a team</a:t>
            </a:r>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9000">
        <p14:vortex dir="r"/>
      </p:transition>
    </mc:Choice>
    <mc:Fallback>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750" fill="hold"/>
                                        <p:tgtEl>
                                          <p:spTgt spid="23"/>
                                        </p:tgtEl>
                                        <p:attrNameLst>
                                          <p:attrName>ppt_w</p:attrName>
                                        </p:attrNameLst>
                                      </p:cBhvr>
                                      <p:tavLst>
                                        <p:tav tm="0">
                                          <p:val>
                                            <p:strVal val="#ppt_w+.3"/>
                                          </p:val>
                                        </p:tav>
                                        <p:tav tm="100000">
                                          <p:val>
                                            <p:strVal val="#ppt_w"/>
                                          </p:val>
                                        </p:tav>
                                      </p:tavLst>
                                    </p:anim>
                                    <p:anim calcmode="lin" valueType="num">
                                      <p:cBhvr>
                                        <p:cTn id="8" dur="750" fill="hold"/>
                                        <p:tgtEl>
                                          <p:spTgt spid="23"/>
                                        </p:tgtEl>
                                        <p:attrNameLst>
                                          <p:attrName>ppt_h</p:attrName>
                                        </p:attrNameLst>
                                      </p:cBhvr>
                                      <p:tavLst>
                                        <p:tav tm="0">
                                          <p:val>
                                            <p:strVal val="#ppt_h"/>
                                          </p:val>
                                        </p:tav>
                                        <p:tav tm="100000">
                                          <p:val>
                                            <p:strVal val="#ppt_h"/>
                                          </p:val>
                                        </p:tav>
                                      </p:tavLst>
                                    </p:anim>
                                    <p:animEffect transition="in" filter="fade">
                                      <p:cBhvr>
                                        <p:cTn id="9" dur="750"/>
                                        <p:tgtEl>
                                          <p:spTgt spid="23"/>
                                        </p:tgtEl>
                                      </p:cBhvr>
                                    </p:animEffect>
                                  </p:childTnLst>
                                </p:cTn>
                              </p:par>
                            </p:childTnLst>
                          </p:cTn>
                        </p:par>
                        <p:par>
                          <p:cTn id="10" fill="hold">
                            <p:stCondLst>
                              <p:cond delay="1350"/>
                            </p:stCondLst>
                            <p:childTnLst>
                              <p:par>
                                <p:cTn id="11" presetID="50" presetClass="entr" presetSubtype="0" decel="10000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strVal val="#ppt_w+.3"/>
                                          </p:val>
                                        </p:tav>
                                        <p:tav tm="100000">
                                          <p:val>
                                            <p:strVal val="#ppt_w"/>
                                          </p:val>
                                        </p:tav>
                                      </p:tavLst>
                                    </p:anim>
                                    <p:anim calcmode="lin" valueType="num">
                                      <p:cBhvr>
                                        <p:cTn id="14" dur="1000" fill="hold"/>
                                        <p:tgtEl>
                                          <p:spTgt spid="4"/>
                                        </p:tgtEl>
                                        <p:attrNameLst>
                                          <p:attrName>ppt_h</p:attrName>
                                        </p:attrNameLst>
                                      </p:cBhvr>
                                      <p:tavLst>
                                        <p:tav tm="0">
                                          <p:val>
                                            <p:strVal val="#ppt_h"/>
                                          </p:val>
                                        </p:tav>
                                        <p:tav tm="100000">
                                          <p:val>
                                            <p:strVal val="#ppt_h"/>
                                          </p:val>
                                        </p:tav>
                                      </p:tavLst>
                                    </p:anim>
                                    <p:animEffect transition="in" filter="fade">
                                      <p:cBhvr>
                                        <p:cTn id="15" dur="1000"/>
                                        <p:tgtEl>
                                          <p:spTgt spid="4"/>
                                        </p:tgtEl>
                                      </p:cBhvr>
                                    </p:animEffect>
                                  </p:childTnLst>
                                </p:cTn>
                              </p:par>
                            </p:childTnLst>
                          </p:cTn>
                        </p:par>
                        <p:par>
                          <p:cTn id="16" fill="hold">
                            <p:stCondLst>
                              <p:cond delay="2350"/>
                            </p:stCondLst>
                            <p:childTnLst>
                              <p:par>
                                <p:cTn id="17" presetID="50" presetClass="entr" presetSubtype="0" decel="10000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3"/>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5080" y="-35560"/>
            <a:ext cx="10170160" cy="5753100"/>
          </a:xfrm>
          <a:prstGeom prst="rect">
            <a:avLst/>
          </a:prstGeom>
        </p:spPr>
      </p:pic>
      <p:sp>
        <p:nvSpPr>
          <p:cNvPr id="8" name="TextBox 7"/>
          <p:cNvSpPr txBox="1"/>
          <p:nvPr/>
        </p:nvSpPr>
        <p:spPr>
          <a:xfrm>
            <a:off x="1326947" y="840029"/>
            <a:ext cx="1325880" cy="368300"/>
          </a:xfrm>
          <a:prstGeom prst="rect">
            <a:avLst/>
          </a:prstGeom>
          <a:noFill/>
        </p:spPr>
        <p:txBody>
          <a:bodyPr wrap="none" rtlCol="0">
            <a:spAutoFit/>
          </a:bodyPr>
          <a:lstStyle/>
          <a:p>
            <a:r>
              <a:rPr lang="zh-CN" altLang="en-US" b="1">
                <a:solidFill>
                  <a:schemeClr val="tx1">
                    <a:lumMod val="65000"/>
                    <a:lumOff val="35000"/>
                  </a:schemeClr>
                </a:solidFill>
                <a:latin typeface="微软雅黑" panose="020B0503020204020204" charset="-122"/>
                <a:ea typeface="微软雅黑" panose="020B0503020204020204" charset="-122"/>
              </a:rPr>
              <a:t>团队的力量</a:t>
            </a:r>
            <a:endParaRPr lang="zh-CN" altLang="en-US" b="1">
              <a:solidFill>
                <a:schemeClr val="tx1">
                  <a:lumMod val="65000"/>
                  <a:lumOff val="35000"/>
                </a:schemeClr>
              </a:solidFill>
              <a:latin typeface="微软雅黑" panose="020B0503020204020204" charset="-122"/>
              <a:ea typeface="微软雅黑" panose="020B0503020204020204" charset="-122"/>
            </a:endParaRPr>
          </a:p>
        </p:txBody>
      </p:sp>
      <p:sp>
        <p:nvSpPr>
          <p:cNvPr id="10" name="TextBox 9"/>
          <p:cNvSpPr txBox="1"/>
          <p:nvPr/>
        </p:nvSpPr>
        <p:spPr>
          <a:xfrm>
            <a:off x="1701689" y="1909465"/>
            <a:ext cx="2316480" cy="460375"/>
          </a:xfrm>
          <a:prstGeom prst="rect">
            <a:avLst/>
          </a:prstGeom>
          <a:noFill/>
        </p:spPr>
        <p:txBody>
          <a:bodyPr wrap="none" rtlCol="0">
            <a:spAutoFit/>
          </a:bodyPr>
          <a:lstStyle/>
          <a:p>
            <a:r>
              <a:rPr lang="zh-CN" altLang="en-US" sz="2400">
                <a:solidFill>
                  <a:schemeClr val="tx1">
                    <a:lumMod val="65000"/>
                    <a:lumOff val="35000"/>
                  </a:schemeClr>
                </a:solidFill>
                <a:latin typeface="微软雅黑" panose="020B0503020204020204" charset="-122"/>
                <a:ea typeface="微软雅黑" panose="020B0503020204020204" charset="-122"/>
              </a:rPr>
              <a:t>恐怖的蚂蚁军团</a:t>
            </a:r>
            <a:endParaRPr lang="zh-CN" altLang="en-US" sz="2400">
              <a:solidFill>
                <a:schemeClr val="tx1">
                  <a:lumMod val="65000"/>
                  <a:lumOff val="35000"/>
                </a:schemeClr>
              </a:solidFill>
              <a:latin typeface="微软雅黑" panose="020B0503020204020204" charset="-122"/>
              <a:ea typeface="微软雅黑" panose="020B0503020204020204" charset="-122"/>
            </a:endParaRPr>
          </a:p>
        </p:txBody>
      </p:sp>
      <p:sp>
        <p:nvSpPr>
          <p:cNvPr id="11" name="TextBox 10"/>
          <p:cNvSpPr txBox="1"/>
          <p:nvPr/>
        </p:nvSpPr>
        <p:spPr>
          <a:xfrm>
            <a:off x="675654" y="2557537"/>
            <a:ext cx="4320480" cy="2676525"/>
          </a:xfrm>
          <a:prstGeom prst="rect">
            <a:avLst/>
          </a:prstGeom>
          <a:noFill/>
        </p:spPr>
        <p:txBody>
          <a:bodyPr wrap="square" rtlCol="0">
            <a:spAutoFit/>
          </a:bodyPr>
          <a:lstStyle/>
          <a:p>
            <a:pPr>
              <a:lnSpc>
                <a:spcPct val="150000"/>
              </a:lnSpc>
            </a:pPr>
            <a:r>
              <a:rPr lang="zh-CN" altLang="en-US" sz="1400">
                <a:solidFill>
                  <a:srgbClr val="FF0000"/>
                </a:solidFill>
                <a:latin typeface="微软雅黑" panose="020B0503020204020204" charset="-122"/>
                <a:ea typeface="微软雅黑" panose="020B0503020204020204" charset="-122"/>
                <a:cs typeface="微软雅黑" panose="020B0503020204020204" charset="-122"/>
              </a:rPr>
              <a:t>        </a:t>
            </a:r>
            <a:r>
              <a:rPr lang="zh-CN" altLang="en-US" sz="14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 </a:t>
            </a:r>
            <a:r>
              <a:rPr lang="zh-CN" altLang="en-US" sz="14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在非洲的草原上如果见到羚羊在奔逃，那一定是狮子来了；如果见到狮子在躲避，那就是象群发怒了；如果见到成百上千的狮子和大象集体逃命的壮观现象，那是什么来了</a:t>
            </a:r>
            <a:r>
              <a:rPr lang="en-US" altLang="zh-CN" sz="1400">
                <a:solidFill>
                  <a:srgbClr val="FF0000"/>
                </a:solidFill>
                <a:latin typeface="微软雅黑" panose="020B0503020204020204" charset="-122"/>
                <a:ea typeface="微软雅黑" panose="020B0503020204020204" charset="-122"/>
                <a:cs typeface="微软雅黑" panose="020B0503020204020204" charset="-122"/>
              </a:rPr>
              <a:t>—</a:t>
            </a:r>
            <a:r>
              <a:rPr lang="zh-CN" altLang="en-US" sz="1400" b="1">
                <a:solidFill>
                  <a:srgbClr val="FF0000"/>
                </a:solidFill>
                <a:latin typeface="微软雅黑" panose="020B0503020204020204" charset="-122"/>
                <a:ea typeface="微软雅黑" panose="020B0503020204020204" charset="-122"/>
                <a:cs typeface="微软雅黑" panose="020B0503020204020204" charset="-122"/>
              </a:rPr>
              <a:t>蚂蚁军团！</a:t>
            </a:r>
            <a:r>
              <a:rPr lang="zh-CN" altLang="en-US" sz="14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蚂蚁是何等的渺小微弱，任何人都可以随意处置它，但它的团队，就连兽中之王也要退避三舍。从这个古老的寓言人们可以得到启示：</a:t>
            </a:r>
            <a:r>
              <a:rPr lang="zh-CN" altLang="en-US" sz="1400" b="1">
                <a:solidFill>
                  <a:srgbClr val="FF0000"/>
                </a:solidFill>
                <a:latin typeface="微软雅黑" panose="020B0503020204020204" charset="-122"/>
                <a:ea typeface="微软雅黑" panose="020B0503020204020204" charset="-122"/>
                <a:cs typeface="微软雅黑" panose="020B0503020204020204" charset="-122"/>
              </a:rPr>
              <a:t>个体弱小，没有关系，与伙伴精诚协作，就能变得强大。</a:t>
            </a:r>
            <a:endParaRPr lang="zh-CN" altLang="en-US" sz="1400" b="1">
              <a:solidFill>
                <a:srgbClr val="FF0000"/>
              </a:solidFill>
              <a:latin typeface="微软雅黑" panose="020B0503020204020204" charset="-122"/>
              <a:ea typeface="微软雅黑" panose="020B0503020204020204" charset="-122"/>
              <a:cs typeface="微软雅黑" panose="020B0503020204020204" charset="-122"/>
            </a:endParaRPr>
          </a:p>
        </p:txBody>
      </p:sp>
      <p:pic>
        <p:nvPicPr>
          <p:cNvPr id="13" name="图片 12"/>
          <p:cNvPicPr>
            <a:picLocks noChangeAspect="1"/>
          </p:cNvPicPr>
          <p:nvPr/>
        </p:nvPicPr>
        <p:blipFill>
          <a:blip r:embed="rId2"/>
          <a:srcRect t="773"/>
          <a:stretch>
            <a:fillRect/>
          </a:stretch>
        </p:blipFill>
        <p:spPr>
          <a:xfrm>
            <a:off x="6272530" y="668655"/>
            <a:ext cx="3124200" cy="4566920"/>
          </a:xfrm>
          <a:prstGeom prst="rect">
            <a:avLst/>
          </a:prstGeom>
          <a:ln>
            <a:noFill/>
          </a:ln>
          <a:effectLst>
            <a:softEdge rad="635000"/>
          </a:effectLst>
        </p:spPr>
      </p:pic>
    </p:spTree>
  </p:cSld>
  <p:clrMapOvr>
    <a:masterClrMapping/>
  </p:clrMapOvr>
  <mc:AlternateContent xmlns:mc="http://schemas.openxmlformats.org/markup-compatibility/2006">
    <mc:Choice xmlns:p14="http://schemas.microsoft.com/office/powerpoint/2010/main" Requires="p14">
      <p:transition spd="slow" advTm="7000">
        <p14:gallery dir="l"/>
      </p:transition>
    </mc:Choice>
    <mc:Fallback>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2" fill="hold" grpId="1" nodeType="afterEffec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22" presetClass="entr" presetSubtype="1" fill="hold" grpId="2" nodeType="afterEffect">
                                  <p:childTnLst>
                                    <p:set>
                                      <p:cBhvr>
                                        <p:cTn id="15" dur="1" fill="hold">
                                          <p:stCondLst>
                                            <p:cond delay="0"/>
                                          </p:stCondLst>
                                        </p:cTn>
                                        <p:tgtEl>
                                          <p:spTgt spid="11"/>
                                        </p:tgtEl>
                                        <p:attrNameLst>
                                          <p:attrName>style.visibility</p:attrName>
                                        </p:attrNameLst>
                                      </p:cBhvr>
                                      <p:to>
                                        <p:strVal val="visible"/>
                                      </p:to>
                                    </p:set>
                                    <p:animEffect transition="in" filter="wipe(up)">
                                      <p:cBhvr>
                                        <p:cTn id="16"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1"/>
      <p:bldP spid="11" grpId="2"/>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0" name="Freeform 28"/>
          <p:cNvSpPr>
            <a:spLocks noEditPoints="1"/>
          </p:cNvSpPr>
          <p:nvPr/>
        </p:nvSpPr>
        <p:spPr bwMode="auto">
          <a:xfrm>
            <a:off x="5837555" y="1442085"/>
            <a:ext cx="478790" cy="379095"/>
          </a:xfrm>
          <a:custGeom>
            <a:avLst/>
            <a:gdLst>
              <a:gd name="T0" fmla="*/ 272 w 584"/>
              <a:gd name="T1" fmla="*/ 91 h 462"/>
              <a:gd name="T2" fmla="*/ 488 w 584"/>
              <a:gd name="T3" fmla="*/ 206 h 462"/>
              <a:gd name="T4" fmla="*/ 172 w 584"/>
              <a:gd name="T5" fmla="*/ 265 h 462"/>
              <a:gd name="T6" fmla="*/ 426 w 584"/>
              <a:gd name="T7" fmla="*/ 290 h 462"/>
              <a:gd name="T8" fmla="*/ 459 w 584"/>
              <a:gd name="T9" fmla="*/ 309 h 462"/>
              <a:gd name="T10" fmla="*/ 109 w 584"/>
              <a:gd name="T11" fmla="*/ 326 h 462"/>
              <a:gd name="T12" fmla="*/ 480 w 584"/>
              <a:gd name="T13" fmla="*/ 344 h 462"/>
              <a:gd name="T14" fmla="*/ 500 w 584"/>
              <a:gd name="T15" fmla="*/ 377 h 462"/>
              <a:gd name="T16" fmla="*/ 39 w 584"/>
              <a:gd name="T17" fmla="*/ 406 h 462"/>
              <a:gd name="T18" fmla="*/ 38 w 584"/>
              <a:gd name="T19" fmla="*/ 421 h 462"/>
              <a:gd name="T20" fmla="*/ 580 w 584"/>
              <a:gd name="T21" fmla="*/ 434 h 462"/>
              <a:gd name="T22" fmla="*/ 551 w 584"/>
              <a:gd name="T23" fmla="*/ 460 h 462"/>
              <a:gd name="T24" fmla="*/ 284 w 584"/>
              <a:gd name="T25" fmla="*/ 61 h 462"/>
              <a:gd name="T26" fmla="*/ 239 w 584"/>
              <a:gd name="T27" fmla="*/ 193 h 462"/>
              <a:gd name="T28" fmla="*/ 135 w 584"/>
              <a:gd name="T29" fmla="*/ 301 h 462"/>
              <a:gd name="T30" fmla="*/ 177 w 584"/>
              <a:gd name="T31" fmla="*/ 360 h 462"/>
              <a:gd name="T32" fmla="*/ 136 w 584"/>
              <a:gd name="T33" fmla="*/ 400 h 462"/>
              <a:gd name="T34" fmla="*/ 41 w 584"/>
              <a:gd name="T35" fmla="*/ 406 h 462"/>
              <a:gd name="T36" fmla="*/ 93 w 584"/>
              <a:gd name="T37" fmla="*/ 420 h 462"/>
              <a:gd name="T38" fmla="*/ 250 w 584"/>
              <a:gd name="T39" fmla="*/ 411 h 462"/>
              <a:gd name="T40" fmla="*/ 203 w 584"/>
              <a:gd name="T41" fmla="*/ 388 h 462"/>
              <a:gd name="T42" fmla="*/ 228 w 584"/>
              <a:gd name="T43" fmla="*/ 309 h 462"/>
              <a:gd name="T44" fmla="*/ 294 w 584"/>
              <a:gd name="T45" fmla="*/ 318 h 462"/>
              <a:gd name="T46" fmla="*/ 335 w 584"/>
              <a:gd name="T47" fmla="*/ 414 h 462"/>
              <a:gd name="T48" fmla="*/ 364 w 584"/>
              <a:gd name="T49" fmla="*/ 439 h 462"/>
              <a:gd name="T50" fmla="*/ 536 w 584"/>
              <a:gd name="T51" fmla="*/ 460 h 462"/>
              <a:gd name="T52" fmla="*/ 505 w 584"/>
              <a:gd name="T53" fmla="*/ 422 h 462"/>
              <a:gd name="T54" fmla="*/ 415 w 584"/>
              <a:gd name="T55" fmla="*/ 279 h 462"/>
              <a:gd name="T56" fmla="*/ 393 w 584"/>
              <a:gd name="T57" fmla="*/ 129 h 462"/>
              <a:gd name="T58" fmla="*/ 329 w 584"/>
              <a:gd name="T59" fmla="*/ 62 h 462"/>
              <a:gd name="T60" fmla="*/ 145 w 584"/>
              <a:gd name="T61" fmla="*/ 394 h 462"/>
              <a:gd name="T62" fmla="*/ 155 w 584"/>
              <a:gd name="T63" fmla="*/ 384 h 462"/>
              <a:gd name="T64" fmla="*/ 326 w 584"/>
              <a:gd name="T65" fmla="*/ 112 h 462"/>
              <a:gd name="T66" fmla="*/ 282 w 584"/>
              <a:gd name="T67" fmla="*/ 198 h 462"/>
              <a:gd name="T68" fmla="*/ 307 w 584"/>
              <a:gd name="T69" fmla="*/ 242 h 462"/>
              <a:gd name="T70" fmla="*/ 279 w 584"/>
              <a:gd name="T71" fmla="*/ 310 h 462"/>
              <a:gd name="T72" fmla="*/ 251 w 584"/>
              <a:gd name="T73" fmla="*/ 322 h 462"/>
              <a:gd name="T74" fmla="*/ 159 w 584"/>
              <a:gd name="T75" fmla="*/ 372 h 462"/>
              <a:gd name="T76" fmla="*/ 157 w 584"/>
              <a:gd name="T77" fmla="*/ 382 h 462"/>
              <a:gd name="T78" fmla="*/ 218 w 584"/>
              <a:gd name="T79" fmla="*/ 397 h 462"/>
              <a:gd name="T80" fmla="*/ 467 w 584"/>
              <a:gd name="T81" fmla="*/ 404 h 462"/>
              <a:gd name="T82" fmla="*/ 475 w 584"/>
              <a:gd name="T83" fmla="*/ 411 h 462"/>
              <a:gd name="T84" fmla="*/ 59 w 584"/>
              <a:gd name="T85" fmla="*/ 415 h 462"/>
              <a:gd name="T86" fmla="*/ 382 w 584"/>
              <a:gd name="T87" fmla="*/ 426 h 462"/>
              <a:gd name="T88" fmla="*/ 363 w 584"/>
              <a:gd name="T89" fmla="*/ 434 h 462"/>
              <a:gd name="T90" fmla="*/ 313 w 584"/>
              <a:gd name="T91" fmla="*/ 15 h 462"/>
              <a:gd name="T92" fmla="*/ 282 w 584"/>
              <a:gd name="T93" fmla="*/ 70 h 462"/>
              <a:gd name="T94" fmla="*/ 398 w 584"/>
              <a:gd name="T95" fmla="*/ 222 h 462"/>
              <a:gd name="T96" fmla="*/ 425 w 584"/>
              <a:gd name="T97" fmla="*/ 268 h 462"/>
              <a:gd name="T98" fmla="*/ 425 w 584"/>
              <a:gd name="T99" fmla="*/ 279 h 462"/>
              <a:gd name="T100" fmla="*/ 460 w 584"/>
              <a:gd name="T101" fmla="*/ 345 h 462"/>
              <a:gd name="T102" fmla="*/ 502 w 584"/>
              <a:gd name="T103" fmla="*/ 391 h 462"/>
              <a:gd name="T104" fmla="*/ 469 w 584"/>
              <a:gd name="T105" fmla="*/ 319 h 462"/>
              <a:gd name="T106" fmla="*/ 467 w 584"/>
              <a:gd name="T107" fmla="*/ 322 h 462"/>
              <a:gd name="T108" fmla="*/ 105 w 584"/>
              <a:gd name="T109" fmla="*/ 324 h 462"/>
              <a:gd name="T110" fmla="*/ 193 w 584"/>
              <a:gd name="T111" fmla="*/ 378 h 462"/>
              <a:gd name="T112" fmla="*/ 473 w 584"/>
              <a:gd name="T113" fmla="*/ 381 h 462"/>
              <a:gd name="T114" fmla="*/ 284 w 584"/>
              <a:gd name="T115" fmla="*/ 421 h 462"/>
              <a:gd name="T116" fmla="*/ 66 w 584"/>
              <a:gd name="T117" fmla="*/ 426 h 462"/>
              <a:gd name="T118" fmla="*/ 34 w 584"/>
              <a:gd name="T119" fmla="*/ 425 h 462"/>
              <a:gd name="T120" fmla="*/ 346 w 584"/>
              <a:gd name="T121" fmla="*/ 448 h 462"/>
              <a:gd name="T122" fmla="*/ 414 w 584"/>
              <a:gd name="T123" fmla="*/ 248 h 462"/>
              <a:gd name="T124" fmla="*/ 235 w 584"/>
              <a:gd name="T125" fmla="*/ 321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4" h="462">
                <a:moveTo>
                  <a:pt x="317" y="15"/>
                </a:moveTo>
                <a:cubicBezTo>
                  <a:pt x="319" y="14"/>
                  <a:pt x="318" y="16"/>
                  <a:pt x="318" y="17"/>
                </a:cubicBezTo>
                <a:cubicBezTo>
                  <a:pt x="317" y="17"/>
                  <a:pt x="317" y="15"/>
                  <a:pt x="317" y="15"/>
                </a:cubicBezTo>
                <a:close/>
                <a:moveTo>
                  <a:pt x="334" y="46"/>
                </a:moveTo>
                <a:cubicBezTo>
                  <a:pt x="332" y="47"/>
                  <a:pt x="333" y="47"/>
                  <a:pt x="333" y="49"/>
                </a:cubicBezTo>
                <a:cubicBezTo>
                  <a:pt x="334" y="48"/>
                  <a:pt x="334" y="48"/>
                  <a:pt x="335" y="49"/>
                </a:cubicBezTo>
                <a:cubicBezTo>
                  <a:pt x="334" y="50"/>
                  <a:pt x="333" y="51"/>
                  <a:pt x="336" y="50"/>
                </a:cubicBezTo>
                <a:cubicBezTo>
                  <a:pt x="335" y="51"/>
                  <a:pt x="333" y="51"/>
                  <a:pt x="333" y="52"/>
                </a:cubicBezTo>
                <a:cubicBezTo>
                  <a:pt x="332" y="50"/>
                  <a:pt x="331" y="48"/>
                  <a:pt x="330" y="45"/>
                </a:cubicBezTo>
                <a:cubicBezTo>
                  <a:pt x="331" y="46"/>
                  <a:pt x="331" y="46"/>
                  <a:pt x="331" y="46"/>
                </a:cubicBezTo>
                <a:cubicBezTo>
                  <a:pt x="332" y="46"/>
                  <a:pt x="332" y="45"/>
                  <a:pt x="334" y="45"/>
                </a:cubicBezTo>
                <a:cubicBezTo>
                  <a:pt x="334" y="46"/>
                  <a:pt x="335" y="47"/>
                  <a:pt x="335" y="48"/>
                </a:cubicBezTo>
                <a:cubicBezTo>
                  <a:pt x="334" y="48"/>
                  <a:pt x="334" y="47"/>
                  <a:pt x="334" y="46"/>
                </a:cubicBezTo>
                <a:close/>
                <a:moveTo>
                  <a:pt x="335" y="53"/>
                </a:moveTo>
                <a:cubicBezTo>
                  <a:pt x="336" y="53"/>
                  <a:pt x="335" y="54"/>
                  <a:pt x="336" y="54"/>
                </a:cubicBezTo>
                <a:cubicBezTo>
                  <a:pt x="337" y="54"/>
                  <a:pt x="336" y="53"/>
                  <a:pt x="338" y="53"/>
                </a:cubicBezTo>
                <a:cubicBezTo>
                  <a:pt x="338" y="54"/>
                  <a:pt x="336" y="55"/>
                  <a:pt x="338" y="55"/>
                </a:cubicBezTo>
                <a:cubicBezTo>
                  <a:pt x="337" y="57"/>
                  <a:pt x="336" y="56"/>
                  <a:pt x="334" y="55"/>
                </a:cubicBezTo>
                <a:cubicBezTo>
                  <a:pt x="335" y="55"/>
                  <a:pt x="335" y="54"/>
                  <a:pt x="335" y="53"/>
                </a:cubicBezTo>
                <a:close/>
                <a:moveTo>
                  <a:pt x="332" y="70"/>
                </a:moveTo>
                <a:cubicBezTo>
                  <a:pt x="333" y="70"/>
                  <a:pt x="334" y="70"/>
                  <a:pt x="334" y="70"/>
                </a:cubicBezTo>
                <a:cubicBezTo>
                  <a:pt x="334" y="72"/>
                  <a:pt x="334" y="74"/>
                  <a:pt x="332" y="74"/>
                </a:cubicBezTo>
                <a:cubicBezTo>
                  <a:pt x="332" y="72"/>
                  <a:pt x="332" y="71"/>
                  <a:pt x="332" y="70"/>
                </a:cubicBezTo>
                <a:close/>
                <a:moveTo>
                  <a:pt x="275" y="84"/>
                </a:moveTo>
                <a:cubicBezTo>
                  <a:pt x="277" y="83"/>
                  <a:pt x="275" y="90"/>
                  <a:pt x="273" y="90"/>
                </a:cubicBezTo>
                <a:cubicBezTo>
                  <a:pt x="272" y="89"/>
                  <a:pt x="275" y="88"/>
                  <a:pt x="273" y="85"/>
                </a:cubicBezTo>
                <a:cubicBezTo>
                  <a:pt x="275" y="86"/>
                  <a:pt x="276" y="84"/>
                  <a:pt x="275" y="84"/>
                </a:cubicBezTo>
                <a:close/>
                <a:moveTo>
                  <a:pt x="272" y="91"/>
                </a:moveTo>
                <a:cubicBezTo>
                  <a:pt x="274" y="91"/>
                  <a:pt x="271" y="94"/>
                  <a:pt x="272" y="91"/>
                </a:cubicBezTo>
                <a:close/>
                <a:moveTo>
                  <a:pt x="337" y="94"/>
                </a:moveTo>
                <a:cubicBezTo>
                  <a:pt x="337" y="96"/>
                  <a:pt x="338" y="99"/>
                  <a:pt x="338" y="102"/>
                </a:cubicBezTo>
                <a:cubicBezTo>
                  <a:pt x="337" y="100"/>
                  <a:pt x="333" y="96"/>
                  <a:pt x="337" y="94"/>
                </a:cubicBezTo>
                <a:close/>
                <a:moveTo>
                  <a:pt x="358" y="94"/>
                </a:moveTo>
                <a:cubicBezTo>
                  <a:pt x="359" y="94"/>
                  <a:pt x="359" y="96"/>
                  <a:pt x="359" y="97"/>
                </a:cubicBezTo>
                <a:cubicBezTo>
                  <a:pt x="358" y="96"/>
                  <a:pt x="357" y="96"/>
                  <a:pt x="358" y="94"/>
                </a:cubicBezTo>
                <a:close/>
                <a:moveTo>
                  <a:pt x="336" y="99"/>
                </a:moveTo>
                <a:cubicBezTo>
                  <a:pt x="333" y="97"/>
                  <a:pt x="335" y="102"/>
                  <a:pt x="336" y="99"/>
                </a:cubicBezTo>
                <a:close/>
                <a:moveTo>
                  <a:pt x="267" y="104"/>
                </a:moveTo>
                <a:cubicBezTo>
                  <a:pt x="270" y="104"/>
                  <a:pt x="268" y="105"/>
                  <a:pt x="268" y="106"/>
                </a:cubicBezTo>
                <a:cubicBezTo>
                  <a:pt x="267" y="106"/>
                  <a:pt x="267" y="105"/>
                  <a:pt x="267" y="104"/>
                </a:cubicBezTo>
                <a:close/>
                <a:moveTo>
                  <a:pt x="369" y="109"/>
                </a:moveTo>
                <a:cubicBezTo>
                  <a:pt x="369" y="111"/>
                  <a:pt x="367" y="110"/>
                  <a:pt x="367" y="111"/>
                </a:cubicBezTo>
                <a:cubicBezTo>
                  <a:pt x="366" y="111"/>
                  <a:pt x="366" y="108"/>
                  <a:pt x="369" y="109"/>
                </a:cubicBezTo>
                <a:close/>
                <a:moveTo>
                  <a:pt x="146" y="130"/>
                </a:moveTo>
                <a:cubicBezTo>
                  <a:pt x="148" y="132"/>
                  <a:pt x="146" y="136"/>
                  <a:pt x="143" y="135"/>
                </a:cubicBezTo>
                <a:cubicBezTo>
                  <a:pt x="143" y="132"/>
                  <a:pt x="145" y="132"/>
                  <a:pt x="146" y="130"/>
                </a:cubicBezTo>
                <a:close/>
                <a:moveTo>
                  <a:pt x="249" y="153"/>
                </a:moveTo>
                <a:cubicBezTo>
                  <a:pt x="250" y="154"/>
                  <a:pt x="250" y="153"/>
                  <a:pt x="251" y="153"/>
                </a:cubicBezTo>
                <a:cubicBezTo>
                  <a:pt x="251" y="155"/>
                  <a:pt x="251" y="156"/>
                  <a:pt x="250" y="157"/>
                </a:cubicBezTo>
                <a:cubicBezTo>
                  <a:pt x="248" y="157"/>
                  <a:pt x="248" y="156"/>
                  <a:pt x="247" y="155"/>
                </a:cubicBezTo>
                <a:cubicBezTo>
                  <a:pt x="248" y="154"/>
                  <a:pt x="249" y="155"/>
                  <a:pt x="249" y="153"/>
                </a:cubicBezTo>
                <a:close/>
                <a:moveTo>
                  <a:pt x="246" y="165"/>
                </a:moveTo>
                <a:cubicBezTo>
                  <a:pt x="246" y="164"/>
                  <a:pt x="249" y="164"/>
                  <a:pt x="248" y="165"/>
                </a:cubicBezTo>
                <a:cubicBezTo>
                  <a:pt x="248" y="165"/>
                  <a:pt x="247" y="165"/>
                  <a:pt x="247" y="165"/>
                </a:cubicBezTo>
                <a:cubicBezTo>
                  <a:pt x="247" y="165"/>
                  <a:pt x="247" y="165"/>
                  <a:pt x="246" y="165"/>
                </a:cubicBezTo>
                <a:close/>
                <a:moveTo>
                  <a:pt x="487" y="205"/>
                </a:moveTo>
                <a:cubicBezTo>
                  <a:pt x="487" y="205"/>
                  <a:pt x="488" y="205"/>
                  <a:pt x="488" y="205"/>
                </a:cubicBezTo>
                <a:cubicBezTo>
                  <a:pt x="488" y="205"/>
                  <a:pt x="488" y="206"/>
                  <a:pt x="488" y="206"/>
                </a:cubicBezTo>
                <a:cubicBezTo>
                  <a:pt x="488" y="206"/>
                  <a:pt x="487" y="205"/>
                  <a:pt x="487" y="205"/>
                </a:cubicBezTo>
                <a:close/>
                <a:moveTo>
                  <a:pt x="389" y="207"/>
                </a:moveTo>
                <a:cubicBezTo>
                  <a:pt x="390" y="209"/>
                  <a:pt x="391" y="207"/>
                  <a:pt x="392" y="208"/>
                </a:cubicBezTo>
                <a:cubicBezTo>
                  <a:pt x="391" y="209"/>
                  <a:pt x="390" y="210"/>
                  <a:pt x="388" y="211"/>
                </a:cubicBezTo>
                <a:cubicBezTo>
                  <a:pt x="388" y="209"/>
                  <a:pt x="388" y="210"/>
                  <a:pt x="388" y="208"/>
                </a:cubicBezTo>
                <a:cubicBezTo>
                  <a:pt x="388" y="208"/>
                  <a:pt x="389" y="208"/>
                  <a:pt x="389" y="207"/>
                </a:cubicBezTo>
                <a:close/>
                <a:moveTo>
                  <a:pt x="393" y="210"/>
                </a:moveTo>
                <a:cubicBezTo>
                  <a:pt x="393" y="211"/>
                  <a:pt x="392" y="211"/>
                  <a:pt x="392" y="211"/>
                </a:cubicBezTo>
                <a:cubicBezTo>
                  <a:pt x="393" y="211"/>
                  <a:pt x="394" y="211"/>
                  <a:pt x="394" y="210"/>
                </a:cubicBezTo>
                <a:cubicBezTo>
                  <a:pt x="393" y="210"/>
                  <a:pt x="393" y="210"/>
                  <a:pt x="393" y="210"/>
                </a:cubicBezTo>
                <a:close/>
                <a:moveTo>
                  <a:pt x="395" y="212"/>
                </a:moveTo>
                <a:cubicBezTo>
                  <a:pt x="395" y="214"/>
                  <a:pt x="394" y="214"/>
                  <a:pt x="393" y="214"/>
                </a:cubicBezTo>
                <a:cubicBezTo>
                  <a:pt x="394" y="215"/>
                  <a:pt x="395" y="215"/>
                  <a:pt x="394" y="218"/>
                </a:cubicBezTo>
                <a:cubicBezTo>
                  <a:pt x="393" y="217"/>
                  <a:pt x="392" y="215"/>
                  <a:pt x="391" y="214"/>
                </a:cubicBezTo>
                <a:cubicBezTo>
                  <a:pt x="391" y="213"/>
                  <a:pt x="393" y="213"/>
                  <a:pt x="395" y="212"/>
                </a:cubicBezTo>
                <a:close/>
                <a:moveTo>
                  <a:pt x="297" y="229"/>
                </a:moveTo>
                <a:cubicBezTo>
                  <a:pt x="298" y="229"/>
                  <a:pt x="299" y="230"/>
                  <a:pt x="299" y="232"/>
                </a:cubicBezTo>
                <a:cubicBezTo>
                  <a:pt x="297" y="232"/>
                  <a:pt x="298" y="230"/>
                  <a:pt x="297" y="229"/>
                </a:cubicBezTo>
                <a:close/>
                <a:moveTo>
                  <a:pt x="7" y="245"/>
                </a:moveTo>
                <a:cubicBezTo>
                  <a:pt x="10" y="246"/>
                  <a:pt x="9" y="251"/>
                  <a:pt x="7" y="252"/>
                </a:cubicBezTo>
                <a:cubicBezTo>
                  <a:pt x="6" y="252"/>
                  <a:pt x="6" y="251"/>
                  <a:pt x="5" y="250"/>
                </a:cubicBezTo>
                <a:cubicBezTo>
                  <a:pt x="5" y="248"/>
                  <a:pt x="6" y="247"/>
                  <a:pt x="7" y="245"/>
                </a:cubicBezTo>
                <a:close/>
                <a:moveTo>
                  <a:pt x="309" y="254"/>
                </a:moveTo>
                <a:cubicBezTo>
                  <a:pt x="311" y="255"/>
                  <a:pt x="312" y="257"/>
                  <a:pt x="311" y="257"/>
                </a:cubicBezTo>
                <a:cubicBezTo>
                  <a:pt x="309" y="258"/>
                  <a:pt x="308" y="255"/>
                  <a:pt x="309" y="254"/>
                </a:cubicBezTo>
                <a:close/>
                <a:moveTo>
                  <a:pt x="169" y="266"/>
                </a:moveTo>
                <a:cubicBezTo>
                  <a:pt x="169" y="265"/>
                  <a:pt x="170" y="265"/>
                  <a:pt x="170" y="264"/>
                </a:cubicBezTo>
                <a:cubicBezTo>
                  <a:pt x="171" y="264"/>
                  <a:pt x="170" y="266"/>
                  <a:pt x="169" y="266"/>
                </a:cubicBezTo>
                <a:close/>
                <a:moveTo>
                  <a:pt x="172" y="265"/>
                </a:moveTo>
                <a:cubicBezTo>
                  <a:pt x="171" y="266"/>
                  <a:pt x="169" y="266"/>
                  <a:pt x="170" y="267"/>
                </a:cubicBezTo>
                <a:cubicBezTo>
                  <a:pt x="171" y="268"/>
                  <a:pt x="171" y="267"/>
                  <a:pt x="172" y="267"/>
                </a:cubicBezTo>
                <a:cubicBezTo>
                  <a:pt x="172" y="267"/>
                  <a:pt x="171" y="267"/>
                  <a:pt x="171" y="268"/>
                </a:cubicBezTo>
                <a:cubicBezTo>
                  <a:pt x="173" y="268"/>
                  <a:pt x="173" y="266"/>
                  <a:pt x="172" y="265"/>
                </a:cubicBezTo>
                <a:close/>
                <a:moveTo>
                  <a:pt x="317" y="270"/>
                </a:moveTo>
                <a:cubicBezTo>
                  <a:pt x="319" y="269"/>
                  <a:pt x="318" y="271"/>
                  <a:pt x="318" y="272"/>
                </a:cubicBezTo>
                <a:cubicBezTo>
                  <a:pt x="317" y="272"/>
                  <a:pt x="317" y="270"/>
                  <a:pt x="317" y="270"/>
                </a:cubicBezTo>
                <a:close/>
                <a:moveTo>
                  <a:pt x="423" y="279"/>
                </a:moveTo>
                <a:cubicBezTo>
                  <a:pt x="422" y="278"/>
                  <a:pt x="423" y="278"/>
                  <a:pt x="423" y="277"/>
                </a:cubicBezTo>
                <a:cubicBezTo>
                  <a:pt x="424" y="277"/>
                  <a:pt x="423" y="278"/>
                  <a:pt x="423" y="279"/>
                </a:cubicBezTo>
                <a:close/>
                <a:moveTo>
                  <a:pt x="45" y="281"/>
                </a:moveTo>
                <a:cubicBezTo>
                  <a:pt x="45" y="284"/>
                  <a:pt x="45" y="288"/>
                  <a:pt x="41" y="288"/>
                </a:cubicBezTo>
                <a:cubicBezTo>
                  <a:pt x="39" y="285"/>
                  <a:pt x="41" y="280"/>
                  <a:pt x="45" y="281"/>
                </a:cubicBezTo>
                <a:close/>
                <a:moveTo>
                  <a:pt x="102" y="282"/>
                </a:moveTo>
                <a:cubicBezTo>
                  <a:pt x="103" y="282"/>
                  <a:pt x="102" y="284"/>
                  <a:pt x="104" y="284"/>
                </a:cubicBezTo>
                <a:cubicBezTo>
                  <a:pt x="105" y="285"/>
                  <a:pt x="102" y="285"/>
                  <a:pt x="104" y="286"/>
                </a:cubicBezTo>
                <a:cubicBezTo>
                  <a:pt x="103" y="288"/>
                  <a:pt x="102" y="285"/>
                  <a:pt x="100" y="286"/>
                </a:cubicBezTo>
                <a:cubicBezTo>
                  <a:pt x="100" y="284"/>
                  <a:pt x="102" y="284"/>
                  <a:pt x="102" y="282"/>
                </a:cubicBezTo>
                <a:close/>
                <a:moveTo>
                  <a:pt x="241" y="286"/>
                </a:moveTo>
                <a:cubicBezTo>
                  <a:pt x="241" y="287"/>
                  <a:pt x="240" y="288"/>
                  <a:pt x="239" y="288"/>
                </a:cubicBezTo>
                <a:cubicBezTo>
                  <a:pt x="239" y="286"/>
                  <a:pt x="240" y="286"/>
                  <a:pt x="241" y="286"/>
                </a:cubicBezTo>
                <a:close/>
                <a:moveTo>
                  <a:pt x="429" y="290"/>
                </a:moveTo>
                <a:cubicBezTo>
                  <a:pt x="427" y="288"/>
                  <a:pt x="430" y="287"/>
                  <a:pt x="429" y="290"/>
                </a:cubicBezTo>
                <a:close/>
                <a:moveTo>
                  <a:pt x="430" y="289"/>
                </a:moveTo>
                <a:cubicBezTo>
                  <a:pt x="429" y="292"/>
                  <a:pt x="430" y="292"/>
                  <a:pt x="431" y="294"/>
                </a:cubicBezTo>
                <a:cubicBezTo>
                  <a:pt x="430" y="291"/>
                  <a:pt x="431" y="290"/>
                  <a:pt x="430" y="289"/>
                </a:cubicBezTo>
                <a:close/>
                <a:moveTo>
                  <a:pt x="238" y="289"/>
                </a:moveTo>
                <a:cubicBezTo>
                  <a:pt x="240" y="290"/>
                  <a:pt x="237" y="293"/>
                  <a:pt x="238" y="289"/>
                </a:cubicBezTo>
                <a:close/>
                <a:moveTo>
                  <a:pt x="426" y="290"/>
                </a:moveTo>
                <a:cubicBezTo>
                  <a:pt x="426" y="292"/>
                  <a:pt x="425" y="292"/>
                  <a:pt x="425" y="293"/>
                </a:cubicBezTo>
                <a:cubicBezTo>
                  <a:pt x="426" y="294"/>
                  <a:pt x="429" y="293"/>
                  <a:pt x="428" y="292"/>
                </a:cubicBezTo>
                <a:cubicBezTo>
                  <a:pt x="426" y="292"/>
                  <a:pt x="426" y="292"/>
                  <a:pt x="427" y="290"/>
                </a:cubicBezTo>
                <a:cubicBezTo>
                  <a:pt x="427" y="290"/>
                  <a:pt x="426" y="290"/>
                  <a:pt x="426" y="290"/>
                </a:cubicBezTo>
                <a:close/>
                <a:moveTo>
                  <a:pt x="237" y="292"/>
                </a:moveTo>
                <a:cubicBezTo>
                  <a:pt x="237" y="292"/>
                  <a:pt x="236" y="292"/>
                  <a:pt x="236" y="293"/>
                </a:cubicBezTo>
                <a:cubicBezTo>
                  <a:pt x="237" y="293"/>
                  <a:pt x="237" y="293"/>
                  <a:pt x="238" y="293"/>
                </a:cubicBezTo>
                <a:cubicBezTo>
                  <a:pt x="238" y="293"/>
                  <a:pt x="238" y="292"/>
                  <a:pt x="238" y="292"/>
                </a:cubicBezTo>
                <a:cubicBezTo>
                  <a:pt x="237" y="292"/>
                  <a:pt x="237" y="292"/>
                  <a:pt x="237" y="292"/>
                </a:cubicBezTo>
                <a:close/>
                <a:moveTo>
                  <a:pt x="426" y="294"/>
                </a:moveTo>
                <a:cubicBezTo>
                  <a:pt x="427" y="296"/>
                  <a:pt x="427" y="295"/>
                  <a:pt x="430" y="295"/>
                </a:cubicBezTo>
                <a:cubicBezTo>
                  <a:pt x="429" y="297"/>
                  <a:pt x="428" y="296"/>
                  <a:pt x="426" y="297"/>
                </a:cubicBezTo>
                <a:cubicBezTo>
                  <a:pt x="426" y="296"/>
                  <a:pt x="426" y="295"/>
                  <a:pt x="426" y="294"/>
                </a:cubicBezTo>
                <a:close/>
                <a:moveTo>
                  <a:pt x="455" y="301"/>
                </a:moveTo>
                <a:cubicBezTo>
                  <a:pt x="454" y="301"/>
                  <a:pt x="454" y="302"/>
                  <a:pt x="453" y="303"/>
                </a:cubicBezTo>
                <a:cubicBezTo>
                  <a:pt x="451" y="301"/>
                  <a:pt x="455" y="300"/>
                  <a:pt x="457" y="300"/>
                </a:cubicBezTo>
                <a:cubicBezTo>
                  <a:pt x="457" y="302"/>
                  <a:pt x="458" y="302"/>
                  <a:pt x="458" y="305"/>
                </a:cubicBezTo>
                <a:cubicBezTo>
                  <a:pt x="456" y="304"/>
                  <a:pt x="457" y="303"/>
                  <a:pt x="454" y="304"/>
                </a:cubicBezTo>
                <a:cubicBezTo>
                  <a:pt x="454" y="302"/>
                  <a:pt x="455" y="302"/>
                  <a:pt x="455" y="301"/>
                </a:cubicBezTo>
                <a:close/>
                <a:moveTo>
                  <a:pt x="127" y="306"/>
                </a:moveTo>
                <a:cubicBezTo>
                  <a:pt x="128" y="308"/>
                  <a:pt x="128" y="309"/>
                  <a:pt x="131" y="309"/>
                </a:cubicBezTo>
                <a:cubicBezTo>
                  <a:pt x="131" y="312"/>
                  <a:pt x="129" y="310"/>
                  <a:pt x="127" y="311"/>
                </a:cubicBezTo>
                <a:cubicBezTo>
                  <a:pt x="128" y="309"/>
                  <a:pt x="126" y="308"/>
                  <a:pt x="127" y="306"/>
                </a:cubicBezTo>
                <a:close/>
                <a:moveTo>
                  <a:pt x="459" y="309"/>
                </a:moveTo>
                <a:cubicBezTo>
                  <a:pt x="460" y="307"/>
                  <a:pt x="460" y="309"/>
                  <a:pt x="461" y="309"/>
                </a:cubicBezTo>
                <a:cubicBezTo>
                  <a:pt x="461" y="309"/>
                  <a:pt x="461" y="309"/>
                  <a:pt x="460" y="309"/>
                </a:cubicBezTo>
                <a:cubicBezTo>
                  <a:pt x="461" y="310"/>
                  <a:pt x="462" y="310"/>
                  <a:pt x="461" y="311"/>
                </a:cubicBezTo>
                <a:cubicBezTo>
                  <a:pt x="460" y="311"/>
                  <a:pt x="460" y="310"/>
                  <a:pt x="459" y="310"/>
                </a:cubicBezTo>
                <a:cubicBezTo>
                  <a:pt x="459" y="309"/>
                  <a:pt x="460" y="309"/>
                  <a:pt x="459" y="309"/>
                </a:cubicBezTo>
                <a:close/>
                <a:moveTo>
                  <a:pt x="425" y="309"/>
                </a:moveTo>
                <a:cubicBezTo>
                  <a:pt x="426" y="308"/>
                  <a:pt x="427" y="310"/>
                  <a:pt x="428" y="309"/>
                </a:cubicBezTo>
                <a:cubicBezTo>
                  <a:pt x="429" y="311"/>
                  <a:pt x="427" y="310"/>
                  <a:pt x="427" y="311"/>
                </a:cubicBezTo>
                <a:cubicBezTo>
                  <a:pt x="426" y="311"/>
                  <a:pt x="427" y="309"/>
                  <a:pt x="425" y="309"/>
                </a:cubicBezTo>
                <a:close/>
                <a:moveTo>
                  <a:pt x="531" y="314"/>
                </a:moveTo>
                <a:cubicBezTo>
                  <a:pt x="530" y="315"/>
                  <a:pt x="527" y="318"/>
                  <a:pt x="525" y="316"/>
                </a:cubicBezTo>
                <a:cubicBezTo>
                  <a:pt x="525" y="313"/>
                  <a:pt x="529" y="314"/>
                  <a:pt x="531" y="314"/>
                </a:cubicBezTo>
                <a:close/>
                <a:moveTo>
                  <a:pt x="178" y="321"/>
                </a:moveTo>
                <a:cubicBezTo>
                  <a:pt x="180" y="321"/>
                  <a:pt x="178" y="324"/>
                  <a:pt x="180" y="324"/>
                </a:cubicBezTo>
                <a:cubicBezTo>
                  <a:pt x="181" y="324"/>
                  <a:pt x="181" y="323"/>
                  <a:pt x="180" y="322"/>
                </a:cubicBezTo>
                <a:cubicBezTo>
                  <a:pt x="180" y="322"/>
                  <a:pt x="181" y="321"/>
                  <a:pt x="182" y="321"/>
                </a:cubicBezTo>
                <a:cubicBezTo>
                  <a:pt x="182" y="323"/>
                  <a:pt x="183" y="323"/>
                  <a:pt x="183" y="324"/>
                </a:cubicBezTo>
                <a:cubicBezTo>
                  <a:pt x="180" y="326"/>
                  <a:pt x="181" y="330"/>
                  <a:pt x="178" y="329"/>
                </a:cubicBezTo>
                <a:cubicBezTo>
                  <a:pt x="180" y="328"/>
                  <a:pt x="178" y="327"/>
                  <a:pt x="179" y="326"/>
                </a:cubicBezTo>
                <a:cubicBezTo>
                  <a:pt x="179" y="324"/>
                  <a:pt x="177" y="325"/>
                  <a:pt x="174" y="325"/>
                </a:cubicBezTo>
                <a:cubicBezTo>
                  <a:pt x="173" y="325"/>
                  <a:pt x="174" y="328"/>
                  <a:pt x="172" y="328"/>
                </a:cubicBezTo>
                <a:cubicBezTo>
                  <a:pt x="173" y="327"/>
                  <a:pt x="173" y="326"/>
                  <a:pt x="172" y="324"/>
                </a:cubicBezTo>
                <a:cubicBezTo>
                  <a:pt x="173" y="324"/>
                  <a:pt x="173" y="324"/>
                  <a:pt x="173" y="323"/>
                </a:cubicBezTo>
                <a:cubicBezTo>
                  <a:pt x="175" y="323"/>
                  <a:pt x="175" y="324"/>
                  <a:pt x="176" y="323"/>
                </a:cubicBezTo>
                <a:cubicBezTo>
                  <a:pt x="176" y="323"/>
                  <a:pt x="175" y="323"/>
                  <a:pt x="175" y="322"/>
                </a:cubicBezTo>
                <a:cubicBezTo>
                  <a:pt x="177" y="322"/>
                  <a:pt x="178" y="324"/>
                  <a:pt x="178" y="321"/>
                </a:cubicBezTo>
                <a:close/>
                <a:moveTo>
                  <a:pt x="166" y="323"/>
                </a:moveTo>
                <a:cubicBezTo>
                  <a:pt x="165" y="325"/>
                  <a:pt x="162" y="325"/>
                  <a:pt x="161" y="322"/>
                </a:cubicBezTo>
                <a:cubicBezTo>
                  <a:pt x="163" y="321"/>
                  <a:pt x="164" y="322"/>
                  <a:pt x="166" y="323"/>
                </a:cubicBezTo>
                <a:close/>
                <a:moveTo>
                  <a:pt x="170" y="322"/>
                </a:moveTo>
                <a:cubicBezTo>
                  <a:pt x="170" y="324"/>
                  <a:pt x="168" y="322"/>
                  <a:pt x="168" y="323"/>
                </a:cubicBezTo>
                <a:cubicBezTo>
                  <a:pt x="169" y="323"/>
                  <a:pt x="168" y="324"/>
                  <a:pt x="169" y="325"/>
                </a:cubicBezTo>
                <a:cubicBezTo>
                  <a:pt x="169" y="323"/>
                  <a:pt x="172" y="323"/>
                  <a:pt x="170" y="322"/>
                </a:cubicBezTo>
                <a:close/>
                <a:moveTo>
                  <a:pt x="109" y="326"/>
                </a:moveTo>
                <a:cubicBezTo>
                  <a:pt x="110" y="327"/>
                  <a:pt x="109" y="328"/>
                  <a:pt x="110" y="330"/>
                </a:cubicBezTo>
                <a:cubicBezTo>
                  <a:pt x="107" y="330"/>
                  <a:pt x="109" y="327"/>
                  <a:pt x="109" y="326"/>
                </a:cubicBezTo>
                <a:close/>
                <a:moveTo>
                  <a:pt x="103" y="328"/>
                </a:moveTo>
                <a:cubicBezTo>
                  <a:pt x="104" y="328"/>
                  <a:pt x="104" y="329"/>
                  <a:pt x="104" y="329"/>
                </a:cubicBezTo>
                <a:cubicBezTo>
                  <a:pt x="104" y="329"/>
                  <a:pt x="104" y="329"/>
                  <a:pt x="103" y="329"/>
                </a:cubicBezTo>
                <a:cubicBezTo>
                  <a:pt x="103" y="329"/>
                  <a:pt x="103" y="328"/>
                  <a:pt x="103" y="328"/>
                </a:cubicBezTo>
                <a:close/>
                <a:moveTo>
                  <a:pt x="106" y="328"/>
                </a:moveTo>
                <a:cubicBezTo>
                  <a:pt x="105" y="329"/>
                  <a:pt x="108" y="329"/>
                  <a:pt x="107" y="328"/>
                </a:cubicBezTo>
                <a:cubicBezTo>
                  <a:pt x="107" y="328"/>
                  <a:pt x="107" y="328"/>
                  <a:pt x="106" y="328"/>
                </a:cubicBezTo>
                <a:close/>
                <a:moveTo>
                  <a:pt x="243" y="329"/>
                </a:moveTo>
                <a:cubicBezTo>
                  <a:pt x="243" y="331"/>
                  <a:pt x="241" y="331"/>
                  <a:pt x="240" y="330"/>
                </a:cubicBezTo>
                <a:cubicBezTo>
                  <a:pt x="241" y="329"/>
                  <a:pt x="242" y="329"/>
                  <a:pt x="243" y="329"/>
                </a:cubicBezTo>
                <a:close/>
                <a:moveTo>
                  <a:pt x="442" y="332"/>
                </a:moveTo>
                <a:cubicBezTo>
                  <a:pt x="442" y="334"/>
                  <a:pt x="444" y="333"/>
                  <a:pt x="444" y="335"/>
                </a:cubicBezTo>
                <a:cubicBezTo>
                  <a:pt x="443" y="335"/>
                  <a:pt x="443" y="333"/>
                  <a:pt x="441" y="334"/>
                </a:cubicBezTo>
                <a:cubicBezTo>
                  <a:pt x="441" y="333"/>
                  <a:pt x="441" y="332"/>
                  <a:pt x="442" y="332"/>
                </a:cubicBezTo>
                <a:close/>
                <a:moveTo>
                  <a:pt x="171" y="334"/>
                </a:moveTo>
                <a:cubicBezTo>
                  <a:pt x="170" y="337"/>
                  <a:pt x="168" y="338"/>
                  <a:pt x="166" y="338"/>
                </a:cubicBezTo>
                <a:cubicBezTo>
                  <a:pt x="165" y="336"/>
                  <a:pt x="167" y="334"/>
                  <a:pt x="171" y="334"/>
                </a:cubicBezTo>
                <a:close/>
                <a:moveTo>
                  <a:pt x="479" y="338"/>
                </a:moveTo>
                <a:cubicBezTo>
                  <a:pt x="480" y="338"/>
                  <a:pt x="478" y="341"/>
                  <a:pt x="481" y="340"/>
                </a:cubicBezTo>
                <a:cubicBezTo>
                  <a:pt x="479" y="341"/>
                  <a:pt x="480" y="343"/>
                  <a:pt x="478" y="343"/>
                </a:cubicBezTo>
                <a:cubicBezTo>
                  <a:pt x="479" y="341"/>
                  <a:pt x="477" y="340"/>
                  <a:pt x="479" y="338"/>
                </a:cubicBezTo>
                <a:close/>
                <a:moveTo>
                  <a:pt x="215" y="342"/>
                </a:moveTo>
                <a:cubicBezTo>
                  <a:pt x="216" y="341"/>
                  <a:pt x="216" y="342"/>
                  <a:pt x="216" y="343"/>
                </a:cubicBezTo>
                <a:cubicBezTo>
                  <a:pt x="215" y="343"/>
                  <a:pt x="215" y="343"/>
                  <a:pt x="215" y="343"/>
                </a:cubicBezTo>
                <a:cubicBezTo>
                  <a:pt x="215" y="342"/>
                  <a:pt x="215" y="342"/>
                  <a:pt x="215" y="342"/>
                </a:cubicBezTo>
                <a:close/>
                <a:moveTo>
                  <a:pt x="480" y="344"/>
                </a:moveTo>
                <a:cubicBezTo>
                  <a:pt x="482" y="344"/>
                  <a:pt x="479" y="347"/>
                  <a:pt x="480" y="344"/>
                </a:cubicBezTo>
                <a:close/>
                <a:moveTo>
                  <a:pt x="444" y="345"/>
                </a:moveTo>
                <a:cubicBezTo>
                  <a:pt x="445" y="345"/>
                  <a:pt x="445" y="345"/>
                  <a:pt x="446" y="345"/>
                </a:cubicBezTo>
                <a:cubicBezTo>
                  <a:pt x="446" y="346"/>
                  <a:pt x="446" y="347"/>
                  <a:pt x="447" y="347"/>
                </a:cubicBezTo>
                <a:cubicBezTo>
                  <a:pt x="446" y="349"/>
                  <a:pt x="444" y="347"/>
                  <a:pt x="444" y="345"/>
                </a:cubicBezTo>
                <a:close/>
                <a:moveTo>
                  <a:pt x="211" y="355"/>
                </a:moveTo>
                <a:cubicBezTo>
                  <a:pt x="211" y="355"/>
                  <a:pt x="210" y="355"/>
                  <a:pt x="210" y="356"/>
                </a:cubicBezTo>
                <a:cubicBezTo>
                  <a:pt x="210" y="356"/>
                  <a:pt x="210" y="355"/>
                  <a:pt x="210" y="355"/>
                </a:cubicBezTo>
                <a:cubicBezTo>
                  <a:pt x="210" y="354"/>
                  <a:pt x="211" y="355"/>
                  <a:pt x="211" y="355"/>
                </a:cubicBezTo>
                <a:close/>
                <a:moveTo>
                  <a:pt x="466" y="358"/>
                </a:moveTo>
                <a:cubicBezTo>
                  <a:pt x="465" y="358"/>
                  <a:pt x="465" y="357"/>
                  <a:pt x="465" y="356"/>
                </a:cubicBezTo>
                <a:cubicBezTo>
                  <a:pt x="465" y="356"/>
                  <a:pt x="466" y="357"/>
                  <a:pt x="466" y="358"/>
                </a:cubicBezTo>
                <a:close/>
                <a:moveTo>
                  <a:pt x="467" y="364"/>
                </a:moveTo>
                <a:cubicBezTo>
                  <a:pt x="468" y="363"/>
                  <a:pt x="468" y="364"/>
                  <a:pt x="468" y="365"/>
                </a:cubicBezTo>
                <a:cubicBezTo>
                  <a:pt x="468" y="365"/>
                  <a:pt x="467" y="365"/>
                  <a:pt x="467" y="365"/>
                </a:cubicBezTo>
                <a:cubicBezTo>
                  <a:pt x="467" y="365"/>
                  <a:pt x="467" y="364"/>
                  <a:pt x="467" y="364"/>
                </a:cubicBezTo>
                <a:close/>
                <a:moveTo>
                  <a:pt x="494" y="366"/>
                </a:moveTo>
                <a:cubicBezTo>
                  <a:pt x="495" y="367"/>
                  <a:pt x="494" y="370"/>
                  <a:pt x="497" y="369"/>
                </a:cubicBezTo>
                <a:cubicBezTo>
                  <a:pt x="497" y="372"/>
                  <a:pt x="493" y="369"/>
                  <a:pt x="494" y="366"/>
                </a:cubicBezTo>
                <a:close/>
                <a:moveTo>
                  <a:pt x="196" y="371"/>
                </a:moveTo>
                <a:cubicBezTo>
                  <a:pt x="196" y="371"/>
                  <a:pt x="196" y="372"/>
                  <a:pt x="197" y="372"/>
                </a:cubicBezTo>
                <a:cubicBezTo>
                  <a:pt x="197" y="372"/>
                  <a:pt x="197" y="373"/>
                  <a:pt x="197" y="373"/>
                </a:cubicBezTo>
                <a:cubicBezTo>
                  <a:pt x="196" y="373"/>
                  <a:pt x="196" y="372"/>
                  <a:pt x="195" y="373"/>
                </a:cubicBezTo>
                <a:cubicBezTo>
                  <a:pt x="194" y="372"/>
                  <a:pt x="196" y="372"/>
                  <a:pt x="196" y="371"/>
                </a:cubicBezTo>
                <a:close/>
                <a:moveTo>
                  <a:pt x="194" y="373"/>
                </a:moveTo>
                <a:cubicBezTo>
                  <a:pt x="196" y="373"/>
                  <a:pt x="195" y="376"/>
                  <a:pt x="196" y="375"/>
                </a:cubicBezTo>
                <a:cubicBezTo>
                  <a:pt x="196" y="376"/>
                  <a:pt x="196" y="376"/>
                  <a:pt x="195" y="377"/>
                </a:cubicBezTo>
                <a:cubicBezTo>
                  <a:pt x="194" y="377"/>
                  <a:pt x="194" y="375"/>
                  <a:pt x="194" y="373"/>
                </a:cubicBezTo>
                <a:close/>
                <a:moveTo>
                  <a:pt x="499" y="376"/>
                </a:moveTo>
                <a:cubicBezTo>
                  <a:pt x="499" y="376"/>
                  <a:pt x="499" y="377"/>
                  <a:pt x="500" y="377"/>
                </a:cubicBezTo>
                <a:cubicBezTo>
                  <a:pt x="500" y="377"/>
                  <a:pt x="500" y="378"/>
                  <a:pt x="500" y="378"/>
                </a:cubicBezTo>
                <a:cubicBezTo>
                  <a:pt x="499" y="378"/>
                  <a:pt x="499" y="377"/>
                  <a:pt x="499" y="376"/>
                </a:cubicBezTo>
                <a:close/>
                <a:moveTo>
                  <a:pt x="203" y="377"/>
                </a:moveTo>
                <a:cubicBezTo>
                  <a:pt x="203" y="377"/>
                  <a:pt x="203" y="377"/>
                  <a:pt x="204" y="377"/>
                </a:cubicBezTo>
                <a:cubicBezTo>
                  <a:pt x="204" y="378"/>
                  <a:pt x="203" y="378"/>
                  <a:pt x="203" y="378"/>
                </a:cubicBezTo>
                <a:cubicBezTo>
                  <a:pt x="203" y="378"/>
                  <a:pt x="203" y="378"/>
                  <a:pt x="202" y="378"/>
                </a:cubicBezTo>
                <a:cubicBezTo>
                  <a:pt x="202" y="377"/>
                  <a:pt x="203" y="377"/>
                  <a:pt x="203" y="377"/>
                </a:cubicBezTo>
                <a:close/>
                <a:moveTo>
                  <a:pt x="503" y="382"/>
                </a:moveTo>
                <a:cubicBezTo>
                  <a:pt x="504" y="382"/>
                  <a:pt x="504" y="382"/>
                  <a:pt x="504" y="383"/>
                </a:cubicBezTo>
                <a:cubicBezTo>
                  <a:pt x="504" y="383"/>
                  <a:pt x="504" y="383"/>
                  <a:pt x="504" y="383"/>
                </a:cubicBezTo>
                <a:cubicBezTo>
                  <a:pt x="503" y="383"/>
                  <a:pt x="503" y="382"/>
                  <a:pt x="503" y="382"/>
                </a:cubicBezTo>
                <a:close/>
                <a:moveTo>
                  <a:pt x="136" y="384"/>
                </a:moveTo>
                <a:cubicBezTo>
                  <a:pt x="137" y="384"/>
                  <a:pt x="136" y="386"/>
                  <a:pt x="136" y="387"/>
                </a:cubicBezTo>
                <a:cubicBezTo>
                  <a:pt x="134" y="386"/>
                  <a:pt x="135" y="385"/>
                  <a:pt x="136" y="384"/>
                </a:cubicBezTo>
                <a:close/>
                <a:moveTo>
                  <a:pt x="144" y="384"/>
                </a:moveTo>
                <a:cubicBezTo>
                  <a:pt x="144" y="385"/>
                  <a:pt x="144" y="385"/>
                  <a:pt x="144" y="386"/>
                </a:cubicBezTo>
                <a:cubicBezTo>
                  <a:pt x="143" y="386"/>
                  <a:pt x="143" y="386"/>
                  <a:pt x="142" y="386"/>
                </a:cubicBezTo>
                <a:cubicBezTo>
                  <a:pt x="142" y="385"/>
                  <a:pt x="142" y="385"/>
                  <a:pt x="142" y="384"/>
                </a:cubicBezTo>
                <a:cubicBezTo>
                  <a:pt x="143" y="384"/>
                  <a:pt x="143" y="384"/>
                  <a:pt x="144" y="384"/>
                </a:cubicBezTo>
                <a:close/>
                <a:moveTo>
                  <a:pt x="505" y="388"/>
                </a:moveTo>
                <a:cubicBezTo>
                  <a:pt x="506" y="389"/>
                  <a:pt x="508" y="388"/>
                  <a:pt x="508" y="390"/>
                </a:cubicBezTo>
                <a:cubicBezTo>
                  <a:pt x="507" y="389"/>
                  <a:pt x="504" y="390"/>
                  <a:pt x="505" y="388"/>
                </a:cubicBezTo>
                <a:close/>
                <a:moveTo>
                  <a:pt x="153" y="391"/>
                </a:moveTo>
                <a:cubicBezTo>
                  <a:pt x="156" y="391"/>
                  <a:pt x="149" y="391"/>
                  <a:pt x="153" y="391"/>
                </a:cubicBezTo>
                <a:close/>
                <a:moveTo>
                  <a:pt x="273" y="399"/>
                </a:moveTo>
                <a:cubicBezTo>
                  <a:pt x="273" y="399"/>
                  <a:pt x="273" y="400"/>
                  <a:pt x="272" y="400"/>
                </a:cubicBezTo>
                <a:cubicBezTo>
                  <a:pt x="272" y="399"/>
                  <a:pt x="273" y="399"/>
                  <a:pt x="273" y="399"/>
                </a:cubicBezTo>
                <a:close/>
                <a:moveTo>
                  <a:pt x="39" y="404"/>
                </a:moveTo>
                <a:cubicBezTo>
                  <a:pt x="40" y="404"/>
                  <a:pt x="40" y="407"/>
                  <a:pt x="39" y="406"/>
                </a:cubicBezTo>
                <a:cubicBezTo>
                  <a:pt x="39" y="406"/>
                  <a:pt x="39" y="405"/>
                  <a:pt x="39" y="405"/>
                </a:cubicBezTo>
                <a:cubicBezTo>
                  <a:pt x="39" y="405"/>
                  <a:pt x="39" y="405"/>
                  <a:pt x="39" y="404"/>
                </a:cubicBezTo>
                <a:close/>
                <a:moveTo>
                  <a:pt x="515" y="405"/>
                </a:moveTo>
                <a:cubicBezTo>
                  <a:pt x="516" y="403"/>
                  <a:pt x="518" y="405"/>
                  <a:pt x="517" y="406"/>
                </a:cubicBezTo>
                <a:cubicBezTo>
                  <a:pt x="516" y="407"/>
                  <a:pt x="516" y="405"/>
                  <a:pt x="515" y="405"/>
                </a:cubicBezTo>
                <a:close/>
                <a:moveTo>
                  <a:pt x="495" y="407"/>
                </a:moveTo>
                <a:cubicBezTo>
                  <a:pt x="496" y="407"/>
                  <a:pt x="496" y="408"/>
                  <a:pt x="497" y="408"/>
                </a:cubicBezTo>
                <a:cubicBezTo>
                  <a:pt x="496" y="409"/>
                  <a:pt x="494" y="409"/>
                  <a:pt x="495" y="407"/>
                </a:cubicBezTo>
                <a:close/>
                <a:moveTo>
                  <a:pt x="29" y="414"/>
                </a:moveTo>
                <a:cubicBezTo>
                  <a:pt x="29" y="413"/>
                  <a:pt x="33" y="413"/>
                  <a:pt x="33" y="415"/>
                </a:cubicBezTo>
                <a:cubicBezTo>
                  <a:pt x="30" y="416"/>
                  <a:pt x="30" y="416"/>
                  <a:pt x="29" y="414"/>
                </a:cubicBezTo>
                <a:close/>
                <a:moveTo>
                  <a:pt x="21" y="415"/>
                </a:moveTo>
                <a:cubicBezTo>
                  <a:pt x="22" y="417"/>
                  <a:pt x="24" y="420"/>
                  <a:pt x="24" y="423"/>
                </a:cubicBezTo>
                <a:cubicBezTo>
                  <a:pt x="22" y="422"/>
                  <a:pt x="22" y="421"/>
                  <a:pt x="19" y="420"/>
                </a:cubicBezTo>
                <a:cubicBezTo>
                  <a:pt x="21" y="418"/>
                  <a:pt x="20" y="418"/>
                  <a:pt x="21" y="415"/>
                </a:cubicBezTo>
                <a:close/>
                <a:moveTo>
                  <a:pt x="39" y="415"/>
                </a:moveTo>
                <a:cubicBezTo>
                  <a:pt x="40" y="415"/>
                  <a:pt x="41" y="415"/>
                  <a:pt x="41" y="415"/>
                </a:cubicBezTo>
                <a:cubicBezTo>
                  <a:pt x="42" y="416"/>
                  <a:pt x="41" y="416"/>
                  <a:pt x="41" y="416"/>
                </a:cubicBezTo>
                <a:cubicBezTo>
                  <a:pt x="42" y="416"/>
                  <a:pt x="42" y="417"/>
                  <a:pt x="44" y="417"/>
                </a:cubicBezTo>
                <a:cubicBezTo>
                  <a:pt x="43" y="418"/>
                  <a:pt x="43" y="419"/>
                  <a:pt x="41" y="419"/>
                </a:cubicBezTo>
                <a:cubicBezTo>
                  <a:pt x="42" y="417"/>
                  <a:pt x="39" y="418"/>
                  <a:pt x="39" y="415"/>
                </a:cubicBezTo>
                <a:close/>
                <a:moveTo>
                  <a:pt x="52" y="417"/>
                </a:moveTo>
                <a:cubicBezTo>
                  <a:pt x="55" y="418"/>
                  <a:pt x="52" y="421"/>
                  <a:pt x="52" y="417"/>
                </a:cubicBezTo>
                <a:close/>
                <a:moveTo>
                  <a:pt x="307" y="420"/>
                </a:moveTo>
                <a:cubicBezTo>
                  <a:pt x="309" y="420"/>
                  <a:pt x="307" y="423"/>
                  <a:pt x="307" y="420"/>
                </a:cubicBezTo>
                <a:close/>
                <a:moveTo>
                  <a:pt x="38" y="421"/>
                </a:moveTo>
                <a:cubicBezTo>
                  <a:pt x="39" y="421"/>
                  <a:pt x="38" y="423"/>
                  <a:pt x="37" y="422"/>
                </a:cubicBezTo>
                <a:cubicBezTo>
                  <a:pt x="37" y="422"/>
                  <a:pt x="37" y="422"/>
                  <a:pt x="37" y="421"/>
                </a:cubicBezTo>
                <a:cubicBezTo>
                  <a:pt x="38" y="421"/>
                  <a:pt x="38" y="421"/>
                  <a:pt x="38" y="421"/>
                </a:cubicBezTo>
                <a:close/>
                <a:moveTo>
                  <a:pt x="236" y="421"/>
                </a:moveTo>
                <a:cubicBezTo>
                  <a:pt x="238" y="420"/>
                  <a:pt x="237" y="423"/>
                  <a:pt x="239" y="423"/>
                </a:cubicBezTo>
                <a:cubicBezTo>
                  <a:pt x="238" y="424"/>
                  <a:pt x="238" y="425"/>
                  <a:pt x="236" y="425"/>
                </a:cubicBezTo>
                <a:cubicBezTo>
                  <a:pt x="235" y="424"/>
                  <a:pt x="236" y="422"/>
                  <a:pt x="236" y="421"/>
                </a:cubicBezTo>
                <a:close/>
                <a:moveTo>
                  <a:pt x="254" y="421"/>
                </a:moveTo>
                <a:cubicBezTo>
                  <a:pt x="255" y="421"/>
                  <a:pt x="255" y="422"/>
                  <a:pt x="256" y="421"/>
                </a:cubicBezTo>
                <a:cubicBezTo>
                  <a:pt x="256" y="422"/>
                  <a:pt x="255" y="422"/>
                  <a:pt x="255" y="423"/>
                </a:cubicBezTo>
                <a:cubicBezTo>
                  <a:pt x="255" y="423"/>
                  <a:pt x="254" y="423"/>
                  <a:pt x="255" y="422"/>
                </a:cubicBezTo>
                <a:cubicBezTo>
                  <a:pt x="254" y="422"/>
                  <a:pt x="253" y="422"/>
                  <a:pt x="254" y="421"/>
                </a:cubicBezTo>
                <a:close/>
                <a:moveTo>
                  <a:pt x="289" y="421"/>
                </a:moveTo>
                <a:cubicBezTo>
                  <a:pt x="290" y="421"/>
                  <a:pt x="290" y="422"/>
                  <a:pt x="292" y="422"/>
                </a:cubicBezTo>
                <a:cubicBezTo>
                  <a:pt x="292" y="423"/>
                  <a:pt x="288" y="423"/>
                  <a:pt x="289" y="421"/>
                </a:cubicBezTo>
                <a:close/>
                <a:moveTo>
                  <a:pt x="16" y="422"/>
                </a:moveTo>
                <a:cubicBezTo>
                  <a:pt x="17" y="422"/>
                  <a:pt x="18" y="425"/>
                  <a:pt x="17" y="426"/>
                </a:cubicBezTo>
                <a:cubicBezTo>
                  <a:pt x="15" y="426"/>
                  <a:pt x="17" y="423"/>
                  <a:pt x="16" y="422"/>
                </a:cubicBezTo>
                <a:close/>
                <a:moveTo>
                  <a:pt x="229" y="422"/>
                </a:moveTo>
                <a:cubicBezTo>
                  <a:pt x="229" y="426"/>
                  <a:pt x="226" y="423"/>
                  <a:pt x="223" y="425"/>
                </a:cubicBezTo>
                <a:cubicBezTo>
                  <a:pt x="224" y="422"/>
                  <a:pt x="227" y="423"/>
                  <a:pt x="229" y="422"/>
                </a:cubicBezTo>
                <a:close/>
                <a:moveTo>
                  <a:pt x="99" y="423"/>
                </a:moveTo>
                <a:cubicBezTo>
                  <a:pt x="100" y="423"/>
                  <a:pt x="100" y="424"/>
                  <a:pt x="99" y="425"/>
                </a:cubicBezTo>
                <a:cubicBezTo>
                  <a:pt x="99" y="425"/>
                  <a:pt x="98" y="425"/>
                  <a:pt x="98" y="425"/>
                </a:cubicBezTo>
                <a:cubicBezTo>
                  <a:pt x="98" y="424"/>
                  <a:pt x="99" y="424"/>
                  <a:pt x="99" y="423"/>
                </a:cubicBezTo>
                <a:close/>
                <a:moveTo>
                  <a:pt x="240" y="423"/>
                </a:moveTo>
                <a:cubicBezTo>
                  <a:pt x="241" y="424"/>
                  <a:pt x="242" y="423"/>
                  <a:pt x="242" y="425"/>
                </a:cubicBezTo>
                <a:cubicBezTo>
                  <a:pt x="241" y="425"/>
                  <a:pt x="240" y="424"/>
                  <a:pt x="240" y="423"/>
                </a:cubicBezTo>
                <a:close/>
                <a:moveTo>
                  <a:pt x="583" y="431"/>
                </a:moveTo>
                <a:cubicBezTo>
                  <a:pt x="584" y="431"/>
                  <a:pt x="583" y="433"/>
                  <a:pt x="582" y="432"/>
                </a:cubicBezTo>
                <a:cubicBezTo>
                  <a:pt x="581" y="431"/>
                  <a:pt x="583" y="432"/>
                  <a:pt x="583" y="431"/>
                </a:cubicBezTo>
                <a:close/>
                <a:moveTo>
                  <a:pt x="580" y="434"/>
                </a:moveTo>
                <a:cubicBezTo>
                  <a:pt x="579" y="435"/>
                  <a:pt x="578" y="436"/>
                  <a:pt x="577" y="436"/>
                </a:cubicBezTo>
                <a:cubicBezTo>
                  <a:pt x="578" y="435"/>
                  <a:pt x="579" y="433"/>
                  <a:pt x="580" y="434"/>
                </a:cubicBezTo>
                <a:close/>
                <a:moveTo>
                  <a:pt x="572" y="438"/>
                </a:moveTo>
                <a:cubicBezTo>
                  <a:pt x="573" y="437"/>
                  <a:pt x="573" y="437"/>
                  <a:pt x="574" y="437"/>
                </a:cubicBezTo>
                <a:cubicBezTo>
                  <a:pt x="574" y="438"/>
                  <a:pt x="574" y="438"/>
                  <a:pt x="574" y="439"/>
                </a:cubicBezTo>
                <a:cubicBezTo>
                  <a:pt x="573" y="439"/>
                  <a:pt x="573" y="438"/>
                  <a:pt x="572" y="438"/>
                </a:cubicBezTo>
                <a:close/>
                <a:moveTo>
                  <a:pt x="2" y="438"/>
                </a:moveTo>
                <a:cubicBezTo>
                  <a:pt x="3" y="440"/>
                  <a:pt x="1" y="440"/>
                  <a:pt x="0" y="440"/>
                </a:cubicBezTo>
                <a:cubicBezTo>
                  <a:pt x="0" y="439"/>
                  <a:pt x="0" y="439"/>
                  <a:pt x="0" y="438"/>
                </a:cubicBezTo>
                <a:cubicBezTo>
                  <a:pt x="0" y="438"/>
                  <a:pt x="2" y="438"/>
                  <a:pt x="2" y="438"/>
                </a:cubicBezTo>
                <a:close/>
                <a:moveTo>
                  <a:pt x="569" y="438"/>
                </a:moveTo>
                <a:cubicBezTo>
                  <a:pt x="569" y="438"/>
                  <a:pt x="570" y="438"/>
                  <a:pt x="570" y="438"/>
                </a:cubicBezTo>
                <a:cubicBezTo>
                  <a:pt x="571" y="440"/>
                  <a:pt x="569" y="440"/>
                  <a:pt x="569" y="442"/>
                </a:cubicBezTo>
                <a:cubicBezTo>
                  <a:pt x="568" y="442"/>
                  <a:pt x="566" y="441"/>
                  <a:pt x="566" y="442"/>
                </a:cubicBezTo>
                <a:cubicBezTo>
                  <a:pt x="565" y="441"/>
                  <a:pt x="567" y="440"/>
                  <a:pt x="567" y="439"/>
                </a:cubicBezTo>
                <a:cubicBezTo>
                  <a:pt x="568" y="439"/>
                  <a:pt x="569" y="440"/>
                  <a:pt x="569" y="438"/>
                </a:cubicBezTo>
                <a:close/>
                <a:moveTo>
                  <a:pt x="349" y="442"/>
                </a:moveTo>
                <a:cubicBezTo>
                  <a:pt x="349" y="439"/>
                  <a:pt x="350" y="444"/>
                  <a:pt x="350" y="442"/>
                </a:cubicBezTo>
                <a:cubicBezTo>
                  <a:pt x="352" y="442"/>
                  <a:pt x="351" y="444"/>
                  <a:pt x="351" y="444"/>
                </a:cubicBezTo>
                <a:cubicBezTo>
                  <a:pt x="350" y="444"/>
                  <a:pt x="350" y="444"/>
                  <a:pt x="349" y="443"/>
                </a:cubicBezTo>
                <a:cubicBezTo>
                  <a:pt x="349" y="442"/>
                  <a:pt x="350" y="442"/>
                  <a:pt x="349" y="442"/>
                </a:cubicBezTo>
                <a:close/>
                <a:moveTo>
                  <a:pt x="528" y="444"/>
                </a:moveTo>
                <a:cubicBezTo>
                  <a:pt x="531" y="444"/>
                  <a:pt x="532" y="447"/>
                  <a:pt x="530" y="448"/>
                </a:cubicBezTo>
                <a:cubicBezTo>
                  <a:pt x="529" y="447"/>
                  <a:pt x="528" y="447"/>
                  <a:pt x="528" y="444"/>
                </a:cubicBezTo>
                <a:close/>
                <a:moveTo>
                  <a:pt x="342" y="449"/>
                </a:moveTo>
                <a:cubicBezTo>
                  <a:pt x="342" y="449"/>
                  <a:pt x="343" y="449"/>
                  <a:pt x="343" y="449"/>
                </a:cubicBezTo>
                <a:cubicBezTo>
                  <a:pt x="343" y="450"/>
                  <a:pt x="341" y="450"/>
                  <a:pt x="342" y="449"/>
                </a:cubicBezTo>
                <a:close/>
                <a:moveTo>
                  <a:pt x="554" y="461"/>
                </a:moveTo>
                <a:cubicBezTo>
                  <a:pt x="552" y="462"/>
                  <a:pt x="552" y="461"/>
                  <a:pt x="551" y="460"/>
                </a:cubicBezTo>
                <a:cubicBezTo>
                  <a:pt x="552" y="459"/>
                  <a:pt x="554" y="459"/>
                  <a:pt x="554" y="461"/>
                </a:cubicBezTo>
                <a:close/>
                <a:moveTo>
                  <a:pt x="277" y="6"/>
                </a:moveTo>
                <a:cubicBezTo>
                  <a:pt x="277" y="7"/>
                  <a:pt x="276" y="6"/>
                  <a:pt x="275" y="6"/>
                </a:cubicBezTo>
                <a:cubicBezTo>
                  <a:pt x="273" y="7"/>
                  <a:pt x="274" y="9"/>
                  <a:pt x="273" y="12"/>
                </a:cubicBezTo>
                <a:cubicBezTo>
                  <a:pt x="275" y="13"/>
                  <a:pt x="275" y="12"/>
                  <a:pt x="276" y="12"/>
                </a:cubicBezTo>
                <a:cubicBezTo>
                  <a:pt x="276" y="16"/>
                  <a:pt x="278" y="18"/>
                  <a:pt x="280" y="22"/>
                </a:cubicBezTo>
                <a:cubicBezTo>
                  <a:pt x="281" y="23"/>
                  <a:pt x="289" y="24"/>
                  <a:pt x="287" y="28"/>
                </a:cubicBezTo>
                <a:cubicBezTo>
                  <a:pt x="293" y="31"/>
                  <a:pt x="295" y="38"/>
                  <a:pt x="298" y="44"/>
                </a:cubicBezTo>
                <a:cubicBezTo>
                  <a:pt x="300" y="45"/>
                  <a:pt x="299" y="42"/>
                  <a:pt x="300" y="43"/>
                </a:cubicBezTo>
                <a:cubicBezTo>
                  <a:pt x="301" y="46"/>
                  <a:pt x="304" y="46"/>
                  <a:pt x="306" y="47"/>
                </a:cubicBezTo>
                <a:cubicBezTo>
                  <a:pt x="307" y="45"/>
                  <a:pt x="304" y="46"/>
                  <a:pt x="305" y="44"/>
                </a:cubicBezTo>
                <a:cubicBezTo>
                  <a:pt x="306" y="43"/>
                  <a:pt x="306" y="45"/>
                  <a:pt x="307" y="45"/>
                </a:cubicBezTo>
                <a:cubicBezTo>
                  <a:pt x="308" y="43"/>
                  <a:pt x="307" y="40"/>
                  <a:pt x="306" y="38"/>
                </a:cubicBezTo>
                <a:cubicBezTo>
                  <a:pt x="315" y="37"/>
                  <a:pt x="317" y="49"/>
                  <a:pt x="322" y="54"/>
                </a:cubicBezTo>
                <a:cubicBezTo>
                  <a:pt x="321" y="55"/>
                  <a:pt x="322" y="56"/>
                  <a:pt x="321" y="57"/>
                </a:cubicBezTo>
                <a:cubicBezTo>
                  <a:pt x="319" y="57"/>
                  <a:pt x="319" y="56"/>
                  <a:pt x="317" y="55"/>
                </a:cubicBezTo>
                <a:cubicBezTo>
                  <a:pt x="318" y="58"/>
                  <a:pt x="317" y="60"/>
                  <a:pt x="318" y="63"/>
                </a:cubicBezTo>
                <a:cubicBezTo>
                  <a:pt x="317" y="63"/>
                  <a:pt x="317" y="63"/>
                  <a:pt x="317" y="63"/>
                </a:cubicBezTo>
                <a:cubicBezTo>
                  <a:pt x="315" y="63"/>
                  <a:pt x="314" y="63"/>
                  <a:pt x="313" y="61"/>
                </a:cubicBezTo>
                <a:cubicBezTo>
                  <a:pt x="314" y="61"/>
                  <a:pt x="315" y="61"/>
                  <a:pt x="315" y="61"/>
                </a:cubicBezTo>
                <a:cubicBezTo>
                  <a:pt x="314" y="60"/>
                  <a:pt x="313" y="60"/>
                  <a:pt x="312" y="59"/>
                </a:cubicBezTo>
                <a:cubicBezTo>
                  <a:pt x="314" y="58"/>
                  <a:pt x="313" y="57"/>
                  <a:pt x="312" y="56"/>
                </a:cubicBezTo>
                <a:cubicBezTo>
                  <a:pt x="315" y="55"/>
                  <a:pt x="316" y="54"/>
                  <a:pt x="316" y="51"/>
                </a:cubicBezTo>
                <a:cubicBezTo>
                  <a:pt x="309" y="49"/>
                  <a:pt x="305" y="48"/>
                  <a:pt x="299" y="49"/>
                </a:cubicBezTo>
                <a:cubicBezTo>
                  <a:pt x="298" y="48"/>
                  <a:pt x="300" y="47"/>
                  <a:pt x="299" y="46"/>
                </a:cubicBezTo>
                <a:cubicBezTo>
                  <a:pt x="298" y="48"/>
                  <a:pt x="299" y="44"/>
                  <a:pt x="298" y="44"/>
                </a:cubicBezTo>
                <a:cubicBezTo>
                  <a:pt x="297" y="45"/>
                  <a:pt x="296" y="45"/>
                  <a:pt x="296" y="44"/>
                </a:cubicBezTo>
                <a:cubicBezTo>
                  <a:pt x="295" y="53"/>
                  <a:pt x="285" y="50"/>
                  <a:pt x="282" y="56"/>
                </a:cubicBezTo>
                <a:cubicBezTo>
                  <a:pt x="283" y="57"/>
                  <a:pt x="284" y="59"/>
                  <a:pt x="284" y="61"/>
                </a:cubicBezTo>
                <a:cubicBezTo>
                  <a:pt x="283" y="61"/>
                  <a:pt x="283" y="61"/>
                  <a:pt x="282" y="61"/>
                </a:cubicBezTo>
                <a:cubicBezTo>
                  <a:pt x="282" y="62"/>
                  <a:pt x="282" y="63"/>
                  <a:pt x="283" y="63"/>
                </a:cubicBezTo>
                <a:cubicBezTo>
                  <a:pt x="283" y="62"/>
                  <a:pt x="286" y="59"/>
                  <a:pt x="287" y="61"/>
                </a:cubicBezTo>
                <a:cubicBezTo>
                  <a:pt x="286" y="61"/>
                  <a:pt x="285" y="61"/>
                  <a:pt x="285" y="62"/>
                </a:cubicBezTo>
                <a:cubicBezTo>
                  <a:pt x="287" y="62"/>
                  <a:pt x="288" y="63"/>
                  <a:pt x="287" y="64"/>
                </a:cubicBezTo>
                <a:cubicBezTo>
                  <a:pt x="288" y="64"/>
                  <a:pt x="289" y="64"/>
                  <a:pt x="290" y="65"/>
                </a:cubicBezTo>
                <a:cubicBezTo>
                  <a:pt x="288" y="76"/>
                  <a:pt x="286" y="88"/>
                  <a:pt x="279" y="95"/>
                </a:cubicBezTo>
                <a:cubicBezTo>
                  <a:pt x="279" y="96"/>
                  <a:pt x="280" y="97"/>
                  <a:pt x="280" y="97"/>
                </a:cubicBezTo>
                <a:cubicBezTo>
                  <a:pt x="276" y="97"/>
                  <a:pt x="274" y="100"/>
                  <a:pt x="273" y="104"/>
                </a:cubicBezTo>
                <a:cubicBezTo>
                  <a:pt x="271" y="102"/>
                  <a:pt x="272" y="105"/>
                  <a:pt x="270" y="104"/>
                </a:cubicBezTo>
                <a:cubicBezTo>
                  <a:pt x="269" y="112"/>
                  <a:pt x="277" y="108"/>
                  <a:pt x="279" y="112"/>
                </a:cubicBezTo>
                <a:cubicBezTo>
                  <a:pt x="281" y="117"/>
                  <a:pt x="275" y="122"/>
                  <a:pt x="270" y="121"/>
                </a:cubicBezTo>
                <a:cubicBezTo>
                  <a:pt x="264" y="120"/>
                  <a:pt x="261" y="122"/>
                  <a:pt x="259" y="127"/>
                </a:cubicBezTo>
                <a:cubicBezTo>
                  <a:pt x="258" y="127"/>
                  <a:pt x="258" y="126"/>
                  <a:pt x="256" y="126"/>
                </a:cubicBezTo>
                <a:cubicBezTo>
                  <a:pt x="254" y="130"/>
                  <a:pt x="250" y="134"/>
                  <a:pt x="245" y="135"/>
                </a:cubicBezTo>
                <a:cubicBezTo>
                  <a:pt x="244" y="138"/>
                  <a:pt x="243" y="138"/>
                  <a:pt x="241" y="139"/>
                </a:cubicBezTo>
                <a:cubicBezTo>
                  <a:pt x="243" y="139"/>
                  <a:pt x="240" y="141"/>
                  <a:pt x="240" y="142"/>
                </a:cubicBezTo>
                <a:cubicBezTo>
                  <a:pt x="241" y="142"/>
                  <a:pt x="241" y="143"/>
                  <a:pt x="242" y="143"/>
                </a:cubicBezTo>
                <a:cubicBezTo>
                  <a:pt x="242" y="143"/>
                  <a:pt x="242" y="141"/>
                  <a:pt x="243" y="142"/>
                </a:cubicBezTo>
                <a:cubicBezTo>
                  <a:pt x="243" y="143"/>
                  <a:pt x="244" y="144"/>
                  <a:pt x="245" y="145"/>
                </a:cubicBezTo>
                <a:cubicBezTo>
                  <a:pt x="251" y="142"/>
                  <a:pt x="251" y="146"/>
                  <a:pt x="255" y="148"/>
                </a:cubicBezTo>
                <a:cubicBezTo>
                  <a:pt x="274" y="153"/>
                  <a:pt x="252" y="166"/>
                  <a:pt x="252" y="177"/>
                </a:cubicBezTo>
                <a:cubicBezTo>
                  <a:pt x="248" y="179"/>
                  <a:pt x="247" y="184"/>
                  <a:pt x="243" y="185"/>
                </a:cubicBezTo>
                <a:cubicBezTo>
                  <a:pt x="243" y="182"/>
                  <a:pt x="247" y="174"/>
                  <a:pt x="246" y="172"/>
                </a:cubicBezTo>
                <a:cubicBezTo>
                  <a:pt x="245" y="173"/>
                  <a:pt x="245" y="174"/>
                  <a:pt x="244" y="174"/>
                </a:cubicBezTo>
                <a:cubicBezTo>
                  <a:pt x="244" y="173"/>
                  <a:pt x="243" y="172"/>
                  <a:pt x="243" y="171"/>
                </a:cubicBezTo>
                <a:cubicBezTo>
                  <a:pt x="243" y="174"/>
                  <a:pt x="243" y="174"/>
                  <a:pt x="243" y="176"/>
                </a:cubicBezTo>
                <a:cubicBezTo>
                  <a:pt x="242" y="176"/>
                  <a:pt x="241" y="176"/>
                  <a:pt x="240" y="176"/>
                </a:cubicBezTo>
                <a:cubicBezTo>
                  <a:pt x="238" y="182"/>
                  <a:pt x="241" y="188"/>
                  <a:pt x="239" y="193"/>
                </a:cubicBezTo>
                <a:cubicBezTo>
                  <a:pt x="237" y="199"/>
                  <a:pt x="231" y="204"/>
                  <a:pt x="230" y="210"/>
                </a:cubicBezTo>
                <a:cubicBezTo>
                  <a:pt x="226" y="214"/>
                  <a:pt x="225" y="219"/>
                  <a:pt x="221" y="223"/>
                </a:cubicBezTo>
                <a:cubicBezTo>
                  <a:pt x="216" y="241"/>
                  <a:pt x="207" y="261"/>
                  <a:pt x="203" y="278"/>
                </a:cubicBezTo>
                <a:cubicBezTo>
                  <a:pt x="198" y="282"/>
                  <a:pt x="201" y="292"/>
                  <a:pt x="195" y="294"/>
                </a:cubicBezTo>
                <a:cubicBezTo>
                  <a:pt x="193" y="295"/>
                  <a:pt x="186" y="295"/>
                  <a:pt x="182" y="295"/>
                </a:cubicBezTo>
                <a:cubicBezTo>
                  <a:pt x="176" y="295"/>
                  <a:pt x="168" y="295"/>
                  <a:pt x="162" y="295"/>
                </a:cubicBezTo>
                <a:cubicBezTo>
                  <a:pt x="164" y="293"/>
                  <a:pt x="160" y="292"/>
                  <a:pt x="160" y="294"/>
                </a:cubicBezTo>
                <a:cubicBezTo>
                  <a:pt x="160" y="295"/>
                  <a:pt x="161" y="295"/>
                  <a:pt x="162" y="296"/>
                </a:cubicBezTo>
                <a:cubicBezTo>
                  <a:pt x="160" y="296"/>
                  <a:pt x="157" y="296"/>
                  <a:pt x="155" y="296"/>
                </a:cubicBezTo>
                <a:cubicBezTo>
                  <a:pt x="155" y="294"/>
                  <a:pt x="157" y="295"/>
                  <a:pt x="157" y="294"/>
                </a:cubicBezTo>
                <a:cubicBezTo>
                  <a:pt x="157" y="294"/>
                  <a:pt x="156" y="293"/>
                  <a:pt x="156" y="293"/>
                </a:cubicBezTo>
                <a:cubicBezTo>
                  <a:pt x="157" y="292"/>
                  <a:pt x="158" y="294"/>
                  <a:pt x="158" y="292"/>
                </a:cubicBezTo>
                <a:cubicBezTo>
                  <a:pt x="155" y="289"/>
                  <a:pt x="151" y="295"/>
                  <a:pt x="148" y="293"/>
                </a:cubicBezTo>
                <a:cubicBezTo>
                  <a:pt x="148" y="294"/>
                  <a:pt x="149" y="294"/>
                  <a:pt x="147" y="295"/>
                </a:cubicBezTo>
                <a:cubicBezTo>
                  <a:pt x="147" y="294"/>
                  <a:pt x="147" y="294"/>
                  <a:pt x="147" y="293"/>
                </a:cubicBezTo>
                <a:cubicBezTo>
                  <a:pt x="145" y="294"/>
                  <a:pt x="144" y="295"/>
                  <a:pt x="142" y="294"/>
                </a:cubicBezTo>
                <a:cubicBezTo>
                  <a:pt x="141" y="295"/>
                  <a:pt x="143" y="296"/>
                  <a:pt x="142" y="296"/>
                </a:cubicBezTo>
                <a:cubicBezTo>
                  <a:pt x="139" y="296"/>
                  <a:pt x="137" y="295"/>
                  <a:pt x="135" y="293"/>
                </a:cubicBezTo>
                <a:cubicBezTo>
                  <a:pt x="136" y="295"/>
                  <a:pt x="133" y="296"/>
                  <a:pt x="133" y="294"/>
                </a:cubicBezTo>
                <a:cubicBezTo>
                  <a:pt x="133" y="294"/>
                  <a:pt x="134" y="294"/>
                  <a:pt x="135" y="294"/>
                </a:cubicBezTo>
                <a:cubicBezTo>
                  <a:pt x="135" y="293"/>
                  <a:pt x="133" y="292"/>
                  <a:pt x="133" y="291"/>
                </a:cubicBezTo>
                <a:cubicBezTo>
                  <a:pt x="130" y="291"/>
                  <a:pt x="127" y="291"/>
                  <a:pt x="126" y="292"/>
                </a:cubicBezTo>
                <a:cubicBezTo>
                  <a:pt x="125" y="291"/>
                  <a:pt x="127" y="290"/>
                  <a:pt x="125" y="290"/>
                </a:cubicBezTo>
                <a:cubicBezTo>
                  <a:pt x="123" y="290"/>
                  <a:pt x="123" y="293"/>
                  <a:pt x="121" y="293"/>
                </a:cubicBezTo>
                <a:cubicBezTo>
                  <a:pt x="122" y="292"/>
                  <a:pt x="122" y="290"/>
                  <a:pt x="123" y="289"/>
                </a:cubicBezTo>
                <a:cubicBezTo>
                  <a:pt x="119" y="290"/>
                  <a:pt x="121" y="294"/>
                  <a:pt x="116" y="293"/>
                </a:cubicBezTo>
                <a:cubicBezTo>
                  <a:pt x="117" y="294"/>
                  <a:pt x="118" y="295"/>
                  <a:pt x="120" y="294"/>
                </a:cubicBezTo>
                <a:cubicBezTo>
                  <a:pt x="119" y="296"/>
                  <a:pt x="124" y="296"/>
                  <a:pt x="126" y="295"/>
                </a:cubicBezTo>
                <a:cubicBezTo>
                  <a:pt x="128" y="298"/>
                  <a:pt x="136" y="296"/>
                  <a:pt x="135" y="301"/>
                </a:cubicBezTo>
                <a:cubicBezTo>
                  <a:pt x="137" y="301"/>
                  <a:pt x="140" y="302"/>
                  <a:pt x="139" y="300"/>
                </a:cubicBezTo>
                <a:cubicBezTo>
                  <a:pt x="139" y="300"/>
                  <a:pt x="136" y="300"/>
                  <a:pt x="137" y="299"/>
                </a:cubicBezTo>
                <a:cubicBezTo>
                  <a:pt x="137" y="299"/>
                  <a:pt x="137" y="298"/>
                  <a:pt x="137" y="298"/>
                </a:cubicBezTo>
                <a:cubicBezTo>
                  <a:pt x="138" y="299"/>
                  <a:pt x="140" y="297"/>
                  <a:pt x="142" y="298"/>
                </a:cubicBezTo>
                <a:cubicBezTo>
                  <a:pt x="142" y="299"/>
                  <a:pt x="143" y="301"/>
                  <a:pt x="144" y="301"/>
                </a:cubicBezTo>
                <a:cubicBezTo>
                  <a:pt x="144" y="302"/>
                  <a:pt x="144" y="303"/>
                  <a:pt x="143" y="304"/>
                </a:cubicBezTo>
                <a:cubicBezTo>
                  <a:pt x="138" y="303"/>
                  <a:pt x="136" y="305"/>
                  <a:pt x="133" y="306"/>
                </a:cubicBezTo>
                <a:cubicBezTo>
                  <a:pt x="133" y="312"/>
                  <a:pt x="134" y="311"/>
                  <a:pt x="137" y="315"/>
                </a:cubicBezTo>
                <a:cubicBezTo>
                  <a:pt x="138" y="319"/>
                  <a:pt x="135" y="321"/>
                  <a:pt x="132" y="321"/>
                </a:cubicBezTo>
                <a:cubicBezTo>
                  <a:pt x="137" y="320"/>
                  <a:pt x="137" y="325"/>
                  <a:pt x="137" y="327"/>
                </a:cubicBezTo>
                <a:cubicBezTo>
                  <a:pt x="137" y="325"/>
                  <a:pt x="138" y="327"/>
                  <a:pt x="138" y="325"/>
                </a:cubicBezTo>
                <a:cubicBezTo>
                  <a:pt x="141" y="325"/>
                  <a:pt x="141" y="328"/>
                  <a:pt x="143" y="328"/>
                </a:cubicBezTo>
                <a:cubicBezTo>
                  <a:pt x="143" y="326"/>
                  <a:pt x="146" y="327"/>
                  <a:pt x="146" y="326"/>
                </a:cubicBezTo>
                <a:cubicBezTo>
                  <a:pt x="146" y="323"/>
                  <a:pt x="148" y="323"/>
                  <a:pt x="148" y="321"/>
                </a:cubicBezTo>
                <a:cubicBezTo>
                  <a:pt x="149" y="323"/>
                  <a:pt x="150" y="324"/>
                  <a:pt x="151" y="325"/>
                </a:cubicBezTo>
                <a:cubicBezTo>
                  <a:pt x="153" y="324"/>
                  <a:pt x="150" y="321"/>
                  <a:pt x="151" y="321"/>
                </a:cubicBezTo>
                <a:cubicBezTo>
                  <a:pt x="155" y="321"/>
                  <a:pt x="154" y="323"/>
                  <a:pt x="158" y="323"/>
                </a:cubicBezTo>
                <a:cubicBezTo>
                  <a:pt x="159" y="320"/>
                  <a:pt x="155" y="321"/>
                  <a:pt x="155" y="319"/>
                </a:cubicBezTo>
                <a:cubicBezTo>
                  <a:pt x="156" y="318"/>
                  <a:pt x="157" y="319"/>
                  <a:pt x="157" y="317"/>
                </a:cubicBezTo>
                <a:cubicBezTo>
                  <a:pt x="156" y="317"/>
                  <a:pt x="154" y="316"/>
                  <a:pt x="155" y="314"/>
                </a:cubicBezTo>
                <a:cubicBezTo>
                  <a:pt x="159" y="313"/>
                  <a:pt x="164" y="314"/>
                  <a:pt x="170" y="314"/>
                </a:cubicBezTo>
                <a:cubicBezTo>
                  <a:pt x="169" y="310"/>
                  <a:pt x="173" y="313"/>
                  <a:pt x="173" y="311"/>
                </a:cubicBezTo>
                <a:cubicBezTo>
                  <a:pt x="176" y="313"/>
                  <a:pt x="179" y="311"/>
                  <a:pt x="181" y="312"/>
                </a:cubicBezTo>
                <a:cubicBezTo>
                  <a:pt x="180" y="312"/>
                  <a:pt x="180" y="313"/>
                  <a:pt x="181" y="313"/>
                </a:cubicBezTo>
                <a:cubicBezTo>
                  <a:pt x="180" y="313"/>
                  <a:pt x="184" y="310"/>
                  <a:pt x="183" y="315"/>
                </a:cubicBezTo>
                <a:cubicBezTo>
                  <a:pt x="185" y="315"/>
                  <a:pt x="187" y="315"/>
                  <a:pt x="187" y="316"/>
                </a:cubicBezTo>
                <a:cubicBezTo>
                  <a:pt x="187" y="321"/>
                  <a:pt x="184" y="324"/>
                  <a:pt x="183" y="328"/>
                </a:cubicBezTo>
                <a:cubicBezTo>
                  <a:pt x="186" y="329"/>
                  <a:pt x="183" y="325"/>
                  <a:pt x="186" y="325"/>
                </a:cubicBezTo>
                <a:cubicBezTo>
                  <a:pt x="184" y="337"/>
                  <a:pt x="179" y="349"/>
                  <a:pt x="177" y="360"/>
                </a:cubicBezTo>
                <a:cubicBezTo>
                  <a:pt x="177" y="358"/>
                  <a:pt x="174" y="358"/>
                  <a:pt x="172" y="359"/>
                </a:cubicBezTo>
                <a:cubicBezTo>
                  <a:pt x="173" y="357"/>
                  <a:pt x="173" y="354"/>
                  <a:pt x="174" y="353"/>
                </a:cubicBezTo>
                <a:cubicBezTo>
                  <a:pt x="172" y="352"/>
                  <a:pt x="170" y="353"/>
                  <a:pt x="169" y="353"/>
                </a:cubicBezTo>
                <a:cubicBezTo>
                  <a:pt x="168" y="356"/>
                  <a:pt x="170" y="357"/>
                  <a:pt x="168" y="358"/>
                </a:cubicBezTo>
                <a:cubicBezTo>
                  <a:pt x="169" y="358"/>
                  <a:pt x="170" y="358"/>
                  <a:pt x="171" y="359"/>
                </a:cubicBezTo>
                <a:cubicBezTo>
                  <a:pt x="167" y="359"/>
                  <a:pt x="163" y="363"/>
                  <a:pt x="165" y="364"/>
                </a:cubicBezTo>
                <a:cubicBezTo>
                  <a:pt x="164" y="364"/>
                  <a:pt x="164" y="365"/>
                  <a:pt x="163" y="365"/>
                </a:cubicBezTo>
                <a:cubicBezTo>
                  <a:pt x="161" y="366"/>
                  <a:pt x="160" y="365"/>
                  <a:pt x="159" y="365"/>
                </a:cubicBezTo>
                <a:cubicBezTo>
                  <a:pt x="158" y="366"/>
                  <a:pt x="160" y="367"/>
                  <a:pt x="159" y="369"/>
                </a:cubicBezTo>
                <a:cubicBezTo>
                  <a:pt x="156" y="368"/>
                  <a:pt x="156" y="371"/>
                  <a:pt x="153" y="370"/>
                </a:cubicBezTo>
                <a:cubicBezTo>
                  <a:pt x="153" y="370"/>
                  <a:pt x="153" y="369"/>
                  <a:pt x="153" y="369"/>
                </a:cubicBezTo>
                <a:cubicBezTo>
                  <a:pt x="151" y="369"/>
                  <a:pt x="151" y="369"/>
                  <a:pt x="150" y="370"/>
                </a:cubicBezTo>
                <a:cubicBezTo>
                  <a:pt x="152" y="372"/>
                  <a:pt x="152" y="371"/>
                  <a:pt x="154" y="372"/>
                </a:cubicBezTo>
                <a:cubicBezTo>
                  <a:pt x="153" y="372"/>
                  <a:pt x="153" y="373"/>
                  <a:pt x="153" y="373"/>
                </a:cubicBezTo>
                <a:cubicBezTo>
                  <a:pt x="151" y="372"/>
                  <a:pt x="148" y="371"/>
                  <a:pt x="146" y="372"/>
                </a:cubicBezTo>
                <a:cubicBezTo>
                  <a:pt x="147" y="372"/>
                  <a:pt x="148" y="372"/>
                  <a:pt x="149" y="373"/>
                </a:cubicBezTo>
                <a:cubicBezTo>
                  <a:pt x="149" y="376"/>
                  <a:pt x="145" y="373"/>
                  <a:pt x="147" y="376"/>
                </a:cubicBezTo>
                <a:cubicBezTo>
                  <a:pt x="146" y="375"/>
                  <a:pt x="145" y="374"/>
                  <a:pt x="145" y="376"/>
                </a:cubicBezTo>
                <a:cubicBezTo>
                  <a:pt x="145" y="376"/>
                  <a:pt x="145" y="376"/>
                  <a:pt x="145" y="377"/>
                </a:cubicBezTo>
                <a:cubicBezTo>
                  <a:pt x="147" y="377"/>
                  <a:pt x="146" y="377"/>
                  <a:pt x="148" y="377"/>
                </a:cubicBezTo>
                <a:cubicBezTo>
                  <a:pt x="149" y="379"/>
                  <a:pt x="150" y="380"/>
                  <a:pt x="151" y="381"/>
                </a:cubicBezTo>
                <a:cubicBezTo>
                  <a:pt x="151" y="384"/>
                  <a:pt x="148" y="385"/>
                  <a:pt x="149" y="387"/>
                </a:cubicBezTo>
                <a:cubicBezTo>
                  <a:pt x="146" y="385"/>
                  <a:pt x="145" y="387"/>
                  <a:pt x="143" y="387"/>
                </a:cubicBezTo>
                <a:cubicBezTo>
                  <a:pt x="142" y="389"/>
                  <a:pt x="145" y="388"/>
                  <a:pt x="145" y="389"/>
                </a:cubicBezTo>
                <a:cubicBezTo>
                  <a:pt x="143" y="391"/>
                  <a:pt x="137" y="387"/>
                  <a:pt x="135" y="389"/>
                </a:cubicBezTo>
                <a:cubicBezTo>
                  <a:pt x="137" y="390"/>
                  <a:pt x="138" y="391"/>
                  <a:pt x="138" y="392"/>
                </a:cubicBezTo>
                <a:cubicBezTo>
                  <a:pt x="137" y="392"/>
                  <a:pt x="136" y="392"/>
                  <a:pt x="136" y="393"/>
                </a:cubicBezTo>
                <a:cubicBezTo>
                  <a:pt x="137" y="394"/>
                  <a:pt x="136" y="396"/>
                  <a:pt x="138" y="396"/>
                </a:cubicBezTo>
                <a:cubicBezTo>
                  <a:pt x="137" y="397"/>
                  <a:pt x="137" y="399"/>
                  <a:pt x="136" y="400"/>
                </a:cubicBezTo>
                <a:cubicBezTo>
                  <a:pt x="136" y="400"/>
                  <a:pt x="135" y="400"/>
                  <a:pt x="135" y="399"/>
                </a:cubicBezTo>
                <a:cubicBezTo>
                  <a:pt x="135" y="398"/>
                  <a:pt x="136" y="397"/>
                  <a:pt x="137" y="395"/>
                </a:cubicBezTo>
                <a:cubicBezTo>
                  <a:pt x="136" y="396"/>
                  <a:pt x="135" y="394"/>
                  <a:pt x="134" y="395"/>
                </a:cubicBezTo>
                <a:cubicBezTo>
                  <a:pt x="136" y="396"/>
                  <a:pt x="133" y="397"/>
                  <a:pt x="133" y="395"/>
                </a:cubicBezTo>
                <a:cubicBezTo>
                  <a:pt x="134" y="394"/>
                  <a:pt x="136" y="395"/>
                  <a:pt x="136" y="393"/>
                </a:cubicBezTo>
                <a:cubicBezTo>
                  <a:pt x="134" y="393"/>
                  <a:pt x="131" y="395"/>
                  <a:pt x="129" y="392"/>
                </a:cubicBezTo>
                <a:cubicBezTo>
                  <a:pt x="128" y="394"/>
                  <a:pt x="128" y="394"/>
                  <a:pt x="127" y="396"/>
                </a:cubicBezTo>
                <a:cubicBezTo>
                  <a:pt x="126" y="396"/>
                  <a:pt x="127" y="393"/>
                  <a:pt x="126" y="394"/>
                </a:cubicBezTo>
                <a:cubicBezTo>
                  <a:pt x="121" y="400"/>
                  <a:pt x="110" y="398"/>
                  <a:pt x="100" y="402"/>
                </a:cubicBezTo>
                <a:cubicBezTo>
                  <a:pt x="100" y="401"/>
                  <a:pt x="100" y="401"/>
                  <a:pt x="100" y="400"/>
                </a:cubicBezTo>
                <a:cubicBezTo>
                  <a:pt x="97" y="401"/>
                  <a:pt x="96" y="401"/>
                  <a:pt x="95" y="403"/>
                </a:cubicBezTo>
                <a:cubicBezTo>
                  <a:pt x="95" y="402"/>
                  <a:pt x="95" y="401"/>
                  <a:pt x="94" y="401"/>
                </a:cubicBezTo>
                <a:cubicBezTo>
                  <a:pt x="91" y="402"/>
                  <a:pt x="87" y="402"/>
                  <a:pt x="84" y="403"/>
                </a:cubicBezTo>
                <a:cubicBezTo>
                  <a:pt x="85" y="403"/>
                  <a:pt x="85" y="403"/>
                  <a:pt x="85" y="404"/>
                </a:cubicBezTo>
                <a:cubicBezTo>
                  <a:pt x="84" y="405"/>
                  <a:pt x="82" y="403"/>
                  <a:pt x="83" y="402"/>
                </a:cubicBezTo>
                <a:cubicBezTo>
                  <a:pt x="82" y="402"/>
                  <a:pt x="81" y="402"/>
                  <a:pt x="81" y="403"/>
                </a:cubicBezTo>
                <a:cubicBezTo>
                  <a:pt x="82" y="403"/>
                  <a:pt x="82" y="404"/>
                  <a:pt x="82" y="405"/>
                </a:cubicBezTo>
                <a:cubicBezTo>
                  <a:pt x="80" y="403"/>
                  <a:pt x="81" y="406"/>
                  <a:pt x="81" y="406"/>
                </a:cubicBezTo>
                <a:cubicBezTo>
                  <a:pt x="78" y="406"/>
                  <a:pt x="82" y="403"/>
                  <a:pt x="79" y="403"/>
                </a:cubicBezTo>
                <a:cubicBezTo>
                  <a:pt x="78" y="405"/>
                  <a:pt x="73" y="402"/>
                  <a:pt x="72" y="406"/>
                </a:cubicBezTo>
                <a:cubicBezTo>
                  <a:pt x="72" y="406"/>
                  <a:pt x="72" y="405"/>
                  <a:pt x="71" y="405"/>
                </a:cubicBezTo>
                <a:cubicBezTo>
                  <a:pt x="69" y="405"/>
                  <a:pt x="72" y="407"/>
                  <a:pt x="70" y="407"/>
                </a:cubicBezTo>
                <a:cubicBezTo>
                  <a:pt x="69" y="407"/>
                  <a:pt x="68" y="404"/>
                  <a:pt x="67" y="406"/>
                </a:cubicBezTo>
                <a:cubicBezTo>
                  <a:pt x="65" y="408"/>
                  <a:pt x="56" y="406"/>
                  <a:pt x="52" y="410"/>
                </a:cubicBezTo>
                <a:cubicBezTo>
                  <a:pt x="52" y="409"/>
                  <a:pt x="50" y="408"/>
                  <a:pt x="49" y="410"/>
                </a:cubicBezTo>
                <a:cubicBezTo>
                  <a:pt x="50" y="410"/>
                  <a:pt x="50" y="411"/>
                  <a:pt x="49" y="411"/>
                </a:cubicBezTo>
                <a:cubicBezTo>
                  <a:pt x="46" y="411"/>
                  <a:pt x="49" y="407"/>
                  <a:pt x="45" y="407"/>
                </a:cubicBezTo>
                <a:cubicBezTo>
                  <a:pt x="46" y="409"/>
                  <a:pt x="47" y="411"/>
                  <a:pt x="44" y="412"/>
                </a:cubicBezTo>
                <a:cubicBezTo>
                  <a:pt x="44" y="410"/>
                  <a:pt x="45" y="407"/>
                  <a:pt x="41" y="406"/>
                </a:cubicBezTo>
                <a:cubicBezTo>
                  <a:pt x="41" y="408"/>
                  <a:pt x="41" y="409"/>
                  <a:pt x="41" y="411"/>
                </a:cubicBezTo>
                <a:cubicBezTo>
                  <a:pt x="43" y="411"/>
                  <a:pt x="43" y="413"/>
                  <a:pt x="43" y="415"/>
                </a:cubicBezTo>
                <a:cubicBezTo>
                  <a:pt x="44" y="414"/>
                  <a:pt x="45" y="413"/>
                  <a:pt x="47" y="412"/>
                </a:cubicBezTo>
                <a:cubicBezTo>
                  <a:pt x="47" y="414"/>
                  <a:pt x="47" y="415"/>
                  <a:pt x="48" y="416"/>
                </a:cubicBezTo>
                <a:cubicBezTo>
                  <a:pt x="48" y="415"/>
                  <a:pt x="49" y="415"/>
                  <a:pt x="50" y="415"/>
                </a:cubicBezTo>
                <a:cubicBezTo>
                  <a:pt x="51" y="416"/>
                  <a:pt x="50" y="417"/>
                  <a:pt x="49" y="417"/>
                </a:cubicBezTo>
                <a:cubicBezTo>
                  <a:pt x="50" y="418"/>
                  <a:pt x="55" y="414"/>
                  <a:pt x="53" y="417"/>
                </a:cubicBezTo>
                <a:cubicBezTo>
                  <a:pt x="57" y="418"/>
                  <a:pt x="59" y="417"/>
                  <a:pt x="62" y="419"/>
                </a:cubicBezTo>
                <a:cubicBezTo>
                  <a:pt x="63" y="417"/>
                  <a:pt x="63" y="417"/>
                  <a:pt x="65" y="417"/>
                </a:cubicBezTo>
                <a:cubicBezTo>
                  <a:pt x="65" y="417"/>
                  <a:pt x="65" y="418"/>
                  <a:pt x="66" y="418"/>
                </a:cubicBezTo>
                <a:cubicBezTo>
                  <a:pt x="65" y="417"/>
                  <a:pt x="65" y="416"/>
                  <a:pt x="65" y="415"/>
                </a:cubicBezTo>
                <a:cubicBezTo>
                  <a:pt x="64" y="417"/>
                  <a:pt x="62" y="415"/>
                  <a:pt x="62" y="415"/>
                </a:cubicBezTo>
                <a:cubicBezTo>
                  <a:pt x="64" y="415"/>
                  <a:pt x="61" y="413"/>
                  <a:pt x="63" y="413"/>
                </a:cubicBezTo>
                <a:cubicBezTo>
                  <a:pt x="64" y="413"/>
                  <a:pt x="64" y="414"/>
                  <a:pt x="65" y="414"/>
                </a:cubicBezTo>
                <a:cubicBezTo>
                  <a:pt x="64" y="412"/>
                  <a:pt x="65" y="413"/>
                  <a:pt x="66" y="412"/>
                </a:cubicBezTo>
                <a:cubicBezTo>
                  <a:pt x="64" y="412"/>
                  <a:pt x="66" y="411"/>
                  <a:pt x="64" y="410"/>
                </a:cubicBezTo>
                <a:cubicBezTo>
                  <a:pt x="65" y="411"/>
                  <a:pt x="67" y="409"/>
                  <a:pt x="67" y="410"/>
                </a:cubicBezTo>
                <a:cubicBezTo>
                  <a:pt x="66" y="412"/>
                  <a:pt x="67" y="412"/>
                  <a:pt x="66" y="414"/>
                </a:cubicBezTo>
                <a:cubicBezTo>
                  <a:pt x="68" y="414"/>
                  <a:pt x="67" y="412"/>
                  <a:pt x="68" y="412"/>
                </a:cubicBezTo>
                <a:cubicBezTo>
                  <a:pt x="68" y="413"/>
                  <a:pt x="68" y="414"/>
                  <a:pt x="68" y="414"/>
                </a:cubicBezTo>
                <a:cubicBezTo>
                  <a:pt x="68" y="411"/>
                  <a:pt x="71" y="413"/>
                  <a:pt x="71" y="412"/>
                </a:cubicBezTo>
                <a:cubicBezTo>
                  <a:pt x="71" y="412"/>
                  <a:pt x="70" y="411"/>
                  <a:pt x="70" y="411"/>
                </a:cubicBezTo>
                <a:cubicBezTo>
                  <a:pt x="72" y="412"/>
                  <a:pt x="71" y="409"/>
                  <a:pt x="73" y="410"/>
                </a:cubicBezTo>
                <a:cubicBezTo>
                  <a:pt x="74" y="411"/>
                  <a:pt x="72" y="411"/>
                  <a:pt x="74" y="412"/>
                </a:cubicBezTo>
                <a:cubicBezTo>
                  <a:pt x="74" y="409"/>
                  <a:pt x="76" y="411"/>
                  <a:pt x="76" y="409"/>
                </a:cubicBezTo>
                <a:cubicBezTo>
                  <a:pt x="77" y="410"/>
                  <a:pt x="81" y="409"/>
                  <a:pt x="83" y="410"/>
                </a:cubicBezTo>
                <a:cubicBezTo>
                  <a:pt x="85" y="407"/>
                  <a:pt x="90" y="408"/>
                  <a:pt x="91" y="405"/>
                </a:cubicBezTo>
                <a:cubicBezTo>
                  <a:pt x="94" y="407"/>
                  <a:pt x="99" y="405"/>
                  <a:pt x="99" y="411"/>
                </a:cubicBezTo>
                <a:cubicBezTo>
                  <a:pt x="95" y="413"/>
                  <a:pt x="94" y="416"/>
                  <a:pt x="93" y="420"/>
                </a:cubicBezTo>
                <a:cubicBezTo>
                  <a:pt x="95" y="424"/>
                  <a:pt x="101" y="421"/>
                  <a:pt x="105" y="426"/>
                </a:cubicBezTo>
                <a:cubicBezTo>
                  <a:pt x="105" y="425"/>
                  <a:pt x="105" y="425"/>
                  <a:pt x="106" y="425"/>
                </a:cubicBezTo>
                <a:cubicBezTo>
                  <a:pt x="101" y="429"/>
                  <a:pt x="98" y="425"/>
                  <a:pt x="95" y="426"/>
                </a:cubicBezTo>
                <a:cubicBezTo>
                  <a:pt x="95" y="426"/>
                  <a:pt x="95" y="426"/>
                  <a:pt x="95" y="426"/>
                </a:cubicBezTo>
                <a:cubicBezTo>
                  <a:pt x="94" y="428"/>
                  <a:pt x="97" y="427"/>
                  <a:pt x="96" y="428"/>
                </a:cubicBezTo>
                <a:cubicBezTo>
                  <a:pt x="96" y="428"/>
                  <a:pt x="93" y="428"/>
                  <a:pt x="93" y="430"/>
                </a:cubicBezTo>
                <a:cubicBezTo>
                  <a:pt x="99" y="433"/>
                  <a:pt x="109" y="432"/>
                  <a:pt x="114" y="428"/>
                </a:cubicBezTo>
                <a:cubicBezTo>
                  <a:pt x="114" y="433"/>
                  <a:pt x="121" y="430"/>
                  <a:pt x="122" y="433"/>
                </a:cubicBezTo>
                <a:cubicBezTo>
                  <a:pt x="124" y="433"/>
                  <a:pt x="125" y="432"/>
                  <a:pt x="127" y="433"/>
                </a:cubicBezTo>
                <a:cubicBezTo>
                  <a:pt x="136" y="429"/>
                  <a:pt x="148" y="427"/>
                  <a:pt x="159" y="430"/>
                </a:cubicBezTo>
                <a:cubicBezTo>
                  <a:pt x="162" y="427"/>
                  <a:pt x="166" y="433"/>
                  <a:pt x="168" y="428"/>
                </a:cubicBezTo>
                <a:cubicBezTo>
                  <a:pt x="175" y="431"/>
                  <a:pt x="181" y="429"/>
                  <a:pt x="188" y="430"/>
                </a:cubicBezTo>
                <a:cubicBezTo>
                  <a:pt x="187" y="431"/>
                  <a:pt x="186" y="432"/>
                  <a:pt x="185" y="431"/>
                </a:cubicBezTo>
                <a:cubicBezTo>
                  <a:pt x="186" y="434"/>
                  <a:pt x="189" y="431"/>
                  <a:pt x="190" y="431"/>
                </a:cubicBezTo>
                <a:cubicBezTo>
                  <a:pt x="190" y="431"/>
                  <a:pt x="190" y="430"/>
                  <a:pt x="190" y="430"/>
                </a:cubicBezTo>
                <a:cubicBezTo>
                  <a:pt x="191" y="430"/>
                  <a:pt x="191" y="431"/>
                  <a:pt x="191" y="432"/>
                </a:cubicBezTo>
                <a:cubicBezTo>
                  <a:pt x="193" y="431"/>
                  <a:pt x="194" y="432"/>
                  <a:pt x="196" y="432"/>
                </a:cubicBezTo>
                <a:cubicBezTo>
                  <a:pt x="196" y="429"/>
                  <a:pt x="198" y="430"/>
                  <a:pt x="200" y="429"/>
                </a:cubicBezTo>
                <a:cubicBezTo>
                  <a:pt x="201" y="426"/>
                  <a:pt x="205" y="419"/>
                  <a:pt x="210" y="421"/>
                </a:cubicBezTo>
                <a:cubicBezTo>
                  <a:pt x="211" y="419"/>
                  <a:pt x="208" y="420"/>
                  <a:pt x="208" y="419"/>
                </a:cubicBezTo>
                <a:cubicBezTo>
                  <a:pt x="208" y="418"/>
                  <a:pt x="211" y="417"/>
                  <a:pt x="210" y="416"/>
                </a:cubicBezTo>
                <a:cubicBezTo>
                  <a:pt x="209" y="417"/>
                  <a:pt x="207" y="417"/>
                  <a:pt x="207" y="416"/>
                </a:cubicBezTo>
                <a:cubicBezTo>
                  <a:pt x="208" y="414"/>
                  <a:pt x="213" y="414"/>
                  <a:pt x="211" y="417"/>
                </a:cubicBezTo>
                <a:cubicBezTo>
                  <a:pt x="213" y="415"/>
                  <a:pt x="216" y="414"/>
                  <a:pt x="218" y="412"/>
                </a:cubicBezTo>
                <a:cubicBezTo>
                  <a:pt x="218" y="413"/>
                  <a:pt x="218" y="414"/>
                  <a:pt x="218" y="414"/>
                </a:cubicBezTo>
                <a:cubicBezTo>
                  <a:pt x="221" y="411"/>
                  <a:pt x="224" y="415"/>
                  <a:pt x="226" y="411"/>
                </a:cubicBezTo>
                <a:cubicBezTo>
                  <a:pt x="228" y="413"/>
                  <a:pt x="231" y="412"/>
                  <a:pt x="236" y="412"/>
                </a:cubicBezTo>
                <a:cubicBezTo>
                  <a:pt x="235" y="414"/>
                  <a:pt x="237" y="414"/>
                  <a:pt x="237" y="415"/>
                </a:cubicBezTo>
                <a:cubicBezTo>
                  <a:pt x="242" y="414"/>
                  <a:pt x="245" y="412"/>
                  <a:pt x="250" y="411"/>
                </a:cubicBezTo>
                <a:cubicBezTo>
                  <a:pt x="247" y="411"/>
                  <a:pt x="246" y="408"/>
                  <a:pt x="244" y="405"/>
                </a:cubicBezTo>
                <a:cubicBezTo>
                  <a:pt x="247" y="402"/>
                  <a:pt x="252" y="403"/>
                  <a:pt x="255" y="402"/>
                </a:cubicBezTo>
                <a:cubicBezTo>
                  <a:pt x="251" y="402"/>
                  <a:pt x="249" y="400"/>
                  <a:pt x="247" y="403"/>
                </a:cubicBezTo>
                <a:cubicBezTo>
                  <a:pt x="244" y="402"/>
                  <a:pt x="240" y="400"/>
                  <a:pt x="237" y="402"/>
                </a:cubicBezTo>
                <a:cubicBezTo>
                  <a:pt x="238" y="399"/>
                  <a:pt x="237" y="398"/>
                  <a:pt x="236" y="400"/>
                </a:cubicBezTo>
                <a:cubicBezTo>
                  <a:pt x="235" y="399"/>
                  <a:pt x="236" y="399"/>
                  <a:pt x="236" y="398"/>
                </a:cubicBezTo>
                <a:cubicBezTo>
                  <a:pt x="234" y="397"/>
                  <a:pt x="237" y="400"/>
                  <a:pt x="234" y="400"/>
                </a:cubicBezTo>
                <a:cubicBezTo>
                  <a:pt x="234" y="396"/>
                  <a:pt x="229" y="398"/>
                  <a:pt x="230" y="396"/>
                </a:cubicBezTo>
                <a:cubicBezTo>
                  <a:pt x="229" y="396"/>
                  <a:pt x="229" y="396"/>
                  <a:pt x="229" y="395"/>
                </a:cubicBezTo>
                <a:cubicBezTo>
                  <a:pt x="227" y="395"/>
                  <a:pt x="226" y="399"/>
                  <a:pt x="228" y="399"/>
                </a:cubicBezTo>
                <a:cubicBezTo>
                  <a:pt x="225" y="401"/>
                  <a:pt x="224" y="398"/>
                  <a:pt x="223" y="400"/>
                </a:cubicBezTo>
                <a:cubicBezTo>
                  <a:pt x="224" y="398"/>
                  <a:pt x="222" y="399"/>
                  <a:pt x="222" y="398"/>
                </a:cubicBezTo>
                <a:cubicBezTo>
                  <a:pt x="223" y="398"/>
                  <a:pt x="223" y="399"/>
                  <a:pt x="224" y="399"/>
                </a:cubicBezTo>
                <a:cubicBezTo>
                  <a:pt x="224" y="396"/>
                  <a:pt x="221" y="398"/>
                  <a:pt x="221" y="397"/>
                </a:cubicBezTo>
                <a:cubicBezTo>
                  <a:pt x="222" y="394"/>
                  <a:pt x="225" y="398"/>
                  <a:pt x="227" y="397"/>
                </a:cubicBezTo>
                <a:cubicBezTo>
                  <a:pt x="226" y="396"/>
                  <a:pt x="225" y="394"/>
                  <a:pt x="222" y="395"/>
                </a:cubicBezTo>
                <a:cubicBezTo>
                  <a:pt x="223" y="392"/>
                  <a:pt x="223" y="394"/>
                  <a:pt x="224" y="392"/>
                </a:cubicBezTo>
                <a:cubicBezTo>
                  <a:pt x="221" y="393"/>
                  <a:pt x="221" y="391"/>
                  <a:pt x="220" y="391"/>
                </a:cubicBezTo>
                <a:cubicBezTo>
                  <a:pt x="219" y="391"/>
                  <a:pt x="222" y="394"/>
                  <a:pt x="220" y="394"/>
                </a:cubicBezTo>
                <a:cubicBezTo>
                  <a:pt x="219" y="393"/>
                  <a:pt x="217" y="394"/>
                  <a:pt x="217" y="393"/>
                </a:cubicBezTo>
                <a:cubicBezTo>
                  <a:pt x="219" y="393"/>
                  <a:pt x="219" y="392"/>
                  <a:pt x="219" y="391"/>
                </a:cubicBezTo>
                <a:cubicBezTo>
                  <a:pt x="217" y="391"/>
                  <a:pt x="217" y="393"/>
                  <a:pt x="216" y="393"/>
                </a:cubicBezTo>
                <a:cubicBezTo>
                  <a:pt x="215" y="392"/>
                  <a:pt x="215" y="392"/>
                  <a:pt x="216" y="391"/>
                </a:cubicBezTo>
                <a:cubicBezTo>
                  <a:pt x="214" y="390"/>
                  <a:pt x="213" y="391"/>
                  <a:pt x="213" y="392"/>
                </a:cubicBezTo>
                <a:cubicBezTo>
                  <a:pt x="214" y="392"/>
                  <a:pt x="215" y="392"/>
                  <a:pt x="215" y="393"/>
                </a:cubicBezTo>
                <a:cubicBezTo>
                  <a:pt x="214" y="393"/>
                  <a:pt x="213" y="394"/>
                  <a:pt x="213" y="394"/>
                </a:cubicBezTo>
                <a:cubicBezTo>
                  <a:pt x="213" y="392"/>
                  <a:pt x="212" y="392"/>
                  <a:pt x="212" y="390"/>
                </a:cubicBezTo>
                <a:cubicBezTo>
                  <a:pt x="211" y="389"/>
                  <a:pt x="207" y="387"/>
                  <a:pt x="205" y="389"/>
                </a:cubicBezTo>
                <a:cubicBezTo>
                  <a:pt x="205" y="387"/>
                  <a:pt x="202" y="386"/>
                  <a:pt x="203" y="388"/>
                </a:cubicBezTo>
                <a:cubicBezTo>
                  <a:pt x="202" y="387"/>
                  <a:pt x="199" y="387"/>
                  <a:pt x="199" y="384"/>
                </a:cubicBezTo>
                <a:cubicBezTo>
                  <a:pt x="200" y="385"/>
                  <a:pt x="201" y="386"/>
                  <a:pt x="201" y="384"/>
                </a:cubicBezTo>
                <a:cubicBezTo>
                  <a:pt x="199" y="382"/>
                  <a:pt x="198" y="387"/>
                  <a:pt x="195" y="386"/>
                </a:cubicBezTo>
                <a:cubicBezTo>
                  <a:pt x="194" y="384"/>
                  <a:pt x="194" y="381"/>
                  <a:pt x="193" y="381"/>
                </a:cubicBezTo>
                <a:cubicBezTo>
                  <a:pt x="193" y="382"/>
                  <a:pt x="194" y="384"/>
                  <a:pt x="192" y="384"/>
                </a:cubicBezTo>
                <a:cubicBezTo>
                  <a:pt x="192" y="383"/>
                  <a:pt x="193" y="383"/>
                  <a:pt x="192" y="382"/>
                </a:cubicBezTo>
                <a:cubicBezTo>
                  <a:pt x="191" y="385"/>
                  <a:pt x="190" y="383"/>
                  <a:pt x="188" y="384"/>
                </a:cubicBezTo>
                <a:cubicBezTo>
                  <a:pt x="189" y="382"/>
                  <a:pt x="187" y="382"/>
                  <a:pt x="185" y="381"/>
                </a:cubicBezTo>
                <a:cubicBezTo>
                  <a:pt x="187" y="378"/>
                  <a:pt x="188" y="374"/>
                  <a:pt x="192" y="373"/>
                </a:cubicBezTo>
                <a:cubicBezTo>
                  <a:pt x="192" y="371"/>
                  <a:pt x="190" y="374"/>
                  <a:pt x="190" y="372"/>
                </a:cubicBezTo>
                <a:cubicBezTo>
                  <a:pt x="193" y="371"/>
                  <a:pt x="191" y="367"/>
                  <a:pt x="194" y="367"/>
                </a:cubicBezTo>
                <a:cubicBezTo>
                  <a:pt x="193" y="364"/>
                  <a:pt x="193" y="360"/>
                  <a:pt x="196" y="359"/>
                </a:cubicBezTo>
                <a:cubicBezTo>
                  <a:pt x="196" y="362"/>
                  <a:pt x="197" y="358"/>
                  <a:pt x="198" y="359"/>
                </a:cubicBezTo>
                <a:cubicBezTo>
                  <a:pt x="199" y="360"/>
                  <a:pt x="196" y="364"/>
                  <a:pt x="199" y="366"/>
                </a:cubicBezTo>
                <a:cubicBezTo>
                  <a:pt x="200" y="362"/>
                  <a:pt x="204" y="357"/>
                  <a:pt x="201" y="354"/>
                </a:cubicBezTo>
                <a:cubicBezTo>
                  <a:pt x="202" y="354"/>
                  <a:pt x="202" y="354"/>
                  <a:pt x="203" y="353"/>
                </a:cubicBezTo>
                <a:cubicBezTo>
                  <a:pt x="201" y="352"/>
                  <a:pt x="201" y="349"/>
                  <a:pt x="201" y="347"/>
                </a:cubicBezTo>
                <a:cubicBezTo>
                  <a:pt x="204" y="347"/>
                  <a:pt x="206" y="344"/>
                  <a:pt x="205" y="342"/>
                </a:cubicBezTo>
                <a:cubicBezTo>
                  <a:pt x="203" y="342"/>
                  <a:pt x="204" y="344"/>
                  <a:pt x="202" y="344"/>
                </a:cubicBezTo>
                <a:cubicBezTo>
                  <a:pt x="203" y="342"/>
                  <a:pt x="202" y="339"/>
                  <a:pt x="205" y="339"/>
                </a:cubicBezTo>
                <a:cubicBezTo>
                  <a:pt x="205" y="341"/>
                  <a:pt x="204" y="341"/>
                  <a:pt x="205" y="342"/>
                </a:cubicBezTo>
                <a:cubicBezTo>
                  <a:pt x="208" y="342"/>
                  <a:pt x="205" y="340"/>
                  <a:pt x="208" y="339"/>
                </a:cubicBezTo>
                <a:cubicBezTo>
                  <a:pt x="207" y="332"/>
                  <a:pt x="215" y="325"/>
                  <a:pt x="214" y="318"/>
                </a:cubicBezTo>
                <a:cubicBezTo>
                  <a:pt x="217" y="317"/>
                  <a:pt x="217" y="313"/>
                  <a:pt x="218" y="310"/>
                </a:cubicBezTo>
                <a:cubicBezTo>
                  <a:pt x="220" y="310"/>
                  <a:pt x="221" y="310"/>
                  <a:pt x="221" y="311"/>
                </a:cubicBezTo>
                <a:cubicBezTo>
                  <a:pt x="221" y="309"/>
                  <a:pt x="221" y="309"/>
                  <a:pt x="222" y="308"/>
                </a:cubicBezTo>
                <a:cubicBezTo>
                  <a:pt x="224" y="308"/>
                  <a:pt x="223" y="311"/>
                  <a:pt x="225" y="311"/>
                </a:cubicBezTo>
                <a:cubicBezTo>
                  <a:pt x="225" y="310"/>
                  <a:pt x="224" y="309"/>
                  <a:pt x="225" y="309"/>
                </a:cubicBezTo>
                <a:cubicBezTo>
                  <a:pt x="226" y="310"/>
                  <a:pt x="227" y="307"/>
                  <a:pt x="228" y="309"/>
                </a:cubicBezTo>
                <a:cubicBezTo>
                  <a:pt x="227" y="309"/>
                  <a:pt x="227" y="310"/>
                  <a:pt x="226" y="310"/>
                </a:cubicBezTo>
                <a:cubicBezTo>
                  <a:pt x="226" y="311"/>
                  <a:pt x="227" y="312"/>
                  <a:pt x="225" y="311"/>
                </a:cubicBezTo>
                <a:cubicBezTo>
                  <a:pt x="227" y="315"/>
                  <a:pt x="223" y="320"/>
                  <a:pt x="222" y="326"/>
                </a:cubicBezTo>
                <a:cubicBezTo>
                  <a:pt x="225" y="327"/>
                  <a:pt x="224" y="323"/>
                  <a:pt x="227" y="324"/>
                </a:cubicBezTo>
                <a:cubicBezTo>
                  <a:pt x="228" y="322"/>
                  <a:pt x="226" y="322"/>
                  <a:pt x="226" y="321"/>
                </a:cubicBezTo>
                <a:cubicBezTo>
                  <a:pt x="226" y="319"/>
                  <a:pt x="228" y="319"/>
                  <a:pt x="228" y="318"/>
                </a:cubicBezTo>
                <a:cubicBezTo>
                  <a:pt x="226" y="315"/>
                  <a:pt x="231" y="312"/>
                  <a:pt x="232" y="309"/>
                </a:cubicBezTo>
                <a:cubicBezTo>
                  <a:pt x="232" y="312"/>
                  <a:pt x="234" y="309"/>
                  <a:pt x="235" y="309"/>
                </a:cubicBezTo>
                <a:cubicBezTo>
                  <a:pt x="235" y="311"/>
                  <a:pt x="233" y="310"/>
                  <a:pt x="234" y="312"/>
                </a:cubicBezTo>
                <a:cubicBezTo>
                  <a:pt x="235" y="313"/>
                  <a:pt x="237" y="309"/>
                  <a:pt x="238" y="312"/>
                </a:cubicBezTo>
                <a:cubicBezTo>
                  <a:pt x="237" y="312"/>
                  <a:pt x="237" y="312"/>
                  <a:pt x="237" y="314"/>
                </a:cubicBezTo>
                <a:cubicBezTo>
                  <a:pt x="239" y="313"/>
                  <a:pt x="239" y="312"/>
                  <a:pt x="240" y="312"/>
                </a:cubicBezTo>
                <a:cubicBezTo>
                  <a:pt x="241" y="310"/>
                  <a:pt x="239" y="311"/>
                  <a:pt x="239" y="310"/>
                </a:cubicBezTo>
                <a:cubicBezTo>
                  <a:pt x="242" y="308"/>
                  <a:pt x="243" y="309"/>
                  <a:pt x="244" y="311"/>
                </a:cubicBezTo>
                <a:cubicBezTo>
                  <a:pt x="243" y="311"/>
                  <a:pt x="243" y="310"/>
                  <a:pt x="242" y="310"/>
                </a:cubicBezTo>
                <a:cubicBezTo>
                  <a:pt x="243" y="313"/>
                  <a:pt x="240" y="312"/>
                  <a:pt x="240" y="314"/>
                </a:cubicBezTo>
                <a:cubicBezTo>
                  <a:pt x="243" y="314"/>
                  <a:pt x="242" y="311"/>
                  <a:pt x="246" y="311"/>
                </a:cubicBezTo>
                <a:cubicBezTo>
                  <a:pt x="246" y="310"/>
                  <a:pt x="247" y="310"/>
                  <a:pt x="246" y="308"/>
                </a:cubicBezTo>
                <a:cubicBezTo>
                  <a:pt x="248" y="310"/>
                  <a:pt x="249" y="308"/>
                  <a:pt x="249" y="307"/>
                </a:cubicBezTo>
                <a:cubicBezTo>
                  <a:pt x="251" y="309"/>
                  <a:pt x="255" y="309"/>
                  <a:pt x="257" y="311"/>
                </a:cubicBezTo>
                <a:cubicBezTo>
                  <a:pt x="256" y="311"/>
                  <a:pt x="256" y="312"/>
                  <a:pt x="254" y="312"/>
                </a:cubicBezTo>
                <a:cubicBezTo>
                  <a:pt x="257" y="315"/>
                  <a:pt x="269" y="314"/>
                  <a:pt x="272" y="313"/>
                </a:cubicBezTo>
                <a:cubicBezTo>
                  <a:pt x="271" y="317"/>
                  <a:pt x="281" y="311"/>
                  <a:pt x="277" y="315"/>
                </a:cubicBezTo>
                <a:cubicBezTo>
                  <a:pt x="280" y="314"/>
                  <a:pt x="280" y="314"/>
                  <a:pt x="282" y="316"/>
                </a:cubicBezTo>
                <a:cubicBezTo>
                  <a:pt x="283" y="314"/>
                  <a:pt x="288" y="313"/>
                  <a:pt x="290" y="314"/>
                </a:cubicBezTo>
                <a:cubicBezTo>
                  <a:pt x="288" y="313"/>
                  <a:pt x="288" y="314"/>
                  <a:pt x="288" y="316"/>
                </a:cubicBezTo>
                <a:cubicBezTo>
                  <a:pt x="292" y="315"/>
                  <a:pt x="292" y="316"/>
                  <a:pt x="293" y="314"/>
                </a:cubicBezTo>
                <a:cubicBezTo>
                  <a:pt x="294" y="314"/>
                  <a:pt x="295" y="315"/>
                  <a:pt x="295" y="315"/>
                </a:cubicBezTo>
                <a:cubicBezTo>
                  <a:pt x="292" y="315"/>
                  <a:pt x="296" y="318"/>
                  <a:pt x="294" y="318"/>
                </a:cubicBezTo>
                <a:cubicBezTo>
                  <a:pt x="287" y="316"/>
                  <a:pt x="285" y="321"/>
                  <a:pt x="278" y="319"/>
                </a:cubicBezTo>
                <a:cubicBezTo>
                  <a:pt x="276" y="319"/>
                  <a:pt x="277" y="320"/>
                  <a:pt x="277" y="320"/>
                </a:cubicBezTo>
                <a:cubicBezTo>
                  <a:pt x="275" y="318"/>
                  <a:pt x="271" y="320"/>
                  <a:pt x="269" y="320"/>
                </a:cubicBezTo>
                <a:cubicBezTo>
                  <a:pt x="269" y="320"/>
                  <a:pt x="269" y="319"/>
                  <a:pt x="268" y="319"/>
                </a:cubicBezTo>
                <a:cubicBezTo>
                  <a:pt x="263" y="316"/>
                  <a:pt x="255" y="320"/>
                  <a:pt x="251" y="314"/>
                </a:cubicBezTo>
                <a:cubicBezTo>
                  <a:pt x="252" y="313"/>
                  <a:pt x="253" y="313"/>
                  <a:pt x="253" y="312"/>
                </a:cubicBezTo>
                <a:cubicBezTo>
                  <a:pt x="250" y="313"/>
                  <a:pt x="249" y="312"/>
                  <a:pt x="247" y="312"/>
                </a:cubicBezTo>
                <a:cubicBezTo>
                  <a:pt x="247" y="314"/>
                  <a:pt x="245" y="314"/>
                  <a:pt x="244" y="315"/>
                </a:cubicBezTo>
                <a:cubicBezTo>
                  <a:pt x="244" y="316"/>
                  <a:pt x="244" y="317"/>
                  <a:pt x="243" y="317"/>
                </a:cubicBezTo>
                <a:cubicBezTo>
                  <a:pt x="245" y="319"/>
                  <a:pt x="248" y="322"/>
                  <a:pt x="247" y="324"/>
                </a:cubicBezTo>
                <a:cubicBezTo>
                  <a:pt x="248" y="325"/>
                  <a:pt x="249" y="325"/>
                  <a:pt x="249" y="326"/>
                </a:cubicBezTo>
                <a:cubicBezTo>
                  <a:pt x="251" y="324"/>
                  <a:pt x="255" y="325"/>
                  <a:pt x="256" y="322"/>
                </a:cubicBezTo>
                <a:cubicBezTo>
                  <a:pt x="271" y="324"/>
                  <a:pt x="290" y="321"/>
                  <a:pt x="302" y="321"/>
                </a:cubicBezTo>
                <a:cubicBezTo>
                  <a:pt x="302" y="320"/>
                  <a:pt x="302" y="319"/>
                  <a:pt x="303" y="319"/>
                </a:cubicBezTo>
                <a:cubicBezTo>
                  <a:pt x="303" y="319"/>
                  <a:pt x="303" y="320"/>
                  <a:pt x="304" y="320"/>
                </a:cubicBezTo>
                <a:cubicBezTo>
                  <a:pt x="304" y="318"/>
                  <a:pt x="305" y="320"/>
                  <a:pt x="307" y="320"/>
                </a:cubicBezTo>
                <a:cubicBezTo>
                  <a:pt x="308" y="319"/>
                  <a:pt x="307" y="318"/>
                  <a:pt x="309" y="317"/>
                </a:cubicBezTo>
                <a:cubicBezTo>
                  <a:pt x="313" y="319"/>
                  <a:pt x="321" y="314"/>
                  <a:pt x="323" y="321"/>
                </a:cubicBezTo>
                <a:cubicBezTo>
                  <a:pt x="323" y="320"/>
                  <a:pt x="322" y="318"/>
                  <a:pt x="324" y="319"/>
                </a:cubicBezTo>
                <a:cubicBezTo>
                  <a:pt x="322" y="322"/>
                  <a:pt x="329" y="321"/>
                  <a:pt x="329" y="326"/>
                </a:cubicBezTo>
                <a:cubicBezTo>
                  <a:pt x="341" y="323"/>
                  <a:pt x="342" y="335"/>
                  <a:pt x="349" y="340"/>
                </a:cubicBezTo>
                <a:cubicBezTo>
                  <a:pt x="348" y="342"/>
                  <a:pt x="350" y="343"/>
                  <a:pt x="350" y="344"/>
                </a:cubicBezTo>
                <a:cubicBezTo>
                  <a:pt x="354" y="345"/>
                  <a:pt x="354" y="353"/>
                  <a:pt x="358" y="356"/>
                </a:cubicBezTo>
                <a:cubicBezTo>
                  <a:pt x="358" y="362"/>
                  <a:pt x="354" y="365"/>
                  <a:pt x="353" y="369"/>
                </a:cubicBezTo>
                <a:cubicBezTo>
                  <a:pt x="352" y="372"/>
                  <a:pt x="353" y="376"/>
                  <a:pt x="349" y="378"/>
                </a:cubicBezTo>
                <a:cubicBezTo>
                  <a:pt x="349" y="380"/>
                  <a:pt x="349" y="382"/>
                  <a:pt x="349" y="383"/>
                </a:cubicBezTo>
                <a:cubicBezTo>
                  <a:pt x="345" y="385"/>
                  <a:pt x="350" y="389"/>
                  <a:pt x="345" y="389"/>
                </a:cubicBezTo>
                <a:cubicBezTo>
                  <a:pt x="344" y="393"/>
                  <a:pt x="345" y="400"/>
                  <a:pt x="341" y="401"/>
                </a:cubicBezTo>
                <a:cubicBezTo>
                  <a:pt x="340" y="406"/>
                  <a:pt x="340" y="413"/>
                  <a:pt x="335" y="414"/>
                </a:cubicBezTo>
                <a:cubicBezTo>
                  <a:pt x="335" y="417"/>
                  <a:pt x="333" y="419"/>
                  <a:pt x="329" y="418"/>
                </a:cubicBezTo>
                <a:cubicBezTo>
                  <a:pt x="330" y="421"/>
                  <a:pt x="327" y="422"/>
                  <a:pt x="326" y="420"/>
                </a:cubicBezTo>
                <a:cubicBezTo>
                  <a:pt x="323" y="422"/>
                  <a:pt x="327" y="425"/>
                  <a:pt x="325" y="427"/>
                </a:cubicBezTo>
                <a:cubicBezTo>
                  <a:pt x="325" y="428"/>
                  <a:pt x="326" y="428"/>
                  <a:pt x="326" y="430"/>
                </a:cubicBezTo>
                <a:cubicBezTo>
                  <a:pt x="325" y="433"/>
                  <a:pt x="322" y="434"/>
                  <a:pt x="323" y="438"/>
                </a:cubicBezTo>
                <a:cubicBezTo>
                  <a:pt x="321" y="440"/>
                  <a:pt x="316" y="440"/>
                  <a:pt x="316" y="444"/>
                </a:cubicBezTo>
                <a:cubicBezTo>
                  <a:pt x="316" y="443"/>
                  <a:pt x="311" y="444"/>
                  <a:pt x="313" y="445"/>
                </a:cubicBezTo>
                <a:cubicBezTo>
                  <a:pt x="313" y="444"/>
                  <a:pt x="317" y="445"/>
                  <a:pt x="317" y="446"/>
                </a:cubicBezTo>
                <a:cubicBezTo>
                  <a:pt x="316" y="447"/>
                  <a:pt x="313" y="444"/>
                  <a:pt x="314" y="447"/>
                </a:cubicBezTo>
                <a:cubicBezTo>
                  <a:pt x="317" y="447"/>
                  <a:pt x="320" y="449"/>
                  <a:pt x="322" y="448"/>
                </a:cubicBezTo>
                <a:cubicBezTo>
                  <a:pt x="321" y="448"/>
                  <a:pt x="321" y="447"/>
                  <a:pt x="321" y="447"/>
                </a:cubicBezTo>
                <a:cubicBezTo>
                  <a:pt x="324" y="445"/>
                  <a:pt x="328" y="446"/>
                  <a:pt x="331" y="447"/>
                </a:cubicBezTo>
                <a:cubicBezTo>
                  <a:pt x="331" y="447"/>
                  <a:pt x="331" y="446"/>
                  <a:pt x="331" y="446"/>
                </a:cubicBezTo>
                <a:cubicBezTo>
                  <a:pt x="333" y="447"/>
                  <a:pt x="330" y="448"/>
                  <a:pt x="333" y="447"/>
                </a:cubicBezTo>
                <a:cubicBezTo>
                  <a:pt x="334" y="448"/>
                  <a:pt x="332" y="448"/>
                  <a:pt x="332" y="449"/>
                </a:cubicBezTo>
                <a:cubicBezTo>
                  <a:pt x="335" y="449"/>
                  <a:pt x="335" y="449"/>
                  <a:pt x="338" y="449"/>
                </a:cubicBezTo>
                <a:cubicBezTo>
                  <a:pt x="339" y="447"/>
                  <a:pt x="336" y="447"/>
                  <a:pt x="337" y="445"/>
                </a:cubicBezTo>
                <a:cubicBezTo>
                  <a:pt x="336" y="445"/>
                  <a:pt x="334" y="446"/>
                  <a:pt x="334" y="445"/>
                </a:cubicBezTo>
                <a:cubicBezTo>
                  <a:pt x="337" y="443"/>
                  <a:pt x="339" y="444"/>
                  <a:pt x="342" y="442"/>
                </a:cubicBezTo>
                <a:cubicBezTo>
                  <a:pt x="341" y="443"/>
                  <a:pt x="341" y="443"/>
                  <a:pt x="341" y="444"/>
                </a:cubicBezTo>
                <a:cubicBezTo>
                  <a:pt x="343" y="444"/>
                  <a:pt x="344" y="443"/>
                  <a:pt x="346" y="442"/>
                </a:cubicBezTo>
                <a:cubicBezTo>
                  <a:pt x="346" y="444"/>
                  <a:pt x="347" y="444"/>
                  <a:pt x="347" y="445"/>
                </a:cubicBezTo>
                <a:cubicBezTo>
                  <a:pt x="348" y="444"/>
                  <a:pt x="349" y="445"/>
                  <a:pt x="349" y="444"/>
                </a:cubicBezTo>
                <a:cubicBezTo>
                  <a:pt x="347" y="443"/>
                  <a:pt x="348" y="439"/>
                  <a:pt x="348" y="437"/>
                </a:cubicBezTo>
                <a:cubicBezTo>
                  <a:pt x="351" y="436"/>
                  <a:pt x="350" y="439"/>
                  <a:pt x="351" y="439"/>
                </a:cubicBezTo>
                <a:cubicBezTo>
                  <a:pt x="353" y="437"/>
                  <a:pt x="355" y="438"/>
                  <a:pt x="359" y="437"/>
                </a:cubicBezTo>
                <a:cubicBezTo>
                  <a:pt x="359" y="439"/>
                  <a:pt x="360" y="441"/>
                  <a:pt x="361" y="442"/>
                </a:cubicBezTo>
                <a:cubicBezTo>
                  <a:pt x="361" y="440"/>
                  <a:pt x="362" y="439"/>
                  <a:pt x="363" y="438"/>
                </a:cubicBezTo>
                <a:cubicBezTo>
                  <a:pt x="363" y="439"/>
                  <a:pt x="363" y="439"/>
                  <a:pt x="364" y="439"/>
                </a:cubicBezTo>
                <a:cubicBezTo>
                  <a:pt x="364" y="441"/>
                  <a:pt x="362" y="441"/>
                  <a:pt x="362" y="443"/>
                </a:cubicBezTo>
                <a:cubicBezTo>
                  <a:pt x="365" y="443"/>
                  <a:pt x="363" y="441"/>
                  <a:pt x="366" y="442"/>
                </a:cubicBezTo>
                <a:cubicBezTo>
                  <a:pt x="366" y="440"/>
                  <a:pt x="365" y="440"/>
                  <a:pt x="366" y="438"/>
                </a:cubicBezTo>
                <a:cubicBezTo>
                  <a:pt x="370" y="437"/>
                  <a:pt x="366" y="439"/>
                  <a:pt x="370" y="439"/>
                </a:cubicBezTo>
                <a:cubicBezTo>
                  <a:pt x="370" y="436"/>
                  <a:pt x="368" y="437"/>
                  <a:pt x="366" y="436"/>
                </a:cubicBezTo>
                <a:cubicBezTo>
                  <a:pt x="366" y="435"/>
                  <a:pt x="366" y="434"/>
                  <a:pt x="366" y="433"/>
                </a:cubicBezTo>
                <a:cubicBezTo>
                  <a:pt x="367" y="435"/>
                  <a:pt x="369" y="435"/>
                  <a:pt x="370" y="436"/>
                </a:cubicBezTo>
                <a:cubicBezTo>
                  <a:pt x="370" y="430"/>
                  <a:pt x="375" y="429"/>
                  <a:pt x="375" y="427"/>
                </a:cubicBezTo>
                <a:cubicBezTo>
                  <a:pt x="378" y="430"/>
                  <a:pt x="387" y="429"/>
                  <a:pt x="389" y="427"/>
                </a:cubicBezTo>
                <a:cubicBezTo>
                  <a:pt x="388" y="426"/>
                  <a:pt x="386" y="428"/>
                  <a:pt x="386" y="427"/>
                </a:cubicBezTo>
                <a:cubicBezTo>
                  <a:pt x="388" y="427"/>
                  <a:pt x="387" y="424"/>
                  <a:pt x="389" y="423"/>
                </a:cubicBezTo>
                <a:cubicBezTo>
                  <a:pt x="389" y="424"/>
                  <a:pt x="390" y="423"/>
                  <a:pt x="390" y="424"/>
                </a:cubicBezTo>
                <a:cubicBezTo>
                  <a:pt x="388" y="426"/>
                  <a:pt x="390" y="427"/>
                  <a:pt x="389" y="428"/>
                </a:cubicBezTo>
                <a:cubicBezTo>
                  <a:pt x="391" y="428"/>
                  <a:pt x="392" y="428"/>
                  <a:pt x="394" y="428"/>
                </a:cubicBezTo>
                <a:cubicBezTo>
                  <a:pt x="403" y="440"/>
                  <a:pt x="410" y="460"/>
                  <a:pt x="432" y="456"/>
                </a:cubicBezTo>
                <a:cubicBezTo>
                  <a:pt x="432" y="454"/>
                  <a:pt x="434" y="453"/>
                  <a:pt x="433" y="450"/>
                </a:cubicBezTo>
                <a:cubicBezTo>
                  <a:pt x="428" y="453"/>
                  <a:pt x="421" y="447"/>
                  <a:pt x="426" y="442"/>
                </a:cubicBezTo>
                <a:cubicBezTo>
                  <a:pt x="429" y="443"/>
                  <a:pt x="430" y="442"/>
                  <a:pt x="431" y="440"/>
                </a:cubicBezTo>
                <a:cubicBezTo>
                  <a:pt x="433" y="443"/>
                  <a:pt x="438" y="439"/>
                  <a:pt x="441" y="442"/>
                </a:cubicBezTo>
                <a:cubicBezTo>
                  <a:pt x="448" y="440"/>
                  <a:pt x="456" y="440"/>
                  <a:pt x="465" y="439"/>
                </a:cubicBezTo>
                <a:cubicBezTo>
                  <a:pt x="472" y="439"/>
                  <a:pt x="477" y="437"/>
                  <a:pt x="482" y="437"/>
                </a:cubicBezTo>
                <a:cubicBezTo>
                  <a:pt x="490" y="436"/>
                  <a:pt x="496" y="438"/>
                  <a:pt x="502" y="441"/>
                </a:cubicBezTo>
                <a:cubicBezTo>
                  <a:pt x="502" y="441"/>
                  <a:pt x="502" y="440"/>
                  <a:pt x="502" y="440"/>
                </a:cubicBezTo>
                <a:cubicBezTo>
                  <a:pt x="504" y="440"/>
                  <a:pt x="503" y="443"/>
                  <a:pt x="504" y="443"/>
                </a:cubicBezTo>
                <a:cubicBezTo>
                  <a:pt x="507" y="443"/>
                  <a:pt x="509" y="445"/>
                  <a:pt x="511" y="446"/>
                </a:cubicBezTo>
                <a:cubicBezTo>
                  <a:pt x="512" y="445"/>
                  <a:pt x="513" y="445"/>
                  <a:pt x="514" y="445"/>
                </a:cubicBezTo>
                <a:cubicBezTo>
                  <a:pt x="516" y="449"/>
                  <a:pt x="520" y="451"/>
                  <a:pt x="523" y="447"/>
                </a:cubicBezTo>
                <a:cubicBezTo>
                  <a:pt x="525" y="451"/>
                  <a:pt x="527" y="453"/>
                  <a:pt x="529" y="457"/>
                </a:cubicBezTo>
                <a:cubicBezTo>
                  <a:pt x="533" y="457"/>
                  <a:pt x="534" y="459"/>
                  <a:pt x="536" y="460"/>
                </a:cubicBezTo>
                <a:cubicBezTo>
                  <a:pt x="536" y="458"/>
                  <a:pt x="534" y="457"/>
                  <a:pt x="533" y="454"/>
                </a:cubicBezTo>
                <a:cubicBezTo>
                  <a:pt x="530" y="455"/>
                  <a:pt x="527" y="453"/>
                  <a:pt x="526" y="450"/>
                </a:cubicBezTo>
                <a:cubicBezTo>
                  <a:pt x="527" y="449"/>
                  <a:pt x="528" y="450"/>
                  <a:pt x="530" y="450"/>
                </a:cubicBezTo>
                <a:cubicBezTo>
                  <a:pt x="525" y="442"/>
                  <a:pt x="515" y="440"/>
                  <a:pt x="511" y="433"/>
                </a:cubicBezTo>
                <a:cubicBezTo>
                  <a:pt x="511" y="432"/>
                  <a:pt x="511" y="432"/>
                  <a:pt x="512" y="431"/>
                </a:cubicBezTo>
                <a:cubicBezTo>
                  <a:pt x="520" y="434"/>
                  <a:pt x="527" y="437"/>
                  <a:pt x="536" y="439"/>
                </a:cubicBezTo>
                <a:cubicBezTo>
                  <a:pt x="537" y="439"/>
                  <a:pt x="534" y="437"/>
                  <a:pt x="537" y="437"/>
                </a:cubicBezTo>
                <a:cubicBezTo>
                  <a:pt x="537" y="438"/>
                  <a:pt x="537" y="439"/>
                  <a:pt x="536" y="439"/>
                </a:cubicBezTo>
                <a:cubicBezTo>
                  <a:pt x="539" y="440"/>
                  <a:pt x="543" y="443"/>
                  <a:pt x="545" y="441"/>
                </a:cubicBezTo>
                <a:cubicBezTo>
                  <a:pt x="545" y="444"/>
                  <a:pt x="548" y="442"/>
                  <a:pt x="549" y="441"/>
                </a:cubicBezTo>
                <a:cubicBezTo>
                  <a:pt x="548" y="443"/>
                  <a:pt x="550" y="444"/>
                  <a:pt x="552" y="444"/>
                </a:cubicBezTo>
                <a:cubicBezTo>
                  <a:pt x="551" y="441"/>
                  <a:pt x="556" y="445"/>
                  <a:pt x="557" y="443"/>
                </a:cubicBezTo>
                <a:cubicBezTo>
                  <a:pt x="556" y="443"/>
                  <a:pt x="555" y="441"/>
                  <a:pt x="557" y="441"/>
                </a:cubicBezTo>
                <a:cubicBezTo>
                  <a:pt x="557" y="442"/>
                  <a:pt x="560" y="440"/>
                  <a:pt x="559" y="442"/>
                </a:cubicBezTo>
                <a:cubicBezTo>
                  <a:pt x="558" y="441"/>
                  <a:pt x="557" y="442"/>
                  <a:pt x="557" y="443"/>
                </a:cubicBezTo>
                <a:cubicBezTo>
                  <a:pt x="558" y="443"/>
                  <a:pt x="559" y="443"/>
                  <a:pt x="560" y="443"/>
                </a:cubicBezTo>
                <a:cubicBezTo>
                  <a:pt x="561" y="442"/>
                  <a:pt x="560" y="440"/>
                  <a:pt x="561" y="441"/>
                </a:cubicBezTo>
                <a:cubicBezTo>
                  <a:pt x="562" y="442"/>
                  <a:pt x="560" y="443"/>
                  <a:pt x="561" y="443"/>
                </a:cubicBezTo>
                <a:cubicBezTo>
                  <a:pt x="561" y="442"/>
                  <a:pt x="564" y="443"/>
                  <a:pt x="563" y="441"/>
                </a:cubicBezTo>
                <a:cubicBezTo>
                  <a:pt x="559" y="439"/>
                  <a:pt x="556" y="438"/>
                  <a:pt x="552" y="439"/>
                </a:cubicBezTo>
                <a:cubicBezTo>
                  <a:pt x="551" y="438"/>
                  <a:pt x="550" y="437"/>
                  <a:pt x="548" y="437"/>
                </a:cubicBezTo>
                <a:cubicBezTo>
                  <a:pt x="547" y="439"/>
                  <a:pt x="547" y="436"/>
                  <a:pt x="546" y="438"/>
                </a:cubicBezTo>
                <a:cubicBezTo>
                  <a:pt x="547" y="438"/>
                  <a:pt x="548" y="441"/>
                  <a:pt x="547" y="441"/>
                </a:cubicBezTo>
                <a:cubicBezTo>
                  <a:pt x="546" y="440"/>
                  <a:pt x="546" y="439"/>
                  <a:pt x="544" y="438"/>
                </a:cubicBezTo>
                <a:cubicBezTo>
                  <a:pt x="544" y="437"/>
                  <a:pt x="547" y="436"/>
                  <a:pt x="546" y="435"/>
                </a:cubicBezTo>
                <a:cubicBezTo>
                  <a:pt x="545" y="436"/>
                  <a:pt x="543" y="434"/>
                  <a:pt x="542" y="436"/>
                </a:cubicBezTo>
                <a:cubicBezTo>
                  <a:pt x="542" y="433"/>
                  <a:pt x="537" y="434"/>
                  <a:pt x="538" y="432"/>
                </a:cubicBezTo>
                <a:cubicBezTo>
                  <a:pt x="533" y="432"/>
                  <a:pt x="530" y="427"/>
                  <a:pt x="527" y="425"/>
                </a:cubicBezTo>
                <a:cubicBezTo>
                  <a:pt x="520" y="428"/>
                  <a:pt x="512" y="422"/>
                  <a:pt x="505" y="422"/>
                </a:cubicBezTo>
                <a:cubicBezTo>
                  <a:pt x="505" y="421"/>
                  <a:pt x="505" y="417"/>
                  <a:pt x="504" y="419"/>
                </a:cubicBezTo>
                <a:cubicBezTo>
                  <a:pt x="505" y="420"/>
                  <a:pt x="503" y="422"/>
                  <a:pt x="503" y="422"/>
                </a:cubicBezTo>
                <a:cubicBezTo>
                  <a:pt x="501" y="421"/>
                  <a:pt x="499" y="420"/>
                  <a:pt x="500" y="417"/>
                </a:cubicBezTo>
                <a:cubicBezTo>
                  <a:pt x="498" y="416"/>
                  <a:pt x="499" y="419"/>
                  <a:pt x="498" y="420"/>
                </a:cubicBezTo>
                <a:cubicBezTo>
                  <a:pt x="498" y="416"/>
                  <a:pt x="494" y="414"/>
                  <a:pt x="494" y="411"/>
                </a:cubicBezTo>
                <a:cubicBezTo>
                  <a:pt x="493" y="411"/>
                  <a:pt x="492" y="412"/>
                  <a:pt x="490" y="411"/>
                </a:cubicBezTo>
                <a:cubicBezTo>
                  <a:pt x="490" y="411"/>
                  <a:pt x="489" y="409"/>
                  <a:pt x="491" y="409"/>
                </a:cubicBezTo>
                <a:cubicBezTo>
                  <a:pt x="492" y="409"/>
                  <a:pt x="491" y="411"/>
                  <a:pt x="493" y="410"/>
                </a:cubicBezTo>
                <a:cubicBezTo>
                  <a:pt x="493" y="410"/>
                  <a:pt x="493" y="410"/>
                  <a:pt x="494" y="410"/>
                </a:cubicBezTo>
                <a:cubicBezTo>
                  <a:pt x="495" y="408"/>
                  <a:pt x="492" y="408"/>
                  <a:pt x="492" y="406"/>
                </a:cubicBezTo>
                <a:cubicBezTo>
                  <a:pt x="489" y="408"/>
                  <a:pt x="487" y="407"/>
                  <a:pt x="481" y="408"/>
                </a:cubicBezTo>
                <a:cubicBezTo>
                  <a:pt x="481" y="404"/>
                  <a:pt x="477" y="406"/>
                  <a:pt x="480" y="407"/>
                </a:cubicBezTo>
                <a:cubicBezTo>
                  <a:pt x="478" y="407"/>
                  <a:pt x="476" y="407"/>
                  <a:pt x="476" y="405"/>
                </a:cubicBezTo>
                <a:cubicBezTo>
                  <a:pt x="476" y="405"/>
                  <a:pt x="477" y="405"/>
                  <a:pt x="477" y="404"/>
                </a:cubicBezTo>
                <a:cubicBezTo>
                  <a:pt x="470" y="402"/>
                  <a:pt x="470" y="394"/>
                  <a:pt x="466" y="390"/>
                </a:cubicBezTo>
                <a:cubicBezTo>
                  <a:pt x="465" y="390"/>
                  <a:pt x="464" y="385"/>
                  <a:pt x="464" y="383"/>
                </a:cubicBezTo>
                <a:cubicBezTo>
                  <a:pt x="463" y="383"/>
                  <a:pt x="462" y="384"/>
                  <a:pt x="462" y="382"/>
                </a:cubicBezTo>
                <a:cubicBezTo>
                  <a:pt x="458" y="370"/>
                  <a:pt x="449" y="362"/>
                  <a:pt x="448" y="349"/>
                </a:cubicBezTo>
                <a:cubicBezTo>
                  <a:pt x="446" y="348"/>
                  <a:pt x="445" y="349"/>
                  <a:pt x="444" y="350"/>
                </a:cubicBezTo>
                <a:cubicBezTo>
                  <a:pt x="444" y="349"/>
                  <a:pt x="444" y="348"/>
                  <a:pt x="443" y="347"/>
                </a:cubicBezTo>
                <a:cubicBezTo>
                  <a:pt x="440" y="349"/>
                  <a:pt x="435" y="343"/>
                  <a:pt x="434" y="338"/>
                </a:cubicBezTo>
                <a:cubicBezTo>
                  <a:pt x="432" y="337"/>
                  <a:pt x="431" y="338"/>
                  <a:pt x="430" y="334"/>
                </a:cubicBezTo>
                <a:cubicBezTo>
                  <a:pt x="434" y="326"/>
                  <a:pt x="419" y="318"/>
                  <a:pt x="422" y="308"/>
                </a:cubicBezTo>
                <a:cubicBezTo>
                  <a:pt x="418" y="305"/>
                  <a:pt x="418" y="299"/>
                  <a:pt x="414" y="296"/>
                </a:cubicBezTo>
                <a:cubicBezTo>
                  <a:pt x="417" y="294"/>
                  <a:pt x="414" y="292"/>
                  <a:pt x="414" y="289"/>
                </a:cubicBezTo>
                <a:cubicBezTo>
                  <a:pt x="407" y="286"/>
                  <a:pt x="400" y="276"/>
                  <a:pt x="407" y="269"/>
                </a:cubicBezTo>
                <a:cubicBezTo>
                  <a:pt x="408" y="270"/>
                  <a:pt x="408" y="272"/>
                  <a:pt x="409" y="273"/>
                </a:cubicBezTo>
                <a:cubicBezTo>
                  <a:pt x="408" y="269"/>
                  <a:pt x="416" y="272"/>
                  <a:pt x="412" y="276"/>
                </a:cubicBezTo>
                <a:cubicBezTo>
                  <a:pt x="414" y="276"/>
                  <a:pt x="413" y="279"/>
                  <a:pt x="415" y="279"/>
                </a:cubicBezTo>
                <a:cubicBezTo>
                  <a:pt x="415" y="277"/>
                  <a:pt x="416" y="277"/>
                  <a:pt x="417" y="275"/>
                </a:cubicBezTo>
                <a:cubicBezTo>
                  <a:pt x="416" y="273"/>
                  <a:pt x="415" y="269"/>
                  <a:pt x="415" y="266"/>
                </a:cubicBezTo>
                <a:cubicBezTo>
                  <a:pt x="414" y="267"/>
                  <a:pt x="414" y="267"/>
                  <a:pt x="413" y="265"/>
                </a:cubicBezTo>
                <a:cubicBezTo>
                  <a:pt x="414" y="265"/>
                  <a:pt x="415" y="265"/>
                  <a:pt x="415" y="265"/>
                </a:cubicBezTo>
                <a:cubicBezTo>
                  <a:pt x="412" y="263"/>
                  <a:pt x="412" y="268"/>
                  <a:pt x="410" y="269"/>
                </a:cubicBezTo>
                <a:cubicBezTo>
                  <a:pt x="409" y="267"/>
                  <a:pt x="409" y="266"/>
                  <a:pt x="411" y="265"/>
                </a:cubicBezTo>
                <a:cubicBezTo>
                  <a:pt x="410" y="264"/>
                  <a:pt x="408" y="266"/>
                  <a:pt x="408" y="264"/>
                </a:cubicBezTo>
                <a:cubicBezTo>
                  <a:pt x="411" y="265"/>
                  <a:pt x="404" y="258"/>
                  <a:pt x="404" y="254"/>
                </a:cubicBezTo>
                <a:cubicBezTo>
                  <a:pt x="403" y="251"/>
                  <a:pt x="404" y="250"/>
                  <a:pt x="402" y="249"/>
                </a:cubicBezTo>
                <a:cubicBezTo>
                  <a:pt x="401" y="241"/>
                  <a:pt x="394" y="241"/>
                  <a:pt x="392" y="234"/>
                </a:cubicBezTo>
                <a:cubicBezTo>
                  <a:pt x="389" y="233"/>
                  <a:pt x="387" y="230"/>
                  <a:pt x="388" y="226"/>
                </a:cubicBezTo>
                <a:cubicBezTo>
                  <a:pt x="385" y="225"/>
                  <a:pt x="385" y="221"/>
                  <a:pt x="383" y="217"/>
                </a:cubicBezTo>
                <a:cubicBezTo>
                  <a:pt x="384" y="217"/>
                  <a:pt x="385" y="220"/>
                  <a:pt x="385" y="218"/>
                </a:cubicBezTo>
                <a:cubicBezTo>
                  <a:pt x="383" y="217"/>
                  <a:pt x="384" y="215"/>
                  <a:pt x="383" y="214"/>
                </a:cubicBezTo>
                <a:cubicBezTo>
                  <a:pt x="375" y="214"/>
                  <a:pt x="375" y="205"/>
                  <a:pt x="374" y="201"/>
                </a:cubicBezTo>
                <a:cubicBezTo>
                  <a:pt x="376" y="200"/>
                  <a:pt x="377" y="204"/>
                  <a:pt x="378" y="203"/>
                </a:cubicBezTo>
                <a:cubicBezTo>
                  <a:pt x="377" y="201"/>
                  <a:pt x="377" y="199"/>
                  <a:pt x="375" y="198"/>
                </a:cubicBezTo>
                <a:cubicBezTo>
                  <a:pt x="374" y="198"/>
                  <a:pt x="374" y="199"/>
                  <a:pt x="373" y="200"/>
                </a:cubicBezTo>
                <a:cubicBezTo>
                  <a:pt x="373" y="199"/>
                  <a:pt x="372" y="199"/>
                  <a:pt x="372" y="199"/>
                </a:cubicBezTo>
                <a:cubicBezTo>
                  <a:pt x="373" y="198"/>
                  <a:pt x="376" y="197"/>
                  <a:pt x="374" y="195"/>
                </a:cubicBezTo>
                <a:cubicBezTo>
                  <a:pt x="370" y="194"/>
                  <a:pt x="373" y="189"/>
                  <a:pt x="372" y="184"/>
                </a:cubicBezTo>
                <a:cubicBezTo>
                  <a:pt x="381" y="176"/>
                  <a:pt x="372" y="169"/>
                  <a:pt x="369" y="161"/>
                </a:cubicBezTo>
                <a:cubicBezTo>
                  <a:pt x="366" y="152"/>
                  <a:pt x="369" y="148"/>
                  <a:pt x="375" y="142"/>
                </a:cubicBezTo>
                <a:cubicBezTo>
                  <a:pt x="377" y="143"/>
                  <a:pt x="381" y="142"/>
                  <a:pt x="384" y="140"/>
                </a:cubicBezTo>
                <a:cubicBezTo>
                  <a:pt x="384" y="141"/>
                  <a:pt x="386" y="144"/>
                  <a:pt x="387" y="142"/>
                </a:cubicBezTo>
                <a:cubicBezTo>
                  <a:pt x="384" y="140"/>
                  <a:pt x="390" y="137"/>
                  <a:pt x="392" y="137"/>
                </a:cubicBezTo>
                <a:cubicBezTo>
                  <a:pt x="393" y="135"/>
                  <a:pt x="391" y="135"/>
                  <a:pt x="391" y="133"/>
                </a:cubicBezTo>
                <a:cubicBezTo>
                  <a:pt x="392" y="133"/>
                  <a:pt x="392" y="134"/>
                  <a:pt x="393" y="134"/>
                </a:cubicBezTo>
                <a:cubicBezTo>
                  <a:pt x="392" y="132"/>
                  <a:pt x="393" y="132"/>
                  <a:pt x="393" y="129"/>
                </a:cubicBezTo>
                <a:cubicBezTo>
                  <a:pt x="390" y="129"/>
                  <a:pt x="390" y="129"/>
                  <a:pt x="389" y="131"/>
                </a:cubicBezTo>
                <a:cubicBezTo>
                  <a:pt x="389" y="129"/>
                  <a:pt x="389" y="128"/>
                  <a:pt x="388" y="128"/>
                </a:cubicBezTo>
                <a:cubicBezTo>
                  <a:pt x="389" y="129"/>
                  <a:pt x="391" y="127"/>
                  <a:pt x="392" y="128"/>
                </a:cubicBezTo>
                <a:cubicBezTo>
                  <a:pt x="390" y="123"/>
                  <a:pt x="386" y="120"/>
                  <a:pt x="380" y="121"/>
                </a:cubicBezTo>
                <a:cubicBezTo>
                  <a:pt x="379" y="117"/>
                  <a:pt x="372" y="119"/>
                  <a:pt x="370" y="116"/>
                </a:cubicBezTo>
                <a:cubicBezTo>
                  <a:pt x="370" y="117"/>
                  <a:pt x="370" y="117"/>
                  <a:pt x="369" y="116"/>
                </a:cubicBezTo>
                <a:cubicBezTo>
                  <a:pt x="369" y="118"/>
                  <a:pt x="369" y="119"/>
                  <a:pt x="367" y="120"/>
                </a:cubicBezTo>
                <a:cubicBezTo>
                  <a:pt x="367" y="117"/>
                  <a:pt x="364" y="119"/>
                  <a:pt x="362" y="119"/>
                </a:cubicBezTo>
                <a:cubicBezTo>
                  <a:pt x="362" y="120"/>
                  <a:pt x="363" y="121"/>
                  <a:pt x="361" y="121"/>
                </a:cubicBezTo>
                <a:cubicBezTo>
                  <a:pt x="362" y="119"/>
                  <a:pt x="361" y="119"/>
                  <a:pt x="360" y="118"/>
                </a:cubicBezTo>
                <a:cubicBezTo>
                  <a:pt x="359" y="121"/>
                  <a:pt x="353" y="118"/>
                  <a:pt x="354" y="120"/>
                </a:cubicBezTo>
                <a:cubicBezTo>
                  <a:pt x="350" y="118"/>
                  <a:pt x="344" y="121"/>
                  <a:pt x="340" y="117"/>
                </a:cubicBezTo>
                <a:cubicBezTo>
                  <a:pt x="340" y="111"/>
                  <a:pt x="335" y="104"/>
                  <a:pt x="334" y="101"/>
                </a:cubicBezTo>
                <a:cubicBezTo>
                  <a:pt x="334" y="102"/>
                  <a:pt x="334" y="103"/>
                  <a:pt x="333" y="102"/>
                </a:cubicBezTo>
                <a:cubicBezTo>
                  <a:pt x="332" y="98"/>
                  <a:pt x="329" y="93"/>
                  <a:pt x="327" y="87"/>
                </a:cubicBezTo>
                <a:cubicBezTo>
                  <a:pt x="324" y="80"/>
                  <a:pt x="320" y="74"/>
                  <a:pt x="326" y="70"/>
                </a:cubicBezTo>
                <a:cubicBezTo>
                  <a:pt x="328" y="75"/>
                  <a:pt x="330" y="78"/>
                  <a:pt x="332" y="84"/>
                </a:cubicBezTo>
                <a:cubicBezTo>
                  <a:pt x="331" y="84"/>
                  <a:pt x="330" y="84"/>
                  <a:pt x="330" y="85"/>
                </a:cubicBezTo>
                <a:cubicBezTo>
                  <a:pt x="330" y="86"/>
                  <a:pt x="331" y="86"/>
                  <a:pt x="331" y="87"/>
                </a:cubicBezTo>
                <a:cubicBezTo>
                  <a:pt x="331" y="88"/>
                  <a:pt x="333" y="85"/>
                  <a:pt x="334" y="87"/>
                </a:cubicBezTo>
                <a:cubicBezTo>
                  <a:pt x="332" y="87"/>
                  <a:pt x="332" y="89"/>
                  <a:pt x="331" y="91"/>
                </a:cubicBezTo>
                <a:cubicBezTo>
                  <a:pt x="332" y="91"/>
                  <a:pt x="333" y="91"/>
                  <a:pt x="333" y="92"/>
                </a:cubicBezTo>
                <a:cubicBezTo>
                  <a:pt x="332" y="92"/>
                  <a:pt x="332" y="92"/>
                  <a:pt x="333" y="93"/>
                </a:cubicBezTo>
                <a:cubicBezTo>
                  <a:pt x="334" y="91"/>
                  <a:pt x="333" y="91"/>
                  <a:pt x="332" y="90"/>
                </a:cubicBezTo>
                <a:cubicBezTo>
                  <a:pt x="333" y="91"/>
                  <a:pt x="334" y="90"/>
                  <a:pt x="335" y="89"/>
                </a:cubicBezTo>
                <a:cubicBezTo>
                  <a:pt x="335" y="85"/>
                  <a:pt x="333" y="82"/>
                  <a:pt x="334" y="78"/>
                </a:cubicBezTo>
                <a:cubicBezTo>
                  <a:pt x="332" y="78"/>
                  <a:pt x="333" y="77"/>
                  <a:pt x="331" y="79"/>
                </a:cubicBezTo>
                <a:cubicBezTo>
                  <a:pt x="331" y="76"/>
                  <a:pt x="332" y="74"/>
                  <a:pt x="329" y="75"/>
                </a:cubicBezTo>
                <a:cubicBezTo>
                  <a:pt x="328" y="71"/>
                  <a:pt x="326" y="66"/>
                  <a:pt x="329" y="62"/>
                </a:cubicBezTo>
                <a:cubicBezTo>
                  <a:pt x="331" y="62"/>
                  <a:pt x="333" y="64"/>
                  <a:pt x="332" y="65"/>
                </a:cubicBezTo>
                <a:cubicBezTo>
                  <a:pt x="334" y="67"/>
                  <a:pt x="338" y="66"/>
                  <a:pt x="337" y="63"/>
                </a:cubicBezTo>
                <a:cubicBezTo>
                  <a:pt x="335" y="62"/>
                  <a:pt x="335" y="64"/>
                  <a:pt x="334" y="63"/>
                </a:cubicBezTo>
                <a:cubicBezTo>
                  <a:pt x="334" y="62"/>
                  <a:pt x="336" y="62"/>
                  <a:pt x="334" y="61"/>
                </a:cubicBezTo>
                <a:cubicBezTo>
                  <a:pt x="333" y="61"/>
                  <a:pt x="333" y="61"/>
                  <a:pt x="333" y="62"/>
                </a:cubicBezTo>
                <a:cubicBezTo>
                  <a:pt x="333" y="56"/>
                  <a:pt x="331" y="54"/>
                  <a:pt x="328" y="54"/>
                </a:cubicBezTo>
                <a:cubicBezTo>
                  <a:pt x="328" y="52"/>
                  <a:pt x="329" y="53"/>
                  <a:pt x="329" y="51"/>
                </a:cubicBezTo>
                <a:cubicBezTo>
                  <a:pt x="327" y="52"/>
                  <a:pt x="327" y="50"/>
                  <a:pt x="327" y="49"/>
                </a:cubicBezTo>
                <a:cubicBezTo>
                  <a:pt x="326" y="49"/>
                  <a:pt x="324" y="49"/>
                  <a:pt x="323" y="48"/>
                </a:cubicBezTo>
                <a:cubicBezTo>
                  <a:pt x="326" y="45"/>
                  <a:pt x="322" y="42"/>
                  <a:pt x="320" y="41"/>
                </a:cubicBezTo>
                <a:cubicBezTo>
                  <a:pt x="319" y="40"/>
                  <a:pt x="320" y="40"/>
                  <a:pt x="320" y="39"/>
                </a:cubicBezTo>
                <a:cubicBezTo>
                  <a:pt x="314" y="31"/>
                  <a:pt x="309" y="21"/>
                  <a:pt x="300" y="16"/>
                </a:cubicBezTo>
                <a:cubicBezTo>
                  <a:pt x="296" y="12"/>
                  <a:pt x="295" y="5"/>
                  <a:pt x="293" y="0"/>
                </a:cubicBezTo>
                <a:cubicBezTo>
                  <a:pt x="291" y="2"/>
                  <a:pt x="292" y="7"/>
                  <a:pt x="291" y="9"/>
                </a:cubicBezTo>
                <a:cubicBezTo>
                  <a:pt x="287" y="7"/>
                  <a:pt x="283" y="7"/>
                  <a:pt x="278" y="6"/>
                </a:cubicBezTo>
                <a:cubicBezTo>
                  <a:pt x="279" y="7"/>
                  <a:pt x="276" y="9"/>
                  <a:pt x="276" y="7"/>
                </a:cubicBezTo>
                <a:cubicBezTo>
                  <a:pt x="277" y="8"/>
                  <a:pt x="278" y="6"/>
                  <a:pt x="277" y="6"/>
                </a:cubicBezTo>
                <a:close/>
                <a:moveTo>
                  <a:pt x="237" y="310"/>
                </a:moveTo>
                <a:cubicBezTo>
                  <a:pt x="238" y="308"/>
                  <a:pt x="238" y="307"/>
                  <a:pt x="239" y="307"/>
                </a:cubicBezTo>
                <a:cubicBezTo>
                  <a:pt x="240" y="307"/>
                  <a:pt x="238" y="309"/>
                  <a:pt x="239" y="310"/>
                </a:cubicBezTo>
                <a:cubicBezTo>
                  <a:pt x="239" y="311"/>
                  <a:pt x="239" y="311"/>
                  <a:pt x="240" y="311"/>
                </a:cubicBezTo>
                <a:cubicBezTo>
                  <a:pt x="239" y="312"/>
                  <a:pt x="238" y="310"/>
                  <a:pt x="237" y="310"/>
                </a:cubicBezTo>
                <a:cubicBezTo>
                  <a:pt x="237" y="310"/>
                  <a:pt x="237" y="310"/>
                  <a:pt x="237" y="310"/>
                </a:cubicBezTo>
                <a:close/>
                <a:moveTo>
                  <a:pt x="143" y="390"/>
                </a:moveTo>
                <a:cubicBezTo>
                  <a:pt x="143" y="390"/>
                  <a:pt x="143" y="390"/>
                  <a:pt x="143" y="390"/>
                </a:cubicBezTo>
                <a:cubicBezTo>
                  <a:pt x="145" y="391"/>
                  <a:pt x="142" y="392"/>
                  <a:pt x="142" y="393"/>
                </a:cubicBezTo>
                <a:cubicBezTo>
                  <a:pt x="141" y="392"/>
                  <a:pt x="141" y="390"/>
                  <a:pt x="139" y="390"/>
                </a:cubicBezTo>
                <a:cubicBezTo>
                  <a:pt x="141" y="391"/>
                  <a:pt x="136" y="394"/>
                  <a:pt x="139" y="395"/>
                </a:cubicBezTo>
                <a:cubicBezTo>
                  <a:pt x="138" y="392"/>
                  <a:pt x="144" y="394"/>
                  <a:pt x="145" y="394"/>
                </a:cubicBezTo>
                <a:cubicBezTo>
                  <a:pt x="145" y="395"/>
                  <a:pt x="144" y="396"/>
                  <a:pt x="144" y="396"/>
                </a:cubicBezTo>
                <a:cubicBezTo>
                  <a:pt x="142" y="396"/>
                  <a:pt x="143" y="394"/>
                  <a:pt x="142" y="394"/>
                </a:cubicBezTo>
                <a:cubicBezTo>
                  <a:pt x="141" y="399"/>
                  <a:pt x="150" y="398"/>
                  <a:pt x="151" y="398"/>
                </a:cubicBezTo>
                <a:cubicBezTo>
                  <a:pt x="150" y="399"/>
                  <a:pt x="150" y="403"/>
                  <a:pt x="153" y="402"/>
                </a:cubicBezTo>
                <a:cubicBezTo>
                  <a:pt x="154" y="401"/>
                  <a:pt x="152" y="401"/>
                  <a:pt x="153" y="400"/>
                </a:cubicBezTo>
                <a:cubicBezTo>
                  <a:pt x="155" y="403"/>
                  <a:pt x="160" y="401"/>
                  <a:pt x="161" y="399"/>
                </a:cubicBezTo>
                <a:cubicBezTo>
                  <a:pt x="161" y="400"/>
                  <a:pt x="163" y="400"/>
                  <a:pt x="164" y="400"/>
                </a:cubicBezTo>
                <a:cubicBezTo>
                  <a:pt x="165" y="399"/>
                  <a:pt x="162" y="399"/>
                  <a:pt x="164" y="399"/>
                </a:cubicBezTo>
                <a:cubicBezTo>
                  <a:pt x="165" y="399"/>
                  <a:pt x="165" y="401"/>
                  <a:pt x="167" y="400"/>
                </a:cubicBezTo>
                <a:cubicBezTo>
                  <a:pt x="169" y="397"/>
                  <a:pt x="168" y="393"/>
                  <a:pt x="171" y="391"/>
                </a:cubicBezTo>
                <a:cubicBezTo>
                  <a:pt x="170" y="385"/>
                  <a:pt x="173" y="380"/>
                  <a:pt x="173" y="375"/>
                </a:cubicBezTo>
                <a:cubicBezTo>
                  <a:pt x="173" y="373"/>
                  <a:pt x="172" y="374"/>
                  <a:pt x="172" y="372"/>
                </a:cubicBezTo>
                <a:cubicBezTo>
                  <a:pt x="171" y="372"/>
                  <a:pt x="172" y="374"/>
                  <a:pt x="170" y="374"/>
                </a:cubicBezTo>
                <a:cubicBezTo>
                  <a:pt x="170" y="373"/>
                  <a:pt x="171" y="372"/>
                  <a:pt x="170" y="371"/>
                </a:cubicBezTo>
                <a:cubicBezTo>
                  <a:pt x="170" y="373"/>
                  <a:pt x="168" y="373"/>
                  <a:pt x="168" y="374"/>
                </a:cubicBezTo>
                <a:cubicBezTo>
                  <a:pt x="169" y="374"/>
                  <a:pt x="169" y="374"/>
                  <a:pt x="170" y="375"/>
                </a:cubicBezTo>
                <a:cubicBezTo>
                  <a:pt x="166" y="379"/>
                  <a:pt x="164" y="386"/>
                  <a:pt x="163" y="389"/>
                </a:cubicBezTo>
                <a:cubicBezTo>
                  <a:pt x="163" y="388"/>
                  <a:pt x="164" y="388"/>
                  <a:pt x="164" y="388"/>
                </a:cubicBezTo>
                <a:cubicBezTo>
                  <a:pt x="164" y="391"/>
                  <a:pt x="162" y="393"/>
                  <a:pt x="164" y="396"/>
                </a:cubicBezTo>
                <a:cubicBezTo>
                  <a:pt x="163" y="396"/>
                  <a:pt x="163" y="397"/>
                  <a:pt x="162" y="397"/>
                </a:cubicBezTo>
                <a:cubicBezTo>
                  <a:pt x="162" y="393"/>
                  <a:pt x="159" y="393"/>
                  <a:pt x="161" y="391"/>
                </a:cubicBezTo>
                <a:cubicBezTo>
                  <a:pt x="161" y="391"/>
                  <a:pt x="162" y="392"/>
                  <a:pt x="162" y="391"/>
                </a:cubicBezTo>
                <a:cubicBezTo>
                  <a:pt x="162" y="391"/>
                  <a:pt x="160" y="389"/>
                  <a:pt x="162" y="388"/>
                </a:cubicBezTo>
                <a:cubicBezTo>
                  <a:pt x="160" y="388"/>
                  <a:pt x="161" y="387"/>
                  <a:pt x="160" y="386"/>
                </a:cubicBezTo>
                <a:cubicBezTo>
                  <a:pt x="160" y="384"/>
                  <a:pt x="161" y="384"/>
                  <a:pt x="161" y="382"/>
                </a:cubicBezTo>
                <a:cubicBezTo>
                  <a:pt x="158" y="382"/>
                  <a:pt x="158" y="386"/>
                  <a:pt x="156" y="383"/>
                </a:cubicBezTo>
                <a:cubicBezTo>
                  <a:pt x="156" y="385"/>
                  <a:pt x="151" y="382"/>
                  <a:pt x="151" y="384"/>
                </a:cubicBezTo>
                <a:cubicBezTo>
                  <a:pt x="152" y="383"/>
                  <a:pt x="152" y="385"/>
                  <a:pt x="153" y="385"/>
                </a:cubicBezTo>
                <a:cubicBezTo>
                  <a:pt x="153" y="384"/>
                  <a:pt x="153" y="384"/>
                  <a:pt x="155" y="384"/>
                </a:cubicBezTo>
                <a:cubicBezTo>
                  <a:pt x="155" y="385"/>
                  <a:pt x="156" y="385"/>
                  <a:pt x="155" y="386"/>
                </a:cubicBezTo>
                <a:cubicBezTo>
                  <a:pt x="155" y="385"/>
                  <a:pt x="155" y="384"/>
                  <a:pt x="154" y="384"/>
                </a:cubicBezTo>
                <a:cubicBezTo>
                  <a:pt x="154" y="386"/>
                  <a:pt x="151" y="385"/>
                  <a:pt x="151" y="388"/>
                </a:cubicBezTo>
                <a:cubicBezTo>
                  <a:pt x="153" y="389"/>
                  <a:pt x="154" y="388"/>
                  <a:pt x="155" y="388"/>
                </a:cubicBezTo>
                <a:cubicBezTo>
                  <a:pt x="154" y="391"/>
                  <a:pt x="150" y="388"/>
                  <a:pt x="150" y="392"/>
                </a:cubicBezTo>
                <a:cubicBezTo>
                  <a:pt x="150" y="391"/>
                  <a:pt x="149" y="391"/>
                  <a:pt x="149" y="391"/>
                </a:cubicBezTo>
                <a:cubicBezTo>
                  <a:pt x="148" y="389"/>
                  <a:pt x="149" y="388"/>
                  <a:pt x="149" y="388"/>
                </a:cubicBezTo>
                <a:cubicBezTo>
                  <a:pt x="149" y="387"/>
                  <a:pt x="148" y="387"/>
                  <a:pt x="146" y="387"/>
                </a:cubicBezTo>
                <a:cubicBezTo>
                  <a:pt x="146" y="389"/>
                  <a:pt x="148" y="388"/>
                  <a:pt x="148" y="389"/>
                </a:cubicBezTo>
                <a:cubicBezTo>
                  <a:pt x="146" y="390"/>
                  <a:pt x="143" y="390"/>
                  <a:pt x="143" y="390"/>
                </a:cubicBezTo>
                <a:close/>
                <a:moveTo>
                  <a:pt x="293" y="51"/>
                </a:moveTo>
                <a:cubicBezTo>
                  <a:pt x="292" y="49"/>
                  <a:pt x="295" y="49"/>
                  <a:pt x="294" y="49"/>
                </a:cubicBezTo>
                <a:cubicBezTo>
                  <a:pt x="295" y="48"/>
                  <a:pt x="296" y="47"/>
                  <a:pt x="298" y="47"/>
                </a:cubicBezTo>
                <a:cubicBezTo>
                  <a:pt x="298" y="48"/>
                  <a:pt x="297" y="47"/>
                  <a:pt x="297" y="48"/>
                </a:cubicBezTo>
                <a:cubicBezTo>
                  <a:pt x="297" y="48"/>
                  <a:pt x="298" y="49"/>
                  <a:pt x="298" y="50"/>
                </a:cubicBezTo>
                <a:cubicBezTo>
                  <a:pt x="296" y="48"/>
                  <a:pt x="295" y="50"/>
                  <a:pt x="294" y="51"/>
                </a:cubicBezTo>
                <a:cubicBezTo>
                  <a:pt x="294" y="51"/>
                  <a:pt x="294" y="51"/>
                  <a:pt x="293" y="51"/>
                </a:cubicBezTo>
                <a:cubicBezTo>
                  <a:pt x="293" y="51"/>
                  <a:pt x="293" y="51"/>
                  <a:pt x="293" y="51"/>
                </a:cubicBezTo>
                <a:close/>
                <a:moveTo>
                  <a:pt x="329" y="61"/>
                </a:moveTo>
                <a:cubicBezTo>
                  <a:pt x="328" y="61"/>
                  <a:pt x="327" y="61"/>
                  <a:pt x="327" y="60"/>
                </a:cubicBezTo>
                <a:cubicBezTo>
                  <a:pt x="328" y="60"/>
                  <a:pt x="329" y="60"/>
                  <a:pt x="329" y="61"/>
                </a:cubicBezTo>
                <a:cubicBezTo>
                  <a:pt x="329" y="61"/>
                  <a:pt x="329" y="61"/>
                  <a:pt x="329" y="61"/>
                </a:cubicBezTo>
                <a:close/>
                <a:moveTo>
                  <a:pt x="322" y="90"/>
                </a:moveTo>
                <a:cubicBezTo>
                  <a:pt x="322" y="90"/>
                  <a:pt x="322" y="90"/>
                  <a:pt x="322" y="90"/>
                </a:cubicBezTo>
                <a:cubicBezTo>
                  <a:pt x="319" y="93"/>
                  <a:pt x="323" y="96"/>
                  <a:pt x="324" y="98"/>
                </a:cubicBezTo>
                <a:cubicBezTo>
                  <a:pt x="323" y="99"/>
                  <a:pt x="323" y="100"/>
                  <a:pt x="322" y="101"/>
                </a:cubicBezTo>
                <a:cubicBezTo>
                  <a:pt x="324" y="102"/>
                  <a:pt x="325" y="100"/>
                  <a:pt x="325" y="101"/>
                </a:cubicBezTo>
                <a:cubicBezTo>
                  <a:pt x="322" y="104"/>
                  <a:pt x="322" y="106"/>
                  <a:pt x="322" y="109"/>
                </a:cubicBezTo>
                <a:cubicBezTo>
                  <a:pt x="324" y="108"/>
                  <a:pt x="325" y="110"/>
                  <a:pt x="326" y="112"/>
                </a:cubicBezTo>
                <a:cubicBezTo>
                  <a:pt x="323" y="113"/>
                  <a:pt x="327" y="114"/>
                  <a:pt x="325" y="116"/>
                </a:cubicBezTo>
                <a:cubicBezTo>
                  <a:pt x="329" y="118"/>
                  <a:pt x="330" y="117"/>
                  <a:pt x="334" y="118"/>
                </a:cubicBezTo>
                <a:cubicBezTo>
                  <a:pt x="334" y="115"/>
                  <a:pt x="332" y="112"/>
                  <a:pt x="332" y="109"/>
                </a:cubicBezTo>
                <a:cubicBezTo>
                  <a:pt x="332" y="109"/>
                  <a:pt x="332" y="110"/>
                  <a:pt x="332" y="110"/>
                </a:cubicBezTo>
                <a:cubicBezTo>
                  <a:pt x="332" y="107"/>
                  <a:pt x="327" y="103"/>
                  <a:pt x="331" y="100"/>
                </a:cubicBezTo>
                <a:cubicBezTo>
                  <a:pt x="329" y="99"/>
                  <a:pt x="330" y="101"/>
                  <a:pt x="328" y="101"/>
                </a:cubicBezTo>
                <a:cubicBezTo>
                  <a:pt x="325" y="94"/>
                  <a:pt x="325" y="87"/>
                  <a:pt x="320" y="81"/>
                </a:cubicBezTo>
                <a:cubicBezTo>
                  <a:pt x="320" y="86"/>
                  <a:pt x="321" y="88"/>
                  <a:pt x="322" y="90"/>
                </a:cubicBezTo>
                <a:close/>
                <a:moveTo>
                  <a:pt x="333" y="107"/>
                </a:moveTo>
                <a:cubicBezTo>
                  <a:pt x="332" y="107"/>
                  <a:pt x="332" y="106"/>
                  <a:pt x="332" y="105"/>
                </a:cubicBezTo>
                <a:cubicBezTo>
                  <a:pt x="333" y="106"/>
                  <a:pt x="334" y="107"/>
                  <a:pt x="333" y="107"/>
                </a:cubicBezTo>
                <a:cubicBezTo>
                  <a:pt x="333" y="107"/>
                  <a:pt x="333" y="107"/>
                  <a:pt x="333" y="107"/>
                </a:cubicBezTo>
                <a:close/>
                <a:moveTo>
                  <a:pt x="312" y="110"/>
                </a:moveTo>
                <a:cubicBezTo>
                  <a:pt x="311" y="110"/>
                  <a:pt x="311" y="109"/>
                  <a:pt x="311" y="108"/>
                </a:cubicBezTo>
                <a:cubicBezTo>
                  <a:pt x="312" y="108"/>
                  <a:pt x="313" y="108"/>
                  <a:pt x="312" y="110"/>
                </a:cubicBezTo>
                <a:cubicBezTo>
                  <a:pt x="312" y="110"/>
                  <a:pt x="312" y="110"/>
                  <a:pt x="312" y="110"/>
                </a:cubicBezTo>
                <a:close/>
                <a:moveTo>
                  <a:pt x="383" y="128"/>
                </a:moveTo>
                <a:cubicBezTo>
                  <a:pt x="383" y="127"/>
                  <a:pt x="385" y="127"/>
                  <a:pt x="384" y="125"/>
                </a:cubicBezTo>
                <a:cubicBezTo>
                  <a:pt x="385" y="125"/>
                  <a:pt x="385" y="125"/>
                  <a:pt x="386" y="125"/>
                </a:cubicBezTo>
                <a:cubicBezTo>
                  <a:pt x="385" y="125"/>
                  <a:pt x="386" y="126"/>
                  <a:pt x="386" y="126"/>
                </a:cubicBezTo>
                <a:cubicBezTo>
                  <a:pt x="385" y="126"/>
                  <a:pt x="385" y="128"/>
                  <a:pt x="383" y="128"/>
                </a:cubicBezTo>
                <a:cubicBezTo>
                  <a:pt x="383" y="128"/>
                  <a:pt x="383" y="128"/>
                  <a:pt x="383" y="128"/>
                </a:cubicBezTo>
                <a:close/>
                <a:moveTo>
                  <a:pt x="389" y="132"/>
                </a:moveTo>
                <a:cubicBezTo>
                  <a:pt x="390" y="131"/>
                  <a:pt x="390" y="131"/>
                  <a:pt x="390" y="131"/>
                </a:cubicBezTo>
                <a:cubicBezTo>
                  <a:pt x="391" y="131"/>
                  <a:pt x="391" y="131"/>
                  <a:pt x="391" y="132"/>
                </a:cubicBezTo>
                <a:cubicBezTo>
                  <a:pt x="390" y="132"/>
                  <a:pt x="390" y="132"/>
                  <a:pt x="389" y="132"/>
                </a:cubicBezTo>
                <a:cubicBezTo>
                  <a:pt x="389" y="132"/>
                  <a:pt x="389" y="132"/>
                  <a:pt x="389" y="132"/>
                </a:cubicBezTo>
                <a:close/>
                <a:moveTo>
                  <a:pt x="282" y="198"/>
                </a:moveTo>
                <a:cubicBezTo>
                  <a:pt x="282" y="198"/>
                  <a:pt x="282" y="198"/>
                  <a:pt x="282" y="198"/>
                </a:cubicBezTo>
                <a:cubicBezTo>
                  <a:pt x="281" y="198"/>
                  <a:pt x="282" y="196"/>
                  <a:pt x="281" y="196"/>
                </a:cubicBezTo>
                <a:cubicBezTo>
                  <a:pt x="281" y="197"/>
                  <a:pt x="280" y="199"/>
                  <a:pt x="279" y="198"/>
                </a:cubicBezTo>
                <a:cubicBezTo>
                  <a:pt x="278" y="197"/>
                  <a:pt x="278" y="191"/>
                  <a:pt x="276" y="190"/>
                </a:cubicBezTo>
                <a:cubicBezTo>
                  <a:pt x="272" y="196"/>
                  <a:pt x="263" y="197"/>
                  <a:pt x="263" y="206"/>
                </a:cubicBezTo>
                <a:cubicBezTo>
                  <a:pt x="262" y="206"/>
                  <a:pt x="261" y="206"/>
                  <a:pt x="260" y="207"/>
                </a:cubicBezTo>
                <a:cubicBezTo>
                  <a:pt x="260" y="210"/>
                  <a:pt x="259" y="213"/>
                  <a:pt x="256" y="214"/>
                </a:cubicBezTo>
                <a:cubicBezTo>
                  <a:pt x="256" y="215"/>
                  <a:pt x="256" y="216"/>
                  <a:pt x="256" y="217"/>
                </a:cubicBezTo>
                <a:cubicBezTo>
                  <a:pt x="251" y="221"/>
                  <a:pt x="250" y="229"/>
                  <a:pt x="245" y="234"/>
                </a:cubicBezTo>
                <a:cubicBezTo>
                  <a:pt x="247" y="240"/>
                  <a:pt x="240" y="243"/>
                  <a:pt x="241" y="249"/>
                </a:cubicBezTo>
                <a:cubicBezTo>
                  <a:pt x="240" y="249"/>
                  <a:pt x="240" y="249"/>
                  <a:pt x="239" y="249"/>
                </a:cubicBezTo>
                <a:cubicBezTo>
                  <a:pt x="237" y="256"/>
                  <a:pt x="233" y="261"/>
                  <a:pt x="232" y="268"/>
                </a:cubicBezTo>
                <a:cubicBezTo>
                  <a:pt x="231" y="271"/>
                  <a:pt x="228" y="276"/>
                  <a:pt x="228" y="279"/>
                </a:cubicBezTo>
                <a:cubicBezTo>
                  <a:pt x="227" y="284"/>
                  <a:pt x="224" y="284"/>
                  <a:pt x="223" y="287"/>
                </a:cubicBezTo>
                <a:cubicBezTo>
                  <a:pt x="221" y="290"/>
                  <a:pt x="223" y="292"/>
                  <a:pt x="221" y="295"/>
                </a:cubicBezTo>
                <a:cubicBezTo>
                  <a:pt x="227" y="295"/>
                  <a:pt x="232" y="296"/>
                  <a:pt x="238" y="294"/>
                </a:cubicBezTo>
                <a:cubicBezTo>
                  <a:pt x="238" y="296"/>
                  <a:pt x="239" y="296"/>
                  <a:pt x="240" y="296"/>
                </a:cubicBezTo>
                <a:cubicBezTo>
                  <a:pt x="246" y="294"/>
                  <a:pt x="252" y="297"/>
                  <a:pt x="257" y="296"/>
                </a:cubicBezTo>
                <a:cubicBezTo>
                  <a:pt x="258" y="296"/>
                  <a:pt x="259" y="294"/>
                  <a:pt x="260" y="294"/>
                </a:cubicBezTo>
                <a:cubicBezTo>
                  <a:pt x="263" y="294"/>
                  <a:pt x="265" y="298"/>
                  <a:pt x="268" y="295"/>
                </a:cubicBezTo>
                <a:cubicBezTo>
                  <a:pt x="270" y="295"/>
                  <a:pt x="272" y="295"/>
                  <a:pt x="272" y="297"/>
                </a:cubicBezTo>
                <a:cubicBezTo>
                  <a:pt x="287" y="296"/>
                  <a:pt x="302" y="298"/>
                  <a:pt x="319" y="297"/>
                </a:cubicBezTo>
                <a:cubicBezTo>
                  <a:pt x="320" y="294"/>
                  <a:pt x="317" y="292"/>
                  <a:pt x="318" y="291"/>
                </a:cubicBezTo>
                <a:cubicBezTo>
                  <a:pt x="321" y="291"/>
                  <a:pt x="325" y="291"/>
                  <a:pt x="329" y="291"/>
                </a:cubicBezTo>
                <a:cubicBezTo>
                  <a:pt x="329" y="286"/>
                  <a:pt x="327" y="284"/>
                  <a:pt x="325" y="281"/>
                </a:cubicBezTo>
                <a:cubicBezTo>
                  <a:pt x="325" y="279"/>
                  <a:pt x="325" y="278"/>
                  <a:pt x="326" y="277"/>
                </a:cubicBezTo>
                <a:cubicBezTo>
                  <a:pt x="321" y="268"/>
                  <a:pt x="317" y="255"/>
                  <a:pt x="311" y="245"/>
                </a:cubicBezTo>
                <a:cubicBezTo>
                  <a:pt x="308" y="245"/>
                  <a:pt x="307" y="244"/>
                  <a:pt x="303" y="245"/>
                </a:cubicBezTo>
                <a:cubicBezTo>
                  <a:pt x="301" y="242"/>
                  <a:pt x="303" y="242"/>
                  <a:pt x="302" y="239"/>
                </a:cubicBezTo>
                <a:cubicBezTo>
                  <a:pt x="304" y="241"/>
                  <a:pt x="305" y="240"/>
                  <a:pt x="307" y="242"/>
                </a:cubicBezTo>
                <a:cubicBezTo>
                  <a:pt x="307" y="239"/>
                  <a:pt x="308" y="239"/>
                  <a:pt x="309" y="238"/>
                </a:cubicBezTo>
                <a:cubicBezTo>
                  <a:pt x="301" y="221"/>
                  <a:pt x="295" y="206"/>
                  <a:pt x="283" y="193"/>
                </a:cubicBezTo>
                <a:cubicBezTo>
                  <a:pt x="283" y="195"/>
                  <a:pt x="285" y="198"/>
                  <a:pt x="285" y="201"/>
                </a:cubicBezTo>
                <a:cubicBezTo>
                  <a:pt x="289" y="201"/>
                  <a:pt x="289" y="204"/>
                  <a:pt x="288" y="207"/>
                </a:cubicBezTo>
                <a:cubicBezTo>
                  <a:pt x="292" y="214"/>
                  <a:pt x="294" y="219"/>
                  <a:pt x="296" y="225"/>
                </a:cubicBezTo>
                <a:cubicBezTo>
                  <a:pt x="291" y="220"/>
                  <a:pt x="289" y="214"/>
                  <a:pt x="288" y="210"/>
                </a:cubicBezTo>
                <a:cubicBezTo>
                  <a:pt x="288" y="210"/>
                  <a:pt x="287" y="211"/>
                  <a:pt x="287" y="211"/>
                </a:cubicBezTo>
                <a:cubicBezTo>
                  <a:pt x="287" y="207"/>
                  <a:pt x="285" y="206"/>
                  <a:pt x="283" y="204"/>
                </a:cubicBezTo>
                <a:cubicBezTo>
                  <a:pt x="286" y="204"/>
                  <a:pt x="281" y="200"/>
                  <a:pt x="280" y="199"/>
                </a:cubicBezTo>
                <a:cubicBezTo>
                  <a:pt x="281" y="197"/>
                  <a:pt x="282" y="198"/>
                  <a:pt x="282" y="198"/>
                </a:cubicBezTo>
                <a:close/>
                <a:moveTo>
                  <a:pt x="308" y="244"/>
                </a:moveTo>
                <a:cubicBezTo>
                  <a:pt x="309" y="244"/>
                  <a:pt x="306" y="240"/>
                  <a:pt x="309" y="240"/>
                </a:cubicBezTo>
                <a:cubicBezTo>
                  <a:pt x="309" y="242"/>
                  <a:pt x="307" y="244"/>
                  <a:pt x="310" y="243"/>
                </a:cubicBezTo>
                <a:cubicBezTo>
                  <a:pt x="310" y="244"/>
                  <a:pt x="309" y="244"/>
                  <a:pt x="308" y="244"/>
                </a:cubicBezTo>
                <a:cubicBezTo>
                  <a:pt x="308" y="244"/>
                  <a:pt x="308" y="244"/>
                  <a:pt x="308" y="244"/>
                </a:cubicBezTo>
                <a:close/>
                <a:moveTo>
                  <a:pt x="132" y="295"/>
                </a:moveTo>
                <a:cubicBezTo>
                  <a:pt x="131" y="296"/>
                  <a:pt x="128" y="293"/>
                  <a:pt x="129" y="292"/>
                </a:cubicBezTo>
                <a:cubicBezTo>
                  <a:pt x="130" y="293"/>
                  <a:pt x="131" y="294"/>
                  <a:pt x="132" y="295"/>
                </a:cubicBezTo>
                <a:cubicBezTo>
                  <a:pt x="132" y="295"/>
                  <a:pt x="132" y="295"/>
                  <a:pt x="132" y="295"/>
                </a:cubicBezTo>
                <a:close/>
                <a:moveTo>
                  <a:pt x="145" y="304"/>
                </a:moveTo>
                <a:cubicBezTo>
                  <a:pt x="145" y="304"/>
                  <a:pt x="146" y="304"/>
                  <a:pt x="146" y="303"/>
                </a:cubicBezTo>
                <a:cubicBezTo>
                  <a:pt x="147" y="303"/>
                  <a:pt x="146" y="304"/>
                  <a:pt x="146" y="305"/>
                </a:cubicBezTo>
                <a:cubicBezTo>
                  <a:pt x="146" y="305"/>
                  <a:pt x="146" y="304"/>
                  <a:pt x="145" y="304"/>
                </a:cubicBezTo>
                <a:cubicBezTo>
                  <a:pt x="145" y="304"/>
                  <a:pt x="145" y="304"/>
                  <a:pt x="145" y="304"/>
                </a:cubicBezTo>
                <a:close/>
                <a:moveTo>
                  <a:pt x="258" y="310"/>
                </a:moveTo>
                <a:cubicBezTo>
                  <a:pt x="257" y="310"/>
                  <a:pt x="258" y="307"/>
                  <a:pt x="259" y="308"/>
                </a:cubicBezTo>
                <a:cubicBezTo>
                  <a:pt x="260" y="309"/>
                  <a:pt x="258" y="309"/>
                  <a:pt x="258" y="310"/>
                </a:cubicBezTo>
                <a:cubicBezTo>
                  <a:pt x="258" y="310"/>
                  <a:pt x="258" y="310"/>
                  <a:pt x="258" y="310"/>
                </a:cubicBezTo>
                <a:close/>
                <a:moveTo>
                  <a:pt x="279" y="310"/>
                </a:moveTo>
                <a:cubicBezTo>
                  <a:pt x="279" y="309"/>
                  <a:pt x="280" y="309"/>
                  <a:pt x="279" y="308"/>
                </a:cubicBezTo>
                <a:cubicBezTo>
                  <a:pt x="281" y="308"/>
                  <a:pt x="281" y="309"/>
                  <a:pt x="280" y="310"/>
                </a:cubicBezTo>
                <a:cubicBezTo>
                  <a:pt x="280" y="310"/>
                  <a:pt x="279" y="310"/>
                  <a:pt x="279" y="310"/>
                </a:cubicBezTo>
                <a:cubicBezTo>
                  <a:pt x="279" y="310"/>
                  <a:pt x="279" y="310"/>
                  <a:pt x="279" y="310"/>
                </a:cubicBezTo>
                <a:close/>
                <a:moveTo>
                  <a:pt x="262" y="312"/>
                </a:moveTo>
                <a:cubicBezTo>
                  <a:pt x="262" y="313"/>
                  <a:pt x="260" y="311"/>
                  <a:pt x="260" y="310"/>
                </a:cubicBezTo>
                <a:cubicBezTo>
                  <a:pt x="262" y="310"/>
                  <a:pt x="261" y="312"/>
                  <a:pt x="262" y="312"/>
                </a:cubicBezTo>
                <a:cubicBezTo>
                  <a:pt x="262" y="312"/>
                  <a:pt x="262" y="312"/>
                  <a:pt x="262" y="312"/>
                </a:cubicBezTo>
                <a:close/>
                <a:moveTo>
                  <a:pt x="263" y="312"/>
                </a:moveTo>
                <a:cubicBezTo>
                  <a:pt x="263" y="311"/>
                  <a:pt x="264" y="311"/>
                  <a:pt x="266" y="311"/>
                </a:cubicBezTo>
                <a:cubicBezTo>
                  <a:pt x="266" y="313"/>
                  <a:pt x="264" y="313"/>
                  <a:pt x="263" y="312"/>
                </a:cubicBezTo>
                <a:cubicBezTo>
                  <a:pt x="263" y="312"/>
                  <a:pt x="263" y="312"/>
                  <a:pt x="263" y="312"/>
                </a:cubicBezTo>
                <a:close/>
                <a:moveTo>
                  <a:pt x="332" y="319"/>
                </a:moveTo>
                <a:cubicBezTo>
                  <a:pt x="336" y="318"/>
                  <a:pt x="338" y="319"/>
                  <a:pt x="340" y="321"/>
                </a:cubicBezTo>
                <a:cubicBezTo>
                  <a:pt x="339" y="325"/>
                  <a:pt x="333" y="322"/>
                  <a:pt x="332" y="319"/>
                </a:cubicBezTo>
                <a:cubicBezTo>
                  <a:pt x="332" y="319"/>
                  <a:pt x="332" y="319"/>
                  <a:pt x="332" y="319"/>
                </a:cubicBezTo>
                <a:close/>
                <a:moveTo>
                  <a:pt x="137" y="323"/>
                </a:moveTo>
                <a:cubicBezTo>
                  <a:pt x="137" y="322"/>
                  <a:pt x="137" y="321"/>
                  <a:pt x="137" y="321"/>
                </a:cubicBezTo>
                <a:cubicBezTo>
                  <a:pt x="137" y="321"/>
                  <a:pt x="137" y="321"/>
                  <a:pt x="137" y="321"/>
                </a:cubicBezTo>
                <a:cubicBezTo>
                  <a:pt x="138" y="321"/>
                  <a:pt x="138" y="321"/>
                  <a:pt x="138" y="321"/>
                </a:cubicBezTo>
                <a:cubicBezTo>
                  <a:pt x="139" y="321"/>
                  <a:pt x="136" y="323"/>
                  <a:pt x="139" y="322"/>
                </a:cubicBezTo>
                <a:cubicBezTo>
                  <a:pt x="139" y="323"/>
                  <a:pt x="138" y="323"/>
                  <a:pt x="137" y="323"/>
                </a:cubicBezTo>
                <a:cubicBezTo>
                  <a:pt x="137" y="323"/>
                  <a:pt x="137" y="323"/>
                  <a:pt x="137" y="323"/>
                </a:cubicBezTo>
                <a:close/>
                <a:moveTo>
                  <a:pt x="144" y="323"/>
                </a:moveTo>
                <a:cubicBezTo>
                  <a:pt x="143" y="322"/>
                  <a:pt x="144" y="322"/>
                  <a:pt x="144" y="321"/>
                </a:cubicBezTo>
                <a:cubicBezTo>
                  <a:pt x="145" y="321"/>
                  <a:pt x="145" y="324"/>
                  <a:pt x="144" y="323"/>
                </a:cubicBezTo>
                <a:cubicBezTo>
                  <a:pt x="144" y="323"/>
                  <a:pt x="144" y="323"/>
                  <a:pt x="144" y="323"/>
                </a:cubicBezTo>
                <a:close/>
                <a:moveTo>
                  <a:pt x="252" y="323"/>
                </a:moveTo>
                <a:cubicBezTo>
                  <a:pt x="251" y="323"/>
                  <a:pt x="252" y="322"/>
                  <a:pt x="251" y="322"/>
                </a:cubicBezTo>
                <a:cubicBezTo>
                  <a:pt x="251" y="321"/>
                  <a:pt x="252" y="322"/>
                  <a:pt x="253" y="322"/>
                </a:cubicBezTo>
                <a:cubicBezTo>
                  <a:pt x="253" y="323"/>
                  <a:pt x="252" y="323"/>
                  <a:pt x="252" y="323"/>
                </a:cubicBezTo>
                <a:cubicBezTo>
                  <a:pt x="252" y="323"/>
                  <a:pt x="252" y="323"/>
                  <a:pt x="252" y="323"/>
                </a:cubicBezTo>
                <a:close/>
                <a:moveTo>
                  <a:pt x="331" y="325"/>
                </a:moveTo>
                <a:cubicBezTo>
                  <a:pt x="331" y="325"/>
                  <a:pt x="331" y="324"/>
                  <a:pt x="331" y="323"/>
                </a:cubicBezTo>
                <a:cubicBezTo>
                  <a:pt x="332" y="323"/>
                  <a:pt x="332" y="324"/>
                  <a:pt x="332" y="325"/>
                </a:cubicBezTo>
                <a:cubicBezTo>
                  <a:pt x="332" y="325"/>
                  <a:pt x="331" y="325"/>
                  <a:pt x="331" y="325"/>
                </a:cubicBezTo>
                <a:cubicBezTo>
                  <a:pt x="331" y="325"/>
                  <a:pt x="331" y="325"/>
                  <a:pt x="331" y="325"/>
                </a:cubicBezTo>
                <a:close/>
                <a:moveTo>
                  <a:pt x="432" y="345"/>
                </a:moveTo>
                <a:cubicBezTo>
                  <a:pt x="432" y="344"/>
                  <a:pt x="430" y="345"/>
                  <a:pt x="431" y="343"/>
                </a:cubicBezTo>
                <a:cubicBezTo>
                  <a:pt x="432" y="343"/>
                  <a:pt x="434" y="346"/>
                  <a:pt x="432" y="345"/>
                </a:cubicBezTo>
                <a:cubicBezTo>
                  <a:pt x="432" y="345"/>
                  <a:pt x="432" y="345"/>
                  <a:pt x="432" y="345"/>
                </a:cubicBezTo>
                <a:cubicBezTo>
                  <a:pt x="432" y="345"/>
                  <a:pt x="432" y="345"/>
                  <a:pt x="432" y="345"/>
                </a:cubicBezTo>
                <a:close/>
                <a:moveTo>
                  <a:pt x="361" y="379"/>
                </a:moveTo>
                <a:cubicBezTo>
                  <a:pt x="365" y="379"/>
                  <a:pt x="360" y="375"/>
                  <a:pt x="360" y="372"/>
                </a:cubicBezTo>
                <a:cubicBezTo>
                  <a:pt x="359" y="372"/>
                  <a:pt x="360" y="374"/>
                  <a:pt x="359" y="374"/>
                </a:cubicBezTo>
                <a:cubicBezTo>
                  <a:pt x="358" y="373"/>
                  <a:pt x="358" y="372"/>
                  <a:pt x="356" y="373"/>
                </a:cubicBezTo>
                <a:cubicBezTo>
                  <a:pt x="359" y="369"/>
                  <a:pt x="359" y="367"/>
                  <a:pt x="359" y="361"/>
                </a:cubicBezTo>
                <a:cubicBezTo>
                  <a:pt x="366" y="369"/>
                  <a:pt x="370" y="377"/>
                  <a:pt x="372" y="387"/>
                </a:cubicBezTo>
                <a:cubicBezTo>
                  <a:pt x="372" y="388"/>
                  <a:pt x="371" y="388"/>
                  <a:pt x="370" y="389"/>
                </a:cubicBezTo>
                <a:cubicBezTo>
                  <a:pt x="369" y="388"/>
                  <a:pt x="366" y="387"/>
                  <a:pt x="366" y="385"/>
                </a:cubicBezTo>
                <a:cubicBezTo>
                  <a:pt x="365" y="386"/>
                  <a:pt x="364" y="386"/>
                  <a:pt x="362" y="386"/>
                </a:cubicBezTo>
                <a:cubicBezTo>
                  <a:pt x="363" y="383"/>
                  <a:pt x="364" y="381"/>
                  <a:pt x="361" y="381"/>
                </a:cubicBezTo>
                <a:cubicBezTo>
                  <a:pt x="361" y="380"/>
                  <a:pt x="361" y="380"/>
                  <a:pt x="361" y="379"/>
                </a:cubicBezTo>
                <a:cubicBezTo>
                  <a:pt x="361" y="379"/>
                  <a:pt x="361" y="379"/>
                  <a:pt x="361" y="379"/>
                </a:cubicBezTo>
                <a:close/>
                <a:moveTo>
                  <a:pt x="159" y="372"/>
                </a:moveTo>
                <a:cubicBezTo>
                  <a:pt x="157" y="371"/>
                  <a:pt x="158" y="371"/>
                  <a:pt x="159" y="370"/>
                </a:cubicBezTo>
                <a:cubicBezTo>
                  <a:pt x="160" y="370"/>
                  <a:pt x="161" y="370"/>
                  <a:pt x="161" y="372"/>
                </a:cubicBezTo>
                <a:cubicBezTo>
                  <a:pt x="159" y="372"/>
                  <a:pt x="159" y="369"/>
                  <a:pt x="159" y="372"/>
                </a:cubicBezTo>
                <a:cubicBezTo>
                  <a:pt x="159" y="372"/>
                  <a:pt x="159" y="372"/>
                  <a:pt x="159" y="372"/>
                </a:cubicBezTo>
                <a:close/>
                <a:moveTo>
                  <a:pt x="158" y="373"/>
                </a:moveTo>
                <a:cubicBezTo>
                  <a:pt x="159" y="373"/>
                  <a:pt x="160" y="373"/>
                  <a:pt x="160" y="372"/>
                </a:cubicBezTo>
                <a:cubicBezTo>
                  <a:pt x="160" y="372"/>
                  <a:pt x="160" y="373"/>
                  <a:pt x="160" y="373"/>
                </a:cubicBezTo>
                <a:cubicBezTo>
                  <a:pt x="159" y="374"/>
                  <a:pt x="161" y="374"/>
                  <a:pt x="160" y="376"/>
                </a:cubicBezTo>
                <a:cubicBezTo>
                  <a:pt x="159" y="375"/>
                  <a:pt x="158" y="375"/>
                  <a:pt x="158" y="373"/>
                </a:cubicBezTo>
                <a:cubicBezTo>
                  <a:pt x="158" y="373"/>
                  <a:pt x="158" y="373"/>
                  <a:pt x="158" y="373"/>
                </a:cubicBezTo>
                <a:close/>
                <a:moveTo>
                  <a:pt x="155" y="374"/>
                </a:moveTo>
                <a:cubicBezTo>
                  <a:pt x="156" y="374"/>
                  <a:pt x="157" y="374"/>
                  <a:pt x="157" y="373"/>
                </a:cubicBezTo>
                <a:cubicBezTo>
                  <a:pt x="158" y="374"/>
                  <a:pt x="156" y="374"/>
                  <a:pt x="157" y="376"/>
                </a:cubicBezTo>
                <a:cubicBezTo>
                  <a:pt x="155" y="376"/>
                  <a:pt x="155" y="375"/>
                  <a:pt x="155" y="374"/>
                </a:cubicBezTo>
                <a:cubicBezTo>
                  <a:pt x="155" y="374"/>
                  <a:pt x="155" y="374"/>
                  <a:pt x="155" y="374"/>
                </a:cubicBezTo>
                <a:close/>
                <a:moveTo>
                  <a:pt x="153" y="376"/>
                </a:moveTo>
                <a:cubicBezTo>
                  <a:pt x="154" y="376"/>
                  <a:pt x="155" y="378"/>
                  <a:pt x="153" y="377"/>
                </a:cubicBezTo>
                <a:cubicBezTo>
                  <a:pt x="153" y="377"/>
                  <a:pt x="153" y="376"/>
                  <a:pt x="153" y="376"/>
                </a:cubicBezTo>
                <a:cubicBezTo>
                  <a:pt x="153" y="376"/>
                  <a:pt x="153" y="376"/>
                  <a:pt x="153" y="376"/>
                </a:cubicBezTo>
                <a:close/>
                <a:moveTo>
                  <a:pt x="160" y="376"/>
                </a:moveTo>
                <a:cubicBezTo>
                  <a:pt x="162" y="377"/>
                  <a:pt x="158" y="377"/>
                  <a:pt x="159" y="378"/>
                </a:cubicBezTo>
                <a:cubicBezTo>
                  <a:pt x="158" y="377"/>
                  <a:pt x="159" y="377"/>
                  <a:pt x="158" y="376"/>
                </a:cubicBezTo>
                <a:cubicBezTo>
                  <a:pt x="159" y="376"/>
                  <a:pt x="159" y="377"/>
                  <a:pt x="160" y="376"/>
                </a:cubicBezTo>
                <a:cubicBezTo>
                  <a:pt x="160" y="376"/>
                  <a:pt x="160" y="376"/>
                  <a:pt x="160" y="376"/>
                </a:cubicBezTo>
                <a:close/>
                <a:moveTo>
                  <a:pt x="156" y="380"/>
                </a:moveTo>
                <a:cubicBezTo>
                  <a:pt x="156" y="378"/>
                  <a:pt x="160" y="378"/>
                  <a:pt x="160" y="380"/>
                </a:cubicBezTo>
                <a:cubicBezTo>
                  <a:pt x="159" y="380"/>
                  <a:pt x="158" y="379"/>
                  <a:pt x="156" y="380"/>
                </a:cubicBezTo>
                <a:cubicBezTo>
                  <a:pt x="156" y="380"/>
                  <a:pt x="156" y="380"/>
                  <a:pt x="156" y="380"/>
                </a:cubicBezTo>
                <a:close/>
                <a:moveTo>
                  <a:pt x="157" y="382"/>
                </a:moveTo>
                <a:cubicBezTo>
                  <a:pt x="156" y="381"/>
                  <a:pt x="154" y="382"/>
                  <a:pt x="153" y="380"/>
                </a:cubicBezTo>
                <a:cubicBezTo>
                  <a:pt x="156" y="380"/>
                  <a:pt x="156" y="381"/>
                  <a:pt x="158" y="380"/>
                </a:cubicBezTo>
                <a:cubicBezTo>
                  <a:pt x="158" y="381"/>
                  <a:pt x="157" y="381"/>
                  <a:pt x="157" y="382"/>
                </a:cubicBezTo>
                <a:cubicBezTo>
                  <a:pt x="157" y="382"/>
                  <a:pt x="157" y="382"/>
                  <a:pt x="157" y="382"/>
                </a:cubicBezTo>
                <a:close/>
                <a:moveTo>
                  <a:pt x="444" y="384"/>
                </a:moveTo>
                <a:cubicBezTo>
                  <a:pt x="446" y="385"/>
                  <a:pt x="443" y="388"/>
                  <a:pt x="444" y="384"/>
                </a:cubicBezTo>
                <a:cubicBezTo>
                  <a:pt x="444" y="384"/>
                  <a:pt x="444" y="384"/>
                  <a:pt x="444" y="384"/>
                </a:cubicBezTo>
                <a:close/>
                <a:moveTo>
                  <a:pt x="210" y="392"/>
                </a:moveTo>
                <a:cubicBezTo>
                  <a:pt x="211" y="391"/>
                  <a:pt x="212" y="392"/>
                  <a:pt x="212" y="393"/>
                </a:cubicBezTo>
                <a:cubicBezTo>
                  <a:pt x="210" y="393"/>
                  <a:pt x="210" y="393"/>
                  <a:pt x="210" y="392"/>
                </a:cubicBezTo>
                <a:cubicBezTo>
                  <a:pt x="210" y="392"/>
                  <a:pt x="210" y="392"/>
                  <a:pt x="210" y="392"/>
                </a:cubicBezTo>
                <a:close/>
                <a:moveTo>
                  <a:pt x="465" y="392"/>
                </a:moveTo>
                <a:cubicBezTo>
                  <a:pt x="465" y="393"/>
                  <a:pt x="463" y="393"/>
                  <a:pt x="463" y="392"/>
                </a:cubicBezTo>
                <a:cubicBezTo>
                  <a:pt x="463" y="391"/>
                  <a:pt x="465" y="391"/>
                  <a:pt x="465" y="392"/>
                </a:cubicBezTo>
                <a:cubicBezTo>
                  <a:pt x="465" y="392"/>
                  <a:pt x="465" y="392"/>
                  <a:pt x="465" y="392"/>
                </a:cubicBezTo>
                <a:close/>
                <a:moveTo>
                  <a:pt x="373" y="421"/>
                </a:moveTo>
                <a:cubicBezTo>
                  <a:pt x="375" y="411"/>
                  <a:pt x="373" y="403"/>
                  <a:pt x="375" y="393"/>
                </a:cubicBezTo>
                <a:cubicBezTo>
                  <a:pt x="375" y="393"/>
                  <a:pt x="375" y="393"/>
                  <a:pt x="376" y="393"/>
                </a:cubicBezTo>
                <a:cubicBezTo>
                  <a:pt x="378" y="403"/>
                  <a:pt x="387" y="408"/>
                  <a:pt x="388" y="417"/>
                </a:cubicBezTo>
                <a:cubicBezTo>
                  <a:pt x="388" y="419"/>
                  <a:pt x="391" y="418"/>
                  <a:pt x="391" y="420"/>
                </a:cubicBezTo>
                <a:cubicBezTo>
                  <a:pt x="390" y="420"/>
                  <a:pt x="390" y="421"/>
                  <a:pt x="390" y="422"/>
                </a:cubicBezTo>
                <a:cubicBezTo>
                  <a:pt x="384" y="420"/>
                  <a:pt x="378" y="424"/>
                  <a:pt x="373" y="421"/>
                </a:cubicBezTo>
                <a:cubicBezTo>
                  <a:pt x="373" y="421"/>
                  <a:pt x="373" y="421"/>
                  <a:pt x="373" y="421"/>
                </a:cubicBezTo>
                <a:close/>
                <a:moveTo>
                  <a:pt x="461" y="398"/>
                </a:moveTo>
                <a:cubicBezTo>
                  <a:pt x="459" y="398"/>
                  <a:pt x="459" y="394"/>
                  <a:pt x="460" y="393"/>
                </a:cubicBezTo>
                <a:cubicBezTo>
                  <a:pt x="461" y="394"/>
                  <a:pt x="462" y="396"/>
                  <a:pt x="461" y="398"/>
                </a:cubicBezTo>
                <a:cubicBezTo>
                  <a:pt x="461" y="398"/>
                  <a:pt x="461" y="398"/>
                  <a:pt x="461" y="398"/>
                </a:cubicBezTo>
                <a:close/>
                <a:moveTo>
                  <a:pt x="218" y="397"/>
                </a:moveTo>
                <a:cubicBezTo>
                  <a:pt x="216" y="397"/>
                  <a:pt x="219" y="395"/>
                  <a:pt x="217" y="395"/>
                </a:cubicBezTo>
                <a:cubicBezTo>
                  <a:pt x="218" y="393"/>
                  <a:pt x="219" y="396"/>
                  <a:pt x="220" y="396"/>
                </a:cubicBezTo>
                <a:cubicBezTo>
                  <a:pt x="220" y="398"/>
                  <a:pt x="218" y="396"/>
                  <a:pt x="218" y="397"/>
                </a:cubicBezTo>
                <a:cubicBezTo>
                  <a:pt x="218" y="397"/>
                  <a:pt x="218" y="397"/>
                  <a:pt x="218" y="397"/>
                </a:cubicBezTo>
                <a:close/>
                <a:moveTo>
                  <a:pt x="176" y="402"/>
                </a:moveTo>
                <a:cubicBezTo>
                  <a:pt x="174" y="400"/>
                  <a:pt x="175" y="399"/>
                  <a:pt x="176" y="397"/>
                </a:cubicBezTo>
                <a:cubicBezTo>
                  <a:pt x="178" y="397"/>
                  <a:pt x="179" y="399"/>
                  <a:pt x="179" y="401"/>
                </a:cubicBezTo>
                <a:cubicBezTo>
                  <a:pt x="178" y="401"/>
                  <a:pt x="177" y="402"/>
                  <a:pt x="176" y="402"/>
                </a:cubicBezTo>
                <a:cubicBezTo>
                  <a:pt x="176" y="402"/>
                  <a:pt x="176" y="402"/>
                  <a:pt x="176" y="402"/>
                </a:cubicBezTo>
                <a:close/>
                <a:moveTo>
                  <a:pt x="467" y="402"/>
                </a:moveTo>
                <a:cubicBezTo>
                  <a:pt x="465" y="401"/>
                  <a:pt x="468" y="400"/>
                  <a:pt x="466" y="398"/>
                </a:cubicBezTo>
                <a:cubicBezTo>
                  <a:pt x="468" y="398"/>
                  <a:pt x="467" y="400"/>
                  <a:pt x="468" y="400"/>
                </a:cubicBezTo>
                <a:cubicBezTo>
                  <a:pt x="468" y="401"/>
                  <a:pt x="467" y="401"/>
                  <a:pt x="467" y="402"/>
                </a:cubicBezTo>
                <a:cubicBezTo>
                  <a:pt x="467" y="402"/>
                  <a:pt x="467" y="402"/>
                  <a:pt x="467" y="402"/>
                </a:cubicBezTo>
                <a:close/>
                <a:moveTo>
                  <a:pt x="182" y="400"/>
                </a:moveTo>
                <a:cubicBezTo>
                  <a:pt x="182" y="400"/>
                  <a:pt x="183" y="400"/>
                  <a:pt x="183" y="399"/>
                </a:cubicBezTo>
                <a:cubicBezTo>
                  <a:pt x="183" y="399"/>
                  <a:pt x="183" y="400"/>
                  <a:pt x="183" y="400"/>
                </a:cubicBezTo>
                <a:cubicBezTo>
                  <a:pt x="183" y="400"/>
                  <a:pt x="182" y="400"/>
                  <a:pt x="182" y="400"/>
                </a:cubicBezTo>
                <a:cubicBezTo>
                  <a:pt x="182" y="400"/>
                  <a:pt x="182" y="400"/>
                  <a:pt x="182" y="400"/>
                </a:cubicBezTo>
                <a:close/>
                <a:moveTo>
                  <a:pt x="461" y="404"/>
                </a:moveTo>
                <a:cubicBezTo>
                  <a:pt x="463" y="404"/>
                  <a:pt x="463" y="405"/>
                  <a:pt x="463" y="403"/>
                </a:cubicBezTo>
                <a:cubicBezTo>
                  <a:pt x="460" y="404"/>
                  <a:pt x="461" y="401"/>
                  <a:pt x="460" y="399"/>
                </a:cubicBezTo>
                <a:cubicBezTo>
                  <a:pt x="461" y="399"/>
                  <a:pt x="462" y="399"/>
                  <a:pt x="463" y="399"/>
                </a:cubicBezTo>
                <a:cubicBezTo>
                  <a:pt x="464" y="403"/>
                  <a:pt x="464" y="404"/>
                  <a:pt x="465" y="405"/>
                </a:cubicBezTo>
                <a:cubicBezTo>
                  <a:pt x="464" y="406"/>
                  <a:pt x="464" y="407"/>
                  <a:pt x="463" y="407"/>
                </a:cubicBezTo>
                <a:cubicBezTo>
                  <a:pt x="462" y="406"/>
                  <a:pt x="461" y="405"/>
                  <a:pt x="461" y="404"/>
                </a:cubicBezTo>
                <a:cubicBezTo>
                  <a:pt x="461" y="404"/>
                  <a:pt x="461" y="404"/>
                  <a:pt x="461" y="404"/>
                </a:cubicBezTo>
                <a:close/>
                <a:moveTo>
                  <a:pt x="467" y="404"/>
                </a:moveTo>
                <a:cubicBezTo>
                  <a:pt x="467" y="401"/>
                  <a:pt x="469" y="402"/>
                  <a:pt x="469" y="399"/>
                </a:cubicBezTo>
                <a:cubicBezTo>
                  <a:pt x="471" y="401"/>
                  <a:pt x="472" y="405"/>
                  <a:pt x="475" y="406"/>
                </a:cubicBezTo>
                <a:cubicBezTo>
                  <a:pt x="475" y="408"/>
                  <a:pt x="473" y="408"/>
                  <a:pt x="471" y="408"/>
                </a:cubicBezTo>
                <a:cubicBezTo>
                  <a:pt x="472" y="404"/>
                  <a:pt x="469" y="406"/>
                  <a:pt x="467" y="404"/>
                </a:cubicBezTo>
                <a:cubicBezTo>
                  <a:pt x="467" y="404"/>
                  <a:pt x="467" y="404"/>
                  <a:pt x="467" y="404"/>
                </a:cubicBezTo>
                <a:close/>
                <a:moveTo>
                  <a:pt x="231" y="400"/>
                </a:moveTo>
                <a:cubicBezTo>
                  <a:pt x="231" y="401"/>
                  <a:pt x="229" y="401"/>
                  <a:pt x="229" y="400"/>
                </a:cubicBezTo>
                <a:cubicBezTo>
                  <a:pt x="230" y="400"/>
                  <a:pt x="230" y="400"/>
                  <a:pt x="231" y="400"/>
                </a:cubicBezTo>
                <a:cubicBezTo>
                  <a:pt x="231" y="400"/>
                  <a:pt x="231" y="400"/>
                  <a:pt x="231" y="400"/>
                </a:cubicBezTo>
                <a:close/>
                <a:moveTo>
                  <a:pt x="198" y="404"/>
                </a:moveTo>
                <a:cubicBezTo>
                  <a:pt x="200" y="405"/>
                  <a:pt x="203" y="400"/>
                  <a:pt x="205" y="405"/>
                </a:cubicBezTo>
                <a:cubicBezTo>
                  <a:pt x="202" y="406"/>
                  <a:pt x="198" y="407"/>
                  <a:pt x="198" y="404"/>
                </a:cubicBezTo>
                <a:cubicBezTo>
                  <a:pt x="198" y="404"/>
                  <a:pt x="198" y="404"/>
                  <a:pt x="198" y="404"/>
                </a:cubicBezTo>
                <a:close/>
                <a:moveTo>
                  <a:pt x="94" y="405"/>
                </a:moveTo>
                <a:cubicBezTo>
                  <a:pt x="94" y="404"/>
                  <a:pt x="94" y="404"/>
                  <a:pt x="94" y="404"/>
                </a:cubicBezTo>
                <a:cubicBezTo>
                  <a:pt x="95" y="404"/>
                  <a:pt x="95" y="404"/>
                  <a:pt x="96" y="404"/>
                </a:cubicBezTo>
                <a:cubicBezTo>
                  <a:pt x="96" y="404"/>
                  <a:pt x="96" y="404"/>
                  <a:pt x="96" y="405"/>
                </a:cubicBezTo>
                <a:cubicBezTo>
                  <a:pt x="95" y="405"/>
                  <a:pt x="95" y="405"/>
                  <a:pt x="94" y="405"/>
                </a:cubicBezTo>
                <a:cubicBezTo>
                  <a:pt x="94" y="405"/>
                  <a:pt x="94" y="405"/>
                  <a:pt x="94" y="405"/>
                </a:cubicBezTo>
                <a:close/>
                <a:moveTo>
                  <a:pt x="83" y="408"/>
                </a:moveTo>
                <a:cubicBezTo>
                  <a:pt x="82" y="409"/>
                  <a:pt x="82" y="406"/>
                  <a:pt x="83" y="405"/>
                </a:cubicBezTo>
                <a:cubicBezTo>
                  <a:pt x="83" y="405"/>
                  <a:pt x="84" y="405"/>
                  <a:pt x="84" y="405"/>
                </a:cubicBezTo>
                <a:cubicBezTo>
                  <a:pt x="85" y="406"/>
                  <a:pt x="82" y="407"/>
                  <a:pt x="83" y="408"/>
                </a:cubicBezTo>
                <a:cubicBezTo>
                  <a:pt x="83" y="408"/>
                  <a:pt x="83" y="408"/>
                  <a:pt x="83" y="408"/>
                </a:cubicBezTo>
                <a:close/>
                <a:moveTo>
                  <a:pt x="473" y="408"/>
                </a:moveTo>
                <a:cubicBezTo>
                  <a:pt x="476" y="410"/>
                  <a:pt x="480" y="411"/>
                  <a:pt x="483" y="412"/>
                </a:cubicBezTo>
                <a:cubicBezTo>
                  <a:pt x="483" y="410"/>
                  <a:pt x="479" y="411"/>
                  <a:pt x="478" y="408"/>
                </a:cubicBezTo>
                <a:cubicBezTo>
                  <a:pt x="482" y="410"/>
                  <a:pt x="483" y="409"/>
                  <a:pt x="487" y="411"/>
                </a:cubicBezTo>
                <a:cubicBezTo>
                  <a:pt x="485" y="412"/>
                  <a:pt x="485" y="412"/>
                  <a:pt x="483" y="412"/>
                </a:cubicBezTo>
                <a:cubicBezTo>
                  <a:pt x="483" y="414"/>
                  <a:pt x="486" y="414"/>
                  <a:pt x="484" y="416"/>
                </a:cubicBezTo>
                <a:cubicBezTo>
                  <a:pt x="483" y="416"/>
                  <a:pt x="483" y="414"/>
                  <a:pt x="482" y="414"/>
                </a:cubicBezTo>
                <a:cubicBezTo>
                  <a:pt x="481" y="415"/>
                  <a:pt x="480" y="412"/>
                  <a:pt x="480" y="415"/>
                </a:cubicBezTo>
                <a:cubicBezTo>
                  <a:pt x="478" y="414"/>
                  <a:pt x="477" y="414"/>
                  <a:pt x="475" y="414"/>
                </a:cubicBezTo>
                <a:cubicBezTo>
                  <a:pt x="475" y="412"/>
                  <a:pt x="476" y="412"/>
                  <a:pt x="475" y="411"/>
                </a:cubicBezTo>
                <a:cubicBezTo>
                  <a:pt x="472" y="412"/>
                  <a:pt x="472" y="411"/>
                  <a:pt x="470" y="411"/>
                </a:cubicBezTo>
                <a:cubicBezTo>
                  <a:pt x="470" y="410"/>
                  <a:pt x="470" y="410"/>
                  <a:pt x="470" y="409"/>
                </a:cubicBezTo>
                <a:cubicBezTo>
                  <a:pt x="472" y="408"/>
                  <a:pt x="473" y="410"/>
                  <a:pt x="473" y="408"/>
                </a:cubicBezTo>
                <a:cubicBezTo>
                  <a:pt x="473" y="408"/>
                  <a:pt x="473" y="408"/>
                  <a:pt x="473" y="408"/>
                </a:cubicBezTo>
                <a:close/>
                <a:moveTo>
                  <a:pt x="56" y="412"/>
                </a:moveTo>
                <a:cubicBezTo>
                  <a:pt x="56" y="410"/>
                  <a:pt x="57" y="411"/>
                  <a:pt x="57" y="409"/>
                </a:cubicBezTo>
                <a:cubicBezTo>
                  <a:pt x="58" y="410"/>
                  <a:pt x="59" y="409"/>
                  <a:pt x="60" y="410"/>
                </a:cubicBezTo>
                <a:cubicBezTo>
                  <a:pt x="59" y="411"/>
                  <a:pt x="57" y="410"/>
                  <a:pt x="57" y="411"/>
                </a:cubicBezTo>
                <a:cubicBezTo>
                  <a:pt x="57" y="412"/>
                  <a:pt x="58" y="411"/>
                  <a:pt x="59" y="411"/>
                </a:cubicBezTo>
                <a:cubicBezTo>
                  <a:pt x="59" y="413"/>
                  <a:pt x="58" y="412"/>
                  <a:pt x="56" y="412"/>
                </a:cubicBezTo>
                <a:cubicBezTo>
                  <a:pt x="56" y="412"/>
                  <a:pt x="56" y="412"/>
                  <a:pt x="56" y="412"/>
                </a:cubicBezTo>
                <a:close/>
                <a:moveTo>
                  <a:pt x="228" y="410"/>
                </a:moveTo>
                <a:cubicBezTo>
                  <a:pt x="228" y="411"/>
                  <a:pt x="224" y="412"/>
                  <a:pt x="225" y="409"/>
                </a:cubicBezTo>
                <a:cubicBezTo>
                  <a:pt x="226" y="409"/>
                  <a:pt x="228" y="409"/>
                  <a:pt x="228" y="410"/>
                </a:cubicBezTo>
                <a:cubicBezTo>
                  <a:pt x="228" y="410"/>
                  <a:pt x="228" y="410"/>
                  <a:pt x="228" y="410"/>
                </a:cubicBezTo>
                <a:close/>
                <a:moveTo>
                  <a:pt x="56" y="412"/>
                </a:moveTo>
                <a:cubicBezTo>
                  <a:pt x="56" y="413"/>
                  <a:pt x="54" y="412"/>
                  <a:pt x="54" y="411"/>
                </a:cubicBezTo>
                <a:cubicBezTo>
                  <a:pt x="55" y="411"/>
                  <a:pt x="56" y="412"/>
                  <a:pt x="56" y="412"/>
                </a:cubicBezTo>
                <a:cubicBezTo>
                  <a:pt x="56" y="412"/>
                  <a:pt x="56" y="412"/>
                  <a:pt x="56" y="412"/>
                </a:cubicBezTo>
                <a:close/>
                <a:moveTo>
                  <a:pt x="443" y="414"/>
                </a:moveTo>
                <a:cubicBezTo>
                  <a:pt x="442" y="411"/>
                  <a:pt x="447" y="411"/>
                  <a:pt x="447" y="411"/>
                </a:cubicBezTo>
                <a:cubicBezTo>
                  <a:pt x="449" y="412"/>
                  <a:pt x="445" y="414"/>
                  <a:pt x="447" y="415"/>
                </a:cubicBezTo>
                <a:cubicBezTo>
                  <a:pt x="445" y="416"/>
                  <a:pt x="445" y="413"/>
                  <a:pt x="443" y="414"/>
                </a:cubicBezTo>
                <a:cubicBezTo>
                  <a:pt x="443" y="414"/>
                  <a:pt x="443" y="414"/>
                  <a:pt x="443" y="414"/>
                </a:cubicBezTo>
                <a:close/>
                <a:moveTo>
                  <a:pt x="59" y="415"/>
                </a:moveTo>
                <a:cubicBezTo>
                  <a:pt x="59" y="414"/>
                  <a:pt x="60" y="413"/>
                  <a:pt x="61" y="412"/>
                </a:cubicBezTo>
                <a:cubicBezTo>
                  <a:pt x="62" y="412"/>
                  <a:pt x="61" y="414"/>
                  <a:pt x="61" y="415"/>
                </a:cubicBezTo>
                <a:cubicBezTo>
                  <a:pt x="60" y="415"/>
                  <a:pt x="59" y="415"/>
                  <a:pt x="59" y="415"/>
                </a:cubicBezTo>
                <a:cubicBezTo>
                  <a:pt x="59" y="415"/>
                  <a:pt x="59" y="415"/>
                  <a:pt x="59" y="415"/>
                </a:cubicBezTo>
                <a:close/>
                <a:moveTo>
                  <a:pt x="200" y="414"/>
                </a:moveTo>
                <a:cubicBezTo>
                  <a:pt x="200" y="415"/>
                  <a:pt x="198" y="413"/>
                  <a:pt x="199" y="412"/>
                </a:cubicBezTo>
                <a:cubicBezTo>
                  <a:pt x="200" y="412"/>
                  <a:pt x="199" y="414"/>
                  <a:pt x="200" y="414"/>
                </a:cubicBezTo>
                <a:cubicBezTo>
                  <a:pt x="200" y="414"/>
                  <a:pt x="200" y="414"/>
                  <a:pt x="200" y="414"/>
                </a:cubicBezTo>
                <a:close/>
                <a:moveTo>
                  <a:pt x="486" y="414"/>
                </a:moveTo>
                <a:cubicBezTo>
                  <a:pt x="486" y="414"/>
                  <a:pt x="486" y="413"/>
                  <a:pt x="486" y="413"/>
                </a:cubicBezTo>
                <a:cubicBezTo>
                  <a:pt x="487" y="413"/>
                  <a:pt x="487" y="413"/>
                  <a:pt x="488" y="413"/>
                </a:cubicBezTo>
                <a:cubicBezTo>
                  <a:pt x="488" y="413"/>
                  <a:pt x="488" y="414"/>
                  <a:pt x="488" y="414"/>
                </a:cubicBezTo>
                <a:cubicBezTo>
                  <a:pt x="487" y="414"/>
                  <a:pt x="487" y="414"/>
                  <a:pt x="486" y="414"/>
                </a:cubicBezTo>
                <a:cubicBezTo>
                  <a:pt x="486" y="414"/>
                  <a:pt x="486" y="414"/>
                  <a:pt x="486" y="414"/>
                </a:cubicBezTo>
                <a:close/>
                <a:moveTo>
                  <a:pt x="203" y="416"/>
                </a:moveTo>
                <a:cubicBezTo>
                  <a:pt x="203" y="415"/>
                  <a:pt x="203" y="415"/>
                  <a:pt x="203" y="415"/>
                </a:cubicBezTo>
                <a:cubicBezTo>
                  <a:pt x="204" y="415"/>
                  <a:pt x="205" y="415"/>
                  <a:pt x="205" y="415"/>
                </a:cubicBezTo>
                <a:cubicBezTo>
                  <a:pt x="205" y="415"/>
                  <a:pt x="205" y="415"/>
                  <a:pt x="205" y="416"/>
                </a:cubicBezTo>
                <a:cubicBezTo>
                  <a:pt x="205" y="416"/>
                  <a:pt x="204" y="416"/>
                  <a:pt x="203" y="416"/>
                </a:cubicBezTo>
                <a:cubicBezTo>
                  <a:pt x="203" y="416"/>
                  <a:pt x="203" y="416"/>
                  <a:pt x="203" y="416"/>
                </a:cubicBezTo>
                <a:close/>
                <a:moveTo>
                  <a:pt x="139" y="425"/>
                </a:moveTo>
                <a:cubicBezTo>
                  <a:pt x="139" y="424"/>
                  <a:pt x="140" y="423"/>
                  <a:pt x="142" y="424"/>
                </a:cubicBezTo>
                <a:cubicBezTo>
                  <a:pt x="141" y="425"/>
                  <a:pt x="140" y="426"/>
                  <a:pt x="139" y="425"/>
                </a:cubicBezTo>
                <a:cubicBezTo>
                  <a:pt x="139" y="425"/>
                  <a:pt x="139" y="425"/>
                  <a:pt x="139" y="425"/>
                </a:cubicBezTo>
                <a:close/>
                <a:moveTo>
                  <a:pt x="109" y="426"/>
                </a:moveTo>
                <a:cubicBezTo>
                  <a:pt x="109" y="426"/>
                  <a:pt x="110" y="425"/>
                  <a:pt x="110" y="425"/>
                </a:cubicBezTo>
                <a:cubicBezTo>
                  <a:pt x="111" y="425"/>
                  <a:pt x="110" y="425"/>
                  <a:pt x="110" y="425"/>
                </a:cubicBezTo>
                <a:cubicBezTo>
                  <a:pt x="111" y="426"/>
                  <a:pt x="111" y="425"/>
                  <a:pt x="111" y="425"/>
                </a:cubicBezTo>
                <a:cubicBezTo>
                  <a:pt x="113" y="425"/>
                  <a:pt x="113" y="426"/>
                  <a:pt x="114" y="427"/>
                </a:cubicBezTo>
                <a:cubicBezTo>
                  <a:pt x="113" y="428"/>
                  <a:pt x="111" y="426"/>
                  <a:pt x="109" y="426"/>
                </a:cubicBezTo>
                <a:cubicBezTo>
                  <a:pt x="109" y="426"/>
                  <a:pt x="109" y="426"/>
                  <a:pt x="109" y="426"/>
                </a:cubicBezTo>
                <a:close/>
                <a:moveTo>
                  <a:pt x="383" y="425"/>
                </a:moveTo>
                <a:cubicBezTo>
                  <a:pt x="385" y="425"/>
                  <a:pt x="383" y="426"/>
                  <a:pt x="382" y="426"/>
                </a:cubicBezTo>
                <a:cubicBezTo>
                  <a:pt x="381" y="425"/>
                  <a:pt x="383" y="428"/>
                  <a:pt x="381" y="427"/>
                </a:cubicBezTo>
                <a:cubicBezTo>
                  <a:pt x="380" y="425"/>
                  <a:pt x="382" y="426"/>
                  <a:pt x="382" y="425"/>
                </a:cubicBezTo>
                <a:cubicBezTo>
                  <a:pt x="382" y="425"/>
                  <a:pt x="383" y="425"/>
                  <a:pt x="383" y="425"/>
                </a:cubicBezTo>
                <a:cubicBezTo>
                  <a:pt x="383" y="425"/>
                  <a:pt x="383" y="425"/>
                  <a:pt x="383" y="425"/>
                </a:cubicBezTo>
                <a:close/>
                <a:moveTo>
                  <a:pt x="428" y="427"/>
                </a:moveTo>
                <a:cubicBezTo>
                  <a:pt x="426" y="427"/>
                  <a:pt x="429" y="426"/>
                  <a:pt x="428" y="425"/>
                </a:cubicBezTo>
                <a:cubicBezTo>
                  <a:pt x="430" y="425"/>
                  <a:pt x="431" y="424"/>
                  <a:pt x="433" y="425"/>
                </a:cubicBezTo>
                <a:cubicBezTo>
                  <a:pt x="433" y="425"/>
                  <a:pt x="433" y="426"/>
                  <a:pt x="433" y="427"/>
                </a:cubicBezTo>
                <a:cubicBezTo>
                  <a:pt x="435" y="426"/>
                  <a:pt x="435" y="427"/>
                  <a:pt x="437" y="427"/>
                </a:cubicBezTo>
                <a:cubicBezTo>
                  <a:pt x="435" y="428"/>
                  <a:pt x="434" y="428"/>
                  <a:pt x="433" y="429"/>
                </a:cubicBezTo>
                <a:cubicBezTo>
                  <a:pt x="432" y="427"/>
                  <a:pt x="429" y="427"/>
                  <a:pt x="428" y="427"/>
                </a:cubicBezTo>
                <a:cubicBezTo>
                  <a:pt x="428" y="427"/>
                  <a:pt x="428" y="427"/>
                  <a:pt x="428" y="427"/>
                </a:cubicBezTo>
                <a:close/>
                <a:moveTo>
                  <a:pt x="436" y="427"/>
                </a:moveTo>
                <a:cubicBezTo>
                  <a:pt x="436" y="426"/>
                  <a:pt x="436" y="426"/>
                  <a:pt x="436" y="426"/>
                </a:cubicBezTo>
                <a:cubicBezTo>
                  <a:pt x="437" y="426"/>
                  <a:pt x="437" y="426"/>
                  <a:pt x="438" y="426"/>
                </a:cubicBezTo>
                <a:cubicBezTo>
                  <a:pt x="438" y="426"/>
                  <a:pt x="438" y="426"/>
                  <a:pt x="438" y="427"/>
                </a:cubicBezTo>
                <a:cubicBezTo>
                  <a:pt x="437" y="427"/>
                  <a:pt x="437" y="427"/>
                  <a:pt x="436" y="427"/>
                </a:cubicBezTo>
                <a:cubicBezTo>
                  <a:pt x="436" y="427"/>
                  <a:pt x="436" y="427"/>
                  <a:pt x="436" y="427"/>
                </a:cubicBezTo>
                <a:close/>
                <a:moveTo>
                  <a:pt x="428" y="431"/>
                </a:moveTo>
                <a:cubicBezTo>
                  <a:pt x="427" y="431"/>
                  <a:pt x="427" y="430"/>
                  <a:pt x="427" y="428"/>
                </a:cubicBezTo>
                <a:cubicBezTo>
                  <a:pt x="428" y="428"/>
                  <a:pt x="428" y="428"/>
                  <a:pt x="429" y="428"/>
                </a:cubicBezTo>
                <a:cubicBezTo>
                  <a:pt x="429" y="429"/>
                  <a:pt x="428" y="430"/>
                  <a:pt x="428" y="431"/>
                </a:cubicBezTo>
                <a:cubicBezTo>
                  <a:pt x="428" y="431"/>
                  <a:pt x="428" y="431"/>
                  <a:pt x="428" y="431"/>
                </a:cubicBezTo>
                <a:close/>
                <a:moveTo>
                  <a:pt x="361" y="434"/>
                </a:moveTo>
                <a:cubicBezTo>
                  <a:pt x="359" y="434"/>
                  <a:pt x="362" y="434"/>
                  <a:pt x="361" y="432"/>
                </a:cubicBezTo>
                <a:cubicBezTo>
                  <a:pt x="362" y="432"/>
                  <a:pt x="363" y="433"/>
                  <a:pt x="365" y="433"/>
                </a:cubicBezTo>
                <a:cubicBezTo>
                  <a:pt x="364" y="434"/>
                  <a:pt x="364" y="435"/>
                  <a:pt x="365" y="436"/>
                </a:cubicBezTo>
                <a:cubicBezTo>
                  <a:pt x="365" y="437"/>
                  <a:pt x="363" y="437"/>
                  <a:pt x="362" y="437"/>
                </a:cubicBezTo>
                <a:cubicBezTo>
                  <a:pt x="362" y="436"/>
                  <a:pt x="362" y="435"/>
                  <a:pt x="363" y="434"/>
                </a:cubicBezTo>
                <a:cubicBezTo>
                  <a:pt x="363" y="433"/>
                  <a:pt x="361" y="434"/>
                  <a:pt x="361" y="434"/>
                </a:cubicBezTo>
                <a:cubicBezTo>
                  <a:pt x="361" y="434"/>
                  <a:pt x="361" y="434"/>
                  <a:pt x="361" y="434"/>
                </a:cubicBezTo>
                <a:close/>
                <a:moveTo>
                  <a:pt x="539" y="438"/>
                </a:moveTo>
                <a:cubicBezTo>
                  <a:pt x="539" y="439"/>
                  <a:pt x="537" y="438"/>
                  <a:pt x="537" y="437"/>
                </a:cubicBezTo>
                <a:cubicBezTo>
                  <a:pt x="537" y="436"/>
                  <a:pt x="539" y="437"/>
                  <a:pt x="539" y="438"/>
                </a:cubicBezTo>
                <a:cubicBezTo>
                  <a:pt x="539" y="438"/>
                  <a:pt x="539" y="438"/>
                  <a:pt x="539" y="438"/>
                </a:cubicBezTo>
                <a:close/>
                <a:moveTo>
                  <a:pt x="341" y="441"/>
                </a:moveTo>
                <a:cubicBezTo>
                  <a:pt x="340" y="442"/>
                  <a:pt x="339" y="439"/>
                  <a:pt x="338" y="439"/>
                </a:cubicBezTo>
                <a:cubicBezTo>
                  <a:pt x="339" y="438"/>
                  <a:pt x="340" y="441"/>
                  <a:pt x="341" y="441"/>
                </a:cubicBezTo>
                <a:cubicBezTo>
                  <a:pt x="341" y="441"/>
                  <a:pt x="341" y="441"/>
                  <a:pt x="341" y="441"/>
                </a:cubicBezTo>
                <a:close/>
                <a:moveTo>
                  <a:pt x="542" y="439"/>
                </a:moveTo>
                <a:cubicBezTo>
                  <a:pt x="542" y="440"/>
                  <a:pt x="542" y="439"/>
                  <a:pt x="542" y="439"/>
                </a:cubicBezTo>
                <a:cubicBezTo>
                  <a:pt x="543" y="439"/>
                  <a:pt x="543" y="441"/>
                  <a:pt x="542" y="441"/>
                </a:cubicBezTo>
                <a:cubicBezTo>
                  <a:pt x="542" y="440"/>
                  <a:pt x="542" y="440"/>
                  <a:pt x="542" y="439"/>
                </a:cubicBezTo>
                <a:cubicBezTo>
                  <a:pt x="542" y="439"/>
                  <a:pt x="542" y="439"/>
                  <a:pt x="542" y="439"/>
                </a:cubicBezTo>
                <a:close/>
                <a:moveTo>
                  <a:pt x="337" y="443"/>
                </a:moveTo>
                <a:cubicBezTo>
                  <a:pt x="336" y="442"/>
                  <a:pt x="336" y="441"/>
                  <a:pt x="337" y="441"/>
                </a:cubicBezTo>
                <a:cubicBezTo>
                  <a:pt x="338" y="441"/>
                  <a:pt x="337" y="441"/>
                  <a:pt x="337" y="443"/>
                </a:cubicBezTo>
                <a:cubicBezTo>
                  <a:pt x="337" y="443"/>
                  <a:pt x="337" y="443"/>
                  <a:pt x="337" y="443"/>
                </a:cubicBezTo>
                <a:close/>
                <a:moveTo>
                  <a:pt x="519" y="447"/>
                </a:moveTo>
                <a:cubicBezTo>
                  <a:pt x="518" y="448"/>
                  <a:pt x="517" y="447"/>
                  <a:pt x="516" y="447"/>
                </a:cubicBezTo>
                <a:cubicBezTo>
                  <a:pt x="516" y="445"/>
                  <a:pt x="518" y="446"/>
                  <a:pt x="519" y="447"/>
                </a:cubicBezTo>
                <a:cubicBezTo>
                  <a:pt x="519" y="447"/>
                  <a:pt x="519" y="447"/>
                  <a:pt x="519" y="447"/>
                </a:cubicBezTo>
                <a:close/>
                <a:moveTo>
                  <a:pt x="317" y="9"/>
                </a:moveTo>
                <a:cubicBezTo>
                  <a:pt x="316" y="9"/>
                  <a:pt x="314" y="10"/>
                  <a:pt x="314" y="12"/>
                </a:cubicBezTo>
                <a:cubicBezTo>
                  <a:pt x="314" y="12"/>
                  <a:pt x="315" y="12"/>
                  <a:pt x="316" y="12"/>
                </a:cubicBezTo>
                <a:cubicBezTo>
                  <a:pt x="315" y="14"/>
                  <a:pt x="317" y="13"/>
                  <a:pt x="317" y="14"/>
                </a:cubicBezTo>
                <a:cubicBezTo>
                  <a:pt x="315" y="15"/>
                  <a:pt x="315" y="12"/>
                  <a:pt x="314" y="12"/>
                </a:cubicBezTo>
                <a:cubicBezTo>
                  <a:pt x="313" y="14"/>
                  <a:pt x="316" y="15"/>
                  <a:pt x="313" y="15"/>
                </a:cubicBezTo>
                <a:cubicBezTo>
                  <a:pt x="313" y="15"/>
                  <a:pt x="313" y="16"/>
                  <a:pt x="313" y="16"/>
                </a:cubicBezTo>
                <a:cubicBezTo>
                  <a:pt x="315" y="16"/>
                  <a:pt x="314" y="16"/>
                  <a:pt x="316" y="16"/>
                </a:cubicBezTo>
                <a:cubicBezTo>
                  <a:pt x="317" y="14"/>
                  <a:pt x="318" y="13"/>
                  <a:pt x="320" y="15"/>
                </a:cubicBezTo>
                <a:cubicBezTo>
                  <a:pt x="320" y="12"/>
                  <a:pt x="317" y="11"/>
                  <a:pt x="316" y="13"/>
                </a:cubicBezTo>
                <a:cubicBezTo>
                  <a:pt x="316" y="12"/>
                  <a:pt x="317" y="11"/>
                  <a:pt x="318" y="11"/>
                </a:cubicBezTo>
                <a:cubicBezTo>
                  <a:pt x="319" y="11"/>
                  <a:pt x="318" y="13"/>
                  <a:pt x="320" y="12"/>
                </a:cubicBezTo>
                <a:cubicBezTo>
                  <a:pt x="320" y="11"/>
                  <a:pt x="320" y="10"/>
                  <a:pt x="320" y="10"/>
                </a:cubicBezTo>
                <a:cubicBezTo>
                  <a:pt x="319" y="12"/>
                  <a:pt x="319" y="8"/>
                  <a:pt x="318" y="9"/>
                </a:cubicBezTo>
                <a:cubicBezTo>
                  <a:pt x="317" y="11"/>
                  <a:pt x="317" y="9"/>
                  <a:pt x="317" y="9"/>
                </a:cubicBezTo>
                <a:close/>
                <a:moveTo>
                  <a:pt x="322" y="28"/>
                </a:moveTo>
                <a:cubicBezTo>
                  <a:pt x="321" y="31"/>
                  <a:pt x="323" y="34"/>
                  <a:pt x="326" y="35"/>
                </a:cubicBezTo>
                <a:cubicBezTo>
                  <a:pt x="326" y="34"/>
                  <a:pt x="327" y="33"/>
                  <a:pt x="326" y="32"/>
                </a:cubicBezTo>
                <a:cubicBezTo>
                  <a:pt x="326" y="31"/>
                  <a:pt x="324" y="31"/>
                  <a:pt x="323" y="30"/>
                </a:cubicBezTo>
                <a:cubicBezTo>
                  <a:pt x="325" y="27"/>
                  <a:pt x="322" y="24"/>
                  <a:pt x="321" y="24"/>
                </a:cubicBezTo>
                <a:cubicBezTo>
                  <a:pt x="321" y="23"/>
                  <a:pt x="321" y="22"/>
                  <a:pt x="321" y="21"/>
                </a:cubicBezTo>
                <a:cubicBezTo>
                  <a:pt x="320" y="21"/>
                  <a:pt x="320" y="20"/>
                  <a:pt x="319" y="18"/>
                </a:cubicBezTo>
                <a:cubicBezTo>
                  <a:pt x="317" y="21"/>
                  <a:pt x="316" y="15"/>
                  <a:pt x="314" y="18"/>
                </a:cubicBezTo>
                <a:cubicBezTo>
                  <a:pt x="316" y="18"/>
                  <a:pt x="315" y="20"/>
                  <a:pt x="316" y="21"/>
                </a:cubicBezTo>
                <a:cubicBezTo>
                  <a:pt x="318" y="21"/>
                  <a:pt x="319" y="19"/>
                  <a:pt x="319" y="21"/>
                </a:cubicBezTo>
                <a:cubicBezTo>
                  <a:pt x="316" y="23"/>
                  <a:pt x="320" y="31"/>
                  <a:pt x="322" y="28"/>
                </a:cubicBezTo>
                <a:close/>
                <a:moveTo>
                  <a:pt x="324" y="32"/>
                </a:moveTo>
                <a:cubicBezTo>
                  <a:pt x="326" y="34"/>
                  <a:pt x="322" y="34"/>
                  <a:pt x="324" y="32"/>
                </a:cubicBezTo>
                <a:cubicBezTo>
                  <a:pt x="324" y="32"/>
                  <a:pt x="324" y="32"/>
                  <a:pt x="324" y="32"/>
                </a:cubicBezTo>
                <a:close/>
                <a:moveTo>
                  <a:pt x="280" y="71"/>
                </a:moveTo>
                <a:cubicBezTo>
                  <a:pt x="279" y="72"/>
                  <a:pt x="279" y="74"/>
                  <a:pt x="279" y="76"/>
                </a:cubicBezTo>
                <a:cubicBezTo>
                  <a:pt x="276" y="75"/>
                  <a:pt x="278" y="73"/>
                  <a:pt x="278" y="71"/>
                </a:cubicBezTo>
                <a:cubicBezTo>
                  <a:pt x="279" y="70"/>
                  <a:pt x="279" y="71"/>
                  <a:pt x="281" y="71"/>
                </a:cubicBezTo>
                <a:cubicBezTo>
                  <a:pt x="279" y="69"/>
                  <a:pt x="279" y="66"/>
                  <a:pt x="282" y="65"/>
                </a:cubicBezTo>
                <a:cubicBezTo>
                  <a:pt x="282" y="68"/>
                  <a:pt x="279" y="69"/>
                  <a:pt x="282" y="70"/>
                </a:cubicBezTo>
                <a:cubicBezTo>
                  <a:pt x="282" y="70"/>
                  <a:pt x="280" y="71"/>
                  <a:pt x="282" y="72"/>
                </a:cubicBezTo>
                <a:cubicBezTo>
                  <a:pt x="281" y="73"/>
                  <a:pt x="281" y="71"/>
                  <a:pt x="280" y="71"/>
                </a:cubicBezTo>
                <a:close/>
                <a:moveTo>
                  <a:pt x="285" y="65"/>
                </a:moveTo>
                <a:cubicBezTo>
                  <a:pt x="286" y="65"/>
                  <a:pt x="286" y="65"/>
                  <a:pt x="287" y="65"/>
                </a:cubicBezTo>
                <a:cubicBezTo>
                  <a:pt x="286" y="66"/>
                  <a:pt x="285" y="66"/>
                  <a:pt x="284" y="67"/>
                </a:cubicBezTo>
                <a:cubicBezTo>
                  <a:pt x="283" y="66"/>
                  <a:pt x="286" y="67"/>
                  <a:pt x="285" y="65"/>
                </a:cubicBezTo>
                <a:close/>
                <a:moveTo>
                  <a:pt x="348" y="79"/>
                </a:moveTo>
                <a:cubicBezTo>
                  <a:pt x="348" y="78"/>
                  <a:pt x="348" y="79"/>
                  <a:pt x="348" y="79"/>
                </a:cubicBezTo>
                <a:cubicBezTo>
                  <a:pt x="350" y="78"/>
                  <a:pt x="351" y="77"/>
                  <a:pt x="350" y="80"/>
                </a:cubicBezTo>
                <a:cubicBezTo>
                  <a:pt x="349" y="80"/>
                  <a:pt x="349" y="79"/>
                  <a:pt x="348" y="79"/>
                </a:cubicBezTo>
                <a:close/>
                <a:moveTo>
                  <a:pt x="277" y="79"/>
                </a:moveTo>
                <a:cubicBezTo>
                  <a:pt x="276" y="78"/>
                  <a:pt x="277" y="80"/>
                  <a:pt x="277" y="82"/>
                </a:cubicBezTo>
                <a:cubicBezTo>
                  <a:pt x="274" y="81"/>
                  <a:pt x="277" y="80"/>
                  <a:pt x="277" y="79"/>
                </a:cubicBezTo>
                <a:close/>
                <a:moveTo>
                  <a:pt x="355" y="87"/>
                </a:moveTo>
                <a:cubicBezTo>
                  <a:pt x="354" y="87"/>
                  <a:pt x="355" y="89"/>
                  <a:pt x="353" y="88"/>
                </a:cubicBezTo>
                <a:cubicBezTo>
                  <a:pt x="353" y="85"/>
                  <a:pt x="349" y="83"/>
                  <a:pt x="351" y="82"/>
                </a:cubicBezTo>
                <a:cubicBezTo>
                  <a:pt x="351" y="81"/>
                  <a:pt x="350" y="83"/>
                  <a:pt x="349" y="82"/>
                </a:cubicBezTo>
                <a:cubicBezTo>
                  <a:pt x="349" y="79"/>
                  <a:pt x="352" y="83"/>
                  <a:pt x="351" y="79"/>
                </a:cubicBezTo>
                <a:cubicBezTo>
                  <a:pt x="353" y="82"/>
                  <a:pt x="353" y="85"/>
                  <a:pt x="356" y="88"/>
                </a:cubicBezTo>
                <a:cubicBezTo>
                  <a:pt x="356" y="88"/>
                  <a:pt x="355" y="88"/>
                  <a:pt x="355" y="87"/>
                </a:cubicBezTo>
                <a:close/>
                <a:moveTo>
                  <a:pt x="354" y="89"/>
                </a:moveTo>
                <a:cubicBezTo>
                  <a:pt x="354" y="89"/>
                  <a:pt x="354" y="89"/>
                  <a:pt x="354" y="90"/>
                </a:cubicBezTo>
                <a:cubicBezTo>
                  <a:pt x="355" y="90"/>
                  <a:pt x="355" y="89"/>
                  <a:pt x="356" y="89"/>
                </a:cubicBezTo>
                <a:cubicBezTo>
                  <a:pt x="357" y="90"/>
                  <a:pt x="356" y="91"/>
                  <a:pt x="356" y="92"/>
                </a:cubicBezTo>
                <a:cubicBezTo>
                  <a:pt x="354" y="92"/>
                  <a:pt x="354" y="90"/>
                  <a:pt x="354" y="89"/>
                </a:cubicBezTo>
                <a:close/>
                <a:moveTo>
                  <a:pt x="381" y="205"/>
                </a:moveTo>
                <a:cubicBezTo>
                  <a:pt x="380" y="201"/>
                  <a:pt x="383" y="208"/>
                  <a:pt x="381" y="205"/>
                </a:cubicBezTo>
                <a:close/>
                <a:moveTo>
                  <a:pt x="397" y="225"/>
                </a:moveTo>
                <a:cubicBezTo>
                  <a:pt x="399" y="224"/>
                  <a:pt x="397" y="224"/>
                  <a:pt x="398" y="222"/>
                </a:cubicBezTo>
                <a:cubicBezTo>
                  <a:pt x="397" y="223"/>
                  <a:pt x="397" y="223"/>
                  <a:pt x="395" y="222"/>
                </a:cubicBezTo>
                <a:cubicBezTo>
                  <a:pt x="396" y="221"/>
                  <a:pt x="398" y="221"/>
                  <a:pt x="397" y="218"/>
                </a:cubicBezTo>
                <a:cubicBezTo>
                  <a:pt x="399" y="218"/>
                  <a:pt x="399" y="219"/>
                  <a:pt x="400" y="220"/>
                </a:cubicBezTo>
                <a:cubicBezTo>
                  <a:pt x="400" y="222"/>
                  <a:pt x="398" y="221"/>
                  <a:pt x="399" y="223"/>
                </a:cubicBezTo>
                <a:cubicBezTo>
                  <a:pt x="399" y="224"/>
                  <a:pt x="401" y="224"/>
                  <a:pt x="400" y="227"/>
                </a:cubicBezTo>
                <a:cubicBezTo>
                  <a:pt x="401" y="226"/>
                  <a:pt x="402" y="226"/>
                  <a:pt x="402" y="225"/>
                </a:cubicBezTo>
                <a:cubicBezTo>
                  <a:pt x="404" y="227"/>
                  <a:pt x="401" y="229"/>
                  <a:pt x="399" y="228"/>
                </a:cubicBezTo>
                <a:cubicBezTo>
                  <a:pt x="400" y="226"/>
                  <a:pt x="398" y="226"/>
                  <a:pt x="397" y="225"/>
                </a:cubicBezTo>
                <a:close/>
                <a:moveTo>
                  <a:pt x="248" y="244"/>
                </a:moveTo>
                <a:cubicBezTo>
                  <a:pt x="249" y="243"/>
                  <a:pt x="248" y="248"/>
                  <a:pt x="246" y="248"/>
                </a:cubicBezTo>
                <a:cubicBezTo>
                  <a:pt x="247" y="246"/>
                  <a:pt x="247" y="245"/>
                  <a:pt x="248" y="244"/>
                </a:cubicBezTo>
                <a:close/>
                <a:moveTo>
                  <a:pt x="308" y="251"/>
                </a:moveTo>
                <a:cubicBezTo>
                  <a:pt x="308" y="250"/>
                  <a:pt x="306" y="250"/>
                  <a:pt x="305" y="249"/>
                </a:cubicBezTo>
                <a:cubicBezTo>
                  <a:pt x="305" y="248"/>
                  <a:pt x="306" y="247"/>
                  <a:pt x="306" y="246"/>
                </a:cubicBezTo>
                <a:cubicBezTo>
                  <a:pt x="309" y="246"/>
                  <a:pt x="307" y="250"/>
                  <a:pt x="309" y="251"/>
                </a:cubicBezTo>
                <a:cubicBezTo>
                  <a:pt x="309" y="251"/>
                  <a:pt x="308" y="251"/>
                  <a:pt x="308" y="252"/>
                </a:cubicBezTo>
                <a:cubicBezTo>
                  <a:pt x="307" y="252"/>
                  <a:pt x="308" y="251"/>
                  <a:pt x="308" y="251"/>
                </a:cubicBezTo>
                <a:close/>
                <a:moveTo>
                  <a:pt x="312" y="261"/>
                </a:moveTo>
                <a:cubicBezTo>
                  <a:pt x="312" y="260"/>
                  <a:pt x="312" y="260"/>
                  <a:pt x="312" y="260"/>
                </a:cubicBezTo>
                <a:cubicBezTo>
                  <a:pt x="313" y="260"/>
                  <a:pt x="313" y="260"/>
                  <a:pt x="314" y="260"/>
                </a:cubicBezTo>
                <a:cubicBezTo>
                  <a:pt x="313" y="260"/>
                  <a:pt x="313" y="261"/>
                  <a:pt x="314" y="261"/>
                </a:cubicBezTo>
                <a:cubicBezTo>
                  <a:pt x="313" y="263"/>
                  <a:pt x="313" y="260"/>
                  <a:pt x="312" y="261"/>
                </a:cubicBezTo>
                <a:close/>
                <a:moveTo>
                  <a:pt x="240" y="261"/>
                </a:moveTo>
                <a:cubicBezTo>
                  <a:pt x="240" y="266"/>
                  <a:pt x="235" y="270"/>
                  <a:pt x="237" y="274"/>
                </a:cubicBezTo>
                <a:cubicBezTo>
                  <a:pt x="235" y="274"/>
                  <a:pt x="235" y="275"/>
                  <a:pt x="234" y="276"/>
                </a:cubicBezTo>
                <a:cubicBezTo>
                  <a:pt x="236" y="271"/>
                  <a:pt x="237" y="265"/>
                  <a:pt x="240" y="261"/>
                </a:cubicBezTo>
                <a:close/>
                <a:moveTo>
                  <a:pt x="421" y="263"/>
                </a:moveTo>
                <a:cubicBezTo>
                  <a:pt x="421" y="262"/>
                  <a:pt x="422" y="264"/>
                  <a:pt x="423" y="263"/>
                </a:cubicBezTo>
                <a:cubicBezTo>
                  <a:pt x="422" y="265"/>
                  <a:pt x="426" y="265"/>
                  <a:pt x="425" y="268"/>
                </a:cubicBezTo>
                <a:cubicBezTo>
                  <a:pt x="424" y="268"/>
                  <a:pt x="422" y="267"/>
                  <a:pt x="423" y="269"/>
                </a:cubicBezTo>
                <a:cubicBezTo>
                  <a:pt x="422" y="267"/>
                  <a:pt x="422" y="265"/>
                  <a:pt x="421" y="263"/>
                </a:cubicBezTo>
                <a:close/>
                <a:moveTo>
                  <a:pt x="173" y="270"/>
                </a:moveTo>
                <a:cubicBezTo>
                  <a:pt x="174" y="270"/>
                  <a:pt x="174" y="271"/>
                  <a:pt x="175" y="271"/>
                </a:cubicBezTo>
                <a:cubicBezTo>
                  <a:pt x="174" y="272"/>
                  <a:pt x="171" y="271"/>
                  <a:pt x="170" y="270"/>
                </a:cubicBezTo>
                <a:cubicBezTo>
                  <a:pt x="170" y="268"/>
                  <a:pt x="173" y="271"/>
                  <a:pt x="173" y="269"/>
                </a:cubicBezTo>
                <a:cubicBezTo>
                  <a:pt x="174" y="269"/>
                  <a:pt x="174" y="270"/>
                  <a:pt x="173" y="270"/>
                </a:cubicBezTo>
                <a:close/>
                <a:moveTo>
                  <a:pt x="321" y="277"/>
                </a:moveTo>
                <a:cubicBezTo>
                  <a:pt x="322" y="276"/>
                  <a:pt x="323" y="279"/>
                  <a:pt x="325" y="278"/>
                </a:cubicBezTo>
                <a:cubicBezTo>
                  <a:pt x="325" y="280"/>
                  <a:pt x="324" y="278"/>
                  <a:pt x="323" y="278"/>
                </a:cubicBezTo>
                <a:cubicBezTo>
                  <a:pt x="323" y="279"/>
                  <a:pt x="323" y="279"/>
                  <a:pt x="323" y="279"/>
                </a:cubicBezTo>
                <a:cubicBezTo>
                  <a:pt x="323" y="280"/>
                  <a:pt x="324" y="279"/>
                  <a:pt x="325" y="279"/>
                </a:cubicBezTo>
                <a:cubicBezTo>
                  <a:pt x="324" y="281"/>
                  <a:pt x="325" y="280"/>
                  <a:pt x="325" y="282"/>
                </a:cubicBezTo>
                <a:cubicBezTo>
                  <a:pt x="324" y="282"/>
                  <a:pt x="323" y="281"/>
                  <a:pt x="323" y="281"/>
                </a:cubicBezTo>
                <a:cubicBezTo>
                  <a:pt x="323" y="283"/>
                  <a:pt x="320" y="285"/>
                  <a:pt x="319" y="281"/>
                </a:cubicBezTo>
                <a:cubicBezTo>
                  <a:pt x="321" y="283"/>
                  <a:pt x="322" y="277"/>
                  <a:pt x="321" y="277"/>
                </a:cubicBezTo>
                <a:close/>
                <a:moveTo>
                  <a:pt x="425" y="279"/>
                </a:moveTo>
                <a:cubicBezTo>
                  <a:pt x="423" y="279"/>
                  <a:pt x="423" y="279"/>
                  <a:pt x="421" y="278"/>
                </a:cubicBezTo>
                <a:cubicBezTo>
                  <a:pt x="421" y="280"/>
                  <a:pt x="422" y="281"/>
                  <a:pt x="420" y="282"/>
                </a:cubicBezTo>
                <a:cubicBezTo>
                  <a:pt x="422" y="282"/>
                  <a:pt x="423" y="283"/>
                  <a:pt x="423" y="284"/>
                </a:cubicBezTo>
                <a:cubicBezTo>
                  <a:pt x="422" y="283"/>
                  <a:pt x="422" y="285"/>
                  <a:pt x="421" y="285"/>
                </a:cubicBezTo>
                <a:cubicBezTo>
                  <a:pt x="421" y="288"/>
                  <a:pt x="423" y="289"/>
                  <a:pt x="422" y="290"/>
                </a:cubicBezTo>
                <a:cubicBezTo>
                  <a:pt x="424" y="288"/>
                  <a:pt x="423" y="291"/>
                  <a:pt x="423" y="291"/>
                </a:cubicBezTo>
                <a:cubicBezTo>
                  <a:pt x="424" y="290"/>
                  <a:pt x="425" y="290"/>
                  <a:pt x="425" y="288"/>
                </a:cubicBezTo>
                <a:cubicBezTo>
                  <a:pt x="423" y="288"/>
                  <a:pt x="422" y="288"/>
                  <a:pt x="422" y="287"/>
                </a:cubicBezTo>
                <a:cubicBezTo>
                  <a:pt x="424" y="286"/>
                  <a:pt x="424" y="288"/>
                  <a:pt x="426" y="289"/>
                </a:cubicBezTo>
                <a:cubicBezTo>
                  <a:pt x="427" y="288"/>
                  <a:pt x="427" y="287"/>
                  <a:pt x="428" y="287"/>
                </a:cubicBezTo>
                <a:cubicBezTo>
                  <a:pt x="425" y="287"/>
                  <a:pt x="426" y="283"/>
                  <a:pt x="423" y="283"/>
                </a:cubicBezTo>
                <a:cubicBezTo>
                  <a:pt x="423" y="280"/>
                  <a:pt x="425" y="281"/>
                  <a:pt x="425" y="279"/>
                </a:cubicBezTo>
                <a:close/>
                <a:moveTo>
                  <a:pt x="419" y="281"/>
                </a:moveTo>
                <a:cubicBezTo>
                  <a:pt x="419" y="281"/>
                  <a:pt x="418" y="281"/>
                  <a:pt x="418" y="281"/>
                </a:cubicBezTo>
                <a:cubicBezTo>
                  <a:pt x="418" y="282"/>
                  <a:pt x="418" y="282"/>
                  <a:pt x="419" y="282"/>
                </a:cubicBezTo>
                <a:cubicBezTo>
                  <a:pt x="419" y="282"/>
                  <a:pt x="418" y="282"/>
                  <a:pt x="417" y="282"/>
                </a:cubicBezTo>
                <a:cubicBezTo>
                  <a:pt x="418" y="282"/>
                  <a:pt x="417" y="282"/>
                  <a:pt x="417" y="282"/>
                </a:cubicBezTo>
                <a:cubicBezTo>
                  <a:pt x="417" y="281"/>
                  <a:pt x="418" y="281"/>
                  <a:pt x="419" y="281"/>
                </a:cubicBezTo>
                <a:close/>
                <a:moveTo>
                  <a:pt x="107" y="289"/>
                </a:moveTo>
                <a:cubicBezTo>
                  <a:pt x="107" y="290"/>
                  <a:pt x="108" y="290"/>
                  <a:pt x="109" y="290"/>
                </a:cubicBezTo>
                <a:cubicBezTo>
                  <a:pt x="110" y="290"/>
                  <a:pt x="109" y="287"/>
                  <a:pt x="111" y="288"/>
                </a:cubicBezTo>
                <a:cubicBezTo>
                  <a:pt x="111" y="288"/>
                  <a:pt x="108" y="289"/>
                  <a:pt x="110" y="290"/>
                </a:cubicBezTo>
                <a:cubicBezTo>
                  <a:pt x="110" y="291"/>
                  <a:pt x="107" y="290"/>
                  <a:pt x="106" y="290"/>
                </a:cubicBezTo>
                <a:cubicBezTo>
                  <a:pt x="108" y="289"/>
                  <a:pt x="105" y="287"/>
                  <a:pt x="108" y="287"/>
                </a:cubicBezTo>
                <a:cubicBezTo>
                  <a:pt x="109" y="288"/>
                  <a:pt x="108" y="288"/>
                  <a:pt x="107" y="289"/>
                </a:cubicBezTo>
                <a:close/>
                <a:moveTo>
                  <a:pt x="416" y="288"/>
                </a:moveTo>
                <a:cubicBezTo>
                  <a:pt x="417" y="289"/>
                  <a:pt x="416" y="291"/>
                  <a:pt x="418" y="291"/>
                </a:cubicBezTo>
                <a:cubicBezTo>
                  <a:pt x="417" y="293"/>
                  <a:pt x="416" y="289"/>
                  <a:pt x="416" y="288"/>
                </a:cubicBezTo>
                <a:close/>
                <a:moveTo>
                  <a:pt x="417" y="292"/>
                </a:moveTo>
                <a:cubicBezTo>
                  <a:pt x="419" y="291"/>
                  <a:pt x="418" y="294"/>
                  <a:pt x="419" y="294"/>
                </a:cubicBezTo>
                <a:cubicBezTo>
                  <a:pt x="419" y="295"/>
                  <a:pt x="417" y="293"/>
                  <a:pt x="417" y="292"/>
                </a:cubicBezTo>
                <a:close/>
                <a:moveTo>
                  <a:pt x="453" y="337"/>
                </a:moveTo>
                <a:cubicBezTo>
                  <a:pt x="452" y="340"/>
                  <a:pt x="456" y="341"/>
                  <a:pt x="456" y="344"/>
                </a:cubicBezTo>
                <a:cubicBezTo>
                  <a:pt x="455" y="344"/>
                  <a:pt x="455" y="344"/>
                  <a:pt x="454" y="344"/>
                </a:cubicBezTo>
                <a:cubicBezTo>
                  <a:pt x="458" y="352"/>
                  <a:pt x="462" y="356"/>
                  <a:pt x="466" y="364"/>
                </a:cubicBezTo>
                <a:cubicBezTo>
                  <a:pt x="466" y="363"/>
                  <a:pt x="466" y="363"/>
                  <a:pt x="467" y="363"/>
                </a:cubicBezTo>
                <a:cubicBezTo>
                  <a:pt x="467" y="361"/>
                  <a:pt x="466" y="361"/>
                  <a:pt x="467" y="360"/>
                </a:cubicBezTo>
                <a:cubicBezTo>
                  <a:pt x="466" y="358"/>
                  <a:pt x="463" y="358"/>
                  <a:pt x="463" y="355"/>
                </a:cubicBezTo>
                <a:cubicBezTo>
                  <a:pt x="464" y="355"/>
                  <a:pt x="464" y="355"/>
                  <a:pt x="465" y="355"/>
                </a:cubicBezTo>
                <a:cubicBezTo>
                  <a:pt x="462" y="354"/>
                  <a:pt x="462" y="347"/>
                  <a:pt x="459" y="348"/>
                </a:cubicBezTo>
                <a:cubicBezTo>
                  <a:pt x="459" y="347"/>
                  <a:pt x="460" y="347"/>
                  <a:pt x="460" y="345"/>
                </a:cubicBezTo>
                <a:cubicBezTo>
                  <a:pt x="458" y="345"/>
                  <a:pt x="457" y="343"/>
                  <a:pt x="458" y="342"/>
                </a:cubicBezTo>
                <a:cubicBezTo>
                  <a:pt x="460" y="344"/>
                  <a:pt x="461" y="348"/>
                  <a:pt x="463" y="346"/>
                </a:cubicBezTo>
                <a:cubicBezTo>
                  <a:pt x="465" y="351"/>
                  <a:pt x="469" y="354"/>
                  <a:pt x="470" y="360"/>
                </a:cubicBezTo>
                <a:cubicBezTo>
                  <a:pt x="473" y="361"/>
                  <a:pt x="476" y="366"/>
                  <a:pt x="474" y="369"/>
                </a:cubicBezTo>
                <a:cubicBezTo>
                  <a:pt x="473" y="369"/>
                  <a:pt x="472" y="367"/>
                  <a:pt x="471" y="367"/>
                </a:cubicBezTo>
                <a:cubicBezTo>
                  <a:pt x="472" y="368"/>
                  <a:pt x="472" y="369"/>
                  <a:pt x="472" y="370"/>
                </a:cubicBezTo>
                <a:cubicBezTo>
                  <a:pt x="473" y="370"/>
                  <a:pt x="473" y="369"/>
                  <a:pt x="473" y="369"/>
                </a:cubicBezTo>
                <a:cubicBezTo>
                  <a:pt x="475" y="371"/>
                  <a:pt x="475" y="372"/>
                  <a:pt x="477" y="371"/>
                </a:cubicBezTo>
                <a:cubicBezTo>
                  <a:pt x="477" y="372"/>
                  <a:pt x="478" y="372"/>
                  <a:pt x="478" y="374"/>
                </a:cubicBezTo>
                <a:cubicBezTo>
                  <a:pt x="477" y="374"/>
                  <a:pt x="477" y="374"/>
                  <a:pt x="476" y="374"/>
                </a:cubicBezTo>
                <a:cubicBezTo>
                  <a:pt x="476" y="377"/>
                  <a:pt x="478" y="374"/>
                  <a:pt x="478" y="376"/>
                </a:cubicBezTo>
                <a:cubicBezTo>
                  <a:pt x="478" y="376"/>
                  <a:pt x="478" y="376"/>
                  <a:pt x="477" y="376"/>
                </a:cubicBezTo>
                <a:cubicBezTo>
                  <a:pt x="478" y="379"/>
                  <a:pt x="481" y="378"/>
                  <a:pt x="482" y="380"/>
                </a:cubicBezTo>
                <a:cubicBezTo>
                  <a:pt x="482" y="380"/>
                  <a:pt x="481" y="380"/>
                  <a:pt x="481" y="381"/>
                </a:cubicBezTo>
                <a:cubicBezTo>
                  <a:pt x="486" y="383"/>
                  <a:pt x="489" y="386"/>
                  <a:pt x="491" y="391"/>
                </a:cubicBezTo>
                <a:cubicBezTo>
                  <a:pt x="491" y="391"/>
                  <a:pt x="492" y="391"/>
                  <a:pt x="493" y="391"/>
                </a:cubicBezTo>
                <a:cubicBezTo>
                  <a:pt x="495" y="396"/>
                  <a:pt x="500" y="399"/>
                  <a:pt x="504" y="403"/>
                </a:cubicBezTo>
                <a:cubicBezTo>
                  <a:pt x="502" y="404"/>
                  <a:pt x="504" y="406"/>
                  <a:pt x="502" y="408"/>
                </a:cubicBezTo>
                <a:cubicBezTo>
                  <a:pt x="501" y="407"/>
                  <a:pt x="499" y="406"/>
                  <a:pt x="497" y="406"/>
                </a:cubicBezTo>
                <a:cubicBezTo>
                  <a:pt x="497" y="409"/>
                  <a:pt x="498" y="407"/>
                  <a:pt x="499" y="407"/>
                </a:cubicBezTo>
                <a:cubicBezTo>
                  <a:pt x="499" y="407"/>
                  <a:pt x="500" y="408"/>
                  <a:pt x="500" y="409"/>
                </a:cubicBezTo>
                <a:cubicBezTo>
                  <a:pt x="503" y="408"/>
                  <a:pt x="503" y="406"/>
                  <a:pt x="505" y="406"/>
                </a:cubicBezTo>
                <a:cubicBezTo>
                  <a:pt x="509" y="409"/>
                  <a:pt x="515" y="414"/>
                  <a:pt x="519" y="413"/>
                </a:cubicBezTo>
                <a:cubicBezTo>
                  <a:pt x="515" y="413"/>
                  <a:pt x="515" y="409"/>
                  <a:pt x="511" y="408"/>
                </a:cubicBezTo>
                <a:cubicBezTo>
                  <a:pt x="512" y="407"/>
                  <a:pt x="512" y="406"/>
                  <a:pt x="513" y="405"/>
                </a:cubicBezTo>
                <a:cubicBezTo>
                  <a:pt x="514" y="405"/>
                  <a:pt x="514" y="406"/>
                  <a:pt x="515" y="406"/>
                </a:cubicBezTo>
                <a:cubicBezTo>
                  <a:pt x="514" y="403"/>
                  <a:pt x="515" y="402"/>
                  <a:pt x="513" y="400"/>
                </a:cubicBezTo>
                <a:cubicBezTo>
                  <a:pt x="513" y="399"/>
                  <a:pt x="514" y="400"/>
                  <a:pt x="514" y="398"/>
                </a:cubicBezTo>
                <a:cubicBezTo>
                  <a:pt x="510" y="395"/>
                  <a:pt x="508" y="388"/>
                  <a:pt x="502" y="391"/>
                </a:cubicBezTo>
                <a:cubicBezTo>
                  <a:pt x="503" y="391"/>
                  <a:pt x="503" y="391"/>
                  <a:pt x="503" y="392"/>
                </a:cubicBezTo>
                <a:cubicBezTo>
                  <a:pt x="487" y="384"/>
                  <a:pt x="483" y="365"/>
                  <a:pt x="471" y="354"/>
                </a:cubicBezTo>
                <a:cubicBezTo>
                  <a:pt x="469" y="349"/>
                  <a:pt x="467" y="345"/>
                  <a:pt x="463" y="342"/>
                </a:cubicBezTo>
                <a:cubicBezTo>
                  <a:pt x="464" y="340"/>
                  <a:pt x="458" y="337"/>
                  <a:pt x="460" y="334"/>
                </a:cubicBezTo>
                <a:cubicBezTo>
                  <a:pt x="457" y="332"/>
                  <a:pt x="455" y="330"/>
                  <a:pt x="454" y="326"/>
                </a:cubicBezTo>
                <a:cubicBezTo>
                  <a:pt x="452" y="323"/>
                  <a:pt x="448" y="320"/>
                  <a:pt x="446" y="316"/>
                </a:cubicBezTo>
                <a:cubicBezTo>
                  <a:pt x="444" y="316"/>
                  <a:pt x="444" y="317"/>
                  <a:pt x="443" y="317"/>
                </a:cubicBezTo>
                <a:cubicBezTo>
                  <a:pt x="443" y="315"/>
                  <a:pt x="444" y="313"/>
                  <a:pt x="445" y="313"/>
                </a:cubicBezTo>
                <a:cubicBezTo>
                  <a:pt x="444" y="313"/>
                  <a:pt x="443" y="311"/>
                  <a:pt x="442" y="312"/>
                </a:cubicBezTo>
                <a:cubicBezTo>
                  <a:pt x="441" y="314"/>
                  <a:pt x="444" y="315"/>
                  <a:pt x="442" y="315"/>
                </a:cubicBezTo>
                <a:cubicBezTo>
                  <a:pt x="442" y="315"/>
                  <a:pt x="441" y="315"/>
                  <a:pt x="441" y="314"/>
                </a:cubicBezTo>
                <a:cubicBezTo>
                  <a:pt x="442" y="311"/>
                  <a:pt x="438" y="306"/>
                  <a:pt x="436" y="308"/>
                </a:cubicBezTo>
                <a:cubicBezTo>
                  <a:pt x="436" y="307"/>
                  <a:pt x="437" y="307"/>
                  <a:pt x="438" y="306"/>
                </a:cubicBezTo>
                <a:cubicBezTo>
                  <a:pt x="434" y="306"/>
                  <a:pt x="434" y="302"/>
                  <a:pt x="433" y="300"/>
                </a:cubicBezTo>
                <a:cubicBezTo>
                  <a:pt x="432" y="299"/>
                  <a:pt x="430" y="299"/>
                  <a:pt x="429" y="298"/>
                </a:cubicBezTo>
                <a:cubicBezTo>
                  <a:pt x="429" y="303"/>
                  <a:pt x="433" y="305"/>
                  <a:pt x="432" y="311"/>
                </a:cubicBezTo>
                <a:cubicBezTo>
                  <a:pt x="434" y="312"/>
                  <a:pt x="435" y="313"/>
                  <a:pt x="434" y="316"/>
                </a:cubicBezTo>
                <a:cubicBezTo>
                  <a:pt x="436" y="317"/>
                  <a:pt x="437" y="318"/>
                  <a:pt x="438" y="319"/>
                </a:cubicBezTo>
                <a:cubicBezTo>
                  <a:pt x="438" y="323"/>
                  <a:pt x="438" y="329"/>
                  <a:pt x="442" y="331"/>
                </a:cubicBezTo>
                <a:cubicBezTo>
                  <a:pt x="442" y="329"/>
                  <a:pt x="441" y="327"/>
                  <a:pt x="441" y="325"/>
                </a:cubicBezTo>
                <a:cubicBezTo>
                  <a:pt x="443" y="325"/>
                  <a:pt x="440" y="323"/>
                  <a:pt x="442" y="323"/>
                </a:cubicBezTo>
                <a:cubicBezTo>
                  <a:pt x="445" y="326"/>
                  <a:pt x="445" y="334"/>
                  <a:pt x="452" y="332"/>
                </a:cubicBezTo>
                <a:cubicBezTo>
                  <a:pt x="451" y="333"/>
                  <a:pt x="451" y="334"/>
                  <a:pt x="453" y="333"/>
                </a:cubicBezTo>
                <a:cubicBezTo>
                  <a:pt x="453" y="335"/>
                  <a:pt x="454" y="336"/>
                  <a:pt x="455" y="336"/>
                </a:cubicBezTo>
                <a:cubicBezTo>
                  <a:pt x="454" y="338"/>
                  <a:pt x="457" y="340"/>
                  <a:pt x="456" y="340"/>
                </a:cubicBezTo>
                <a:cubicBezTo>
                  <a:pt x="453" y="341"/>
                  <a:pt x="454" y="338"/>
                  <a:pt x="453" y="337"/>
                </a:cubicBezTo>
                <a:close/>
                <a:moveTo>
                  <a:pt x="465" y="320"/>
                </a:moveTo>
                <a:cubicBezTo>
                  <a:pt x="466" y="320"/>
                  <a:pt x="467" y="319"/>
                  <a:pt x="466" y="318"/>
                </a:cubicBezTo>
                <a:cubicBezTo>
                  <a:pt x="467" y="318"/>
                  <a:pt x="467" y="319"/>
                  <a:pt x="469" y="319"/>
                </a:cubicBezTo>
                <a:cubicBezTo>
                  <a:pt x="469" y="318"/>
                  <a:pt x="469" y="318"/>
                  <a:pt x="469" y="317"/>
                </a:cubicBezTo>
                <a:cubicBezTo>
                  <a:pt x="468" y="317"/>
                  <a:pt x="467" y="317"/>
                  <a:pt x="466" y="317"/>
                </a:cubicBezTo>
                <a:cubicBezTo>
                  <a:pt x="466" y="316"/>
                  <a:pt x="466" y="316"/>
                  <a:pt x="466" y="315"/>
                </a:cubicBezTo>
                <a:cubicBezTo>
                  <a:pt x="466" y="315"/>
                  <a:pt x="467" y="315"/>
                  <a:pt x="467" y="315"/>
                </a:cubicBezTo>
                <a:cubicBezTo>
                  <a:pt x="468" y="314"/>
                  <a:pt x="466" y="314"/>
                  <a:pt x="467" y="312"/>
                </a:cubicBezTo>
                <a:cubicBezTo>
                  <a:pt x="465" y="313"/>
                  <a:pt x="464" y="311"/>
                  <a:pt x="463" y="311"/>
                </a:cubicBezTo>
                <a:cubicBezTo>
                  <a:pt x="461" y="313"/>
                  <a:pt x="459" y="312"/>
                  <a:pt x="458" y="312"/>
                </a:cubicBezTo>
                <a:cubicBezTo>
                  <a:pt x="459" y="314"/>
                  <a:pt x="460" y="316"/>
                  <a:pt x="461" y="314"/>
                </a:cubicBezTo>
                <a:cubicBezTo>
                  <a:pt x="462" y="316"/>
                  <a:pt x="460" y="317"/>
                  <a:pt x="461" y="319"/>
                </a:cubicBezTo>
                <a:cubicBezTo>
                  <a:pt x="463" y="318"/>
                  <a:pt x="463" y="326"/>
                  <a:pt x="467" y="325"/>
                </a:cubicBezTo>
                <a:cubicBezTo>
                  <a:pt x="467" y="327"/>
                  <a:pt x="469" y="327"/>
                  <a:pt x="469" y="328"/>
                </a:cubicBezTo>
                <a:cubicBezTo>
                  <a:pt x="467" y="330"/>
                  <a:pt x="471" y="332"/>
                  <a:pt x="472" y="334"/>
                </a:cubicBezTo>
                <a:cubicBezTo>
                  <a:pt x="470" y="334"/>
                  <a:pt x="475" y="336"/>
                  <a:pt x="475" y="338"/>
                </a:cubicBezTo>
                <a:cubicBezTo>
                  <a:pt x="476" y="338"/>
                  <a:pt x="479" y="338"/>
                  <a:pt x="480" y="337"/>
                </a:cubicBezTo>
                <a:cubicBezTo>
                  <a:pt x="478" y="337"/>
                  <a:pt x="475" y="335"/>
                  <a:pt x="477" y="334"/>
                </a:cubicBezTo>
                <a:cubicBezTo>
                  <a:pt x="475" y="334"/>
                  <a:pt x="475" y="334"/>
                  <a:pt x="473" y="334"/>
                </a:cubicBezTo>
                <a:cubicBezTo>
                  <a:pt x="472" y="330"/>
                  <a:pt x="474" y="333"/>
                  <a:pt x="475" y="331"/>
                </a:cubicBezTo>
                <a:cubicBezTo>
                  <a:pt x="476" y="331"/>
                  <a:pt x="476" y="332"/>
                  <a:pt x="477" y="333"/>
                </a:cubicBezTo>
                <a:cubicBezTo>
                  <a:pt x="479" y="330"/>
                  <a:pt x="474" y="329"/>
                  <a:pt x="471" y="330"/>
                </a:cubicBezTo>
                <a:cubicBezTo>
                  <a:pt x="471" y="329"/>
                  <a:pt x="471" y="329"/>
                  <a:pt x="471" y="329"/>
                </a:cubicBezTo>
                <a:cubicBezTo>
                  <a:pt x="473" y="329"/>
                  <a:pt x="470" y="325"/>
                  <a:pt x="469" y="325"/>
                </a:cubicBezTo>
                <a:cubicBezTo>
                  <a:pt x="470" y="324"/>
                  <a:pt x="471" y="324"/>
                  <a:pt x="471" y="322"/>
                </a:cubicBezTo>
                <a:cubicBezTo>
                  <a:pt x="470" y="321"/>
                  <a:pt x="468" y="322"/>
                  <a:pt x="468" y="321"/>
                </a:cubicBezTo>
                <a:cubicBezTo>
                  <a:pt x="468" y="321"/>
                  <a:pt x="469" y="320"/>
                  <a:pt x="469" y="320"/>
                </a:cubicBezTo>
                <a:cubicBezTo>
                  <a:pt x="469" y="321"/>
                  <a:pt x="470" y="321"/>
                  <a:pt x="470" y="321"/>
                </a:cubicBezTo>
                <a:cubicBezTo>
                  <a:pt x="470" y="321"/>
                  <a:pt x="470" y="321"/>
                  <a:pt x="470" y="320"/>
                </a:cubicBezTo>
                <a:cubicBezTo>
                  <a:pt x="470" y="320"/>
                  <a:pt x="470" y="320"/>
                  <a:pt x="470" y="320"/>
                </a:cubicBezTo>
                <a:cubicBezTo>
                  <a:pt x="470" y="321"/>
                  <a:pt x="468" y="319"/>
                  <a:pt x="466" y="320"/>
                </a:cubicBezTo>
                <a:cubicBezTo>
                  <a:pt x="466" y="321"/>
                  <a:pt x="467" y="322"/>
                  <a:pt x="467" y="322"/>
                </a:cubicBezTo>
                <a:cubicBezTo>
                  <a:pt x="464" y="322"/>
                  <a:pt x="469" y="324"/>
                  <a:pt x="467" y="325"/>
                </a:cubicBezTo>
                <a:cubicBezTo>
                  <a:pt x="465" y="324"/>
                  <a:pt x="466" y="321"/>
                  <a:pt x="465" y="320"/>
                </a:cubicBezTo>
                <a:close/>
                <a:moveTo>
                  <a:pt x="126" y="322"/>
                </a:moveTo>
                <a:cubicBezTo>
                  <a:pt x="126" y="324"/>
                  <a:pt x="125" y="325"/>
                  <a:pt x="124" y="325"/>
                </a:cubicBezTo>
                <a:cubicBezTo>
                  <a:pt x="122" y="323"/>
                  <a:pt x="123" y="325"/>
                  <a:pt x="120" y="325"/>
                </a:cubicBezTo>
                <a:cubicBezTo>
                  <a:pt x="121" y="323"/>
                  <a:pt x="118" y="324"/>
                  <a:pt x="118" y="323"/>
                </a:cubicBezTo>
                <a:cubicBezTo>
                  <a:pt x="119" y="323"/>
                  <a:pt x="118" y="322"/>
                  <a:pt x="118" y="322"/>
                </a:cubicBezTo>
                <a:cubicBezTo>
                  <a:pt x="119" y="323"/>
                  <a:pt x="120" y="321"/>
                  <a:pt x="121" y="321"/>
                </a:cubicBezTo>
                <a:cubicBezTo>
                  <a:pt x="121" y="322"/>
                  <a:pt x="121" y="322"/>
                  <a:pt x="122" y="322"/>
                </a:cubicBezTo>
                <a:cubicBezTo>
                  <a:pt x="122" y="320"/>
                  <a:pt x="125" y="323"/>
                  <a:pt x="125" y="320"/>
                </a:cubicBezTo>
                <a:cubicBezTo>
                  <a:pt x="121" y="321"/>
                  <a:pt x="119" y="319"/>
                  <a:pt x="115" y="319"/>
                </a:cubicBezTo>
                <a:cubicBezTo>
                  <a:pt x="116" y="322"/>
                  <a:pt x="112" y="323"/>
                  <a:pt x="111" y="323"/>
                </a:cubicBezTo>
                <a:cubicBezTo>
                  <a:pt x="113" y="325"/>
                  <a:pt x="108" y="327"/>
                  <a:pt x="111" y="329"/>
                </a:cubicBezTo>
                <a:cubicBezTo>
                  <a:pt x="113" y="329"/>
                  <a:pt x="114" y="328"/>
                  <a:pt x="116" y="327"/>
                </a:cubicBezTo>
                <a:cubicBezTo>
                  <a:pt x="116" y="326"/>
                  <a:pt x="114" y="323"/>
                  <a:pt x="115" y="322"/>
                </a:cubicBezTo>
                <a:cubicBezTo>
                  <a:pt x="117" y="325"/>
                  <a:pt x="116" y="326"/>
                  <a:pt x="117" y="328"/>
                </a:cubicBezTo>
                <a:cubicBezTo>
                  <a:pt x="120" y="327"/>
                  <a:pt x="124" y="326"/>
                  <a:pt x="127" y="325"/>
                </a:cubicBezTo>
                <a:cubicBezTo>
                  <a:pt x="126" y="326"/>
                  <a:pt x="128" y="326"/>
                  <a:pt x="127" y="327"/>
                </a:cubicBezTo>
                <a:cubicBezTo>
                  <a:pt x="130" y="326"/>
                  <a:pt x="130" y="319"/>
                  <a:pt x="127" y="321"/>
                </a:cubicBezTo>
                <a:cubicBezTo>
                  <a:pt x="127" y="322"/>
                  <a:pt x="128" y="324"/>
                  <a:pt x="127" y="324"/>
                </a:cubicBezTo>
                <a:cubicBezTo>
                  <a:pt x="126" y="323"/>
                  <a:pt x="127" y="322"/>
                  <a:pt x="125" y="321"/>
                </a:cubicBezTo>
                <a:cubicBezTo>
                  <a:pt x="125" y="323"/>
                  <a:pt x="123" y="323"/>
                  <a:pt x="125" y="324"/>
                </a:cubicBezTo>
                <a:cubicBezTo>
                  <a:pt x="125" y="323"/>
                  <a:pt x="125" y="322"/>
                  <a:pt x="126" y="322"/>
                </a:cubicBezTo>
                <a:close/>
                <a:moveTo>
                  <a:pt x="131" y="321"/>
                </a:moveTo>
                <a:cubicBezTo>
                  <a:pt x="130" y="321"/>
                  <a:pt x="130" y="320"/>
                  <a:pt x="129" y="320"/>
                </a:cubicBezTo>
                <a:cubicBezTo>
                  <a:pt x="130" y="319"/>
                  <a:pt x="132" y="320"/>
                  <a:pt x="132" y="322"/>
                </a:cubicBezTo>
                <a:cubicBezTo>
                  <a:pt x="131" y="321"/>
                  <a:pt x="131" y="321"/>
                  <a:pt x="131" y="322"/>
                </a:cubicBezTo>
                <a:cubicBezTo>
                  <a:pt x="130" y="322"/>
                  <a:pt x="130" y="321"/>
                  <a:pt x="131" y="321"/>
                </a:cubicBezTo>
                <a:close/>
                <a:moveTo>
                  <a:pt x="105" y="324"/>
                </a:moveTo>
                <a:cubicBezTo>
                  <a:pt x="106" y="324"/>
                  <a:pt x="106" y="323"/>
                  <a:pt x="106" y="322"/>
                </a:cubicBezTo>
                <a:cubicBezTo>
                  <a:pt x="107" y="323"/>
                  <a:pt x="106" y="324"/>
                  <a:pt x="108" y="324"/>
                </a:cubicBezTo>
                <a:cubicBezTo>
                  <a:pt x="109" y="325"/>
                  <a:pt x="106" y="324"/>
                  <a:pt x="105" y="324"/>
                </a:cubicBezTo>
                <a:close/>
                <a:moveTo>
                  <a:pt x="449" y="334"/>
                </a:moveTo>
                <a:cubicBezTo>
                  <a:pt x="451" y="334"/>
                  <a:pt x="451" y="338"/>
                  <a:pt x="452" y="340"/>
                </a:cubicBezTo>
                <a:cubicBezTo>
                  <a:pt x="451" y="340"/>
                  <a:pt x="449" y="336"/>
                  <a:pt x="449" y="334"/>
                </a:cubicBezTo>
                <a:close/>
                <a:moveTo>
                  <a:pt x="486" y="355"/>
                </a:moveTo>
                <a:cubicBezTo>
                  <a:pt x="487" y="353"/>
                  <a:pt x="488" y="356"/>
                  <a:pt x="488" y="357"/>
                </a:cubicBezTo>
                <a:cubicBezTo>
                  <a:pt x="489" y="357"/>
                  <a:pt x="489" y="357"/>
                  <a:pt x="489" y="356"/>
                </a:cubicBezTo>
                <a:cubicBezTo>
                  <a:pt x="491" y="357"/>
                  <a:pt x="490" y="360"/>
                  <a:pt x="493" y="360"/>
                </a:cubicBezTo>
                <a:cubicBezTo>
                  <a:pt x="492" y="363"/>
                  <a:pt x="494" y="363"/>
                  <a:pt x="494" y="365"/>
                </a:cubicBezTo>
                <a:cubicBezTo>
                  <a:pt x="493" y="365"/>
                  <a:pt x="493" y="365"/>
                  <a:pt x="492" y="365"/>
                </a:cubicBezTo>
                <a:cubicBezTo>
                  <a:pt x="493" y="363"/>
                  <a:pt x="492" y="360"/>
                  <a:pt x="491" y="360"/>
                </a:cubicBezTo>
                <a:cubicBezTo>
                  <a:pt x="490" y="360"/>
                  <a:pt x="490" y="360"/>
                  <a:pt x="489" y="361"/>
                </a:cubicBezTo>
                <a:cubicBezTo>
                  <a:pt x="489" y="361"/>
                  <a:pt x="489" y="360"/>
                  <a:pt x="488" y="360"/>
                </a:cubicBezTo>
                <a:cubicBezTo>
                  <a:pt x="488" y="358"/>
                  <a:pt x="487" y="356"/>
                  <a:pt x="486" y="355"/>
                </a:cubicBezTo>
                <a:close/>
                <a:moveTo>
                  <a:pt x="469" y="371"/>
                </a:moveTo>
                <a:cubicBezTo>
                  <a:pt x="470" y="369"/>
                  <a:pt x="469" y="368"/>
                  <a:pt x="470" y="366"/>
                </a:cubicBezTo>
                <a:cubicBezTo>
                  <a:pt x="469" y="366"/>
                  <a:pt x="469" y="365"/>
                  <a:pt x="468" y="365"/>
                </a:cubicBezTo>
                <a:cubicBezTo>
                  <a:pt x="469" y="367"/>
                  <a:pt x="467" y="369"/>
                  <a:pt x="468" y="369"/>
                </a:cubicBezTo>
                <a:cubicBezTo>
                  <a:pt x="470" y="367"/>
                  <a:pt x="467" y="371"/>
                  <a:pt x="469" y="371"/>
                </a:cubicBezTo>
                <a:close/>
                <a:moveTo>
                  <a:pt x="469" y="371"/>
                </a:moveTo>
                <a:cubicBezTo>
                  <a:pt x="469" y="372"/>
                  <a:pt x="471" y="372"/>
                  <a:pt x="472" y="373"/>
                </a:cubicBezTo>
                <a:cubicBezTo>
                  <a:pt x="472" y="373"/>
                  <a:pt x="472" y="371"/>
                  <a:pt x="472" y="371"/>
                </a:cubicBezTo>
                <a:cubicBezTo>
                  <a:pt x="474" y="370"/>
                  <a:pt x="472" y="379"/>
                  <a:pt x="474" y="379"/>
                </a:cubicBezTo>
                <a:cubicBezTo>
                  <a:pt x="473" y="379"/>
                  <a:pt x="472" y="375"/>
                  <a:pt x="470" y="375"/>
                </a:cubicBezTo>
                <a:cubicBezTo>
                  <a:pt x="472" y="373"/>
                  <a:pt x="468" y="373"/>
                  <a:pt x="469" y="371"/>
                </a:cubicBezTo>
                <a:close/>
                <a:moveTo>
                  <a:pt x="194" y="379"/>
                </a:moveTo>
                <a:cubicBezTo>
                  <a:pt x="194" y="378"/>
                  <a:pt x="193" y="379"/>
                  <a:pt x="193" y="378"/>
                </a:cubicBezTo>
                <a:cubicBezTo>
                  <a:pt x="193" y="378"/>
                  <a:pt x="193" y="378"/>
                  <a:pt x="193" y="377"/>
                </a:cubicBezTo>
                <a:cubicBezTo>
                  <a:pt x="194" y="377"/>
                  <a:pt x="194" y="377"/>
                  <a:pt x="194" y="377"/>
                </a:cubicBezTo>
                <a:cubicBezTo>
                  <a:pt x="195" y="378"/>
                  <a:pt x="194" y="379"/>
                  <a:pt x="194" y="380"/>
                </a:cubicBezTo>
                <a:cubicBezTo>
                  <a:pt x="193" y="379"/>
                  <a:pt x="193" y="379"/>
                  <a:pt x="194" y="379"/>
                </a:cubicBezTo>
                <a:close/>
                <a:moveTo>
                  <a:pt x="148" y="383"/>
                </a:moveTo>
                <a:cubicBezTo>
                  <a:pt x="146" y="382"/>
                  <a:pt x="147" y="385"/>
                  <a:pt x="146" y="385"/>
                </a:cubicBezTo>
                <a:cubicBezTo>
                  <a:pt x="149" y="383"/>
                  <a:pt x="149" y="382"/>
                  <a:pt x="149" y="379"/>
                </a:cubicBezTo>
                <a:cubicBezTo>
                  <a:pt x="148" y="379"/>
                  <a:pt x="147" y="379"/>
                  <a:pt x="147" y="378"/>
                </a:cubicBezTo>
                <a:cubicBezTo>
                  <a:pt x="147" y="380"/>
                  <a:pt x="144" y="379"/>
                  <a:pt x="143" y="380"/>
                </a:cubicBezTo>
                <a:cubicBezTo>
                  <a:pt x="143" y="383"/>
                  <a:pt x="145" y="381"/>
                  <a:pt x="146" y="381"/>
                </a:cubicBezTo>
                <a:cubicBezTo>
                  <a:pt x="146" y="382"/>
                  <a:pt x="147" y="382"/>
                  <a:pt x="148" y="381"/>
                </a:cubicBezTo>
                <a:cubicBezTo>
                  <a:pt x="146" y="382"/>
                  <a:pt x="148" y="382"/>
                  <a:pt x="148" y="383"/>
                </a:cubicBezTo>
                <a:close/>
                <a:moveTo>
                  <a:pt x="140" y="380"/>
                </a:moveTo>
                <a:cubicBezTo>
                  <a:pt x="142" y="382"/>
                  <a:pt x="138" y="383"/>
                  <a:pt x="140" y="380"/>
                </a:cubicBezTo>
                <a:close/>
                <a:moveTo>
                  <a:pt x="140" y="384"/>
                </a:moveTo>
                <a:cubicBezTo>
                  <a:pt x="140" y="385"/>
                  <a:pt x="138" y="386"/>
                  <a:pt x="140" y="386"/>
                </a:cubicBezTo>
                <a:cubicBezTo>
                  <a:pt x="140" y="387"/>
                  <a:pt x="139" y="387"/>
                  <a:pt x="138" y="387"/>
                </a:cubicBezTo>
                <a:cubicBezTo>
                  <a:pt x="139" y="386"/>
                  <a:pt x="138" y="385"/>
                  <a:pt x="140" y="384"/>
                </a:cubicBezTo>
                <a:close/>
                <a:moveTo>
                  <a:pt x="134" y="389"/>
                </a:moveTo>
                <a:cubicBezTo>
                  <a:pt x="134" y="389"/>
                  <a:pt x="134" y="389"/>
                  <a:pt x="134" y="389"/>
                </a:cubicBezTo>
                <a:cubicBezTo>
                  <a:pt x="133" y="390"/>
                  <a:pt x="133" y="389"/>
                  <a:pt x="133" y="389"/>
                </a:cubicBezTo>
                <a:cubicBezTo>
                  <a:pt x="133" y="388"/>
                  <a:pt x="133" y="388"/>
                  <a:pt x="133" y="388"/>
                </a:cubicBezTo>
                <a:cubicBezTo>
                  <a:pt x="134" y="388"/>
                  <a:pt x="135" y="388"/>
                  <a:pt x="135" y="388"/>
                </a:cubicBezTo>
                <a:cubicBezTo>
                  <a:pt x="135" y="388"/>
                  <a:pt x="135" y="388"/>
                  <a:pt x="134" y="388"/>
                </a:cubicBezTo>
                <a:cubicBezTo>
                  <a:pt x="134" y="389"/>
                  <a:pt x="135" y="389"/>
                  <a:pt x="135" y="389"/>
                </a:cubicBezTo>
                <a:cubicBezTo>
                  <a:pt x="135" y="389"/>
                  <a:pt x="134" y="389"/>
                  <a:pt x="134" y="389"/>
                </a:cubicBezTo>
                <a:close/>
                <a:moveTo>
                  <a:pt x="478" y="394"/>
                </a:moveTo>
                <a:cubicBezTo>
                  <a:pt x="475" y="390"/>
                  <a:pt x="476" y="384"/>
                  <a:pt x="470" y="382"/>
                </a:cubicBezTo>
                <a:cubicBezTo>
                  <a:pt x="471" y="381"/>
                  <a:pt x="473" y="383"/>
                  <a:pt x="473" y="381"/>
                </a:cubicBezTo>
                <a:cubicBezTo>
                  <a:pt x="478" y="384"/>
                  <a:pt x="479" y="391"/>
                  <a:pt x="481" y="394"/>
                </a:cubicBezTo>
                <a:cubicBezTo>
                  <a:pt x="481" y="396"/>
                  <a:pt x="479" y="392"/>
                  <a:pt x="478" y="394"/>
                </a:cubicBezTo>
                <a:close/>
                <a:moveTo>
                  <a:pt x="148" y="392"/>
                </a:moveTo>
                <a:cubicBezTo>
                  <a:pt x="149" y="393"/>
                  <a:pt x="147" y="393"/>
                  <a:pt x="149" y="394"/>
                </a:cubicBezTo>
                <a:cubicBezTo>
                  <a:pt x="148" y="395"/>
                  <a:pt x="147" y="393"/>
                  <a:pt x="145" y="393"/>
                </a:cubicBezTo>
                <a:cubicBezTo>
                  <a:pt x="145" y="393"/>
                  <a:pt x="146" y="393"/>
                  <a:pt x="146" y="393"/>
                </a:cubicBezTo>
                <a:cubicBezTo>
                  <a:pt x="146" y="392"/>
                  <a:pt x="146" y="391"/>
                  <a:pt x="146" y="391"/>
                </a:cubicBezTo>
                <a:cubicBezTo>
                  <a:pt x="147" y="391"/>
                  <a:pt x="146" y="392"/>
                  <a:pt x="147" y="392"/>
                </a:cubicBezTo>
                <a:cubicBezTo>
                  <a:pt x="147" y="392"/>
                  <a:pt x="148" y="391"/>
                  <a:pt x="148" y="391"/>
                </a:cubicBezTo>
                <a:cubicBezTo>
                  <a:pt x="148" y="391"/>
                  <a:pt x="148" y="392"/>
                  <a:pt x="148" y="392"/>
                </a:cubicBezTo>
                <a:close/>
                <a:moveTo>
                  <a:pt x="479" y="404"/>
                </a:moveTo>
                <a:cubicBezTo>
                  <a:pt x="479" y="403"/>
                  <a:pt x="478" y="403"/>
                  <a:pt x="478" y="403"/>
                </a:cubicBezTo>
                <a:cubicBezTo>
                  <a:pt x="478" y="403"/>
                  <a:pt x="478" y="403"/>
                  <a:pt x="478" y="402"/>
                </a:cubicBezTo>
                <a:cubicBezTo>
                  <a:pt x="478" y="401"/>
                  <a:pt x="477" y="403"/>
                  <a:pt x="476" y="402"/>
                </a:cubicBezTo>
                <a:cubicBezTo>
                  <a:pt x="476" y="401"/>
                  <a:pt x="476" y="401"/>
                  <a:pt x="475" y="401"/>
                </a:cubicBezTo>
                <a:cubicBezTo>
                  <a:pt x="480" y="399"/>
                  <a:pt x="483" y="400"/>
                  <a:pt x="479" y="405"/>
                </a:cubicBezTo>
                <a:cubicBezTo>
                  <a:pt x="478" y="405"/>
                  <a:pt x="478" y="404"/>
                  <a:pt x="479" y="404"/>
                </a:cubicBezTo>
                <a:close/>
                <a:moveTo>
                  <a:pt x="71" y="417"/>
                </a:moveTo>
                <a:cubicBezTo>
                  <a:pt x="71" y="416"/>
                  <a:pt x="72" y="418"/>
                  <a:pt x="74" y="417"/>
                </a:cubicBezTo>
                <a:cubicBezTo>
                  <a:pt x="74" y="419"/>
                  <a:pt x="72" y="418"/>
                  <a:pt x="72" y="419"/>
                </a:cubicBezTo>
                <a:cubicBezTo>
                  <a:pt x="71" y="419"/>
                  <a:pt x="72" y="417"/>
                  <a:pt x="71" y="417"/>
                </a:cubicBezTo>
                <a:close/>
                <a:moveTo>
                  <a:pt x="312" y="419"/>
                </a:moveTo>
                <a:cubicBezTo>
                  <a:pt x="311" y="419"/>
                  <a:pt x="311" y="421"/>
                  <a:pt x="310" y="421"/>
                </a:cubicBezTo>
                <a:cubicBezTo>
                  <a:pt x="310" y="420"/>
                  <a:pt x="309" y="421"/>
                  <a:pt x="309" y="421"/>
                </a:cubicBezTo>
                <a:cubicBezTo>
                  <a:pt x="310" y="421"/>
                  <a:pt x="312" y="422"/>
                  <a:pt x="312" y="421"/>
                </a:cubicBezTo>
                <a:cubicBezTo>
                  <a:pt x="310" y="421"/>
                  <a:pt x="314" y="419"/>
                  <a:pt x="312" y="419"/>
                </a:cubicBezTo>
                <a:close/>
                <a:moveTo>
                  <a:pt x="285" y="422"/>
                </a:moveTo>
                <a:cubicBezTo>
                  <a:pt x="285" y="423"/>
                  <a:pt x="285" y="423"/>
                  <a:pt x="286" y="422"/>
                </a:cubicBezTo>
                <a:cubicBezTo>
                  <a:pt x="285" y="422"/>
                  <a:pt x="284" y="422"/>
                  <a:pt x="284" y="421"/>
                </a:cubicBezTo>
                <a:cubicBezTo>
                  <a:pt x="286" y="423"/>
                  <a:pt x="288" y="421"/>
                  <a:pt x="288" y="419"/>
                </a:cubicBezTo>
                <a:cubicBezTo>
                  <a:pt x="284" y="419"/>
                  <a:pt x="280" y="422"/>
                  <a:pt x="275" y="421"/>
                </a:cubicBezTo>
                <a:cubicBezTo>
                  <a:pt x="277" y="425"/>
                  <a:pt x="281" y="422"/>
                  <a:pt x="285" y="422"/>
                </a:cubicBezTo>
                <a:close/>
                <a:moveTo>
                  <a:pt x="211" y="420"/>
                </a:moveTo>
                <a:cubicBezTo>
                  <a:pt x="211" y="421"/>
                  <a:pt x="213" y="420"/>
                  <a:pt x="212" y="422"/>
                </a:cubicBezTo>
                <a:cubicBezTo>
                  <a:pt x="212" y="421"/>
                  <a:pt x="211" y="421"/>
                  <a:pt x="211" y="420"/>
                </a:cubicBezTo>
                <a:close/>
                <a:moveTo>
                  <a:pt x="65" y="421"/>
                </a:moveTo>
                <a:cubicBezTo>
                  <a:pt x="65" y="420"/>
                  <a:pt x="65" y="420"/>
                  <a:pt x="65" y="421"/>
                </a:cubicBezTo>
                <a:cubicBezTo>
                  <a:pt x="66" y="420"/>
                  <a:pt x="66" y="420"/>
                  <a:pt x="67" y="420"/>
                </a:cubicBezTo>
                <a:cubicBezTo>
                  <a:pt x="67" y="421"/>
                  <a:pt x="66" y="421"/>
                  <a:pt x="66" y="422"/>
                </a:cubicBezTo>
                <a:cubicBezTo>
                  <a:pt x="65" y="422"/>
                  <a:pt x="65" y="421"/>
                  <a:pt x="65" y="421"/>
                </a:cubicBezTo>
                <a:close/>
                <a:moveTo>
                  <a:pt x="210" y="424"/>
                </a:moveTo>
                <a:cubicBezTo>
                  <a:pt x="210" y="423"/>
                  <a:pt x="211" y="426"/>
                  <a:pt x="213" y="425"/>
                </a:cubicBezTo>
                <a:cubicBezTo>
                  <a:pt x="214" y="424"/>
                  <a:pt x="213" y="422"/>
                  <a:pt x="214" y="421"/>
                </a:cubicBezTo>
                <a:cubicBezTo>
                  <a:pt x="217" y="422"/>
                  <a:pt x="222" y="421"/>
                  <a:pt x="223" y="423"/>
                </a:cubicBezTo>
                <a:cubicBezTo>
                  <a:pt x="222" y="423"/>
                  <a:pt x="222" y="423"/>
                  <a:pt x="222" y="422"/>
                </a:cubicBezTo>
                <a:cubicBezTo>
                  <a:pt x="221" y="423"/>
                  <a:pt x="223" y="424"/>
                  <a:pt x="222" y="425"/>
                </a:cubicBezTo>
                <a:cubicBezTo>
                  <a:pt x="221" y="425"/>
                  <a:pt x="220" y="425"/>
                  <a:pt x="220" y="426"/>
                </a:cubicBezTo>
                <a:cubicBezTo>
                  <a:pt x="219" y="423"/>
                  <a:pt x="217" y="423"/>
                  <a:pt x="215" y="422"/>
                </a:cubicBezTo>
                <a:cubicBezTo>
                  <a:pt x="213" y="423"/>
                  <a:pt x="216" y="424"/>
                  <a:pt x="216" y="425"/>
                </a:cubicBezTo>
                <a:cubicBezTo>
                  <a:pt x="217" y="424"/>
                  <a:pt x="217" y="424"/>
                  <a:pt x="218" y="424"/>
                </a:cubicBezTo>
                <a:cubicBezTo>
                  <a:pt x="216" y="426"/>
                  <a:pt x="214" y="424"/>
                  <a:pt x="210" y="425"/>
                </a:cubicBezTo>
                <a:cubicBezTo>
                  <a:pt x="210" y="425"/>
                  <a:pt x="210" y="424"/>
                  <a:pt x="210" y="424"/>
                </a:cubicBezTo>
                <a:close/>
                <a:moveTo>
                  <a:pt x="243" y="422"/>
                </a:moveTo>
                <a:cubicBezTo>
                  <a:pt x="243" y="420"/>
                  <a:pt x="246" y="423"/>
                  <a:pt x="247" y="421"/>
                </a:cubicBezTo>
                <a:cubicBezTo>
                  <a:pt x="246" y="424"/>
                  <a:pt x="244" y="421"/>
                  <a:pt x="243" y="422"/>
                </a:cubicBezTo>
                <a:close/>
                <a:moveTo>
                  <a:pt x="67" y="424"/>
                </a:moveTo>
                <a:cubicBezTo>
                  <a:pt x="69" y="423"/>
                  <a:pt x="68" y="421"/>
                  <a:pt x="67" y="422"/>
                </a:cubicBezTo>
                <a:cubicBezTo>
                  <a:pt x="68" y="423"/>
                  <a:pt x="67" y="426"/>
                  <a:pt x="66" y="426"/>
                </a:cubicBezTo>
                <a:cubicBezTo>
                  <a:pt x="64" y="424"/>
                  <a:pt x="58" y="422"/>
                  <a:pt x="56" y="425"/>
                </a:cubicBezTo>
                <a:cubicBezTo>
                  <a:pt x="55" y="424"/>
                  <a:pt x="55" y="423"/>
                  <a:pt x="54" y="423"/>
                </a:cubicBezTo>
                <a:cubicBezTo>
                  <a:pt x="52" y="424"/>
                  <a:pt x="54" y="426"/>
                  <a:pt x="52" y="426"/>
                </a:cubicBezTo>
                <a:cubicBezTo>
                  <a:pt x="48" y="426"/>
                  <a:pt x="49" y="424"/>
                  <a:pt x="48" y="422"/>
                </a:cubicBezTo>
                <a:cubicBezTo>
                  <a:pt x="48" y="424"/>
                  <a:pt x="43" y="424"/>
                  <a:pt x="42" y="422"/>
                </a:cubicBezTo>
                <a:cubicBezTo>
                  <a:pt x="40" y="424"/>
                  <a:pt x="42" y="424"/>
                  <a:pt x="41" y="425"/>
                </a:cubicBezTo>
                <a:cubicBezTo>
                  <a:pt x="40" y="424"/>
                  <a:pt x="39" y="422"/>
                  <a:pt x="38" y="425"/>
                </a:cubicBezTo>
                <a:cubicBezTo>
                  <a:pt x="40" y="424"/>
                  <a:pt x="40" y="425"/>
                  <a:pt x="39" y="426"/>
                </a:cubicBezTo>
                <a:cubicBezTo>
                  <a:pt x="37" y="426"/>
                  <a:pt x="37" y="423"/>
                  <a:pt x="36" y="422"/>
                </a:cubicBezTo>
                <a:cubicBezTo>
                  <a:pt x="35" y="422"/>
                  <a:pt x="34" y="422"/>
                  <a:pt x="33" y="422"/>
                </a:cubicBezTo>
                <a:cubicBezTo>
                  <a:pt x="33" y="423"/>
                  <a:pt x="30" y="425"/>
                  <a:pt x="29" y="424"/>
                </a:cubicBezTo>
                <a:cubicBezTo>
                  <a:pt x="30" y="423"/>
                  <a:pt x="31" y="423"/>
                  <a:pt x="32" y="422"/>
                </a:cubicBezTo>
                <a:cubicBezTo>
                  <a:pt x="31" y="422"/>
                  <a:pt x="28" y="422"/>
                  <a:pt x="27" y="422"/>
                </a:cubicBezTo>
                <a:cubicBezTo>
                  <a:pt x="27" y="424"/>
                  <a:pt x="30" y="426"/>
                  <a:pt x="28" y="428"/>
                </a:cubicBezTo>
                <a:cubicBezTo>
                  <a:pt x="30" y="428"/>
                  <a:pt x="30" y="427"/>
                  <a:pt x="31" y="427"/>
                </a:cubicBezTo>
                <a:cubicBezTo>
                  <a:pt x="31" y="431"/>
                  <a:pt x="36" y="428"/>
                  <a:pt x="38" y="427"/>
                </a:cubicBezTo>
                <a:cubicBezTo>
                  <a:pt x="42" y="428"/>
                  <a:pt x="48" y="427"/>
                  <a:pt x="54" y="429"/>
                </a:cubicBezTo>
                <a:cubicBezTo>
                  <a:pt x="54" y="428"/>
                  <a:pt x="54" y="427"/>
                  <a:pt x="56" y="427"/>
                </a:cubicBezTo>
                <a:cubicBezTo>
                  <a:pt x="63" y="430"/>
                  <a:pt x="68" y="425"/>
                  <a:pt x="75" y="427"/>
                </a:cubicBezTo>
                <a:cubicBezTo>
                  <a:pt x="75" y="428"/>
                  <a:pt x="76" y="429"/>
                  <a:pt x="76" y="430"/>
                </a:cubicBezTo>
                <a:cubicBezTo>
                  <a:pt x="79" y="429"/>
                  <a:pt x="81" y="432"/>
                  <a:pt x="84" y="429"/>
                </a:cubicBezTo>
                <a:cubicBezTo>
                  <a:pt x="81" y="425"/>
                  <a:pt x="77" y="425"/>
                  <a:pt x="73" y="423"/>
                </a:cubicBezTo>
                <a:cubicBezTo>
                  <a:pt x="72" y="424"/>
                  <a:pt x="74" y="425"/>
                  <a:pt x="72" y="425"/>
                </a:cubicBezTo>
                <a:cubicBezTo>
                  <a:pt x="71" y="424"/>
                  <a:pt x="69" y="425"/>
                  <a:pt x="67" y="424"/>
                </a:cubicBezTo>
                <a:close/>
                <a:moveTo>
                  <a:pt x="34" y="425"/>
                </a:moveTo>
                <a:cubicBezTo>
                  <a:pt x="34" y="424"/>
                  <a:pt x="35" y="424"/>
                  <a:pt x="35" y="423"/>
                </a:cubicBezTo>
                <a:cubicBezTo>
                  <a:pt x="37" y="422"/>
                  <a:pt x="36" y="424"/>
                  <a:pt x="36" y="425"/>
                </a:cubicBezTo>
                <a:cubicBezTo>
                  <a:pt x="35" y="425"/>
                  <a:pt x="35" y="425"/>
                  <a:pt x="34" y="425"/>
                </a:cubicBezTo>
                <a:cubicBezTo>
                  <a:pt x="34" y="425"/>
                  <a:pt x="34" y="425"/>
                  <a:pt x="34" y="425"/>
                </a:cubicBezTo>
                <a:close/>
                <a:moveTo>
                  <a:pt x="35" y="426"/>
                </a:moveTo>
                <a:cubicBezTo>
                  <a:pt x="35" y="427"/>
                  <a:pt x="33" y="427"/>
                  <a:pt x="33" y="425"/>
                </a:cubicBezTo>
                <a:cubicBezTo>
                  <a:pt x="34" y="425"/>
                  <a:pt x="34" y="426"/>
                  <a:pt x="35" y="426"/>
                </a:cubicBezTo>
                <a:cubicBezTo>
                  <a:pt x="35" y="426"/>
                  <a:pt x="35" y="426"/>
                  <a:pt x="35" y="426"/>
                </a:cubicBezTo>
                <a:close/>
                <a:moveTo>
                  <a:pt x="232" y="422"/>
                </a:moveTo>
                <a:cubicBezTo>
                  <a:pt x="233" y="422"/>
                  <a:pt x="233" y="422"/>
                  <a:pt x="234" y="422"/>
                </a:cubicBezTo>
                <a:cubicBezTo>
                  <a:pt x="234" y="422"/>
                  <a:pt x="235" y="423"/>
                  <a:pt x="235" y="423"/>
                </a:cubicBezTo>
                <a:cubicBezTo>
                  <a:pt x="235" y="424"/>
                  <a:pt x="233" y="424"/>
                  <a:pt x="232" y="423"/>
                </a:cubicBezTo>
                <a:cubicBezTo>
                  <a:pt x="232" y="424"/>
                  <a:pt x="232" y="425"/>
                  <a:pt x="231" y="425"/>
                </a:cubicBezTo>
                <a:cubicBezTo>
                  <a:pt x="230" y="423"/>
                  <a:pt x="232" y="424"/>
                  <a:pt x="232" y="422"/>
                </a:cubicBezTo>
                <a:close/>
                <a:moveTo>
                  <a:pt x="22" y="426"/>
                </a:moveTo>
                <a:cubicBezTo>
                  <a:pt x="21" y="425"/>
                  <a:pt x="23" y="426"/>
                  <a:pt x="24" y="426"/>
                </a:cubicBezTo>
                <a:cubicBezTo>
                  <a:pt x="25" y="428"/>
                  <a:pt x="23" y="426"/>
                  <a:pt x="23" y="427"/>
                </a:cubicBezTo>
                <a:cubicBezTo>
                  <a:pt x="22" y="427"/>
                  <a:pt x="22" y="426"/>
                  <a:pt x="22" y="426"/>
                </a:cubicBezTo>
                <a:close/>
                <a:moveTo>
                  <a:pt x="354" y="440"/>
                </a:moveTo>
                <a:cubicBezTo>
                  <a:pt x="357" y="438"/>
                  <a:pt x="356" y="444"/>
                  <a:pt x="359" y="442"/>
                </a:cubicBezTo>
                <a:cubicBezTo>
                  <a:pt x="359" y="444"/>
                  <a:pt x="357" y="443"/>
                  <a:pt x="357" y="445"/>
                </a:cubicBezTo>
                <a:cubicBezTo>
                  <a:pt x="354" y="445"/>
                  <a:pt x="354" y="447"/>
                  <a:pt x="353" y="447"/>
                </a:cubicBezTo>
                <a:cubicBezTo>
                  <a:pt x="353" y="445"/>
                  <a:pt x="355" y="445"/>
                  <a:pt x="355" y="443"/>
                </a:cubicBezTo>
                <a:cubicBezTo>
                  <a:pt x="354" y="443"/>
                  <a:pt x="352" y="444"/>
                  <a:pt x="352" y="441"/>
                </a:cubicBezTo>
                <a:cubicBezTo>
                  <a:pt x="353" y="441"/>
                  <a:pt x="353" y="441"/>
                  <a:pt x="354" y="442"/>
                </a:cubicBezTo>
                <a:cubicBezTo>
                  <a:pt x="354" y="442"/>
                  <a:pt x="355" y="441"/>
                  <a:pt x="356" y="441"/>
                </a:cubicBezTo>
                <a:cubicBezTo>
                  <a:pt x="355" y="441"/>
                  <a:pt x="355" y="440"/>
                  <a:pt x="354" y="440"/>
                </a:cubicBezTo>
                <a:close/>
                <a:moveTo>
                  <a:pt x="344" y="445"/>
                </a:moveTo>
                <a:cubicBezTo>
                  <a:pt x="345" y="445"/>
                  <a:pt x="345" y="446"/>
                  <a:pt x="345" y="447"/>
                </a:cubicBezTo>
                <a:cubicBezTo>
                  <a:pt x="346" y="447"/>
                  <a:pt x="346" y="446"/>
                  <a:pt x="348" y="446"/>
                </a:cubicBezTo>
                <a:cubicBezTo>
                  <a:pt x="348" y="446"/>
                  <a:pt x="348" y="447"/>
                  <a:pt x="348" y="448"/>
                </a:cubicBezTo>
                <a:cubicBezTo>
                  <a:pt x="348" y="448"/>
                  <a:pt x="348" y="447"/>
                  <a:pt x="348" y="447"/>
                </a:cubicBezTo>
                <a:cubicBezTo>
                  <a:pt x="347" y="447"/>
                  <a:pt x="346" y="447"/>
                  <a:pt x="346" y="448"/>
                </a:cubicBezTo>
                <a:cubicBezTo>
                  <a:pt x="345" y="448"/>
                  <a:pt x="345" y="447"/>
                  <a:pt x="344" y="445"/>
                </a:cubicBezTo>
                <a:close/>
                <a:moveTo>
                  <a:pt x="326" y="38"/>
                </a:moveTo>
                <a:cubicBezTo>
                  <a:pt x="327" y="37"/>
                  <a:pt x="329" y="38"/>
                  <a:pt x="330" y="38"/>
                </a:cubicBezTo>
                <a:cubicBezTo>
                  <a:pt x="330" y="39"/>
                  <a:pt x="330" y="40"/>
                  <a:pt x="331" y="40"/>
                </a:cubicBezTo>
                <a:cubicBezTo>
                  <a:pt x="329" y="41"/>
                  <a:pt x="330" y="42"/>
                  <a:pt x="330" y="44"/>
                </a:cubicBezTo>
                <a:cubicBezTo>
                  <a:pt x="327" y="44"/>
                  <a:pt x="328" y="39"/>
                  <a:pt x="326" y="38"/>
                </a:cubicBezTo>
                <a:close/>
                <a:moveTo>
                  <a:pt x="339" y="67"/>
                </a:moveTo>
                <a:cubicBezTo>
                  <a:pt x="337" y="67"/>
                  <a:pt x="341" y="69"/>
                  <a:pt x="339" y="68"/>
                </a:cubicBezTo>
                <a:cubicBezTo>
                  <a:pt x="337" y="69"/>
                  <a:pt x="338" y="67"/>
                  <a:pt x="336" y="67"/>
                </a:cubicBezTo>
                <a:cubicBezTo>
                  <a:pt x="337" y="66"/>
                  <a:pt x="338" y="65"/>
                  <a:pt x="339" y="66"/>
                </a:cubicBezTo>
                <a:cubicBezTo>
                  <a:pt x="339" y="64"/>
                  <a:pt x="338" y="63"/>
                  <a:pt x="338" y="61"/>
                </a:cubicBezTo>
                <a:cubicBezTo>
                  <a:pt x="338" y="61"/>
                  <a:pt x="339" y="61"/>
                  <a:pt x="340" y="61"/>
                </a:cubicBezTo>
                <a:cubicBezTo>
                  <a:pt x="339" y="59"/>
                  <a:pt x="338" y="61"/>
                  <a:pt x="337" y="60"/>
                </a:cubicBezTo>
                <a:cubicBezTo>
                  <a:pt x="337" y="59"/>
                  <a:pt x="337" y="58"/>
                  <a:pt x="338" y="57"/>
                </a:cubicBezTo>
                <a:cubicBezTo>
                  <a:pt x="341" y="60"/>
                  <a:pt x="341" y="61"/>
                  <a:pt x="344" y="64"/>
                </a:cubicBezTo>
                <a:cubicBezTo>
                  <a:pt x="341" y="68"/>
                  <a:pt x="345" y="69"/>
                  <a:pt x="347" y="70"/>
                </a:cubicBezTo>
                <a:cubicBezTo>
                  <a:pt x="346" y="74"/>
                  <a:pt x="349" y="74"/>
                  <a:pt x="350" y="77"/>
                </a:cubicBezTo>
                <a:cubicBezTo>
                  <a:pt x="349" y="77"/>
                  <a:pt x="348" y="77"/>
                  <a:pt x="348" y="78"/>
                </a:cubicBezTo>
                <a:cubicBezTo>
                  <a:pt x="344" y="75"/>
                  <a:pt x="342" y="71"/>
                  <a:pt x="339" y="67"/>
                </a:cubicBezTo>
                <a:close/>
                <a:moveTo>
                  <a:pt x="344" y="72"/>
                </a:moveTo>
                <a:cubicBezTo>
                  <a:pt x="344" y="71"/>
                  <a:pt x="345" y="70"/>
                  <a:pt x="346" y="70"/>
                </a:cubicBezTo>
                <a:cubicBezTo>
                  <a:pt x="346" y="72"/>
                  <a:pt x="346" y="72"/>
                  <a:pt x="344" y="72"/>
                </a:cubicBezTo>
                <a:cubicBezTo>
                  <a:pt x="344" y="72"/>
                  <a:pt x="344" y="72"/>
                  <a:pt x="344" y="72"/>
                </a:cubicBezTo>
                <a:close/>
                <a:moveTo>
                  <a:pt x="404" y="232"/>
                </a:moveTo>
                <a:cubicBezTo>
                  <a:pt x="404" y="232"/>
                  <a:pt x="405" y="232"/>
                  <a:pt x="406" y="232"/>
                </a:cubicBezTo>
                <a:cubicBezTo>
                  <a:pt x="408" y="234"/>
                  <a:pt x="413" y="237"/>
                  <a:pt x="414" y="243"/>
                </a:cubicBezTo>
                <a:cubicBezTo>
                  <a:pt x="414" y="244"/>
                  <a:pt x="414" y="245"/>
                  <a:pt x="414" y="245"/>
                </a:cubicBezTo>
                <a:cubicBezTo>
                  <a:pt x="414" y="247"/>
                  <a:pt x="414" y="245"/>
                  <a:pt x="415" y="246"/>
                </a:cubicBezTo>
                <a:cubicBezTo>
                  <a:pt x="415" y="247"/>
                  <a:pt x="415" y="247"/>
                  <a:pt x="414" y="248"/>
                </a:cubicBezTo>
                <a:cubicBezTo>
                  <a:pt x="415" y="248"/>
                  <a:pt x="416" y="248"/>
                  <a:pt x="417" y="249"/>
                </a:cubicBezTo>
                <a:cubicBezTo>
                  <a:pt x="417" y="254"/>
                  <a:pt x="420" y="255"/>
                  <a:pt x="419" y="259"/>
                </a:cubicBezTo>
                <a:cubicBezTo>
                  <a:pt x="420" y="259"/>
                  <a:pt x="420" y="258"/>
                  <a:pt x="420" y="257"/>
                </a:cubicBezTo>
                <a:cubicBezTo>
                  <a:pt x="423" y="258"/>
                  <a:pt x="420" y="260"/>
                  <a:pt x="418" y="261"/>
                </a:cubicBezTo>
                <a:cubicBezTo>
                  <a:pt x="419" y="265"/>
                  <a:pt x="418" y="265"/>
                  <a:pt x="419" y="268"/>
                </a:cubicBezTo>
                <a:cubicBezTo>
                  <a:pt x="417" y="269"/>
                  <a:pt x="415" y="264"/>
                  <a:pt x="416" y="263"/>
                </a:cubicBezTo>
                <a:cubicBezTo>
                  <a:pt x="416" y="261"/>
                  <a:pt x="414" y="262"/>
                  <a:pt x="412" y="261"/>
                </a:cubicBezTo>
                <a:cubicBezTo>
                  <a:pt x="413" y="255"/>
                  <a:pt x="412" y="244"/>
                  <a:pt x="405" y="240"/>
                </a:cubicBezTo>
                <a:cubicBezTo>
                  <a:pt x="406" y="238"/>
                  <a:pt x="405" y="237"/>
                  <a:pt x="404" y="237"/>
                </a:cubicBezTo>
                <a:cubicBezTo>
                  <a:pt x="403" y="235"/>
                  <a:pt x="404" y="235"/>
                  <a:pt x="405" y="234"/>
                </a:cubicBezTo>
                <a:cubicBezTo>
                  <a:pt x="405" y="233"/>
                  <a:pt x="404" y="234"/>
                  <a:pt x="404" y="234"/>
                </a:cubicBezTo>
                <a:cubicBezTo>
                  <a:pt x="402" y="234"/>
                  <a:pt x="403" y="232"/>
                  <a:pt x="404" y="232"/>
                </a:cubicBezTo>
                <a:close/>
                <a:moveTo>
                  <a:pt x="415" y="259"/>
                </a:moveTo>
                <a:cubicBezTo>
                  <a:pt x="416" y="259"/>
                  <a:pt x="416" y="258"/>
                  <a:pt x="416" y="258"/>
                </a:cubicBezTo>
                <a:cubicBezTo>
                  <a:pt x="417" y="258"/>
                  <a:pt x="417" y="261"/>
                  <a:pt x="415" y="260"/>
                </a:cubicBezTo>
                <a:cubicBezTo>
                  <a:pt x="415" y="259"/>
                  <a:pt x="415" y="259"/>
                  <a:pt x="415" y="259"/>
                </a:cubicBezTo>
                <a:cubicBezTo>
                  <a:pt x="415" y="259"/>
                  <a:pt x="415" y="259"/>
                  <a:pt x="415" y="259"/>
                </a:cubicBezTo>
                <a:close/>
                <a:moveTo>
                  <a:pt x="112" y="288"/>
                </a:moveTo>
                <a:cubicBezTo>
                  <a:pt x="112" y="290"/>
                  <a:pt x="117" y="287"/>
                  <a:pt x="116" y="289"/>
                </a:cubicBezTo>
                <a:cubicBezTo>
                  <a:pt x="117" y="289"/>
                  <a:pt x="118" y="289"/>
                  <a:pt x="119" y="288"/>
                </a:cubicBezTo>
                <a:cubicBezTo>
                  <a:pt x="121" y="289"/>
                  <a:pt x="118" y="290"/>
                  <a:pt x="119" y="291"/>
                </a:cubicBezTo>
                <a:cubicBezTo>
                  <a:pt x="118" y="291"/>
                  <a:pt x="117" y="291"/>
                  <a:pt x="117" y="292"/>
                </a:cubicBezTo>
                <a:cubicBezTo>
                  <a:pt x="116" y="290"/>
                  <a:pt x="113" y="290"/>
                  <a:pt x="111" y="290"/>
                </a:cubicBezTo>
                <a:cubicBezTo>
                  <a:pt x="110" y="288"/>
                  <a:pt x="112" y="289"/>
                  <a:pt x="112" y="288"/>
                </a:cubicBezTo>
                <a:close/>
                <a:moveTo>
                  <a:pt x="233" y="314"/>
                </a:moveTo>
                <a:cubicBezTo>
                  <a:pt x="235" y="317"/>
                  <a:pt x="235" y="313"/>
                  <a:pt x="239" y="314"/>
                </a:cubicBezTo>
                <a:cubicBezTo>
                  <a:pt x="239" y="316"/>
                  <a:pt x="236" y="315"/>
                  <a:pt x="236" y="316"/>
                </a:cubicBezTo>
                <a:cubicBezTo>
                  <a:pt x="235" y="318"/>
                  <a:pt x="236" y="318"/>
                  <a:pt x="236" y="320"/>
                </a:cubicBezTo>
                <a:cubicBezTo>
                  <a:pt x="235" y="319"/>
                  <a:pt x="235" y="320"/>
                  <a:pt x="235" y="321"/>
                </a:cubicBezTo>
                <a:cubicBezTo>
                  <a:pt x="233" y="321"/>
                  <a:pt x="231" y="320"/>
                  <a:pt x="230" y="320"/>
                </a:cubicBezTo>
                <a:cubicBezTo>
                  <a:pt x="230" y="317"/>
                  <a:pt x="230" y="318"/>
                  <a:pt x="230" y="315"/>
                </a:cubicBezTo>
                <a:cubicBezTo>
                  <a:pt x="231" y="314"/>
                  <a:pt x="233" y="315"/>
                  <a:pt x="233" y="314"/>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32" name="Freeform 30"/>
          <p:cNvSpPr>
            <a:spLocks noEditPoints="1"/>
          </p:cNvSpPr>
          <p:nvPr/>
        </p:nvSpPr>
        <p:spPr bwMode="auto">
          <a:xfrm>
            <a:off x="5881370" y="2672715"/>
            <a:ext cx="416560" cy="405765"/>
          </a:xfrm>
          <a:custGeom>
            <a:avLst/>
            <a:gdLst>
              <a:gd name="T0" fmla="*/ 391 w 424"/>
              <a:gd name="T1" fmla="*/ 86 h 413"/>
              <a:gd name="T2" fmla="*/ 164 w 424"/>
              <a:gd name="T3" fmla="*/ 158 h 413"/>
              <a:gd name="T4" fmla="*/ 106 w 424"/>
              <a:gd name="T5" fmla="*/ 204 h 413"/>
              <a:gd name="T6" fmla="*/ 141 w 424"/>
              <a:gd name="T7" fmla="*/ 273 h 413"/>
              <a:gd name="T8" fmla="*/ 278 w 424"/>
              <a:gd name="T9" fmla="*/ 314 h 413"/>
              <a:gd name="T10" fmla="*/ 212 w 424"/>
              <a:gd name="T11" fmla="*/ 355 h 413"/>
              <a:gd name="T12" fmla="*/ 53 w 424"/>
              <a:gd name="T13" fmla="*/ 393 h 413"/>
              <a:gd name="T14" fmla="*/ 42 w 424"/>
              <a:gd name="T15" fmla="*/ 35 h 413"/>
              <a:gd name="T16" fmla="*/ 111 w 424"/>
              <a:gd name="T17" fmla="*/ 71 h 413"/>
              <a:gd name="T18" fmla="*/ 108 w 424"/>
              <a:gd name="T19" fmla="*/ 185 h 413"/>
              <a:gd name="T20" fmla="*/ 111 w 424"/>
              <a:gd name="T21" fmla="*/ 311 h 413"/>
              <a:gd name="T22" fmla="*/ 61 w 424"/>
              <a:gd name="T23" fmla="*/ 372 h 413"/>
              <a:gd name="T24" fmla="*/ 76 w 424"/>
              <a:gd name="T25" fmla="*/ 391 h 413"/>
              <a:gd name="T26" fmla="*/ 183 w 424"/>
              <a:gd name="T27" fmla="*/ 377 h 413"/>
              <a:gd name="T28" fmla="*/ 344 w 424"/>
              <a:gd name="T29" fmla="*/ 349 h 413"/>
              <a:gd name="T30" fmla="*/ 384 w 424"/>
              <a:gd name="T31" fmla="*/ 297 h 413"/>
              <a:gd name="T32" fmla="*/ 410 w 424"/>
              <a:gd name="T33" fmla="*/ 264 h 413"/>
              <a:gd name="T34" fmla="*/ 395 w 424"/>
              <a:gd name="T35" fmla="*/ 223 h 413"/>
              <a:gd name="T36" fmla="*/ 386 w 424"/>
              <a:gd name="T37" fmla="*/ 110 h 413"/>
              <a:gd name="T38" fmla="*/ 351 w 424"/>
              <a:gd name="T39" fmla="*/ 39 h 413"/>
              <a:gd name="T40" fmla="*/ 311 w 424"/>
              <a:gd name="T41" fmla="*/ 22 h 413"/>
              <a:gd name="T42" fmla="*/ 127 w 424"/>
              <a:gd name="T43" fmla="*/ 24 h 413"/>
              <a:gd name="T44" fmla="*/ 111 w 424"/>
              <a:gd name="T45" fmla="*/ 70 h 413"/>
              <a:gd name="T46" fmla="*/ 36 w 424"/>
              <a:gd name="T47" fmla="*/ 33 h 413"/>
              <a:gd name="T48" fmla="*/ 199 w 424"/>
              <a:gd name="T49" fmla="*/ 37 h 413"/>
              <a:gd name="T50" fmla="*/ 240 w 424"/>
              <a:gd name="T51" fmla="*/ 81 h 413"/>
              <a:gd name="T52" fmla="*/ 210 w 424"/>
              <a:gd name="T53" fmla="*/ 183 h 413"/>
              <a:gd name="T54" fmla="*/ 296 w 424"/>
              <a:gd name="T55" fmla="*/ 127 h 413"/>
              <a:gd name="T56" fmla="*/ 290 w 424"/>
              <a:gd name="T57" fmla="*/ 94 h 413"/>
              <a:gd name="T58" fmla="*/ 47 w 424"/>
              <a:gd name="T59" fmla="*/ 38 h 413"/>
              <a:gd name="T60" fmla="*/ 386 w 424"/>
              <a:gd name="T61" fmla="*/ 83 h 413"/>
              <a:gd name="T62" fmla="*/ 151 w 424"/>
              <a:gd name="T63" fmla="*/ 116 h 413"/>
              <a:gd name="T64" fmla="*/ 140 w 424"/>
              <a:gd name="T65" fmla="*/ 274 h 413"/>
              <a:gd name="T66" fmla="*/ 168 w 424"/>
              <a:gd name="T67" fmla="*/ 316 h 413"/>
              <a:gd name="T68" fmla="*/ 172 w 424"/>
              <a:gd name="T69" fmla="*/ 214 h 413"/>
              <a:gd name="T70" fmla="*/ 152 w 424"/>
              <a:gd name="T71" fmla="*/ 169 h 413"/>
              <a:gd name="T72" fmla="*/ 352 w 424"/>
              <a:gd name="T73" fmla="*/ 120 h 413"/>
              <a:gd name="T74" fmla="*/ 343 w 424"/>
              <a:gd name="T75" fmla="*/ 134 h 413"/>
              <a:gd name="T76" fmla="*/ 328 w 424"/>
              <a:gd name="T77" fmla="*/ 153 h 413"/>
              <a:gd name="T78" fmla="*/ 121 w 424"/>
              <a:gd name="T79" fmla="*/ 215 h 413"/>
              <a:gd name="T80" fmla="*/ 344 w 424"/>
              <a:gd name="T81" fmla="*/ 154 h 413"/>
              <a:gd name="T82" fmla="*/ 332 w 424"/>
              <a:gd name="T83" fmla="*/ 182 h 413"/>
              <a:gd name="T84" fmla="*/ 183 w 424"/>
              <a:gd name="T85" fmla="*/ 176 h 413"/>
              <a:gd name="T86" fmla="*/ 196 w 424"/>
              <a:gd name="T87" fmla="*/ 249 h 413"/>
              <a:gd name="T88" fmla="*/ 196 w 424"/>
              <a:gd name="T89" fmla="*/ 348 h 413"/>
              <a:gd name="T90" fmla="*/ 278 w 424"/>
              <a:gd name="T91" fmla="*/ 315 h 413"/>
              <a:gd name="T92" fmla="*/ 208 w 424"/>
              <a:gd name="T93" fmla="*/ 203 h 413"/>
              <a:gd name="T94" fmla="*/ 395 w 424"/>
              <a:gd name="T95" fmla="*/ 227 h 413"/>
              <a:gd name="T96" fmla="*/ 410 w 424"/>
              <a:gd name="T97" fmla="*/ 235 h 413"/>
              <a:gd name="T98" fmla="*/ 117 w 424"/>
              <a:gd name="T99" fmla="*/ 275 h 413"/>
              <a:gd name="T100" fmla="*/ 373 w 424"/>
              <a:gd name="T101" fmla="*/ 260 h 413"/>
              <a:gd name="T102" fmla="*/ 292 w 424"/>
              <a:gd name="T103" fmla="*/ 267 h 413"/>
              <a:gd name="T104" fmla="*/ 172 w 424"/>
              <a:gd name="T105" fmla="*/ 278 h 413"/>
              <a:gd name="T106" fmla="*/ 174 w 424"/>
              <a:gd name="T107" fmla="*/ 284 h 413"/>
              <a:gd name="T108" fmla="*/ 172 w 424"/>
              <a:gd name="T109" fmla="*/ 300 h 413"/>
              <a:gd name="T110" fmla="*/ 277 w 424"/>
              <a:gd name="T111" fmla="*/ 351 h 413"/>
              <a:gd name="T112" fmla="*/ 98 w 424"/>
              <a:gd name="T113" fmla="*/ 337 h 413"/>
              <a:gd name="T114" fmla="*/ 89 w 424"/>
              <a:gd name="T115" fmla="*/ 354 h 413"/>
              <a:gd name="T116" fmla="*/ 64 w 424"/>
              <a:gd name="T117" fmla="*/ 371 h 413"/>
              <a:gd name="T118" fmla="*/ 66 w 424"/>
              <a:gd name="T119" fmla="*/ 392 h 413"/>
              <a:gd name="T120" fmla="*/ 158 w 424"/>
              <a:gd name="T121" fmla="*/ 157 h 413"/>
              <a:gd name="T122" fmla="*/ 225 w 424"/>
              <a:gd name="T123" fmla="*/ 352 h 413"/>
              <a:gd name="T124" fmla="*/ 153 w 424"/>
              <a:gd name="T125" fmla="*/ 181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4" h="413">
                <a:moveTo>
                  <a:pt x="288" y="11"/>
                </a:moveTo>
                <a:cubicBezTo>
                  <a:pt x="289" y="11"/>
                  <a:pt x="289" y="12"/>
                  <a:pt x="289" y="12"/>
                </a:cubicBezTo>
                <a:cubicBezTo>
                  <a:pt x="288" y="13"/>
                  <a:pt x="288" y="12"/>
                  <a:pt x="287" y="12"/>
                </a:cubicBezTo>
                <a:cubicBezTo>
                  <a:pt x="287" y="11"/>
                  <a:pt x="288" y="11"/>
                  <a:pt x="288" y="11"/>
                </a:cubicBezTo>
                <a:close/>
                <a:moveTo>
                  <a:pt x="39" y="37"/>
                </a:moveTo>
                <a:cubicBezTo>
                  <a:pt x="39" y="37"/>
                  <a:pt x="39" y="37"/>
                  <a:pt x="40" y="37"/>
                </a:cubicBezTo>
                <a:cubicBezTo>
                  <a:pt x="40" y="38"/>
                  <a:pt x="39" y="38"/>
                  <a:pt x="38" y="38"/>
                </a:cubicBezTo>
                <a:cubicBezTo>
                  <a:pt x="38" y="37"/>
                  <a:pt x="39" y="37"/>
                  <a:pt x="39" y="37"/>
                </a:cubicBezTo>
                <a:close/>
                <a:moveTo>
                  <a:pt x="327" y="37"/>
                </a:moveTo>
                <a:cubicBezTo>
                  <a:pt x="327" y="37"/>
                  <a:pt x="327" y="37"/>
                  <a:pt x="328" y="37"/>
                </a:cubicBezTo>
                <a:cubicBezTo>
                  <a:pt x="328" y="38"/>
                  <a:pt x="327" y="38"/>
                  <a:pt x="326" y="38"/>
                </a:cubicBezTo>
                <a:cubicBezTo>
                  <a:pt x="326" y="38"/>
                  <a:pt x="327" y="38"/>
                  <a:pt x="327" y="37"/>
                </a:cubicBezTo>
                <a:close/>
                <a:moveTo>
                  <a:pt x="251" y="47"/>
                </a:moveTo>
                <a:cubicBezTo>
                  <a:pt x="250" y="48"/>
                  <a:pt x="252" y="48"/>
                  <a:pt x="251" y="49"/>
                </a:cubicBezTo>
                <a:cubicBezTo>
                  <a:pt x="250" y="49"/>
                  <a:pt x="250" y="46"/>
                  <a:pt x="251" y="47"/>
                </a:cubicBezTo>
                <a:close/>
                <a:moveTo>
                  <a:pt x="270" y="60"/>
                </a:moveTo>
                <a:cubicBezTo>
                  <a:pt x="271" y="61"/>
                  <a:pt x="272" y="61"/>
                  <a:pt x="271" y="62"/>
                </a:cubicBezTo>
                <a:cubicBezTo>
                  <a:pt x="270" y="62"/>
                  <a:pt x="270" y="61"/>
                  <a:pt x="270" y="60"/>
                </a:cubicBezTo>
                <a:close/>
                <a:moveTo>
                  <a:pt x="88" y="70"/>
                </a:moveTo>
                <a:cubicBezTo>
                  <a:pt x="94" y="69"/>
                  <a:pt x="96" y="71"/>
                  <a:pt x="97" y="76"/>
                </a:cubicBezTo>
                <a:cubicBezTo>
                  <a:pt x="98" y="88"/>
                  <a:pt x="79" y="89"/>
                  <a:pt x="80" y="76"/>
                </a:cubicBezTo>
                <a:cubicBezTo>
                  <a:pt x="80" y="72"/>
                  <a:pt x="83" y="70"/>
                  <a:pt x="88" y="70"/>
                </a:cubicBezTo>
                <a:close/>
                <a:moveTo>
                  <a:pt x="391" y="86"/>
                </a:moveTo>
                <a:cubicBezTo>
                  <a:pt x="392" y="87"/>
                  <a:pt x="393" y="87"/>
                  <a:pt x="393" y="88"/>
                </a:cubicBezTo>
                <a:cubicBezTo>
                  <a:pt x="392" y="89"/>
                  <a:pt x="392" y="90"/>
                  <a:pt x="390" y="89"/>
                </a:cubicBezTo>
                <a:cubicBezTo>
                  <a:pt x="391" y="89"/>
                  <a:pt x="391" y="87"/>
                  <a:pt x="391" y="86"/>
                </a:cubicBezTo>
                <a:close/>
                <a:moveTo>
                  <a:pt x="278" y="124"/>
                </a:moveTo>
                <a:cubicBezTo>
                  <a:pt x="281" y="126"/>
                  <a:pt x="277" y="130"/>
                  <a:pt x="278" y="132"/>
                </a:cubicBezTo>
                <a:cubicBezTo>
                  <a:pt x="276" y="129"/>
                  <a:pt x="278" y="127"/>
                  <a:pt x="278" y="124"/>
                </a:cubicBezTo>
                <a:close/>
                <a:moveTo>
                  <a:pt x="384" y="127"/>
                </a:moveTo>
                <a:cubicBezTo>
                  <a:pt x="385" y="128"/>
                  <a:pt x="384" y="130"/>
                  <a:pt x="383" y="131"/>
                </a:cubicBezTo>
                <a:cubicBezTo>
                  <a:pt x="382" y="130"/>
                  <a:pt x="384" y="129"/>
                  <a:pt x="384" y="127"/>
                </a:cubicBezTo>
                <a:close/>
                <a:moveTo>
                  <a:pt x="167" y="144"/>
                </a:moveTo>
                <a:cubicBezTo>
                  <a:pt x="169" y="145"/>
                  <a:pt x="166" y="149"/>
                  <a:pt x="167" y="151"/>
                </a:cubicBezTo>
                <a:cubicBezTo>
                  <a:pt x="166" y="149"/>
                  <a:pt x="166" y="147"/>
                  <a:pt x="167" y="144"/>
                </a:cubicBezTo>
                <a:close/>
                <a:moveTo>
                  <a:pt x="200" y="148"/>
                </a:moveTo>
                <a:cubicBezTo>
                  <a:pt x="203" y="149"/>
                  <a:pt x="203" y="154"/>
                  <a:pt x="200" y="155"/>
                </a:cubicBezTo>
                <a:cubicBezTo>
                  <a:pt x="201" y="152"/>
                  <a:pt x="199" y="149"/>
                  <a:pt x="200" y="148"/>
                </a:cubicBezTo>
                <a:close/>
                <a:moveTo>
                  <a:pt x="165" y="152"/>
                </a:moveTo>
                <a:cubicBezTo>
                  <a:pt x="167" y="153"/>
                  <a:pt x="164" y="154"/>
                  <a:pt x="166" y="157"/>
                </a:cubicBezTo>
                <a:cubicBezTo>
                  <a:pt x="163" y="157"/>
                  <a:pt x="165" y="153"/>
                  <a:pt x="165" y="152"/>
                </a:cubicBezTo>
                <a:close/>
                <a:moveTo>
                  <a:pt x="290" y="153"/>
                </a:moveTo>
                <a:cubicBezTo>
                  <a:pt x="291" y="152"/>
                  <a:pt x="293" y="154"/>
                  <a:pt x="291" y="154"/>
                </a:cubicBezTo>
                <a:cubicBezTo>
                  <a:pt x="291" y="154"/>
                  <a:pt x="291" y="153"/>
                  <a:pt x="290" y="153"/>
                </a:cubicBezTo>
                <a:close/>
                <a:moveTo>
                  <a:pt x="202" y="156"/>
                </a:moveTo>
                <a:cubicBezTo>
                  <a:pt x="203" y="161"/>
                  <a:pt x="204" y="166"/>
                  <a:pt x="200" y="170"/>
                </a:cubicBezTo>
                <a:cubicBezTo>
                  <a:pt x="201" y="165"/>
                  <a:pt x="201" y="164"/>
                  <a:pt x="200" y="160"/>
                </a:cubicBezTo>
                <a:cubicBezTo>
                  <a:pt x="201" y="159"/>
                  <a:pt x="201" y="160"/>
                  <a:pt x="202" y="159"/>
                </a:cubicBezTo>
                <a:cubicBezTo>
                  <a:pt x="202" y="157"/>
                  <a:pt x="200" y="160"/>
                  <a:pt x="200" y="157"/>
                </a:cubicBezTo>
                <a:cubicBezTo>
                  <a:pt x="200" y="157"/>
                  <a:pt x="200" y="157"/>
                  <a:pt x="200" y="156"/>
                </a:cubicBezTo>
                <a:cubicBezTo>
                  <a:pt x="201" y="157"/>
                  <a:pt x="202" y="157"/>
                  <a:pt x="202" y="156"/>
                </a:cubicBezTo>
                <a:close/>
                <a:moveTo>
                  <a:pt x="164" y="158"/>
                </a:moveTo>
                <a:cubicBezTo>
                  <a:pt x="164" y="158"/>
                  <a:pt x="165" y="158"/>
                  <a:pt x="166" y="158"/>
                </a:cubicBezTo>
                <a:cubicBezTo>
                  <a:pt x="166" y="161"/>
                  <a:pt x="164" y="161"/>
                  <a:pt x="164" y="163"/>
                </a:cubicBezTo>
                <a:cubicBezTo>
                  <a:pt x="162" y="162"/>
                  <a:pt x="165" y="160"/>
                  <a:pt x="164" y="158"/>
                </a:cubicBezTo>
                <a:close/>
                <a:moveTo>
                  <a:pt x="117" y="171"/>
                </a:moveTo>
                <a:cubicBezTo>
                  <a:pt x="119" y="171"/>
                  <a:pt x="119" y="173"/>
                  <a:pt x="119" y="174"/>
                </a:cubicBezTo>
                <a:cubicBezTo>
                  <a:pt x="117" y="175"/>
                  <a:pt x="116" y="172"/>
                  <a:pt x="117" y="171"/>
                </a:cubicBezTo>
                <a:close/>
                <a:moveTo>
                  <a:pt x="154" y="173"/>
                </a:moveTo>
                <a:cubicBezTo>
                  <a:pt x="154" y="172"/>
                  <a:pt x="155" y="173"/>
                  <a:pt x="156" y="173"/>
                </a:cubicBezTo>
                <a:cubicBezTo>
                  <a:pt x="155" y="174"/>
                  <a:pt x="155" y="174"/>
                  <a:pt x="155" y="175"/>
                </a:cubicBezTo>
                <a:cubicBezTo>
                  <a:pt x="154" y="175"/>
                  <a:pt x="155" y="173"/>
                  <a:pt x="154" y="173"/>
                </a:cubicBezTo>
                <a:close/>
                <a:moveTo>
                  <a:pt x="157" y="174"/>
                </a:moveTo>
                <a:cubicBezTo>
                  <a:pt x="158" y="173"/>
                  <a:pt x="158" y="175"/>
                  <a:pt x="158" y="176"/>
                </a:cubicBezTo>
                <a:cubicBezTo>
                  <a:pt x="157" y="176"/>
                  <a:pt x="157" y="175"/>
                  <a:pt x="157" y="174"/>
                </a:cubicBezTo>
                <a:close/>
                <a:moveTo>
                  <a:pt x="150" y="175"/>
                </a:moveTo>
                <a:cubicBezTo>
                  <a:pt x="151" y="175"/>
                  <a:pt x="151" y="176"/>
                  <a:pt x="151" y="177"/>
                </a:cubicBezTo>
                <a:cubicBezTo>
                  <a:pt x="150" y="176"/>
                  <a:pt x="149" y="175"/>
                  <a:pt x="150" y="175"/>
                </a:cubicBezTo>
                <a:close/>
                <a:moveTo>
                  <a:pt x="107" y="188"/>
                </a:moveTo>
                <a:cubicBezTo>
                  <a:pt x="108" y="187"/>
                  <a:pt x="108" y="188"/>
                  <a:pt x="108" y="189"/>
                </a:cubicBezTo>
                <a:cubicBezTo>
                  <a:pt x="107" y="189"/>
                  <a:pt x="107" y="189"/>
                  <a:pt x="107" y="189"/>
                </a:cubicBezTo>
                <a:cubicBezTo>
                  <a:pt x="107" y="188"/>
                  <a:pt x="107" y="188"/>
                  <a:pt x="107" y="188"/>
                </a:cubicBezTo>
                <a:close/>
                <a:moveTo>
                  <a:pt x="106" y="197"/>
                </a:moveTo>
                <a:cubicBezTo>
                  <a:pt x="107" y="196"/>
                  <a:pt x="107" y="197"/>
                  <a:pt x="107" y="198"/>
                </a:cubicBezTo>
                <a:cubicBezTo>
                  <a:pt x="106" y="198"/>
                  <a:pt x="106" y="198"/>
                  <a:pt x="106" y="198"/>
                </a:cubicBezTo>
                <a:cubicBezTo>
                  <a:pt x="106" y="197"/>
                  <a:pt x="106" y="197"/>
                  <a:pt x="106" y="197"/>
                </a:cubicBezTo>
                <a:close/>
                <a:moveTo>
                  <a:pt x="105" y="203"/>
                </a:moveTo>
                <a:cubicBezTo>
                  <a:pt x="106" y="202"/>
                  <a:pt x="106" y="203"/>
                  <a:pt x="106" y="204"/>
                </a:cubicBezTo>
                <a:cubicBezTo>
                  <a:pt x="106" y="204"/>
                  <a:pt x="106" y="204"/>
                  <a:pt x="105" y="204"/>
                </a:cubicBezTo>
                <a:cubicBezTo>
                  <a:pt x="105" y="203"/>
                  <a:pt x="105" y="203"/>
                  <a:pt x="105" y="203"/>
                </a:cubicBezTo>
                <a:close/>
                <a:moveTo>
                  <a:pt x="105" y="209"/>
                </a:moveTo>
                <a:cubicBezTo>
                  <a:pt x="107" y="211"/>
                  <a:pt x="104" y="211"/>
                  <a:pt x="105" y="209"/>
                </a:cubicBezTo>
                <a:close/>
                <a:moveTo>
                  <a:pt x="407" y="225"/>
                </a:moveTo>
                <a:cubicBezTo>
                  <a:pt x="407" y="226"/>
                  <a:pt x="406" y="225"/>
                  <a:pt x="406" y="227"/>
                </a:cubicBezTo>
                <a:cubicBezTo>
                  <a:pt x="405" y="226"/>
                  <a:pt x="406" y="224"/>
                  <a:pt x="407" y="225"/>
                </a:cubicBezTo>
                <a:close/>
                <a:moveTo>
                  <a:pt x="171" y="247"/>
                </a:moveTo>
                <a:cubicBezTo>
                  <a:pt x="171" y="246"/>
                  <a:pt x="172" y="246"/>
                  <a:pt x="173" y="246"/>
                </a:cubicBezTo>
                <a:cubicBezTo>
                  <a:pt x="174" y="247"/>
                  <a:pt x="170" y="249"/>
                  <a:pt x="171" y="247"/>
                </a:cubicBezTo>
                <a:close/>
                <a:moveTo>
                  <a:pt x="412" y="258"/>
                </a:moveTo>
                <a:cubicBezTo>
                  <a:pt x="413" y="258"/>
                  <a:pt x="413" y="258"/>
                  <a:pt x="413" y="259"/>
                </a:cubicBezTo>
                <a:cubicBezTo>
                  <a:pt x="413" y="259"/>
                  <a:pt x="413" y="259"/>
                  <a:pt x="413" y="260"/>
                </a:cubicBezTo>
                <a:cubicBezTo>
                  <a:pt x="412" y="260"/>
                  <a:pt x="412" y="259"/>
                  <a:pt x="412" y="258"/>
                </a:cubicBezTo>
                <a:close/>
                <a:moveTo>
                  <a:pt x="378" y="264"/>
                </a:moveTo>
                <a:cubicBezTo>
                  <a:pt x="380" y="264"/>
                  <a:pt x="378" y="266"/>
                  <a:pt x="377" y="266"/>
                </a:cubicBezTo>
                <a:cubicBezTo>
                  <a:pt x="376" y="264"/>
                  <a:pt x="378" y="265"/>
                  <a:pt x="378" y="264"/>
                </a:cubicBezTo>
                <a:close/>
                <a:moveTo>
                  <a:pt x="199" y="266"/>
                </a:moveTo>
                <a:cubicBezTo>
                  <a:pt x="200" y="267"/>
                  <a:pt x="201" y="267"/>
                  <a:pt x="201" y="269"/>
                </a:cubicBezTo>
                <a:cubicBezTo>
                  <a:pt x="199" y="269"/>
                  <a:pt x="199" y="267"/>
                  <a:pt x="199" y="266"/>
                </a:cubicBezTo>
                <a:close/>
                <a:moveTo>
                  <a:pt x="372" y="269"/>
                </a:moveTo>
                <a:cubicBezTo>
                  <a:pt x="373" y="269"/>
                  <a:pt x="373" y="269"/>
                  <a:pt x="373" y="271"/>
                </a:cubicBezTo>
                <a:cubicBezTo>
                  <a:pt x="372" y="271"/>
                  <a:pt x="372" y="271"/>
                  <a:pt x="372" y="271"/>
                </a:cubicBezTo>
                <a:cubicBezTo>
                  <a:pt x="370" y="270"/>
                  <a:pt x="371" y="270"/>
                  <a:pt x="372" y="269"/>
                </a:cubicBezTo>
                <a:close/>
                <a:moveTo>
                  <a:pt x="144" y="272"/>
                </a:moveTo>
                <a:cubicBezTo>
                  <a:pt x="144" y="273"/>
                  <a:pt x="142" y="274"/>
                  <a:pt x="141" y="273"/>
                </a:cubicBezTo>
                <a:cubicBezTo>
                  <a:pt x="142" y="272"/>
                  <a:pt x="142" y="272"/>
                  <a:pt x="144" y="272"/>
                </a:cubicBezTo>
                <a:close/>
                <a:moveTo>
                  <a:pt x="195" y="272"/>
                </a:moveTo>
                <a:cubicBezTo>
                  <a:pt x="197" y="272"/>
                  <a:pt x="195" y="273"/>
                  <a:pt x="195" y="275"/>
                </a:cubicBezTo>
                <a:cubicBezTo>
                  <a:pt x="194" y="275"/>
                  <a:pt x="195" y="273"/>
                  <a:pt x="195" y="272"/>
                </a:cubicBezTo>
                <a:close/>
                <a:moveTo>
                  <a:pt x="200" y="273"/>
                </a:moveTo>
                <a:cubicBezTo>
                  <a:pt x="203" y="277"/>
                  <a:pt x="200" y="281"/>
                  <a:pt x="201" y="286"/>
                </a:cubicBezTo>
                <a:cubicBezTo>
                  <a:pt x="200" y="282"/>
                  <a:pt x="198" y="276"/>
                  <a:pt x="200" y="273"/>
                </a:cubicBezTo>
                <a:close/>
                <a:moveTo>
                  <a:pt x="379" y="274"/>
                </a:moveTo>
                <a:cubicBezTo>
                  <a:pt x="380" y="274"/>
                  <a:pt x="381" y="275"/>
                  <a:pt x="380" y="276"/>
                </a:cubicBezTo>
                <a:cubicBezTo>
                  <a:pt x="380" y="276"/>
                  <a:pt x="379" y="276"/>
                  <a:pt x="379" y="276"/>
                </a:cubicBezTo>
                <a:cubicBezTo>
                  <a:pt x="379" y="276"/>
                  <a:pt x="379" y="275"/>
                  <a:pt x="379" y="274"/>
                </a:cubicBezTo>
                <a:close/>
                <a:moveTo>
                  <a:pt x="200" y="287"/>
                </a:moveTo>
                <a:cubicBezTo>
                  <a:pt x="201" y="286"/>
                  <a:pt x="199" y="292"/>
                  <a:pt x="200" y="287"/>
                </a:cubicBezTo>
                <a:close/>
                <a:moveTo>
                  <a:pt x="200" y="290"/>
                </a:moveTo>
                <a:cubicBezTo>
                  <a:pt x="201" y="290"/>
                  <a:pt x="200" y="292"/>
                  <a:pt x="201" y="293"/>
                </a:cubicBezTo>
                <a:cubicBezTo>
                  <a:pt x="199" y="293"/>
                  <a:pt x="200" y="292"/>
                  <a:pt x="200" y="290"/>
                </a:cubicBezTo>
                <a:close/>
                <a:moveTo>
                  <a:pt x="200" y="301"/>
                </a:moveTo>
                <a:cubicBezTo>
                  <a:pt x="201" y="304"/>
                  <a:pt x="200" y="310"/>
                  <a:pt x="201" y="314"/>
                </a:cubicBezTo>
                <a:cubicBezTo>
                  <a:pt x="199" y="313"/>
                  <a:pt x="199" y="312"/>
                  <a:pt x="199" y="311"/>
                </a:cubicBezTo>
                <a:cubicBezTo>
                  <a:pt x="201" y="311"/>
                  <a:pt x="198" y="305"/>
                  <a:pt x="200" y="304"/>
                </a:cubicBezTo>
                <a:cubicBezTo>
                  <a:pt x="200" y="303"/>
                  <a:pt x="198" y="304"/>
                  <a:pt x="198" y="303"/>
                </a:cubicBezTo>
                <a:cubicBezTo>
                  <a:pt x="199" y="302"/>
                  <a:pt x="200" y="304"/>
                  <a:pt x="200" y="301"/>
                </a:cubicBezTo>
                <a:close/>
                <a:moveTo>
                  <a:pt x="283" y="305"/>
                </a:moveTo>
                <a:cubicBezTo>
                  <a:pt x="286" y="305"/>
                  <a:pt x="283" y="309"/>
                  <a:pt x="281" y="310"/>
                </a:cubicBezTo>
                <a:cubicBezTo>
                  <a:pt x="283" y="311"/>
                  <a:pt x="281" y="311"/>
                  <a:pt x="281" y="314"/>
                </a:cubicBezTo>
                <a:cubicBezTo>
                  <a:pt x="279" y="313"/>
                  <a:pt x="279" y="315"/>
                  <a:pt x="278" y="314"/>
                </a:cubicBezTo>
                <a:cubicBezTo>
                  <a:pt x="279" y="310"/>
                  <a:pt x="280" y="307"/>
                  <a:pt x="283" y="305"/>
                </a:cubicBezTo>
                <a:close/>
                <a:moveTo>
                  <a:pt x="106" y="309"/>
                </a:moveTo>
                <a:cubicBezTo>
                  <a:pt x="107" y="309"/>
                  <a:pt x="107" y="309"/>
                  <a:pt x="108" y="309"/>
                </a:cubicBezTo>
                <a:cubicBezTo>
                  <a:pt x="107" y="309"/>
                  <a:pt x="107" y="310"/>
                  <a:pt x="107" y="311"/>
                </a:cubicBezTo>
                <a:cubicBezTo>
                  <a:pt x="106" y="311"/>
                  <a:pt x="106" y="310"/>
                  <a:pt x="106" y="309"/>
                </a:cubicBezTo>
                <a:close/>
                <a:moveTo>
                  <a:pt x="191" y="310"/>
                </a:moveTo>
                <a:cubicBezTo>
                  <a:pt x="194" y="308"/>
                  <a:pt x="194" y="311"/>
                  <a:pt x="191" y="310"/>
                </a:cubicBezTo>
                <a:close/>
                <a:moveTo>
                  <a:pt x="85" y="326"/>
                </a:moveTo>
                <a:cubicBezTo>
                  <a:pt x="87" y="326"/>
                  <a:pt x="86" y="329"/>
                  <a:pt x="85" y="329"/>
                </a:cubicBezTo>
                <a:cubicBezTo>
                  <a:pt x="84" y="329"/>
                  <a:pt x="86" y="327"/>
                  <a:pt x="85" y="326"/>
                </a:cubicBezTo>
                <a:close/>
                <a:moveTo>
                  <a:pt x="203" y="332"/>
                </a:moveTo>
                <a:cubicBezTo>
                  <a:pt x="204" y="332"/>
                  <a:pt x="205" y="332"/>
                  <a:pt x="205" y="333"/>
                </a:cubicBezTo>
                <a:cubicBezTo>
                  <a:pt x="203" y="333"/>
                  <a:pt x="203" y="333"/>
                  <a:pt x="203" y="332"/>
                </a:cubicBezTo>
                <a:close/>
                <a:moveTo>
                  <a:pt x="206" y="341"/>
                </a:moveTo>
                <a:cubicBezTo>
                  <a:pt x="207" y="341"/>
                  <a:pt x="208" y="342"/>
                  <a:pt x="209" y="343"/>
                </a:cubicBezTo>
                <a:cubicBezTo>
                  <a:pt x="209" y="343"/>
                  <a:pt x="209" y="343"/>
                  <a:pt x="209" y="344"/>
                </a:cubicBezTo>
                <a:cubicBezTo>
                  <a:pt x="208" y="344"/>
                  <a:pt x="208" y="343"/>
                  <a:pt x="208" y="343"/>
                </a:cubicBezTo>
                <a:cubicBezTo>
                  <a:pt x="207" y="343"/>
                  <a:pt x="207" y="343"/>
                  <a:pt x="207" y="343"/>
                </a:cubicBezTo>
                <a:cubicBezTo>
                  <a:pt x="206" y="343"/>
                  <a:pt x="207" y="341"/>
                  <a:pt x="206" y="341"/>
                </a:cubicBezTo>
                <a:close/>
                <a:moveTo>
                  <a:pt x="214" y="347"/>
                </a:moveTo>
                <a:cubicBezTo>
                  <a:pt x="215" y="347"/>
                  <a:pt x="216" y="347"/>
                  <a:pt x="217" y="347"/>
                </a:cubicBezTo>
                <a:cubicBezTo>
                  <a:pt x="217" y="348"/>
                  <a:pt x="217" y="349"/>
                  <a:pt x="217" y="350"/>
                </a:cubicBezTo>
                <a:cubicBezTo>
                  <a:pt x="214" y="350"/>
                  <a:pt x="214" y="351"/>
                  <a:pt x="213" y="350"/>
                </a:cubicBezTo>
                <a:cubicBezTo>
                  <a:pt x="212" y="348"/>
                  <a:pt x="216" y="350"/>
                  <a:pt x="214" y="347"/>
                </a:cubicBezTo>
                <a:close/>
                <a:moveTo>
                  <a:pt x="210" y="354"/>
                </a:moveTo>
                <a:cubicBezTo>
                  <a:pt x="211" y="354"/>
                  <a:pt x="211" y="355"/>
                  <a:pt x="212" y="355"/>
                </a:cubicBezTo>
                <a:cubicBezTo>
                  <a:pt x="211" y="357"/>
                  <a:pt x="209" y="355"/>
                  <a:pt x="210" y="354"/>
                </a:cubicBezTo>
                <a:close/>
                <a:moveTo>
                  <a:pt x="205" y="356"/>
                </a:moveTo>
                <a:cubicBezTo>
                  <a:pt x="207" y="355"/>
                  <a:pt x="207" y="356"/>
                  <a:pt x="209" y="355"/>
                </a:cubicBezTo>
                <a:cubicBezTo>
                  <a:pt x="209" y="357"/>
                  <a:pt x="205" y="359"/>
                  <a:pt x="205" y="356"/>
                </a:cubicBezTo>
                <a:close/>
                <a:moveTo>
                  <a:pt x="362" y="374"/>
                </a:moveTo>
                <a:cubicBezTo>
                  <a:pt x="361" y="375"/>
                  <a:pt x="361" y="375"/>
                  <a:pt x="360" y="375"/>
                </a:cubicBezTo>
                <a:cubicBezTo>
                  <a:pt x="360" y="374"/>
                  <a:pt x="361" y="374"/>
                  <a:pt x="362" y="374"/>
                </a:cubicBezTo>
                <a:close/>
                <a:moveTo>
                  <a:pt x="169" y="378"/>
                </a:moveTo>
                <a:cubicBezTo>
                  <a:pt x="169" y="380"/>
                  <a:pt x="168" y="380"/>
                  <a:pt x="167" y="380"/>
                </a:cubicBezTo>
                <a:cubicBezTo>
                  <a:pt x="167" y="379"/>
                  <a:pt x="168" y="379"/>
                  <a:pt x="169" y="378"/>
                </a:cubicBezTo>
                <a:close/>
                <a:moveTo>
                  <a:pt x="180" y="410"/>
                </a:moveTo>
                <a:cubicBezTo>
                  <a:pt x="183" y="412"/>
                  <a:pt x="174" y="413"/>
                  <a:pt x="173" y="409"/>
                </a:cubicBezTo>
                <a:cubicBezTo>
                  <a:pt x="172" y="409"/>
                  <a:pt x="171" y="408"/>
                  <a:pt x="169" y="409"/>
                </a:cubicBezTo>
                <a:cubicBezTo>
                  <a:pt x="168" y="403"/>
                  <a:pt x="169" y="393"/>
                  <a:pt x="170" y="389"/>
                </a:cubicBezTo>
                <a:cubicBezTo>
                  <a:pt x="173" y="391"/>
                  <a:pt x="172" y="397"/>
                  <a:pt x="174" y="400"/>
                </a:cubicBezTo>
                <a:cubicBezTo>
                  <a:pt x="175" y="399"/>
                  <a:pt x="176" y="400"/>
                  <a:pt x="177" y="400"/>
                </a:cubicBezTo>
                <a:cubicBezTo>
                  <a:pt x="175" y="403"/>
                  <a:pt x="178" y="404"/>
                  <a:pt x="180" y="405"/>
                </a:cubicBezTo>
                <a:cubicBezTo>
                  <a:pt x="179" y="407"/>
                  <a:pt x="180" y="407"/>
                  <a:pt x="182" y="406"/>
                </a:cubicBezTo>
                <a:cubicBezTo>
                  <a:pt x="182" y="408"/>
                  <a:pt x="183" y="408"/>
                  <a:pt x="183" y="409"/>
                </a:cubicBezTo>
                <a:cubicBezTo>
                  <a:pt x="182" y="408"/>
                  <a:pt x="181" y="409"/>
                  <a:pt x="180" y="410"/>
                </a:cubicBezTo>
                <a:close/>
                <a:moveTo>
                  <a:pt x="80" y="392"/>
                </a:moveTo>
                <a:cubicBezTo>
                  <a:pt x="81" y="391"/>
                  <a:pt x="82" y="393"/>
                  <a:pt x="84" y="392"/>
                </a:cubicBezTo>
                <a:cubicBezTo>
                  <a:pt x="83" y="393"/>
                  <a:pt x="81" y="393"/>
                  <a:pt x="80" y="392"/>
                </a:cubicBezTo>
                <a:close/>
                <a:moveTo>
                  <a:pt x="53" y="393"/>
                </a:moveTo>
                <a:cubicBezTo>
                  <a:pt x="53" y="394"/>
                  <a:pt x="52" y="394"/>
                  <a:pt x="51" y="394"/>
                </a:cubicBezTo>
                <a:cubicBezTo>
                  <a:pt x="51" y="393"/>
                  <a:pt x="52" y="393"/>
                  <a:pt x="53" y="393"/>
                </a:cubicBezTo>
                <a:close/>
                <a:moveTo>
                  <a:pt x="122" y="10"/>
                </a:moveTo>
                <a:cubicBezTo>
                  <a:pt x="120" y="10"/>
                  <a:pt x="122" y="6"/>
                  <a:pt x="122" y="7"/>
                </a:cubicBezTo>
                <a:cubicBezTo>
                  <a:pt x="122" y="6"/>
                  <a:pt x="118" y="6"/>
                  <a:pt x="121" y="5"/>
                </a:cubicBezTo>
                <a:cubicBezTo>
                  <a:pt x="119" y="3"/>
                  <a:pt x="118" y="4"/>
                  <a:pt x="117" y="1"/>
                </a:cubicBezTo>
                <a:cubicBezTo>
                  <a:pt x="115" y="0"/>
                  <a:pt x="115" y="2"/>
                  <a:pt x="114" y="1"/>
                </a:cubicBezTo>
                <a:cubicBezTo>
                  <a:pt x="116" y="6"/>
                  <a:pt x="112" y="11"/>
                  <a:pt x="113" y="17"/>
                </a:cubicBezTo>
                <a:cubicBezTo>
                  <a:pt x="110" y="16"/>
                  <a:pt x="111" y="18"/>
                  <a:pt x="109" y="18"/>
                </a:cubicBezTo>
                <a:cubicBezTo>
                  <a:pt x="109" y="17"/>
                  <a:pt x="109" y="16"/>
                  <a:pt x="108" y="15"/>
                </a:cubicBezTo>
                <a:cubicBezTo>
                  <a:pt x="107" y="15"/>
                  <a:pt x="106" y="15"/>
                  <a:pt x="106" y="16"/>
                </a:cubicBezTo>
                <a:cubicBezTo>
                  <a:pt x="106" y="12"/>
                  <a:pt x="103" y="15"/>
                  <a:pt x="101" y="14"/>
                </a:cubicBezTo>
                <a:cubicBezTo>
                  <a:pt x="102" y="16"/>
                  <a:pt x="102" y="17"/>
                  <a:pt x="100" y="17"/>
                </a:cubicBezTo>
                <a:cubicBezTo>
                  <a:pt x="100" y="16"/>
                  <a:pt x="98" y="17"/>
                  <a:pt x="97" y="17"/>
                </a:cubicBezTo>
                <a:cubicBezTo>
                  <a:pt x="96" y="18"/>
                  <a:pt x="96" y="18"/>
                  <a:pt x="95" y="19"/>
                </a:cubicBezTo>
                <a:cubicBezTo>
                  <a:pt x="85" y="18"/>
                  <a:pt x="76" y="26"/>
                  <a:pt x="66" y="23"/>
                </a:cubicBezTo>
                <a:cubicBezTo>
                  <a:pt x="63" y="23"/>
                  <a:pt x="58" y="22"/>
                  <a:pt x="53" y="22"/>
                </a:cubicBezTo>
                <a:cubicBezTo>
                  <a:pt x="52" y="22"/>
                  <a:pt x="50" y="23"/>
                  <a:pt x="49" y="23"/>
                </a:cubicBezTo>
                <a:cubicBezTo>
                  <a:pt x="45" y="23"/>
                  <a:pt x="45" y="22"/>
                  <a:pt x="44" y="26"/>
                </a:cubicBezTo>
                <a:cubicBezTo>
                  <a:pt x="45" y="27"/>
                  <a:pt x="46" y="28"/>
                  <a:pt x="46" y="29"/>
                </a:cubicBezTo>
                <a:cubicBezTo>
                  <a:pt x="39" y="31"/>
                  <a:pt x="32" y="31"/>
                  <a:pt x="27" y="27"/>
                </a:cubicBezTo>
                <a:cubicBezTo>
                  <a:pt x="26" y="29"/>
                  <a:pt x="24" y="26"/>
                  <a:pt x="23" y="28"/>
                </a:cubicBezTo>
                <a:cubicBezTo>
                  <a:pt x="22" y="32"/>
                  <a:pt x="23" y="34"/>
                  <a:pt x="22" y="38"/>
                </a:cubicBezTo>
                <a:cubicBezTo>
                  <a:pt x="24" y="39"/>
                  <a:pt x="25" y="36"/>
                  <a:pt x="27" y="35"/>
                </a:cubicBezTo>
                <a:cubicBezTo>
                  <a:pt x="27" y="36"/>
                  <a:pt x="26" y="38"/>
                  <a:pt x="28" y="38"/>
                </a:cubicBezTo>
                <a:cubicBezTo>
                  <a:pt x="31" y="36"/>
                  <a:pt x="40" y="39"/>
                  <a:pt x="39" y="33"/>
                </a:cubicBezTo>
                <a:cubicBezTo>
                  <a:pt x="41" y="34"/>
                  <a:pt x="41" y="35"/>
                  <a:pt x="40" y="37"/>
                </a:cubicBezTo>
                <a:cubicBezTo>
                  <a:pt x="42" y="38"/>
                  <a:pt x="41" y="35"/>
                  <a:pt x="42" y="35"/>
                </a:cubicBezTo>
                <a:cubicBezTo>
                  <a:pt x="43" y="37"/>
                  <a:pt x="45" y="37"/>
                  <a:pt x="45" y="39"/>
                </a:cubicBezTo>
                <a:cubicBezTo>
                  <a:pt x="46" y="38"/>
                  <a:pt x="46" y="40"/>
                  <a:pt x="47" y="39"/>
                </a:cubicBezTo>
                <a:cubicBezTo>
                  <a:pt x="48" y="38"/>
                  <a:pt x="48" y="37"/>
                  <a:pt x="50" y="37"/>
                </a:cubicBezTo>
                <a:cubicBezTo>
                  <a:pt x="50" y="38"/>
                  <a:pt x="48" y="38"/>
                  <a:pt x="50" y="39"/>
                </a:cubicBezTo>
                <a:cubicBezTo>
                  <a:pt x="51" y="37"/>
                  <a:pt x="50" y="37"/>
                  <a:pt x="52" y="35"/>
                </a:cubicBezTo>
                <a:cubicBezTo>
                  <a:pt x="51" y="33"/>
                  <a:pt x="48" y="34"/>
                  <a:pt x="46" y="33"/>
                </a:cubicBezTo>
                <a:cubicBezTo>
                  <a:pt x="46" y="35"/>
                  <a:pt x="45" y="36"/>
                  <a:pt x="44" y="37"/>
                </a:cubicBezTo>
                <a:cubicBezTo>
                  <a:pt x="43" y="34"/>
                  <a:pt x="44" y="34"/>
                  <a:pt x="42" y="34"/>
                </a:cubicBezTo>
                <a:cubicBezTo>
                  <a:pt x="42" y="33"/>
                  <a:pt x="42" y="33"/>
                  <a:pt x="42" y="33"/>
                </a:cubicBezTo>
                <a:cubicBezTo>
                  <a:pt x="44" y="33"/>
                  <a:pt x="43" y="31"/>
                  <a:pt x="45" y="31"/>
                </a:cubicBezTo>
                <a:cubicBezTo>
                  <a:pt x="48" y="33"/>
                  <a:pt x="52" y="32"/>
                  <a:pt x="53" y="37"/>
                </a:cubicBezTo>
                <a:cubicBezTo>
                  <a:pt x="54" y="35"/>
                  <a:pt x="55" y="36"/>
                  <a:pt x="54" y="34"/>
                </a:cubicBezTo>
                <a:cubicBezTo>
                  <a:pt x="56" y="34"/>
                  <a:pt x="55" y="33"/>
                  <a:pt x="57" y="33"/>
                </a:cubicBezTo>
                <a:cubicBezTo>
                  <a:pt x="57" y="35"/>
                  <a:pt x="55" y="35"/>
                  <a:pt x="57" y="36"/>
                </a:cubicBezTo>
                <a:cubicBezTo>
                  <a:pt x="58" y="36"/>
                  <a:pt x="57" y="34"/>
                  <a:pt x="59" y="36"/>
                </a:cubicBezTo>
                <a:cubicBezTo>
                  <a:pt x="60" y="35"/>
                  <a:pt x="59" y="33"/>
                  <a:pt x="58" y="33"/>
                </a:cubicBezTo>
                <a:cubicBezTo>
                  <a:pt x="61" y="34"/>
                  <a:pt x="60" y="36"/>
                  <a:pt x="62" y="38"/>
                </a:cubicBezTo>
                <a:cubicBezTo>
                  <a:pt x="64" y="38"/>
                  <a:pt x="64" y="36"/>
                  <a:pt x="64" y="35"/>
                </a:cubicBezTo>
                <a:cubicBezTo>
                  <a:pt x="67" y="35"/>
                  <a:pt x="67" y="34"/>
                  <a:pt x="70" y="34"/>
                </a:cubicBezTo>
                <a:cubicBezTo>
                  <a:pt x="70" y="37"/>
                  <a:pt x="78" y="33"/>
                  <a:pt x="80" y="37"/>
                </a:cubicBezTo>
                <a:cubicBezTo>
                  <a:pt x="80" y="36"/>
                  <a:pt x="80" y="36"/>
                  <a:pt x="81" y="36"/>
                </a:cubicBezTo>
                <a:cubicBezTo>
                  <a:pt x="81" y="37"/>
                  <a:pt x="81" y="37"/>
                  <a:pt x="82" y="38"/>
                </a:cubicBezTo>
                <a:cubicBezTo>
                  <a:pt x="89" y="37"/>
                  <a:pt x="95" y="40"/>
                  <a:pt x="103" y="39"/>
                </a:cubicBezTo>
                <a:cubicBezTo>
                  <a:pt x="106" y="45"/>
                  <a:pt x="106" y="54"/>
                  <a:pt x="110" y="60"/>
                </a:cubicBezTo>
                <a:cubicBezTo>
                  <a:pt x="107" y="64"/>
                  <a:pt x="109" y="65"/>
                  <a:pt x="108" y="70"/>
                </a:cubicBezTo>
                <a:cubicBezTo>
                  <a:pt x="110" y="69"/>
                  <a:pt x="111" y="69"/>
                  <a:pt x="111" y="71"/>
                </a:cubicBezTo>
                <a:cubicBezTo>
                  <a:pt x="110" y="72"/>
                  <a:pt x="111" y="72"/>
                  <a:pt x="111" y="74"/>
                </a:cubicBezTo>
                <a:cubicBezTo>
                  <a:pt x="110" y="74"/>
                  <a:pt x="109" y="71"/>
                  <a:pt x="109" y="73"/>
                </a:cubicBezTo>
                <a:cubicBezTo>
                  <a:pt x="111" y="73"/>
                  <a:pt x="108" y="74"/>
                  <a:pt x="108" y="75"/>
                </a:cubicBezTo>
                <a:cubicBezTo>
                  <a:pt x="112" y="77"/>
                  <a:pt x="108" y="82"/>
                  <a:pt x="112" y="84"/>
                </a:cubicBezTo>
                <a:cubicBezTo>
                  <a:pt x="111" y="84"/>
                  <a:pt x="110" y="84"/>
                  <a:pt x="110" y="84"/>
                </a:cubicBezTo>
                <a:cubicBezTo>
                  <a:pt x="111" y="86"/>
                  <a:pt x="111" y="88"/>
                  <a:pt x="110" y="89"/>
                </a:cubicBezTo>
                <a:cubicBezTo>
                  <a:pt x="110" y="91"/>
                  <a:pt x="112" y="87"/>
                  <a:pt x="112" y="89"/>
                </a:cubicBezTo>
                <a:cubicBezTo>
                  <a:pt x="111" y="95"/>
                  <a:pt x="111" y="103"/>
                  <a:pt x="110" y="110"/>
                </a:cubicBezTo>
                <a:cubicBezTo>
                  <a:pt x="111" y="110"/>
                  <a:pt x="113" y="109"/>
                  <a:pt x="113" y="110"/>
                </a:cubicBezTo>
                <a:cubicBezTo>
                  <a:pt x="111" y="111"/>
                  <a:pt x="112" y="111"/>
                  <a:pt x="113" y="112"/>
                </a:cubicBezTo>
                <a:cubicBezTo>
                  <a:pt x="112" y="112"/>
                  <a:pt x="112" y="112"/>
                  <a:pt x="111" y="112"/>
                </a:cubicBezTo>
                <a:cubicBezTo>
                  <a:pt x="112" y="114"/>
                  <a:pt x="113" y="112"/>
                  <a:pt x="113" y="115"/>
                </a:cubicBezTo>
                <a:cubicBezTo>
                  <a:pt x="113" y="115"/>
                  <a:pt x="112" y="115"/>
                  <a:pt x="112" y="115"/>
                </a:cubicBezTo>
                <a:cubicBezTo>
                  <a:pt x="110" y="122"/>
                  <a:pt x="111" y="127"/>
                  <a:pt x="114" y="132"/>
                </a:cubicBezTo>
                <a:cubicBezTo>
                  <a:pt x="114" y="138"/>
                  <a:pt x="115" y="146"/>
                  <a:pt x="116" y="148"/>
                </a:cubicBezTo>
                <a:cubicBezTo>
                  <a:pt x="116" y="150"/>
                  <a:pt x="114" y="148"/>
                  <a:pt x="114" y="148"/>
                </a:cubicBezTo>
                <a:cubicBezTo>
                  <a:pt x="114" y="154"/>
                  <a:pt x="115" y="157"/>
                  <a:pt x="114" y="165"/>
                </a:cubicBezTo>
                <a:cubicBezTo>
                  <a:pt x="113" y="165"/>
                  <a:pt x="113" y="164"/>
                  <a:pt x="112" y="165"/>
                </a:cubicBezTo>
                <a:cubicBezTo>
                  <a:pt x="113" y="167"/>
                  <a:pt x="110" y="168"/>
                  <a:pt x="110" y="170"/>
                </a:cubicBezTo>
                <a:cubicBezTo>
                  <a:pt x="110" y="172"/>
                  <a:pt x="112" y="173"/>
                  <a:pt x="114" y="172"/>
                </a:cubicBezTo>
                <a:cubicBezTo>
                  <a:pt x="114" y="173"/>
                  <a:pt x="115" y="174"/>
                  <a:pt x="114" y="175"/>
                </a:cubicBezTo>
                <a:cubicBezTo>
                  <a:pt x="113" y="175"/>
                  <a:pt x="112" y="175"/>
                  <a:pt x="110" y="175"/>
                </a:cubicBezTo>
                <a:cubicBezTo>
                  <a:pt x="110" y="177"/>
                  <a:pt x="108" y="176"/>
                  <a:pt x="108" y="177"/>
                </a:cubicBezTo>
                <a:cubicBezTo>
                  <a:pt x="109" y="177"/>
                  <a:pt x="110" y="177"/>
                  <a:pt x="110" y="178"/>
                </a:cubicBezTo>
                <a:cubicBezTo>
                  <a:pt x="109" y="178"/>
                  <a:pt x="108" y="178"/>
                  <a:pt x="108" y="179"/>
                </a:cubicBezTo>
                <a:cubicBezTo>
                  <a:pt x="110" y="182"/>
                  <a:pt x="108" y="182"/>
                  <a:pt x="108" y="185"/>
                </a:cubicBezTo>
                <a:cubicBezTo>
                  <a:pt x="110" y="185"/>
                  <a:pt x="109" y="183"/>
                  <a:pt x="110" y="183"/>
                </a:cubicBezTo>
                <a:cubicBezTo>
                  <a:pt x="112" y="187"/>
                  <a:pt x="111" y="193"/>
                  <a:pt x="113" y="194"/>
                </a:cubicBezTo>
                <a:cubicBezTo>
                  <a:pt x="111" y="197"/>
                  <a:pt x="111" y="203"/>
                  <a:pt x="112" y="207"/>
                </a:cubicBezTo>
                <a:cubicBezTo>
                  <a:pt x="112" y="207"/>
                  <a:pt x="113" y="206"/>
                  <a:pt x="114" y="206"/>
                </a:cubicBezTo>
                <a:cubicBezTo>
                  <a:pt x="115" y="211"/>
                  <a:pt x="114" y="214"/>
                  <a:pt x="114" y="218"/>
                </a:cubicBezTo>
                <a:cubicBezTo>
                  <a:pt x="113" y="218"/>
                  <a:pt x="112" y="219"/>
                  <a:pt x="111" y="220"/>
                </a:cubicBezTo>
                <a:cubicBezTo>
                  <a:pt x="111" y="223"/>
                  <a:pt x="111" y="225"/>
                  <a:pt x="113" y="227"/>
                </a:cubicBezTo>
                <a:cubicBezTo>
                  <a:pt x="113" y="226"/>
                  <a:pt x="113" y="226"/>
                  <a:pt x="113" y="227"/>
                </a:cubicBezTo>
                <a:cubicBezTo>
                  <a:pt x="111" y="229"/>
                  <a:pt x="111" y="231"/>
                  <a:pt x="110" y="231"/>
                </a:cubicBezTo>
                <a:cubicBezTo>
                  <a:pt x="110" y="232"/>
                  <a:pt x="112" y="234"/>
                  <a:pt x="111" y="234"/>
                </a:cubicBezTo>
                <a:cubicBezTo>
                  <a:pt x="111" y="234"/>
                  <a:pt x="110" y="232"/>
                  <a:pt x="108" y="233"/>
                </a:cubicBezTo>
                <a:cubicBezTo>
                  <a:pt x="108" y="234"/>
                  <a:pt x="110" y="238"/>
                  <a:pt x="107" y="238"/>
                </a:cubicBezTo>
                <a:cubicBezTo>
                  <a:pt x="108" y="241"/>
                  <a:pt x="109" y="241"/>
                  <a:pt x="107" y="243"/>
                </a:cubicBezTo>
                <a:cubicBezTo>
                  <a:pt x="111" y="245"/>
                  <a:pt x="110" y="252"/>
                  <a:pt x="113" y="256"/>
                </a:cubicBezTo>
                <a:cubicBezTo>
                  <a:pt x="113" y="259"/>
                  <a:pt x="110" y="257"/>
                  <a:pt x="110" y="258"/>
                </a:cubicBezTo>
                <a:cubicBezTo>
                  <a:pt x="110" y="263"/>
                  <a:pt x="100" y="269"/>
                  <a:pt x="102" y="275"/>
                </a:cubicBezTo>
                <a:cubicBezTo>
                  <a:pt x="100" y="273"/>
                  <a:pt x="100" y="277"/>
                  <a:pt x="99" y="278"/>
                </a:cubicBezTo>
                <a:cubicBezTo>
                  <a:pt x="99" y="279"/>
                  <a:pt x="101" y="278"/>
                  <a:pt x="101" y="280"/>
                </a:cubicBezTo>
                <a:cubicBezTo>
                  <a:pt x="100" y="280"/>
                  <a:pt x="100" y="279"/>
                  <a:pt x="99" y="279"/>
                </a:cubicBezTo>
                <a:cubicBezTo>
                  <a:pt x="100" y="282"/>
                  <a:pt x="97" y="281"/>
                  <a:pt x="97" y="283"/>
                </a:cubicBezTo>
                <a:cubicBezTo>
                  <a:pt x="100" y="285"/>
                  <a:pt x="100" y="280"/>
                  <a:pt x="103" y="280"/>
                </a:cubicBezTo>
                <a:cubicBezTo>
                  <a:pt x="103" y="275"/>
                  <a:pt x="107" y="273"/>
                  <a:pt x="108" y="270"/>
                </a:cubicBezTo>
                <a:cubicBezTo>
                  <a:pt x="109" y="272"/>
                  <a:pt x="109" y="274"/>
                  <a:pt x="109" y="275"/>
                </a:cubicBezTo>
                <a:cubicBezTo>
                  <a:pt x="109" y="274"/>
                  <a:pt x="110" y="273"/>
                  <a:pt x="112" y="273"/>
                </a:cubicBezTo>
                <a:cubicBezTo>
                  <a:pt x="112" y="285"/>
                  <a:pt x="113" y="293"/>
                  <a:pt x="113" y="303"/>
                </a:cubicBezTo>
                <a:cubicBezTo>
                  <a:pt x="111" y="305"/>
                  <a:pt x="108" y="310"/>
                  <a:pt x="111" y="311"/>
                </a:cubicBezTo>
                <a:cubicBezTo>
                  <a:pt x="109" y="312"/>
                  <a:pt x="107" y="315"/>
                  <a:pt x="106" y="318"/>
                </a:cubicBezTo>
                <a:cubicBezTo>
                  <a:pt x="106" y="320"/>
                  <a:pt x="108" y="321"/>
                  <a:pt x="110" y="322"/>
                </a:cubicBezTo>
                <a:cubicBezTo>
                  <a:pt x="107" y="322"/>
                  <a:pt x="106" y="324"/>
                  <a:pt x="106" y="326"/>
                </a:cubicBezTo>
                <a:cubicBezTo>
                  <a:pt x="105" y="327"/>
                  <a:pt x="107" y="327"/>
                  <a:pt x="107" y="328"/>
                </a:cubicBezTo>
                <a:cubicBezTo>
                  <a:pt x="106" y="330"/>
                  <a:pt x="106" y="336"/>
                  <a:pt x="106" y="341"/>
                </a:cubicBezTo>
                <a:cubicBezTo>
                  <a:pt x="100" y="341"/>
                  <a:pt x="100" y="332"/>
                  <a:pt x="94" y="335"/>
                </a:cubicBezTo>
                <a:cubicBezTo>
                  <a:pt x="94" y="334"/>
                  <a:pt x="95" y="333"/>
                  <a:pt x="94" y="332"/>
                </a:cubicBezTo>
                <a:cubicBezTo>
                  <a:pt x="92" y="332"/>
                  <a:pt x="94" y="334"/>
                  <a:pt x="92" y="333"/>
                </a:cubicBezTo>
                <a:cubicBezTo>
                  <a:pt x="91" y="330"/>
                  <a:pt x="93" y="327"/>
                  <a:pt x="90" y="325"/>
                </a:cubicBezTo>
                <a:cubicBezTo>
                  <a:pt x="93" y="325"/>
                  <a:pt x="90" y="321"/>
                  <a:pt x="93" y="322"/>
                </a:cubicBezTo>
                <a:cubicBezTo>
                  <a:pt x="93" y="322"/>
                  <a:pt x="93" y="321"/>
                  <a:pt x="92" y="321"/>
                </a:cubicBezTo>
                <a:cubicBezTo>
                  <a:pt x="92" y="321"/>
                  <a:pt x="92" y="320"/>
                  <a:pt x="91" y="321"/>
                </a:cubicBezTo>
                <a:cubicBezTo>
                  <a:pt x="93" y="321"/>
                  <a:pt x="91" y="323"/>
                  <a:pt x="90" y="322"/>
                </a:cubicBezTo>
                <a:cubicBezTo>
                  <a:pt x="91" y="320"/>
                  <a:pt x="89" y="323"/>
                  <a:pt x="89" y="321"/>
                </a:cubicBezTo>
                <a:cubicBezTo>
                  <a:pt x="91" y="320"/>
                  <a:pt x="89" y="318"/>
                  <a:pt x="90" y="317"/>
                </a:cubicBezTo>
                <a:cubicBezTo>
                  <a:pt x="88" y="318"/>
                  <a:pt x="88" y="316"/>
                  <a:pt x="87" y="315"/>
                </a:cubicBezTo>
                <a:cubicBezTo>
                  <a:pt x="87" y="320"/>
                  <a:pt x="87" y="323"/>
                  <a:pt x="85" y="326"/>
                </a:cubicBezTo>
                <a:cubicBezTo>
                  <a:pt x="90" y="327"/>
                  <a:pt x="86" y="337"/>
                  <a:pt x="87" y="341"/>
                </a:cubicBezTo>
                <a:cubicBezTo>
                  <a:pt x="86" y="340"/>
                  <a:pt x="85" y="340"/>
                  <a:pt x="84" y="338"/>
                </a:cubicBezTo>
                <a:cubicBezTo>
                  <a:pt x="84" y="337"/>
                  <a:pt x="84" y="336"/>
                  <a:pt x="84" y="334"/>
                </a:cubicBezTo>
                <a:cubicBezTo>
                  <a:pt x="80" y="336"/>
                  <a:pt x="83" y="346"/>
                  <a:pt x="75" y="344"/>
                </a:cubicBezTo>
                <a:cubicBezTo>
                  <a:pt x="73" y="354"/>
                  <a:pt x="70" y="359"/>
                  <a:pt x="63" y="365"/>
                </a:cubicBezTo>
                <a:cubicBezTo>
                  <a:pt x="66" y="366"/>
                  <a:pt x="63" y="365"/>
                  <a:pt x="63" y="367"/>
                </a:cubicBezTo>
                <a:cubicBezTo>
                  <a:pt x="65" y="367"/>
                  <a:pt x="66" y="364"/>
                  <a:pt x="67" y="367"/>
                </a:cubicBezTo>
                <a:cubicBezTo>
                  <a:pt x="65" y="367"/>
                  <a:pt x="65" y="368"/>
                  <a:pt x="63" y="368"/>
                </a:cubicBezTo>
                <a:cubicBezTo>
                  <a:pt x="63" y="370"/>
                  <a:pt x="63" y="372"/>
                  <a:pt x="61" y="372"/>
                </a:cubicBezTo>
                <a:cubicBezTo>
                  <a:pt x="60" y="372"/>
                  <a:pt x="58" y="370"/>
                  <a:pt x="57" y="372"/>
                </a:cubicBezTo>
                <a:cubicBezTo>
                  <a:pt x="55" y="372"/>
                  <a:pt x="55" y="370"/>
                  <a:pt x="53" y="370"/>
                </a:cubicBezTo>
                <a:cubicBezTo>
                  <a:pt x="49" y="376"/>
                  <a:pt x="33" y="368"/>
                  <a:pt x="26" y="370"/>
                </a:cubicBezTo>
                <a:cubicBezTo>
                  <a:pt x="26" y="369"/>
                  <a:pt x="26" y="368"/>
                  <a:pt x="25" y="368"/>
                </a:cubicBezTo>
                <a:cubicBezTo>
                  <a:pt x="19" y="367"/>
                  <a:pt x="14" y="369"/>
                  <a:pt x="8" y="367"/>
                </a:cubicBezTo>
                <a:cubicBezTo>
                  <a:pt x="6" y="370"/>
                  <a:pt x="2" y="368"/>
                  <a:pt x="0" y="371"/>
                </a:cubicBezTo>
                <a:cubicBezTo>
                  <a:pt x="4" y="371"/>
                  <a:pt x="9" y="370"/>
                  <a:pt x="9" y="374"/>
                </a:cubicBezTo>
                <a:cubicBezTo>
                  <a:pt x="11" y="374"/>
                  <a:pt x="12" y="373"/>
                  <a:pt x="13" y="372"/>
                </a:cubicBezTo>
                <a:cubicBezTo>
                  <a:pt x="10" y="372"/>
                  <a:pt x="10" y="370"/>
                  <a:pt x="9" y="370"/>
                </a:cubicBezTo>
                <a:cubicBezTo>
                  <a:pt x="10" y="371"/>
                  <a:pt x="14" y="370"/>
                  <a:pt x="13" y="374"/>
                </a:cubicBezTo>
                <a:cubicBezTo>
                  <a:pt x="15" y="375"/>
                  <a:pt x="16" y="375"/>
                  <a:pt x="17" y="376"/>
                </a:cubicBezTo>
                <a:cubicBezTo>
                  <a:pt x="17" y="376"/>
                  <a:pt x="17" y="373"/>
                  <a:pt x="19" y="374"/>
                </a:cubicBezTo>
                <a:cubicBezTo>
                  <a:pt x="18" y="375"/>
                  <a:pt x="19" y="377"/>
                  <a:pt x="20" y="377"/>
                </a:cubicBezTo>
                <a:cubicBezTo>
                  <a:pt x="26" y="375"/>
                  <a:pt x="36" y="383"/>
                  <a:pt x="44" y="381"/>
                </a:cubicBezTo>
                <a:cubicBezTo>
                  <a:pt x="49" y="385"/>
                  <a:pt x="58" y="383"/>
                  <a:pt x="65" y="386"/>
                </a:cubicBezTo>
                <a:cubicBezTo>
                  <a:pt x="63" y="387"/>
                  <a:pt x="64" y="389"/>
                  <a:pt x="62" y="390"/>
                </a:cubicBezTo>
                <a:cubicBezTo>
                  <a:pt x="62" y="388"/>
                  <a:pt x="61" y="390"/>
                  <a:pt x="60" y="389"/>
                </a:cubicBezTo>
                <a:cubicBezTo>
                  <a:pt x="59" y="390"/>
                  <a:pt x="59" y="391"/>
                  <a:pt x="58" y="392"/>
                </a:cubicBezTo>
                <a:cubicBezTo>
                  <a:pt x="58" y="391"/>
                  <a:pt x="57" y="392"/>
                  <a:pt x="55" y="392"/>
                </a:cubicBezTo>
                <a:cubicBezTo>
                  <a:pt x="54" y="393"/>
                  <a:pt x="54" y="395"/>
                  <a:pt x="53" y="395"/>
                </a:cubicBezTo>
                <a:cubicBezTo>
                  <a:pt x="58" y="396"/>
                  <a:pt x="65" y="395"/>
                  <a:pt x="73" y="395"/>
                </a:cubicBezTo>
                <a:cubicBezTo>
                  <a:pt x="73" y="394"/>
                  <a:pt x="74" y="394"/>
                  <a:pt x="74" y="392"/>
                </a:cubicBezTo>
                <a:cubicBezTo>
                  <a:pt x="74" y="391"/>
                  <a:pt x="71" y="392"/>
                  <a:pt x="72" y="390"/>
                </a:cubicBezTo>
                <a:cubicBezTo>
                  <a:pt x="73" y="389"/>
                  <a:pt x="74" y="390"/>
                  <a:pt x="73" y="388"/>
                </a:cubicBezTo>
                <a:cubicBezTo>
                  <a:pt x="73" y="387"/>
                  <a:pt x="75" y="387"/>
                  <a:pt x="76" y="387"/>
                </a:cubicBezTo>
                <a:cubicBezTo>
                  <a:pt x="76" y="388"/>
                  <a:pt x="75" y="389"/>
                  <a:pt x="76" y="391"/>
                </a:cubicBezTo>
                <a:cubicBezTo>
                  <a:pt x="77" y="387"/>
                  <a:pt x="78" y="394"/>
                  <a:pt x="80" y="391"/>
                </a:cubicBezTo>
                <a:cubicBezTo>
                  <a:pt x="77" y="390"/>
                  <a:pt x="81" y="389"/>
                  <a:pt x="82" y="388"/>
                </a:cubicBezTo>
                <a:cubicBezTo>
                  <a:pt x="83" y="396"/>
                  <a:pt x="95" y="392"/>
                  <a:pt x="95" y="389"/>
                </a:cubicBezTo>
                <a:cubicBezTo>
                  <a:pt x="96" y="392"/>
                  <a:pt x="98" y="389"/>
                  <a:pt x="99" y="392"/>
                </a:cubicBezTo>
                <a:cubicBezTo>
                  <a:pt x="100" y="390"/>
                  <a:pt x="101" y="389"/>
                  <a:pt x="102" y="391"/>
                </a:cubicBezTo>
                <a:cubicBezTo>
                  <a:pt x="103" y="390"/>
                  <a:pt x="103" y="388"/>
                  <a:pt x="104" y="388"/>
                </a:cubicBezTo>
                <a:cubicBezTo>
                  <a:pt x="104" y="389"/>
                  <a:pt x="104" y="390"/>
                  <a:pt x="104" y="391"/>
                </a:cubicBezTo>
                <a:cubicBezTo>
                  <a:pt x="107" y="391"/>
                  <a:pt x="107" y="388"/>
                  <a:pt x="108" y="391"/>
                </a:cubicBezTo>
                <a:cubicBezTo>
                  <a:pt x="108" y="391"/>
                  <a:pt x="107" y="390"/>
                  <a:pt x="107" y="392"/>
                </a:cubicBezTo>
                <a:cubicBezTo>
                  <a:pt x="108" y="392"/>
                  <a:pt x="109" y="391"/>
                  <a:pt x="110" y="391"/>
                </a:cubicBezTo>
                <a:cubicBezTo>
                  <a:pt x="109" y="391"/>
                  <a:pt x="109" y="388"/>
                  <a:pt x="110" y="388"/>
                </a:cubicBezTo>
                <a:cubicBezTo>
                  <a:pt x="111" y="390"/>
                  <a:pt x="112" y="389"/>
                  <a:pt x="113" y="391"/>
                </a:cubicBezTo>
                <a:cubicBezTo>
                  <a:pt x="114" y="390"/>
                  <a:pt x="114" y="388"/>
                  <a:pt x="115" y="388"/>
                </a:cubicBezTo>
                <a:cubicBezTo>
                  <a:pt x="115" y="389"/>
                  <a:pt x="116" y="387"/>
                  <a:pt x="116" y="388"/>
                </a:cubicBezTo>
                <a:cubicBezTo>
                  <a:pt x="116" y="389"/>
                  <a:pt x="115" y="389"/>
                  <a:pt x="115" y="391"/>
                </a:cubicBezTo>
                <a:cubicBezTo>
                  <a:pt x="116" y="391"/>
                  <a:pt x="116" y="391"/>
                  <a:pt x="117" y="391"/>
                </a:cubicBezTo>
                <a:cubicBezTo>
                  <a:pt x="117" y="389"/>
                  <a:pt x="116" y="389"/>
                  <a:pt x="116" y="389"/>
                </a:cubicBezTo>
                <a:cubicBezTo>
                  <a:pt x="125" y="390"/>
                  <a:pt x="132" y="385"/>
                  <a:pt x="136" y="379"/>
                </a:cubicBezTo>
                <a:cubicBezTo>
                  <a:pt x="138" y="379"/>
                  <a:pt x="139" y="380"/>
                  <a:pt x="139" y="381"/>
                </a:cubicBezTo>
                <a:cubicBezTo>
                  <a:pt x="142" y="379"/>
                  <a:pt x="146" y="381"/>
                  <a:pt x="148" y="379"/>
                </a:cubicBezTo>
                <a:cubicBezTo>
                  <a:pt x="151" y="383"/>
                  <a:pt x="154" y="377"/>
                  <a:pt x="158" y="381"/>
                </a:cubicBezTo>
                <a:cubicBezTo>
                  <a:pt x="158" y="379"/>
                  <a:pt x="160" y="379"/>
                  <a:pt x="162" y="380"/>
                </a:cubicBezTo>
                <a:cubicBezTo>
                  <a:pt x="163" y="377"/>
                  <a:pt x="158" y="380"/>
                  <a:pt x="158" y="378"/>
                </a:cubicBezTo>
                <a:cubicBezTo>
                  <a:pt x="160" y="375"/>
                  <a:pt x="165" y="375"/>
                  <a:pt x="167" y="377"/>
                </a:cubicBezTo>
                <a:cubicBezTo>
                  <a:pt x="168" y="374"/>
                  <a:pt x="174" y="374"/>
                  <a:pt x="177" y="373"/>
                </a:cubicBezTo>
                <a:cubicBezTo>
                  <a:pt x="176" y="378"/>
                  <a:pt x="181" y="372"/>
                  <a:pt x="183" y="377"/>
                </a:cubicBezTo>
                <a:cubicBezTo>
                  <a:pt x="183" y="378"/>
                  <a:pt x="182" y="378"/>
                  <a:pt x="182" y="379"/>
                </a:cubicBezTo>
                <a:cubicBezTo>
                  <a:pt x="184" y="380"/>
                  <a:pt x="184" y="383"/>
                  <a:pt x="186" y="383"/>
                </a:cubicBezTo>
                <a:cubicBezTo>
                  <a:pt x="186" y="384"/>
                  <a:pt x="185" y="384"/>
                  <a:pt x="185" y="384"/>
                </a:cubicBezTo>
                <a:cubicBezTo>
                  <a:pt x="186" y="385"/>
                  <a:pt x="186" y="388"/>
                  <a:pt x="188" y="389"/>
                </a:cubicBezTo>
                <a:cubicBezTo>
                  <a:pt x="189" y="388"/>
                  <a:pt x="190" y="384"/>
                  <a:pt x="191" y="384"/>
                </a:cubicBezTo>
                <a:cubicBezTo>
                  <a:pt x="192" y="382"/>
                  <a:pt x="189" y="383"/>
                  <a:pt x="190" y="382"/>
                </a:cubicBezTo>
                <a:cubicBezTo>
                  <a:pt x="192" y="381"/>
                  <a:pt x="193" y="379"/>
                  <a:pt x="194" y="377"/>
                </a:cubicBezTo>
                <a:cubicBezTo>
                  <a:pt x="193" y="379"/>
                  <a:pt x="195" y="378"/>
                  <a:pt x="196" y="378"/>
                </a:cubicBezTo>
                <a:cubicBezTo>
                  <a:pt x="195" y="377"/>
                  <a:pt x="193" y="375"/>
                  <a:pt x="195" y="374"/>
                </a:cubicBezTo>
                <a:cubicBezTo>
                  <a:pt x="200" y="376"/>
                  <a:pt x="201" y="372"/>
                  <a:pt x="207" y="373"/>
                </a:cubicBezTo>
                <a:cubicBezTo>
                  <a:pt x="207" y="372"/>
                  <a:pt x="207" y="371"/>
                  <a:pt x="208" y="371"/>
                </a:cubicBezTo>
                <a:cubicBezTo>
                  <a:pt x="209" y="371"/>
                  <a:pt x="209" y="372"/>
                  <a:pt x="209" y="373"/>
                </a:cubicBezTo>
                <a:cubicBezTo>
                  <a:pt x="215" y="372"/>
                  <a:pt x="219" y="374"/>
                  <a:pt x="225" y="376"/>
                </a:cubicBezTo>
                <a:cubicBezTo>
                  <a:pt x="230" y="375"/>
                  <a:pt x="233" y="376"/>
                  <a:pt x="239" y="376"/>
                </a:cubicBezTo>
                <a:cubicBezTo>
                  <a:pt x="239" y="375"/>
                  <a:pt x="238" y="375"/>
                  <a:pt x="238" y="375"/>
                </a:cubicBezTo>
                <a:cubicBezTo>
                  <a:pt x="241" y="374"/>
                  <a:pt x="245" y="375"/>
                  <a:pt x="248" y="373"/>
                </a:cubicBezTo>
                <a:cubicBezTo>
                  <a:pt x="255" y="377"/>
                  <a:pt x="264" y="374"/>
                  <a:pt x="271" y="377"/>
                </a:cubicBezTo>
                <a:cubicBezTo>
                  <a:pt x="270" y="378"/>
                  <a:pt x="270" y="379"/>
                  <a:pt x="271" y="380"/>
                </a:cubicBezTo>
                <a:cubicBezTo>
                  <a:pt x="280" y="378"/>
                  <a:pt x="286" y="380"/>
                  <a:pt x="296" y="377"/>
                </a:cubicBezTo>
                <a:cubicBezTo>
                  <a:pt x="303" y="381"/>
                  <a:pt x="313" y="375"/>
                  <a:pt x="318" y="371"/>
                </a:cubicBezTo>
                <a:cubicBezTo>
                  <a:pt x="316" y="372"/>
                  <a:pt x="318" y="368"/>
                  <a:pt x="316" y="367"/>
                </a:cubicBezTo>
                <a:cubicBezTo>
                  <a:pt x="317" y="368"/>
                  <a:pt x="319" y="367"/>
                  <a:pt x="320" y="366"/>
                </a:cubicBezTo>
                <a:cubicBezTo>
                  <a:pt x="319" y="366"/>
                  <a:pt x="320" y="364"/>
                  <a:pt x="319" y="363"/>
                </a:cubicBezTo>
                <a:cubicBezTo>
                  <a:pt x="323" y="363"/>
                  <a:pt x="325" y="360"/>
                  <a:pt x="329" y="360"/>
                </a:cubicBezTo>
                <a:cubicBezTo>
                  <a:pt x="331" y="358"/>
                  <a:pt x="328" y="358"/>
                  <a:pt x="328" y="356"/>
                </a:cubicBezTo>
                <a:cubicBezTo>
                  <a:pt x="332" y="356"/>
                  <a:pt x="339" y="352"/>
                  <a:pt x="344" y="349"/>
                </a:cubicBezTo>
                <a:cubicBezTo>
                  <a:pt x="344" y="350"/>
                  <a:pt x="343" y="350"/>
                  <a:pt x="344" y="350"/>
                </a:cubicBezTo>
                <a:cubicBezTo>
                  <a:pt x="355" y="347"/>
                  <a:pt x="369" y="345"/>
                  <a:pt x="378" y="339"/>
                </a:cubicBezTo>
                <a:cubicBezTo>
                  <a:pt x="377" y="337"/>
                  <a:pt x="373" y="333"/>
                  <a:pt x="372" y="334"/>
                </a:cubicBezTo>
                <a:cubicBezTo>
                  <a:pt x="373" y="334"/>
                  <a:pt x="373" y="335"/>
                  <a:pt x="373" y="336"/>
                </a:cubicBezTo>
                <a:cubicBezTo>
                  <a:pt x="371" y="335"/>
                  <a:pt x="371" y="337"/>
                  <a:pt x="370" y="337"/>
                </a:cubicBezTo>
                <a:cubicBezTo>
                  <a:pt x="369" y="337"/>
                  <a:pt x="369" y="336"/>
                  <a:pt x="368" y="336"/>
                </a:cubicBezTo>
                <a:cubicBezTo>
                  <a:pt x="368" y="337"/>
                  <a:pt x="366" y="337"/>
                  <a:pt x="365" y="337"/>
                </a:cubicBezTo>
                <a:cubicBezTo>
                  <a:pt x="364" y="336"/>
                  <a:pt x="365" y="335"/>
                  <a:pt x="366" y="334"/>
                </a:cubicBezTo>
                <a:cubicBezTo>
                  <a:pt x="367" y="334"/>
                  <a:pt x="366" y="336"/>
                  <a:pt x="367" y="336"/>
                </a:cubicBezTo>
                <a:cubicBezTo>
                  <a:pt x="368" y="333"/>
                  <a:pt x="365" y="333"/>
                  <a:pt x="365" y="330"/>
                </a:cubicBezTo>
                <a:cubicBezTo>
                  <a:pt x="367" y="329"/>
                  <a:pt x="367" y="327"/>
                  <a:pt x="367" y="323"/>
                </a:cubicBezTo>
                <a:cubicBezTo>
                  <a:pt x="368" y="325"/>
                  <a:pt x="370" y="324"/>
                  <a:pt x="371" y="326"/>
                </a:cubicBezTo>
                <a:cubicBezTo>
                  <a:pt x="372" y="323"/>
                  <a:pt x="370" y="321"/>
                  <a:pt x="371" y="320"/>
                </a:cubicBezTo>
                <a:cubicBezTo>
                  <a:pt x="372" y="319"/>
                  <a:pt x="372" y="320"/>
                  <a:pt x="373" y="321"/>
                </a:cubicBezTo>
                <a:cubicBezTo>
                  <a:pt x="374" y="319"/>
                  <a:pt x="371" y="319"/>
                  <a:pt x="371" y="317"/>
                </a:cubicBezTo>
                <a:cubicBezTo>
                  <a:pt x="371" y="317"/>
                  <a:pt x="373" y="318"/>
                  <a:pt x="373" y="317"/>
                </a:cubicBezTo>
                <a:cubicBezTo>
                  <a:pt x="372" y="316"/>
                  <a:pt x="370" y="314"/>
                  <a:pt x="373" y="314"/>
                </a:cubicBezTo>
                <a:cubicBezTo>
                  <a:pt x="373" y="317"/>
                  <a:pt x="377" y="317"/>
                  <a:pt x="374" y="320"/>
                </a:cubicBezTo>
                <a:cubicBezTo>
                  <a:pt x="379" y="319"/>
                  <a:pt x="379" y="325"/>
                  <a:pt x="383" y="325"/>
                </a:cubicBezTo>
                <a:cubicBezTo>
                  <a:pt x="382" y="317"/>
                  <a:pt x="373" y="309"/>
                  <a:pt x="381" y="303"/>
                </a:cubicBezTo>
                <a:cubicBezTo>
                  <a:pt x="380" y="303"/>
                  <a:pt x="379" y="305"/>
                  <a:pt x="379" y="303"/>
                </a:cubicBezTo>
                <a:cubicBezTo>
                  <a:pt x="381" y="304"/>
                  <a:pt x="380" y="301"/>
                  <a:pt x="382" y="302"/>
                </a:cubicBezTo>
                <a:cubicBezTo>
                  <a:pt x="380" y="299"/>
                  <a:pt x="384" y="300"/>
                  <a:pt x="383" y="297"/>
                </a:cubicBezTo>
                <a:cubicBezTo>
                  <a:pt x="384" y="297"/>
                  <a:pt x="383" y="299"/>
                  <a:pt x="385" y="298"/>
                </a:cubicBezTo>
                <a:cubicBezTo>
                  <a:pt x="384" y="296"/>
                  <a:pt x="387" y="298"/>
                  <a:pt x="386" y="295"/>
                </a:cubicBezTo>
                <a:cubicBezTo>
                  <a:pt x="384" y="295"/>
                  <a:pt x="385" y="298"/>
                  <a:pt x="384" y="297"/>
                </a:cubicBezTo>
                <a:cubicBezTo>
                  <a:pt x="383" y="295"/>
                  <a:pt x="387" y="295"/>
                  <a:pt x="385" y="293"/>
                </a:cubicBezTo>
                <a:cubicBezTo>
                  <a:pt x="383" y="294"/>
                  <a:pt x="381" y="298"/>
                  <a:pt x="379" y="297"/>
                </a:cubicBezTo>
                <a:cubicBezTo>
                  <a:pt x="380" y="295"/>
                  <a:pt x="381" y="295"/>
                  <a:pt x="383" y="294"/>
                </a:cubicBezTo>
                <a:cubicBezTo>
                  <a:pt x="380" y="294"/>
                  <a:pt x="383" y="288"/>
                  <a:pt x="384" y="290"/>
                </a:cubicBezTo>
                <a:cubicBezTo>
                  <a:pt x="384" y="291"/>
                  <a:pt x="382" y="292"/>
                  <a:pt x="383" y="292"/>
                </a:cubicBezTo>
                <a:cubicBezTo>
                  <a:pt x="385" y="291"/>
                  <a:pt x="385" y="290"/>
                  <a:pt x="387" y="290"/>
                </a:cubicBezTo>
                <a:cubicBezTo>
                  <a:pt x="387" y="291"/>
                  <a:pt x="387" y="292"/>
                  <a:pt x="388" y="292"/>
                </a:cubicBezTo>
                <a:cubicBezTo>
                  <a:pt x="389" y="292"/>
                  <a:pt x="390" y="290"/>
                  <a:pt x="391" y="290"/>
                </a:cubicBezTo>
                <a:cubicBezTo>
                  <a:pt x="398" y="296"/>
                  <a:pt x="396" y="308"/>
                  <a:pt x="403" y="313"/>
                </a:cubicBezTo>
                <a:cubicBezTo>
                  <a:pt x="403" y="314"/>
                  <a:pt x="404" y="315"/>
                  <a:pt x="403" y="317"/>
                </a:cubicBezTo>
                <a:cubicBezTo>
                  <a:pt x="406" y="321"/>
                  <a:pt x="405" y="329"/>
                  <a:pt x="409" y="331"/>
                </a:cubicBezTo>
                <a:cubicBezTo>
                  <a:pt x="410" y="330"/>
                  <a:pt x="410" y="323"/>
                  <a:pt x="408" y="321"/>
                </a:cubicBezTo>
                <a:cubicBezTo>
                  <a:pt x="407" y="322"/>
                  <a:pt x="407" y="323"/>
                  <a:pt x="407" y="323"/>
                </a:cubicBezTo>
                <a:cubicBezTo>
                  <a:pt x="407" y="323"/>
                  <a:pt x="406" y="323"/>
                  <a:pt x="406" y="322"/>
                </a:cubicBezTo>
                <a:cubicBezTo>
                  <a:pt x="407" y="322"/>
                  <a:pt x="407" y="320"/>
                  <a:pt x="408" y="319"/>
                </a:cubicBezTo>
                <a:cubicBezTo>
                  <a:pt x="405" y="315"/>
                  <a:pt x="407" y="309"/>
                  <a:pt x="405" y="308"/>
                </a:cubicBezTo>
                <a:cubicBezTo>
                  <a:pt x="405" y="307"/>
                  <a:pt x="406" y="307"/>
                  <a:pt x="406" y="305"/>
                </a:cubicBezTo>
                <a:cubicBezTo>
                  <a:pt x="404" y="304"/>
                  <a:pt x="405" y="304"/>
                  <a:pt x="405" y="303"/>
                </a:cubicBezTo>
                <a:cubicBezTo>
                  <a:pt x="404" y="302"/>
                  <a:pt x="403" y="302"/>
                  <a:pt x="402" y="301"/>
                </a:cubicBezTo>
                <a:cubicBezTo>
                  <a:pt x="402" y="299"/>
                  <a:pt x="402" y="296"/>
                  <a:pt x="403" y="293"/>
                </a:cubicBezTo>
                <a:cubicBezTo>
                  <a:pt x="398" y="294"/>
                  <a:pt x="400" y="288"/>
                  <a:pt x="399" y="284"/>
                </a:cubicBezTo>
                <a:cubicBezTo>
                  <a:pt x="401" y="284"/>
                  <a:pt x="400" y="282"/>
                  <a:pt x="399" y="280"/>
                </a:cubicBezTo>
                <a:cubicBezTo>
                  <a:pt x="401" y="279"/>
                  <a:pt x="400" y="276"/>
                  <a:pt x="404" y="276"/>
                </a:cubicBezTo>
                <a:cubicBezTo>
                  <a:pt x="402" y="269"/>
                  <a:pt x="409" y="272"/>
                  <a:pt x="409" y="266"/>
                </a:cubicBezTo>
                <a:cubicBezTo>
                  <a:pt x="409" y="266"/>
                  <a:pt x="410" y="266"/>
                  <a:pt x="411" y="266"/>
                </a:cubicBezTo>
                <a:cubicBezTo>
                  <a:pt x="411" y="264"/>
                  <a:pt x="409" y="265"/>
                  <a:pt x="410" y="264"/>
                </a:cubicBezTo>
                <a:cubicBezTo>
                  <a:pt x="411" y="265"/>
                  <a:pt x="414" y="262"/>
                  <a:pt x="412" y="260"/>
                </a:cubicBezTo>
                <a:cubicBezTo>
                  <a:pt x="412" y="261"/>
                  <a:pt x="409" y="260"/>
                  <a:pt x="409" y="262"/>
                </a:cubicBezTo>
                <a:cubicBezTo>
                  <a:pt x="410" y="263"/>
                  <a:pt x="412" y="260"/>
                  <a:pt x="412" y="262"/>
                </a:cubicBezTo>
                <a:cubicBezTo>
                  <a:pt x="410" y="261"/>
                  <a:pt x="410" y="264"/>
                  <a:pt x="409" y="262"/>
                </a:cubicBezTo>
                <a:cubicBezTo>
                  <a:pt x="407" y="265"/>
                  <a:pt x="405" y="268"/>
                  <a:pt x="402" y="267"/>
                </a:cubicBezTo>
                <a:cubicBezTo>
                  <a:pt x="402" y="270"/>
                  <a:pt x="399" y="272"/>
                  <a:pt x="398" y="272"/>
                </a:cubicBezTo>
                <a:cubicBezTo>
                  <a:pt x="397" y="267"/>
                  <a:pt x="397" y="264"/>
                  <a:pt x="395" y="260"/>
                </a:cubicBezTo>
                <a:cubicBezTo>
                  <a:pt x="398" y="258"/>
                  <a:pt x="394" y="252"/>
                  <a:pt x="394" y="248"/>
                </a:cubicBezTo>
                <a:cubicBezTo>
                  <a:pt x="395" y="246"/>
                  <a:pt x="397" y="244"/>
                  <a:pt x="395" y="242"/>
                </a:cubicBezTo>
                <a:cubicBezTo>
                  <a:pt x="395" y="242"/>
                  <a:pt x="396" y="242"/>
                  <a:pt x="396" y="242"/>
                </a:cubicBezTo>
                <a:cubicBezTo>
                  <a:pt x="396" y="234"/>
                  <a:pt x="399" y="239"/>
                  <a:pt x="404" y="240"/>
                </a:cubicBezTo>
                <a:cubicBezTo>
                  <a:pt x="407" y="238"/>
                  <a:pt x="411" y="234"/>
                  <a:pt x="414" y="237"/>
                </a:cubicBezTo>
                <a:cubicBezTo>
                  <a:pt x="412" y="235"/>
                  <a:pt x="416" y="236"/>
                  <a:pt x="417" y="234"/>
                </a:cubicBezTo>
                <a:cubicBezTo>
                  <a:pt x="417" y="236"/>
                  <a:pt x="421" y="237"/>
                  <a:pt x="422" y="236"/>
                </a:cubicBezTo>
                <a:cubicBezTo>
                  <a:pt x="423" y="237"/>
                  <a:pt x="421" y="238"/>
                  <a:pt x="423" y="238"/>
                </a:cubicBezTo>
                <a:cubicBezTo>
                  <a:pt x="422" y="237"/>
                  <a:pt x="424" y="237"/>
                  <a:pt x="424" y="236"/>
                </a:cubicBezTo>
                <a:cubicBezTo>
                  <a:pt x="422" y="234"/>
                  <a:pt x="418" y="233"/>
                  <a:pt x="419" y="232"/>
                </a:cubicBezTo>
                <a:cubicBezTo>
                  <a:pt x="417" y="232"/>
                  <a:pt x="416" y="232"/>
                  <a:pt x="415" y="233"/>
                </a:cubicBezTo>
                <a:cubicBezTo>
                  <a:pt x="414" y="232"/>
                  <a:pt x="409" y="231"/>
                  <a:pt x="407" y="232"/>
                </a:cubicBezTo>
                <a:cubicBezTo>
                  <a:pt x="407" y="229"/>
                  <a:pt x="406" y="231"/>
                  <a:pt x="405" y="232"/>
                </a:cubicBezTo>
                <a:cubicBezTo>
                  <a:pt x="405" y="230"/>
                  <a:pt x="403" y="229"/>
                  <a:pt x="402" y="229"/>
                </a:cubicBezTo>
                <a:cubicBezTo>
                  <a:pt x="401" y="232"/>
                  <a:pt x="404" y="230"/>
                  <a:pt x="404" y="231"/>
                </a:cubicBezTo>
                <a:cubicBezTo>
                  <a:pt x="402" y="231"/>
                  <a:pt x="402" y="232"/>
                  <a:pt x="401" y="231"/>
                </a:cubicBezTo>
                <a:cubicBezTo>
                  <a:pt x="401" y="230"/>
                  <a:pt x="401" y="229"/>
                  <a:pt x="401" y="228"/>
                </a:cubicBezTo>
                <a:cubicBezTo>
                  <a:pt x="404" y="229"/>
                  <a:pt x="404" y="228"/>
                  <a:pt x="405" y="228"/>
                </a:cubicBezTo>
                <a:cubicBezTo>
                  <a:pt x="402" y="227"/>
                  <a:pt x="398" y="225"/>
                  <a:pt x="395" y="223"/>
                </a:cubicBezTo>
                <a:cubicBezTo>
                  <a:pt x="395" y="224"/>
                  <a:pt x="394" y="225"/>
                  <a:pt x="394" y="225"/>
                </a:cubicBezTo>
                <a:cubicBezTo>
                  <a:pt x="393" y="225"/>
                  <a:pt x="393" y="222"/>
                  <a:pt x="393" y="223"/>
                </a:cubicBezTo>
                <a:cubicBezTo>
                  <a:pt x="393" y="224"/>
                  <a:pt x="394" y="227"/>
                  <a:pt x="393" y="228"/>
                </a:cubicBezTo>
                <a:cubicBezTo>
                  <a:pt x="392" y="226"/>
                  <a:pt x="391" y="224"/>
                  <a:pt x="390" y="222"/>
                </a:cubicBezTo>
                <a:cubicBezTo>
                  <a:pt x="390" y="223"/>
                  <a:pt x="390" y="224"/>
                  <a:pt x="388" y="224"/>
                </a:cubicBezTo>
                <a:cubicBezTo>
                  <a:pt x="387" y="222"/>
                  <a:pt x="383" y="221"/>
                  <a:pt x="380" y="221"/>
                </a:cubicBezTo>
                <a:cubicBezTo>
                  <a:pt x="380" y="215"/>
                  <a:pt x="376" y="211"/>
                  <a:pt x="374" y="205"/>
                </a:cubicBezTo>
                <a:cubicBezTo>
                  <a:pt x="367" y="197"/>
                  <a:pt x="355" y="192"/>
                  <a:pt x="344" y="192"/>
                </a:cubicBezTo>
                <a:cubicBezTo>
                  <a:pt x="341" y="188"/>
                  <a:pt x="344" y="184"/>
                  <a:pt x="345" y="182"/>
                </a:cubicBezTo>
                <a:cubicBezTo>
                  <a:pt x="345" y="181"/>
                  <a:pt x="344" y="180"/>
                  <a:pt x="344" y="179"/>
                </a:cubicBezTo>
                <a:cubicBezTo>
                  <a:pt x="346" y="181"/>
                  <a:pt x="346" y="176"/>
                  <a:pt x="346" y="176"/>
                </a:cubicBezTo>
                <a:cubicBezTo>
                  <a:pt x="347" y="177"/>
                  <a:pt x="348" y="176"/>
                  <a:pt x="349" y="176"/>
                </a:cubicBezTo>
                <a:cubicBezTo>
                  <a:pt x="349" y="174"/>
                  <a:pt x="349" y="173"/>
                  <a:pt x="348" y="171"/>
                </a:cubicBezTo>
                <a:cubicBezTo>
                  <a:pt x="350" y="170"/>
                  <a:pt x="351" y="168"/>
                  <a:pt x="353" y="167"/>
                </a:cubicBezTo>
                <a:cubicBezTo>
                  <a:pt x="353" y="166"/>
                  <a:pt x="352" y="166"/>
                  <a:pt x="352" y="164"/>
                </a:cubicBezTo>
                <a:cubicBezTo>
                  <a:pt x="356" y="157"/>
                  <a:pt x="363" y="155"/>
                  <a:pt x="369" y="151"/>
                </a:cubicBezTo>
                <a:cubicBezTo>
                  <a:pt x="373" y="150"/>
                  <a:pt x="377" y="147"/>
                  <a:pt x="381" y="145"/>
                </a:cubicBezTo>
                <a:cubicBezTo>
                  <a:pt x="385" y="141"/>
                  <a:pt x="389" y="137"/>
                  <a:pt x="390" y="132"/>
                </a:cubicBezTo>
                <a:cubicBezTo>
                  <a:pt x="387" y="132"/>
                  <a:pt x="384" y="137"/>
                  <a:pt x="381" y="137"/>
                </a:cubicBezTo>
                <a:cubicBezTo>
                  <a:pt x="382" y="136"/>
                  <a:pt x="384" y="134"/>
                  <a:pt x="382" y="132"/>
                </a:cubicBezTo>
                <a:cubicBezTo>
                  <a:pt x="380" y="142"/>
                  <a:pt x="368" y="146"/>
                  <a:pt x="358" y="150"/>
                </a:cubicBezTo>
                <a:cubicBezTo>
                  <a:pt x="360" y="143"/>
                  <a:pt x="367" y="137"/>
                  <a:pt x="367" y="131"/>
                </a:cubicBezTo>
                <a:cubicBezTo>
                  <a:pt x="371" y="130"/>
                  <a:pt x="370" y="127"/>
                  <a:pt x="371" y="124"/>
                </a:cubicBezTo>
                <a:cubicBezTo>
                  <a:pt x="374" y="125"/>
                  <a:pt x="374" y="122"/>
                  <a:pt x="376" y="122"/>
                </a:cubicBezTo>
                <a:cubicBezTo>
                  <a:pt x="376" y="121"/>
                  <a:pt x="376" y="120"/>
                  <a:pt x="376" y="118"/>
                </a:cubicBezTo>
                <a:cubicBezTo>
                  <a:pt x="380" y="116"/>
                  <a:pt x="380" y="111"/>
                  <a:pt x="386" y="110"/>
                </a:cubicBezTo>
                <a:cubicBezTo>
                  <a:pt x="386" y="111"/>
                  <a:pt x="386" y="111"/>
                  <a:pt x="387" y="111"/>
                </a:cubicBezTo>
                <a:cubicBezTo>
                  <a:pt x="385" y="121"/>
                  <a:pt x="388" y="112"/>
                  <a:pt x="387" y="109"/>
                </a:cubicBezTo>
                <a:cubicBezTo>
                  <a:pt x="388" y="106"/>
                  <a:pt x="391" y="104"/>
                  <a:pt x="394" y="104"/>
                </a:cubicBezTo>
                <a:cubicBezTo>
                  <a:pt x="394" y="102"/>
                  <a:pt x="392" y="102"/>
                  <a:pt x="394" y="101"/>
                </a:cubicBezTo>
                <a:cubicBezTo>
                  <a:pt x="396" y="104"/>
                  <a:pt x="395" y="105"/>
                  <a:pt x="397" y="108"/>
                </a:cubicBezTo>
                <a:cubicBezTo>
                  <a:pt x="398" y="107"/>
                  <a:pt x="400" y="105"/>
                  <a:pt x="399" y="103"/>
                </a:cubicBezTo>
                <a:cubicBezTo>
                  <a:pt x="399" y="104"/>
                  <a:pt x="397" y="105"/>
                  <a:pt x="397" y="104"/>
                </a:cubicBezTo>
                <a:cubicBezTo>
                  <a:pt x="398" y="103"/>
                  <a:pt x="398" y="103"/>
                  <a:pt x="399" y="101"/>
                </a:cubicBezTo>
                <a:cubicBezTo>
                  <a:pt x="398" y="101"/>
                  <a:pt x="398" y="102"/>
                  <a:pt x="397" y="103"/>
                </a:cubicBezTo>
                <a:cubicBezTo>
                  <a:pt x="397" y="100"/>
                  <a:pt x="395" y="100"/>
                  <a:pt x="395" y="98"/>
                </a:cubicBezTo>
                <a:cubicBezTo>
                  <a:pt x="392" y="98"/>
                  <a:pt x="387" y="89"/>
                  <a:pt x="392" y="85"/>
                </a:cubicBezTo>
                <a:cubicBezTo>
                  <a:pt x="391" y="84"/>
                  <a:pt x="391" y="81"/>
                  <a:pt x="389" y="79"/>
                </a:cubicBezTo>
                <a:cubicBezTo>
                  <a:pt x="388" y="80"/>
                  <a:pt x="388" y="79"/>
                  <a:pt x="385" y="79"/>
                </a:cubicBezTo>
                <a:cubicBezTo>
                  <a:pt x="386" y="76"/>
                  <a:pt x="385" y="78"/>
                  <a:pt x="384" y="77"/>
                </a:cubicBezTo>
                <a:cubicBezTo>
                  <a:pt x="385" y="76"/>
                  <a:pt x="388" y="76"/>
                  <a:pt x="388" y="76"/>
                </a:cubicBezTo>
                <a:cubicBezTo>
                  <a:pt x="384" y="75"/>
                  <a:pt x="385" y="68"/>
                  <a:pt x="382" y="71"/>
                </a:cubicBezTo>
                <a:cubicBezTo>
                  <a:pt x="382" y="69"/>
                  <a:pt x="379" y="69"/>
                  <a:pt x="379" y="69"/>
                </a:cubicBezTo>
                <a:cubicBezTo>
                  <a:pt x="380" y="68"/>
                  <a:pt x="379" y="67"/>
                  <a:pt x="380" y="67"/>
                </a:cubicBezTo>
                <a:cubicBezTo>
                  <a:pt x="381" y="67"/>
                  <a:pt x="382" y="72"/>
                  <a:pt x="383" y="69"/>
                </a:cubicBezTo>
                <a:cubicBezTo>
                  <a:pt x="381" y="68"/>
                  <a:pt x="381" y="63"/>
                  <a:pt x="377" y="66"/>
                </a:cubicBezTo>
                <a:cubicBezTo>
                  <a:pt x="377" y="65"/>
                  <a:pt x="377" y="64"/>
                  <a:pt x="377" y="63"/>
                </a:cubicBezTo>
                <a:cubicBezTo>
                  <a:pt x="378" y="63"/>
                  <a:pt x="377" y="64"/>
                  <a:pt x="379" y="63"/>
                </a:cubicBezTo>
                <a:cubicBezTo>
                  <a:pt x="379" y="59"/>
                  <a:pt x="376" y="57"/>
                  <a:pt x="377" y="53"/>
                </a:cubicBezTo>
                <a:cubicBezTo>
                  <a:pt x="375" y="51"/>
                  <a:pt x="373" y="49"/>
                  <a:pt x="372" y="46"/>
                </a:cubicBezTo>
                <a:cubicBezTo>
                  <a:pt x="363" y="47"/>
                  <a:pt x="360" y="43"/>
                  <a:pt x="352" y="42"/>
                </a:cubicBezTo>
                <a:cubicBezTo>
                  <a:pt x="351" y="41"/>
                  <a:pt x="353" y="39"/>
                  <a:pt x="351" y="39"/>
                </a:cubicBezTo>
                <a:cubicBezTo>
                  <a:pt x="351" y="40"/>
                  <a:pt x="351" y="40"/>
                  <a:pt x="350" y="40"/>
                </a:cubicBezTo>
                <a:cubicBezTo>
                  <a:pt x="350" y="39"/>
                  <a:pt x="350" y="39"/>
                  <a:pt x="350" y="38"/>
                </a:cubicBezTo>
                <a:cubicBezTo>
                  <a:pt x="347" y="39"/>
                  <a:pt x="345" y="38"/>
                  <a:pt x="344" y="35"/>
                </a:cubicBezTo>
                <a:cubicBezTo>
                  <a:pt x="342" y="36"/>
                  <a:pt x="339" y="33"/>
                  <a:pt x="335" y="33"/>
                </a:cubicBezTo>
                <a:cubicBezTo>
                  <a:pt x="335" y="34"/>
                  <a:pt x="335" y="35"/>
                  <a:pt x="335" y="35"/>
                </a:cubicBezTo>
                <a:cubicBezTo>
                  <a:pt x="334" y="35"/>
                  <a:pt x="333" y="36"/>
                  <a:pt x="332" y="35"/>
                </a:cubicBezTo>
                <a:cubicBezTo>
                  <a:pt x="334" y="37"/>
                  <a:pt x="331" y="37"/>
                  <a:pt x="330" y="38"/>
                </a:cubicBezTo>
                <a:cubicBezTo>
                  <a:pt x="331" y="38"/>
                  <a:pt x="331" y="38"/>
                  <a:pt x="331" y="38"/>
                </a:cubicBezTo>
                <a:cubicBezTo>
                  <a:pt x="331" y="38"/>
                  <a:pt x="330" y="38"/>
                  <a:pt x="330" y="39"/>
                </a:cubicBezTo>
                <a:cubicBezTo>
                  <a:pt x="333" y="37"/>
                  <a:pt x="334" y="38"/>
                  <a:pt x="336" y="39"/>
                </a:cubicBezTo>
                <a:cubicBezTo>
                  <a:pt x="337" y="39"/>
                  <a:pt x="336" y="37"/>
                  <a:pt x="338" y="37"/>
                </a:cubicBezTo>
                <a:cubicBezTo>
                  <a:pt x="339" y="38"/>
                  <a:pt x="337" y="39"/>
                  <a:pt x="338" y="41"/>
                </a:cubicBezTo>
                <a:cubicBezTo>
                  <a:pt x="339" y="41"/>
                  <a:pt x="340" y="40"/>
                  <a:pt x="343" y="40"/>
                </a:cubicBezTo>
                <a:cubicBezTo>
                  <a:pt x="343" y="41"/>
                  <a:pt x="344" y="41"/>
                  <a:pt x="344" y="43"/>
                </a:cubicBezTo>
                <a:cubicBezTo>
                  <a:pt x="341" y="44"/>
                  <a:pt x="339" y="43"/>
                  <a:pt x="337" y="43"/>
                </a:cubicBezTo>
                <a:cubicBezTo>
                  <a:pt x="330" y="43"/>
                  <a:pt x="326" y="45"/>
                  <a:pt x="322" y="40"/>
                </a:cubicBezTo>
                <a:cubicBezTo>
                  <a:pt x="320" y="39"/>
                  <a:pt x="321" y="37"/>
                  <a:pt x="318" y="35"/>
                </a:cubicBezTo>
                <a:cubicBezTo>
                  <a:pt x="320" y="34"/>
                  <a:pt x="317" y="34"/>
                  <a:pt x="317" y="32"/>
                </a:cubicBezTo>
                <a:cubicBezTo>
                  <a:pt x="315" y="32"/>
                  <a:pt x="315" y="32"/>
                  <a:pt x="314" y="33"/>
                </a:cubicBezTo>
                <a:cubicBezTo>
                  <a:pt x="313" y="31"/>
                  <a:pt x="314" y="30"/>
                  <a:pt x="313" y="29"/>
                </a:cubicBezTo>
                <a:cubicBezTo>
                  <a:pt x="311" y="31"/>
                  <a:pt x="304" y="29"/>
                  <a:pt x="302" y="28"/>
                </a:cubicBezTo>
                <a:cubicBezTo>
                  <a:pt x="308" y="26"/>
                  <a:pt x="314" y="26"/>
                  <a:pt x="321" y="28"/>
                </a:cubicBezTo>
                <a:cubicBezTo>
                  <a:pt x="321" y="26"/>
                  <a:pt x="319" y="27"/>
                  <a:pt x="319" y="26"/>
                </a:cubicBezTo>
                <a:cubicBezTo>
                  <a:pt x="320" y="25"/>
                  <a:pt x="322" y="22"/>
                  <a:pt x="320" y="23"/>
                </a:cubicBezTo>
                <a:cubicBezTo>
                  <a:pt x="321" y="23"/>
                  <a:pt x="320" y="24"/>
                  <a:pt x="319" y="24"/>
                </a:cubicBezTo>
                <a:cubicBezTo>
                  <a:pt x="317" y="21"/>
                  <a:pt x="315" y="21"/>
                  <a:pt x="311" y="22"/>
                </a:cubicBezTo>
                <a:cubicBezTo>
                  <a:pt x="310" y="20"/>
                  <a:pt x="305" y="21"/>
                  <a:pt x="302" y="20"/>
                </a:cubicBezTo>
                <a:cubicBezTo>
                  <a:pt x="293" y="24"/>
                  <a:pt x="276" y="26"/>
                  <a:pt x="264" y="27"/>
                </a:cubicBezTo>
                <a:cubicBezTo>
                  <a:pt x="264" y="27"/>
                  <a:pt x="264" y="27"/>
                  <a:pt x="263" y="26"/>
                </a:cubicBezTo>
                <a:cubicBezTo>
                  <a:pt x="263" y="25"/>
                  <a:pt x="265" y="23"/>
                  <a:pt x="264" y="22"/>
                </a:cubicBezTo>
                <a:cubicBezTo>
                  <a:pt x="264" y="23"/>
                  <a:pt x="264" y="24"/>
                  <a:pt x="263" y="23"/>
                </a:cubicBezTo>
                <a:cubicBezTo>
                  <a:pt x="264" y="22"/>
                  <a:pt x="263" y="22"/>
                  <a:pt x="263" y="21"/>
                </a:cubicBezTo>
                <a:cubicBezTo>
                  <a:pt x="265" y="21"/>
                  <a:pt x="266" y="23"/>
                  <a:pt x="268" y="23"/>
                </a:cubicBezTo>
                <a:cubicBezTo>
                  <a:pt x="269" y="21"/>
                  <a:pt x="270" y="20"/>
                  <a:pt x="272" y="20"/>
                </a:cubicBezTo>
                <a:cubicBezTo>
                  <a:pt x="266" y="20"/>
                  <a:pt x="261" y="19"/>
                  <a:pt x="261" y="23"/>
                </a:cubicBezTo>
                <a:cubicBezTo>
                  <a:pt x="251" y="21"/>
                  <a:pt x="243" y="14"/>
                  <a:pt x="233" y="17"/>
                </a:cubicBezTo>
                <a:cubicBezTo>
                  <a:pt x="230" y="19"/>
                  <a:pt x="226" y="18"/>
                  <a:pt x="222" y="16"/>
                </a:cubicBezTo>
                <a:cubicBezTo>
                  <a:pt x="221" y="17"/>
                  <a:pt x="220" y="19"/>
                  <a:pt x="219" y="20"/>
                </a:cubicBezTo>
                <a:cubicBezTo>
                  <a:pt x="213" y="19"/>
                  <a:pt x="208" y="20"/>
                  <a:pt x="202" y="21"/>
                </a:cubicBezTo>
                <a:cubicBezTo>
                  <a:pt x="203" y="20"/>
                  <a:pt x="203" y="20"/>
                  <a:pt x="202" y="19"/>
                </a:cubicBezTo>
                <a:cubicBezTo>
                  <a:pt x="201" y="20"/>
                  <a:pt x="198" y="19"/>
                  <a:pt x="198" y="21"/>
                </a:cubicBezTo>
                <a:cubicBezTo>
                  <a:pt x="197" y="19"/>
                  <a:pt x="194" y="21"/>
                  <a:pt x="192" y="22"/>
                </a:cubicBezTo>
                <a:cubicBezTo>
                  <a:pt x="186" y="20"/>
                  <a:pt x="179" y="18"/>
                  <a:pt x="171" y="17"/>
                </a:cubicBezTo>
                <a:cubicBezTo>
                  <a:pt x="171" y="19"/>
                  <a:pt x="169" y="19"/>
                  <a:pt x="167" y="19"/>
                </a:cubicBezTo>
                <a:cubicBezTo>
                  <a:pt x="167" y="18"/>
                  <a:pt x="166" y="17"/>
                  <a:pt x="164" y="17"/>
                </a:cubicBezTo>
                <a:cubicBezTo>
                  <a:pt x="161" y="18"/>
                  <a:pt x="157" y="18"/>
                  <a:pt x="155" y="16"/>
                </a:cubicBezTo>
                <a:cubicBezTo>
                  <a:pt x="153" y="18"/>
                  <a:pt x="151" y="19"/>
                  <a:pt x="149" y="19"/>
                </a:cubicBezTo>
                <a:cubicBezTo>
                  <a:pt x="150" y="24"/>
                  <a:pt x="144" y="23"/>
                  <a:pt x="144" y="23"/>
                </a:cubicBezTo>
                <a:cubicBezTo>
                  <a:pt x="143" y="23"/>
                  <a:pt x="143" y="24"/>
                  <a:pt x="142" y="24"/>
                </a:cubicBezTo>
                <a:cubicBezTo>
                  <a:pt x="140" y="25"/>
                  <a:pt x="137" y="23"/>
                  <a:pt x="134" y="25"/>
                </a:cubicBezTo>
                <a:cubicBezTo>
                  <a:pt x="134" y="24"/>
                  <a:pt x="134" y="23"/>
                  <a:pt x="133" y="23"/>
                </a:cubicBezTo>
                <a:cubicBezTo>
                  <a:pt x="131" y="23"/>
                  <a:pt x="129" y="26"/>
                  <a:pt x="127" y="24"/>
                </a:cubicBezTo>
                <a:cubicBezTo>
                  <a:pt x="129" y="23"/>
                  <a:pt x="124" y="23"/>
                  <a:pt x="124" y="20"/>
                </a:cubicBezTo>
                <a:cubicBezTo>
                  <a:pt x="129" y="20"/>
                  <a:pt x="131" y="19"/>
                  <a:pt x="134" y="20"/>
                </a:cubicBezTo>
                <a:cubicBezTo>
                  <a:pt x="130" y="17"/>
                  <a:pt x="119" y="21"/>
                  <a:pt x="117" y="16"/>
                </a:cubicBezTo>
                <a:cubicBezTo>
                  <a:pt x="118" y="14"/>
                  <a:pt x="119" y="12"/>
                  <a:pt x="120" y="11"/>
                </a:cubicBezTo>
                <a:cubicBezTo>
                  <a:pt x="120" y="12"/>
                  <a:pt x="120" y="12"/>
                  <a:pt x="121" y="12"/>
                </a:cubicBezTo>
                <a:cubicBezTo>
                  <a:pt x="121" y="11"/>
                  <a:pt x="122" y="11"/>
                  <a:pt x="122" y="10"/>
                </a:cubicBezTo>
                <a:close/>
                <a:moveTo>
                  <a:pt x="387" y="81"/>
                </a:moveTo>
                <a:cubicBezTo>
                  <a:pt x="387" y="80"/>
                  <a:pt x="388" y="80"/>
                  <a:pt x="389" y="79"/>
                </a:cubicBezTo>
                <a:cubicBezTo>
                  <a:pt x="389" y="81"/>
                  <a:pt x="388" y="81"/>
                  <a:pt x="387" y="81"/>
                </a:cubicBezTo>
                <a:cubicBezTo>
                  <a:pt x="387" y="81"/>
                  <a:pt x="387" y="81"/>
                  <a:pt x="387" y="81"/>
                </a:cubicBezTo>
                <a:close/>
                <a:moveTo>
                  <a:pt x="397" y="226"/>
                </a:moveTo>
                <a:cubicBezTo>
                  <a:pt x="399" y="226"/>
                  <a:pt x="400" y="228"/>
                  <a:pt x="400" y="229"/>
                </a:cubicBezTo>
                <a:cubicBezTo>
                  <a:pt x="398" y="230"/>
                  <a:pt x="400" y="227"/>
                  <a:pt x="397" y="228"/>
                </a:cubicBezTo>
                <a:cubicBezTo>
                  <a:pt x="397" y="227"/>
                  <a:pt x="397" y="226"/>
                  <a:pt x="397" y="226"/>
                </a:cubicBezTo>
                <a:cubicBezTo>
                  <a:pt x="397" y="226"/>
                  <a:pt x="397" y="226"/>
                  <a:pt x="397" y="226"/>
                </a:cubicBezTo>
                <a:close/>
                <a:moveTo>
                  <a:pt x="420" y="234"/>
                </a:moveTo>
                <a:cubicBezTo>
                  <a:pt x="419" y="236"/>
                  <a:pt x="417" y="235"/>
                  <a:pt x="417" y="233"/>
                </a:cubicBezTo>
                <a:cubicBezTo>
                  <a:pt x="419" y="233"/>
                  <a:pt x="418" y="234"/>
                  <a:pt x="420" y="234"/>
                </a:cubicBezTo>
                <a:cubicBezTo>
                  <a:pt x="420" y="234"/>
                  <a:pt x="420" y="234"/>
                  <a:pt x="420" y="234"/>
                </a:cubicBezTo>
                <a:close/>
                <a:moveTo>
                  <a:pt x="111" y="170"/>
                </a:moveTo>
                <a:cubicBezTo>
                  <a:pt x="111" y="167"/>
                  <a:pt x="114" y="169"/>
                  <a:pt x="113" y="166"/>
                </a:cubicBezTo>
                <a:cubicBezTo>
                  <a:pt x="114" y="167"/>
                  <a:pt x="114" y="168"/>
                  <a:pt x="114" y="170"/>
                </a:cubicBezTo>
                <a:cubicBezTo>
                  <a:pt x="113" y="171"/>
                  <a:pt x="113" y="169"/>
                  <a:pt x="111" y="170"/>
                </a:cubicBezTo>
                <a:cubicBezTo>
                  <a:pt x="111" y="170"/>
                  <a:pt x="111" y="170"/>
                  <a:pt x="111" y="170"/>
                </a:cubicBezTo>
                <a:close/>
                <a:moveTo>
                  <a:pt x="112" y="68"/>
                </a:moveTo>
                <a:cubicBezTo>
                  <a:pt x="112" y="69"/>
                  <a:pt x="112" y="70"/>
                  <a:pt x="111" y="70"/>
                </a:cubicBezTo>
                <a:cubicBezTo>
                  <a:pt x="111" y="68"/>
                  <a:pt x="110" y="67"/>
                  <a:pt x="110" y="69"/>
                </a:cubicBezTo>
                <a:cubicBezTo>
                  <a:pt x="107" y="68"/>
                  <a:pt x="111" y="66"/>
                  <a:pt x="112" y="68"/>
                </a:cubicBezTo>
                <a:cubicBezTo>
                  <a:pt x="112" y="68"/>
                  <a:pt x="112" y="68"/>
                  <a:pt x="112" y="68"/>
                </a:cubicBezTo>
                <a:close/>
                <a:moveTo>
                  <a:pt x="106" y="17"/>
                </a:moveTo>
                <a:cubicBezTo>
                  <a:pt x="106" y="17"/>
                  <a:pt x="106" y="17"/>
                  <a:pt x="106" y="16"/>
                </a:cubicBezTo>
                <a:cubicBezTo>
                  <a:pt x="107" y="16"/>
                  <a:pt x="107" y="17"/>
                  <a:pt x="107" y="18"/>
                </a:cubicBezTo>
                <a:cubicBezTo>
                  <a:pt x="106" y="18"/>
                  <a:pt x="106" y="17"/>
                  <a:pt x="106" y="17"/>
                </a:cubicBezTo>
                <a:cubicBezTo>
                  <a:pt x="106" y="17"/>
                  <a:pt x="106" y="17"/>
                  <a:pt x="106" y="17"/>
                </a:cubicBezTo>
                <a:close/>
                <a:moveTo>
                  <a:pt x="198" y="28"/>
                </a:moveTo>
                <a:cubicBezTo>
                  <a:pt x="198" y="26"/>
                  <a:pt x="201" y="30"/>
                  <a:pt x="201" y="28"/>
                </a:cubicBezTo>
                <a:cubicBezTo>
                  <a:pt x="202" y="29"/>
                  <a:pt x="201" y="29"/>
                  <a:pt x="201" y="30"/>
                </a:cubicBezTo>
                <a:cubicBezTo>
                  <a:pt x="200" y="30"/>
                  <a:pt x="200" y="30"/>
                  <a:pt x="200" y="30"/>
                </a:cubicBezTo>
                <a:cubicBezTo>
                  <a:pt x="200" y="29"/>
                  <a:pt x="199" y="28"/>
                  <a:pt x="198" y="28"/>
                </a:cubicBezTo>
                <a:cubicBezTo>
                  <a:pt x="198" y="28"/>
                  <a:pt x="198" y="28"/>
                  <a:pt x="198" y="28"/>
                </a:cubicBezTo>
                <a:close/>
                <a:moveTo>
                  <a:pt x="203" y="29"/>
                </a:moveTo>
                <a:cubicBezTo>
                  <a:pt x="202" y="29"/>
                  <a:pt x="202" y="28"/>
                  <a:pt x="201" y="28"/>
                </a:cubicBezTo>
                <a:cubicBezTo>
                  <a:pt x="202" y="26"/>
                  <a:pt x="203" y="28"/>
                  <a:pt x="203" y="29"/>
                </a:cubicBezTo>
                <a:cubicBezTo>
                  <a:pt x="203" y="29"/>
                  <a:pt x="203" y="29"/>
                  <a:pt x="203" y="29"/>
                </a:cubicBezTo>
                <a:close/>
                <a:moveTo>
                  <a:pt x="201" y="32"/>
                </a:moveTo>
                <a:cubicBezTo>
                  <a:pt x="201" y="31"/>
                  <a:pt x="202" y="31"/>
                  <a:pt x="202" y="31"/>
                </a:cubicBezTo>
                <a:cubicBezTo>
                  <a:pt x="203" y="31"/>
                  <a:pt x="203" y="32"/>
                  <a:pt x="204" y="32"/>
                </a:cubicBezTo>
                <a:cubicBezTo>
                  <a:pt x="203" y="32"/>
                  <a:pt x="202" y="32"/>
                  <a:pt x="201" y="32"/>
                </a:cubicBezTo>
                <a:cubicBezTo>
                  <a:pt x="201" y="32"/>
                  <a:pt x="201" y="32"/>
                  <a:pt x="201" y="32"/>
                </a:cubicBezTo>
                <a:close/>
                <a:moveTo>
                  <a:pt x="36" y="33"/>
                </a:moveTo>
                <a:cubicBezTo>
                  <a:pt x="35" y="34"/>
                  <a:pt x="34" y="32"/>
                  <a:pt x="35" y="31"/>
                </a:cubicBezTo>
                <a:cubicBezTo>
                  <a:pt x="36" y="31"/>
                  <a:pt x="35" y="33"/>
                  <a:pt x="36" y="33"/>
                </a:cubicBezTo>
                <a:cubicBezTo>
                  <a:pt x="36" y="33"/>
                  <a:pt x="36" y="33"/>
                  <a:pt x="36" y="33"/>
                </a:cubicBezTo>
                <a:close/>
                <a:moveTo>
                  <a:pt x="205" y="32"/>
                </a:moveTo>
                <a:cubicBezTo>
                  <a:pt x="204" y="31"/>
                  <a:pt x="205" y="31"/>
                  <a:pt x="206" y="31"/>
                </a:cubicBezTo>
                <a:cubicBezTo>
                  <a:pt x="206" y="32"/>
                  <a:pt x="206" y="32"/>
                  <a:pt x="205" y="32"/>
                </a:cubicBezTo>
                <a:cubicBezTo>
                  <a:pt x="205" y="32"/>
                  <a:pt x="205" y="32"/>
                  <a:pt x="205" y="32"/>
                </a:cubicBezTo>
                <a:close/>
                <a:moveTo>
                  <a:pt x="205" y="34"/>
                </a:moveTo>
                <a:cubicBezTo>
                  <a:pt x="206" y="33"/>
                  <a:pt x="208" y="33"/>
                  <a:pt x="208" y="31"/>
                </a:cubicBezTo>
                <a:cubicBezTo>
                  <a:pt x="210" y="33"/>
                  <a:pt x="211" y="31"/>
                  <a:pt x="212" y="33"/>
                </a:cubicBezTo>
                <a:cubicBezTo>
                  <a:pt x="211" y="34"/>
                  <a:pt x="211" y="33"/>
                  <a:pt x="209" y="33"/>
                </a:cubicBezTo>
                <a:cubicBezTo>
                  <a:pt x="209" y="34"/>
                  <a:pt x="211" y="34"/>
                  <a:pt x="210" y="35"/>
                </a:cubicBezTo>
                <a:cubicBezTo>
                  <a:pt x="208" y="37"/>
                  <a:pt x="207" y="35"/>
                  <a:pt x="206" y="37"/>
                </a:cubicBezTo>
                <a:cubicBezTo>
                  <a:pt x="205" y="37"/>
                  <a:pt x="205" y="36"/>
                  <a:pt x="205" y="34"/>
                </a:cubicBezTo>
                <a:cubicBezTo>
                  <a:pt x="205" y="34"/>
                  <a:pt x="205" y="34"/>
                  <a:pt x="205" y="34"/>
                </a:cubicBezTo>
                <a:close/>
                <a:moveTo>
                  <a:pt x="215" y="33"/>
                </a:moveTo>
                <a:cubicBezTo>
                  <a:pt x="215" y="32"/>
                  <a:pt x="215" y="32"/>
                  <a:pt x="215" y="31"/>
                </a:cubicBezTo>
                <a:cubicBezTo>
                  <a:pt x="216" y="31"/>
                  <a:pt x="216" y="31"/>
                  <a:pt x="217" y="31"/>
                </a:cubicBezTo>
                <a:cubicBezTo>
                  <a:pt x="217" y="32"/>
                  <a:pt x="216" y="32"/>
                  <a:pt x="216" y="33"/>
                </a:cubicBezTo>
                <a:cubicBezTo>
                  <a:pt x="216" y="33"/>
                  <a:pt x="215" y="33"/>
                  <a:pt x="215" y="33"/>
                </a:cubicBezTo>
                <a:cubicBezTo>
                  <a:pt x="215" y="33"/>
                  <a:pt x="215" y="33"/>
                  <a:pt x="215" y="33"/>
                </a:cubicBezTo>
                <a:close/>
                <a:moveTo>
                  <a:pt x="30" y="32"/>
                </a:moveTo>
                <a:cubicBezTo>
                  <a:pt x="32" y="33"/>
                  <a:pt x="29" y="35"/>
                  <a:pt x="30" y="32"/>
                </a:cubicBezTo>
                <a:cubicBezTo>
                  <a:pt x="30" y="32"/>
                  <a:pt x="30" y="32"/>
                  <a:pt x="30" y="32"/>
                </a:cubicBezTo>
                <a:close/>
                <a:moveTo>
                  <a:pt x="200" y="36"/>
                </a:moveTo>
                <a:cubicBezTo>
                  <a:pt x="199" y="36"/>
                  <a:pt x="200" y="34"/>
                  <a:pt x="199" y="34"/>
                </a:cubicBezTo>
                <a:cubicBezTo>
                  <a:pt x="200" y="32"/>
                  <a:pt x="200" y="36"/>
                  <a:pt x="201" y="36"/>
                </a:cubicBezTo>
                <a:cubicBezTo>
                  <a:pt x="201" y="37"/>
                  <a:pt x="199" y="36"/>
                  <a:pt x="199" y="37"/>
                </a:cubicBezTo>
                <a:cubicBezTo>
                  <a:pt x="199" y="36"/>
                  <a:pt x="199" y="36"/>
                  <a:pt x="200" y="36"/>
                </a:cubicBezTo>
                <a:cubicBezTo>
                  <a:pt x="200" y="36"/>
                  <a:pt x="200" y="36"/>
                  <a:pt x="200" y="36"/>
                </a:cubicBezTo>
                <a:close/>
                <a:moveTo>
                  <a:pt x="200" y="34"/>
                </a:moveTo>
                <a:cubicBezTo>
                  <a:pt x="201" y="32"/>
                  <a:pt x="202" y="34"/>
                  <a:pt x="204" y="34"/>
                </a:cubicBezTo>
                <a:cubicBezTo>
                  <a:pt x="204" y="34"/>
                  <a:pt x="203" y="35"/>
                  <a:pt x="204" y="35"/>
                </a:cubicBezTo>
                <a:cubicBezTo>
                  <a:pt x="202" y="36"/>
                  <a:pt x="201" y="35"/>
                  <a:pt x="200" y="34"/>
                </a:cubicBezTo>
                <a:cubicBezTo>
                  <a:pt x="200" y="34"/>
                  <a:pt x="200" y="34"/>
                  <a:pt x="200" y="34"/>
                </a:cubicBezTo>
                <a:close/>
                <a:moveTo>
                  <a:pt x="299" y="140"/>
                </a:moveTo>
                <a:cubicBezTo>
                  <a:pt x="299" y="140"/>
                  <a:pt x="299" y="140"/>
                  <a:pt x="299" y="140"/>
                </a:cubicBezTo>
                <a:cubicBezTo>
                  <a:pt x="296" y="140"/>
                  <a:pt x="294" y="141"/>
                  <a:pt x="290" y="141"/>
                </a:cubicBezTo>
                <a:cubicBezTo>
                  <a:pt x="288" y="143"/>
                  <a:pt x="288" y="148"/>
                  <a:pt x="285" y="146"/>
                </a:cubicBezTo>
                <a:cubicBezTo>
                  <a:pt x="286" y="150"/>
                  <a:pt x="283" y="151"/>
                  <a:pt x="282" y="154"/>
                </a:cubicBezTo>
                <a:cubicBezTo>
                  <a:pt x="281" y="153"/>
                  <a:pt x="282" y="152"/>
                  <a:pt x="281" y="152"/>
                </a:cubicBezTo>
                <a:cubicBezTo>
                  <a:pt x="281" y="153"/>
                  <a:pt x="279" y="153"/>
                  <a:pt x="278" y="153"/>
                </a:cubicBezTo>
                <a:cubicBezTo>
                  <a:pt x="279" y="156"/>
                  <a:pt x="278" y="155"/>
                  <a:pt x="279" y="157"/>
                </a:cubicBezTo>
                <a:cubicBezTo>
                  <a:pt x="274" y="161"/>
                  <a:pt x="270" y="166"/>
                  <a:pt x="265" y="171"/>
                </a:cubicBezTo>
                <a:cubicBezTo>
                  <a:pt x="265" y="171"/>
                  <a:pt x="265" y="171"/>
                  <a:pt x="265" y="172"/>
                </a:cubicBezTo>
                <a:cubicBezTo>
                  <a:pt x="261" y="174"/>
                  <a:pt x="261" y="176"/>
                  <a:pt x="256" y="178"/>
                </a:cubicBezTo>
                <a:cubicBezTo>
                  <a:pt x="258" y="179"/>
                  <a:pt x="260" y="178"/>
                  <a:pt x="262" y="179"/>
                </a:cubicBezTo>
                <a:cubicBezTo>
                  <a:pt x="262" y="177"/>
                  <a:pt x="264" y="177"/>
                  <a:pt x="265" y="175"/>
                </a:cubicBezTo>
                <a:cubicBezTo>
                  <a:pt x="278" y="176"/>
                  <a:pt x="282" y="165"/>
                  <a:pt x="286" y="159"/>
                </a:cubicBezTo>
                <a:cubicBezTo>
                  <a:pt x="289" y="160"/>
                  <a:pt x="289" y="161"/>
                  <a:pt x="289" y="163"/>
                </a:cubicBezTo>
                <a:cubicBezTo>
                  <a:pt x="291" y="162"/>
                  <a:pt x="289" y="160"/>
                  <a:pt x="290" y="160"/>
                </a:cubicBezTo>
                <a:cubicBezTo>
                  <a:pt x="297" y="157"/>
                  <a:pt x="301" y="148"/>
                  <a:pt x="299" y="140"/>
                </a:cubicBezTo>
                <a:close/>
                <a:moveTo>
                  <a:pt x="240" y="81"/>
                </a:moveTo>
                <a:cubicBezTo>
                  <a:pt x="240" y="81"/>
                  <a:pt x="240" y="81"/>
                  <a:pt x="240" y="81"/>
                </a:cubicBezTo>
                <a:cubicBezTo>
                  <a:pt x="241" y="81"/>
                  <a:pt x="242" y="82"/>
                  <a:pt x="242" y="82"/>
                </a:cubicBezTo>
                <a:cubicBezTo>
                  <a:pt x="241" y="84"/>
                  <a:pt x="242" y="87"/>
                  <a:pt x="240" y="88"/>
                </a:cubicBezTo>
                <a:cubicBezTo>
                  <a:pt x="238" y="72"/>
                  <a:pt x="232" y="57"/>
                  <a:pt x="228" y="41"/>
                </a:cubicBezTo>
                <a:cubicBezTo>
                  <a:pt x="221" y="41"/>
                  <a:pt x="220" y="36"/>
                  <a:pt x="215" y="35"/>
                </a:cubicBezTo>
                <a:cubicBezTo>
                  <a:pt x="214" y="35"/>
                  <a:pt x="215" y="37"/>
                  <a:pt x="214" y="37"/>
                </a:cubicBezTo>
                <a:cubicBezTo>
                  <a:pt x="209" y="36"/>
                  <a:pt x="205" y="40"/>
                  <a:pt x="201" y="36"/>
                </a:cubicBezTo>
                <a:cubicBezTo>
                  <a:pt x="202" y="39"/>
                  <a:pt x="197" y="41"/>
                  <a:pt x="195" y="41"/>
                </a:cubicBezTo>
                <a:cubicBezTo>
                  <a:pt x="195" y="44"/>
                  <a:pt x="197" y="45"/>
                  <a:pt x="198" y="46"/>
                </a:cubicBezTo>
                <a:cubicBezTo>
                  <a:pt x="200" y="47"/>
                  <a:pt x="199" y="45"/>
                  <a:pt x="201" y="45"/>
                </a:cubicBezTo>
                <a:cubicBezTo>
                  <a:pt x="206" y="51"/>
                  <a:pt x="203" y="58"/>
                  <a:pt x="204" y="66"/>
                </a:cubicBezTo>
                <a:cubicBezTo>
                  <a:pt x="204" y="72"/>
                  <a:pt x="205" y="80"/>
                  <a:pt x="204" y="87"/>
                </a:cubicBezTo>
                <a:cubicBezTo>
                  <a:pt x="200" y="88"/>
                  <a:pt x="201" y="93"/>
                  <a:pt x="202" y="96"/>
                </a:cubicBezTo>
                <a:cubicBezTo>
                  <a:pt x="199" y="100"/>
                  <a:pt x="202" y="103"/>
                  <a:pt x="204" y="106"/>
                </a:cubicBezTo>
                <a:cubicBezTo>
                  <a:pt x="203" y="108"/>
                  <a:pt x="202" y="108"/>
                  <a:pt x="201" y="109"/>
                </a:cubicBezTo>
                <a:cubicBezTo>
                  <a:pt x="200" y="122"/>
                  <a:pt x="202" y="136"/>
                  <a:pt x="200" y="147"/>
                </a:cubicBezTo>
                <a:cubicBezTo>
                  <a:pt x="201" y="145"/>
                  <a:pt x="198" y="147"/>
                  <a:pt x="199" y="145"/>
                </a:cubicBezTo>
                <a:cubicBezTo>
                  <a:pt x="199" y="143"/>
                  <a:pt x="200" y="141"/>
                  <a:pt x="200" y="137"/>
                </a:cubicBezTo>
                <a:cubicBezTo>
                  <a:pt x="198" y="137"/>
                  <a:pt x="197" y="137"/>
                  <a:pt x="196" y="138"/>
                </a:cubicBezTo>
                <a:cubicBezTo>
                  <a:pt x="198" y="149"/>
                  <a:pt x="195" y="163"/>
                  <a:pt x="196" y="180"/>
                </a:cubicBezTo>
                <a:cubicBezTo>
                  <a:pt x="197" y="181"/>
                  <a:pt x="198" y="180"/>
                  <a:pt x="198" y="182"/>
                </a:cubicBezTo>
                <a:cubicBezTo>
                  <a:pt x="202" y="179"/>
                  <a:pt x="201" y="181"/>
                  <a:pt x="203" y="177"/>
                </a:cubicBezTo>
                <a:cubicBezTo>
                  <a:pt x="203" y="179"/>
                  <a:pt x="204" y="179"/>
                  <a:pt x="204" y="181"/>
                </a:cubicBezTo>
                <a:cubicBezTo>
                  <a:pt x="205" y="181"/>
                  <a:pt x="205" y="180"/>
                  <a:pt x="206" y="180"/>
                </a:cubicBezTo>
                <a:cubicBezTo>
                  <a:pt x="206" y="181"/>
                  <a:pt x="206" y="182"/>
                  <a:pt x="207" y="182"/>
                </a:cubicBezTo>
                <a:cubicBezTo>
                  <a:pt x="208" y="182"/>
                  <a:pt x="208" y="181"/>
                  <a:pt x="210" y="182"/>
                </a:cubicBezTo>
                <a:cubicBezTo>
                  <a:pt x="209" y="182"/>
                  <a:pt x="209" y="183"/>
                  <a:pt x="210" y="183"/>
                </a:cubicBezTo>
                <a:cubicBezTo>
                  <a:pt x="213" y="182"/>
                  <a:pt x="223" y="183"/>
                  <a:pt x="227" y="184"/>
                </a:cubicBezTo>
                <a:cubicBezTo>
                  <a:pt x="228" y="181"/>
                  <a:pt x="230" y="179"/>
                  <a:pt x="232" y="177"/>
                </a:cubicBezTo>
                <a:cubicBezTo>
                  <a:pt x="233" y="178"/>
                  <a:pt x="234" y="178"/>
                  <a:pt x="235" y="178"/>
                </a:cubicBezTo>
                <a:cubicBezTo>
                  <a:pt x="236" y="178"/>
                  <a:pt x="238" y="177"/>
                  <a:pt x="239" y="176"/>
                </a:cubicBezTo>
                <a:cubicBezTo>
                  <a:pt x="242" y="178"/>
                  <a:pt x="249" y="177"/>
                  <a:pt x="250" y="175"/>
                </a:cubicBezTo>
                <a:cubicBezTo>
                  <a:pt x="250" y="177"/>
                  <a:pt x="255" y="175"/>
                  <a:pt x="255" y="177"/>
                </a:cubicBezTo>
                <a:cubicBezTo>
                  <a:pt x="255" y="175"/>
                  <a:pt x="258" y="176"/>
                  <a:pt x="258" y="175"/>
                </a:cubicBezTo>
                <a:cubicBezTo>
                  <a:pt x="258" y="173"/>
                  <a:pt x="259" y="174"/>
                  <a:pt x="258" y="172"/>
                </a:cubicBezTo>
                <a:cubicBezTo>
                  <a:pt x="260" y="171"/>
                  <a:pt x="263" y="169"/>
                  <a:pt x="266" y="168"/>
                </a:cubicBezTo>
                <a:cubicBezTo>
                  <a:pt x="266" y="167"/>
                  <a:pt x="265" y="162"/>
                  <a:pt x="269" y="164"/>
                </a:cubicBezTo>
                <a:cubicBezTo>
                  <a:pt x="271" y="157"/>
                  <a:pt x="277" y="154"/>
                  <a:pt x="280" y="148"/>
                </a:cubicBezTo>
                <a:cubicBezTo>
                  <a:pt x="284" y="148"/>
                  <a:pt x="282" y="150"/>
                  <a:pt x="284" y="150"/>
                </a:cubicBezTo>
                <a:cubicBezTo>
                  <a:pt x="284" y="150"/>
                  <a:pt x="284" y="149"/>
                  <a:pt x="285" y="149"/>
                </a:cubicBezTo>
                <a:cubicBezTo>
                  <a:pt x="285" y="148"/>
                  <a:pt x="283" y="148"/>
                  <a:pt x="282" y="146"/>
                </a:cubicBezTo>
                <a:cubicBezTo>
                  <a:pt x="283" y="146"/>
                  <a:pt x="283" y="145"/>
                  <a:pt x="284" y="144"/>
                </a:cubicBezTo>
                <a:cubicBezTo>
                  <a:pt x="279" y="147"/>
                  <a:pt x="274" y="146"/>
                  <a:pt x="271" y="150"/>
                </a:cubicBezTo>
                <a:cubicBezTo>
                  <a:pt x="269" y="150"/>
                  <a:pt x="269" y="148"/>
                  <a:pt x="268" y="148"/>
                </a:cubicBezTo>
                <a:cubicBezTo>
                  <a:pt x="265" y="151"/>
                  <a:pt x="261" y="153"/>
                  <a:pt x="256" y="154"/>
                </a:cubicBezTo>
                <a:cubicBezTo>
                  <a:pt x="255" y="157"/>
                  <a:pt x="253" y="159"/>
                  <a:pt x="251" y="157"/>
                </a:cubicBezTo>
                <a:cubicBezTo>
                  <a:pt x="252" y="155"/>
                  <a:pt x="254" y="154"/>
                  <a:pt x="256" y="153"/>
                </a:cubicBezTo>
                <a:cubicBezTo>
                  <a:pt x="255" y="152"/>
                  <a:pt x="258" y="153"/>
                  <a:pt x="256" y="151"/>
                </a:cubicBezTo>
                <a:cubicBezTo>
                  <a:pt x="258" y="152"/>
                  <a:pt x="259" y="151"/>
                  <a:pt x="260" y="150"/>
                </a:cubicBezTo>
                <a:cubicBezTo>
                  <a:pt x="259" y="150"/>
                  <a:pt x="259" y="150"/>
                  <a:pt x="259" y="149"/>
                </a:cubicBezTo>
                <a:cubicBezTo>
                  <a:pt x="269" y="142"/>
                  <a:pt x="280" y="136"/>
                  <a:pt x="293" y="131"/>
                </a:cubicBezTo>
                <a:cubicBezTo>
                  <a:pt x="295" y="125"/>
                  <a:pt x="293" y="120"/>
                  <a:pt x="295" y="115"/>
                </a:cubicBezTo>
                <a:cubicBezTo>
                  <a:pt x="298" y="118"/>
                  <a:pt x="294" y="123"/>
                  <a:pt x="296" y="127"/>
                </a:cubicBezTo>
                <a:cubicBezTo>
                  <a:pt x="296" y="126"/>
                  <a:pt x="298" y="126"/>
                  <a:pt x="299" y="124"/>
                </a:cubicBezTo>
                <a:cubicBezTo>
                  <a:pt x="299" y="125"/>
                  <a:pt x="298" y="127"/>
                  <a:pt x="300" y="127"/>
                </a:cubicBezTo>
                <a:cubicBezTo>
                  <a:pt x="299" y="123"/>
                  <a:pt x="298" y="117"/>
                  <a:pt x="299" y="112"/>
                </a:cubicBezTo>
                <a:cubicBezTo>
                  <a:pt x="298" y="114"/>
                  <a:pt x="298" y="111"/>
                  <a:pt x="297" y="111"/>
                </a:cubicBezTo>
                <a:cubicBezTo>
                  <a:pt x="297" y="113"/>
                  <a:pt x="296" y="115"/>
                  <a:pt x="295" y="114"/>
                </a:cubicBezTo>
                <a:cubicBezTo>
                  <a:pt x="295" y="112"/>
                  <a:pt x="295" y="110"/>
                  <a:pt x="295" y="108"/>
                </a:cubicBezTo>
                <a:cubicBezTo>
                  <a:pt x="296" y="108"/>
                  <a:pt x="296" y="109"/>
                  <a:pt x="297" y="109"/>
                </a:cubicBezTo>
                <a:cubicBezTo>
                  <a:pt x="297" y="107"/>
                  <a:pt x="299" y="102"/>
                  <a:pt x="296" y="101"/>
                </a:cubicBezTo>
                <a:cubicBezTo>
                  <a:pt x="296" y="103"/>
                  <a:pt x="297" y="105"/>
                  <a:pt x="295" y="106"/>
                </a:cubicBezTo>
                <a:cubicBezTo>
                  <a:pt x="295" y="98"/>
                  <a:pt x="293" y="95"/>
                  <a:pt x="294" y="90"/>
                </a:cubicBezTo>
                <a:cubicBezTo>
                  <a:pt x="295" y="91"/>
                  <a:pt x="294" y="94"/>
                  <a:pt x="296" y="94"/>
                </a:cubicBezTo>
                <a:cubicBezTo>
                  <a:pt x="297" y="86"/>
                  <a:pt x="294" y="78"/>
                  <a:pt x="295" y="70"/>
                </a:cubicBezTo>
                <a:cubicBezTo>
                  <a:pt x="296" y="71"/>
                  <a:pt x="295" y="70"/>
                  <a:pt x="297" y="70"/>
                </a:cubicBezTo>
                <a:cubicBezTo>
                  <a:pt x="296" y="73"/>
                  <a:pt x="298" y="73"/>
                  <a:pt x="299" y="74"/>
                </a:cubicBezTo>
                <a:cubicBezTo>
                  <a:pt x="298" y="75"/>
                  <a:pt x="296" y="75"/>
                  <a:pt x="296" y="77"/>
                </a:cubicBezTo>
                <a:cubicBezTo>
                  <a:pt x="298" y="78"/>
                  <a:pt x="297" y="75"/>
                  <a:pt x="299" y="76"/>
                </a:cubicBezTo>
                <a:cubicBezTo>
                  <a:pt x="299" y="77"/>
                  <a:pt x="302" y="84"/>
                  <a:pt x="299" y="85"/>
                </a:cubicBezTo>
                <a:cubicBezTo>
                  <a:pt x="302" y="86"/>
                  <a:pt x="299" y="89"/>
                  <a:pt x="299" y="90"/>
                </a:cubicBezTo>
                <a:cubicBezTo>
                  <a:pt x="303" y="89"/>
                  <a:pt x="301" y="94"/>
                  <a:pt x="302" y="95"/>
                </a:cubicBezTo>
                <a:cubicBezTo>
                  <a:pt x="302" y="94"/>
                  <a:pt x="303" y="94"/>
                  <a:pt x="304" y="94"/>
                </a:cubicBezTo>
                <a:cubicBezTo>
                  <a:pt x="305" y="81"/>
                  <a:pt x="304" y="65"/>
                  <a:pt x="296" y="59"/>
                </a:cubicBezTo>
                <a:cubicBezTo>
                  <a:pt x="295" y="60"/>
                  <a:pt x="294" y="62"/>
                  <a:pt x="293" y="60"/>
                </a:cubicBezTo>
                <a:cubicBezTo>
                  <a:pt x="291" y="62"/>
                  <a:pt x="291" y="65"/>
                  <a:pt x="290" y="69"/>
                </a:cubicBezTo>
                <a:cubicBezTo>
                  <a:pt x="290" y="75"/>
                  <a:pt x="289" y="84"/>
                  <a:pt x="289" y="88"/>
                </a:cubicBezTo>
                <a:cubicBezTo>
                  <a:pt x="289" y="90"/>
                  <a:pt x="291" y="93"/>
                  <a:pt x="292" y="91"/>
                </a:cubicBezTo>
                <a:cubicBezTo>
                  <a:pt x="291" y="92"/>
                  <a:pt x="292" y="94"/>
                  <a:pt x="290" y="94"/>
                </a:cubicBezTo>
                <a:cubicBezTo>
                  <a:pt x="289" y="93"/>
                  <a:pt x="291" y="90"/>
                  <a:pt x="289" y="91"/>
                </a:cubicBezTo>
                <a:cubicBezTo>
                  <a:pt x="288" y="94"/>
                  <a:pt x="290" y="98"/>
                  <a:pt x="285" y="99"/>
                </a:cubicBezTo>
                <a:cubicBezTo>
                  <a:pt x="282" y="107"/>
                  <a:pt x="281" y="116"/>
                  <a:pt x="278" y="123"/>
                </a:cubicBezTo>
                <a:cubicBezTo>
                  <a:pt x="279" y="117"/>
                  <a:pt x="278" y="113"/>
                  <a:pt x="280" y="108"/>
                </a:cubicBezTo>
                <a:cubicBezTo>
                  <a:pt x="278" y="99"/>
                  <a:pt x="281" y="85"/>
                  <a:pt x="276" y="77"/>
                </a:cubicBezTo>
                <a:cubicBezTo>
                  <a:pt x="277" y="76"/>
                  <a:pt x="277" y="75"/>
                  <a:pt x="277" y="74"/>
                </a:cubicBezTo>
                <a:cubicBezTo>
                  <a:pt x="271" y="69"/>
                  <a:pt x="275" y="57"/>
                  <a:pt x="267" y="52"/>
                </a:cubicBezTo>
                <a:cubicBezTo>
                  <a:pt x="266" y="54"/>
                  <a:pt x="268" y="55"/>
                  <a:pt x="266" y="56"/>
                </a:cubicBezTo>
                <a:cubicBezTo>
                  <a:pt x="266" y="56"/>
                  <a:pt x="263" y="55"/>
                  <a:pt x="265" y="54"/>
                </a:cubicBezTo>
                <a:cubicBezTo>
                  <a:pt x="266" y="55"/>
                  <a:pt x="267" y="53"/>
                  <a:pt x="267" y="52"/>
                </a:cubicBezTo>
                <a:cubicBezTo>
                  <a:pt x="265" y="52"/>
                  <a:pt x="266" y="54"/>
                  <a:pt x="264" y="54"/>
                </a:cubicBezTo>
                <a:cubicBezTo>
                  <a:pt x="263" y="51"/>
                  <a:pt x="262" y="49"/>
                  <a:pt x="260" y="47"/>
                </a:cubicBezTo>
                <a:cubicBezTo>
                  <a:pt x="261" y="47"/>
                  <a:pt x="261" y="46"/>
                  <a:pt x="261" y="45"/>
                </a:cubicBezTo>
                <a:cubicBezTo>
                  <a:pt x="258" y="44"/>
                  <a:pt x="256" y="40"/>
                  <a:pt x="253" y="41"/>
                </a:cubicBezTo>
                <a:cubicBezTo>
                  <a:pt x="253" y="40"/>
                  <a:pt x="254" y="41"/>
                  <a:pt x="254" y="39"/>
                </a:cubicBezTo>
                <a:cubicBezTo>
                  <a:pt x="252" y="39"/>
                  <a:pt x="249" y="39"/>
                  <a:pt x="247" y="39"/>
                </a:cubicBezTo>
                <a:cubicBezTo>
                  <a:pt x="247" y="42"/>
                  <a:pt x="249" y="41"/>
                  <a:pt x="247" y="43"/>
                </a:cubicBezTo>
                <a:cubicBezTo>
                  <a:pt x="249" y="43"/>
                  <a:pt x="250" y="43"/>
                  <a:pt x="251" y="44"/>
                </a:cubicBezTo>
                <a:cubicBezTo>
                  <a:pt x="251" y="45"/>
                  <a:pt x="251" y="46"/>
                  <a:pt x="251" y="46"/>
                </a:cubicBezTo>
                <a:cubicBezTo>
                  <a:pt x="249" y="45"/>
                  <a:pt x="246" y="44"/>
                  <a:pt x="244" y="43"/>
                </a:cubicBezTo>
                <a:cubicBezTo>
                  <a:pt x="244" y="51"/>
                  <a:pt x="243" y="56"/>
                  <a:pt x="245" y="64"/>
                </a:cubicBezTo>
                <a:cubicBezTo>
                  <a:pt x="240" y="67"/>
                  <a:pt x="244" y="80"/>
                  <a:pt x="240" y="81"/>
                </a:cubicBezTo>
                <a:close/>
                <a:moveTo>
                  <a:pt x="47" y="38"/>
                </a:moveTo>
                <a:cubicBezTo>
                  <a:pt x="46" y="38"/>
                  <a:pt x="45" y="37"/>
                  <a:pt x="45" y="36"/>
                </a:cubicBezTo>
                <a:cubicBezTo>
                  <a:pt x="46" y="36"/>
                  <a:pt x="46" y="36"/>
                  <a:pt x="47" y="36"/>
                </a:cubicBezTo>
                <a:cubicBezTo>
                  <a:pt x="47" y="37"/>
                  <a:pt x="47" y="37"/>
                  <a:pt x="47" y="38"/>
                </a:cubicBezTo>
                <a:cubicBezTo>
                  <a:pt x="47" y="38"/>
                  <a:pt x="47" y="38"/>
                  <a:pt x="47" y="38"/>
                </a:cubicBezTo>
                <a:close/>
                <a:moveTo>
                  <a:pt x="131" y="56"/>
                </a:moveTo>
                <a:cubicBezTo>
                  <a:pt x="125" y="56"/>
                  <a:pt x="132" y="47"/>
                  <a:pt x="131" y="42"/>
                </a:cubicBezTo>
                <a:cubicBezTo>
                  <a:pt x="132" y="42"/>
                  <a:pt x="132" y="42"/>
                  <a:pt x="133" y="43"/>
                </a:cubicBezTo>
                <a:cubicBezTo>
                  <a:pt x="133" y="49"/>
                  <a:pt x="132" y="50"/>
                  <a:pt x="131" y="56"/>
                </a:cubicBezTo>
                <a:cubicBezTo>
                  <a:pt x="131" y="56"/>
                  <a:pt x="131" y="56"/>
                  <a:pt x="131" y="56"/>
                </a:cubicBezTo>
                <a:close/>
                <a:moveTo>
                  <a:pt x="264" y="48"/>
                </a:moveTo>
                <a:cubicBezTo>
                  <a:pt x="264" y="49"/>
                  <a:pt x="262" y="48"/>
                  <a:pt x="262" y="46"/>
                </a:cubicBezTo>
                <a:cubicBezTo>
                  <a:pt x="264" y="46"/>
                  <a:pt x="263" y="48"/>
                  <a:pt x="264" y="48"/>
                </a:cubicBezTo>
                <a:cubicBezTo>
                  <a:pt x="264" y="48"/>
                  <a:pt x="264" y="48"/>
                  <a:pt x="264" y="48"/>
                </a:cubicBezTo>
                <a:close/>
                <a:moveTo>
                  <a:pt x="267" y="51"/>
                </a:moveTo>
                <a:cubicBezTo>
                  <a:pt x="266" y="51"/>
                  <a:pt x="263" y="50"/>
                  <a:pt x="265" y="48"/>
                </a:cubicBezTo>
                <a:cubicBezTo>
                  <a:pt x="266" y="48"/>
                  <a:pt x="267" y="49"/>
                  <a:pt x="267" y="51"/>
                </a:cubicBezTo>
                <a:cubicBezTo>
                  <a:pt x="267" y="51"/>
                  <a:pt x="267" y="51"/>
                  <a:pt x="267" y="51"/>
                </a:cubicBezTo>
                <a:close/>
                <a:moveTo>
                  <a:pt x="136" y="52"/>
                </a:moveTo>
                <a:cubicBezTo>
                  <a:pt x="136" y="51"/>
                  <a:pt x="137" y="51"/>
                  <a:pt x="137" y="50"/>
                </a:cubicBezTo>
                <a:cubicBezTo>
                  <a:pt x="137" y="51"/>
                  <a:pt x="138" y="51"/>
                  <a:pt x="139" y="51"/>
                </a:cubicBezTo>
                <a:cubicBezTo>
                  <a:pt x="139" y="52"/>
                  <a:pt x="138" y="53"/>
                  <a:pt x="136" y="52"/>
                </a:cubicBezTo>
                <a:cubicBezTo>
                  <a:pt x="136" y="52"/>
                  <a:pt x="136" y="52"/>
                  <a:pt x="136" y="52"/>
                </a:cubicBezTo>
                <a:close/>
                <a:moveTo>
                  <a:pt x="114" y="74"/>
                </a:moveTo>
                <a:cubicBezTo>
                  <a:pt x="112" y="72"/>
                  <a:pt x="113" y="70"/>
                  <a:pt x="114" y="68"/>
                </a:cubicBezTo>
                <a:cubicBezTo>
                  <a:pt x="115" y="69"/>
                  <a:pt x="115" y="73"/>
                  <a:pt x="114" y="74"/>
                </a:cubicBezTo>
                <a:cubicBezTo>
                  <a:pt x="114" y="74"/>
                  <a:pt x="114" y="74"/>
                  <a:pt x="114" y="74"/>
                </a:cubicBezTo>
                <a:close/>
                <a:moveTo>
                  <a:pt x="386" y="83"/>
                </a:moveTo>
                <a:cubicBezTo>
                  <a:pt x="384" y="82"/>
                  <a:pt x="384" y="80"/>
                  <a:pt x="384" y="79"/>
                </a:cubicBezTo>
                <a:cubicBezTo>
                  <a:pt x="385" y="80"/>
                  <a:pt x="386" y="80"/>
                  <a:pt x="386" y="83"/>
                </a:cubicBezTo>
                <a:cubicBezTo>
                  <a:pt x="386" y="83"/>
                  <a:pt x="386" y="83"/>
                  <a:pt x="386" y="83"/>
                </a:cubicBezTo>
                <a:close/>
                <a:moveTo>
                  <a:pt x="116" y="82"/>
                </a:moveTo>
                <a:cubicBezTo>
                  <a:pt x="115" y="82"/>
                  <a:pt x="116" y="81"/>
                  <a:pt x="116" y="80"/>
                </a:cubicBezTo>
                <a:cubicBezTo>
                  <a:pt x="117" y="80"/>
                  <a:pt x="117" y="81"/>
                  <a:pt x="116" y="82"/>
                </a:cubicBezTo>
                <a:cubicBezTo>
                  <a:pt x="116" y="82"/>
                  <a:pt x="116" y="82"/>
                  <a:pt x="116" y="82"/>
                </a:cubicBezTo>
                <a:close/>
                <a:moveTo>
                  <a:pt x="390" y="83"/>
                </a:moveTo>
                <a:cubicBezTo>
                  <a:pt x="391" y="84"/>
                  <a:pt x="388" y="83"/>
                  <a:pt x="389" y="82"/>
                </a:cubicBezTo>
                <a:cubicBezTo>
                  <a:pt x="390" y="82"/>
                  <a:pt x="390" y="83"/>
                  <a:pt x="390" y="83"/>
                </a:cubicBezTo>
                <a:cubicBezTo>
                  <a:pt x="390" y="83"/>
                  <a:pt x="390" y="83"/>
                  <a:pt x="390" y="83"/>
                </a:cubicBezTo>
                <a:close/>
                <a:moveTo>
                  <a:pt x="388" y="86"/>
                </a:moveTo>
                <a:cubicBezTo>
                  <a:pt x="388" y="86"/>
                  <a:pt x="388" y="86"/>
                  <a:pt x="388" y="86"/>
                </a:cubicBezTo>
                <a:cubicBezTo>
                  <a:pt x="389" y="86"/>
                  <a:pt x="389" y="86"/>
                  <a:pt x="390" y="86"/>
                </a:cubicBezTo>
                <a:cubicBezTo>
                  <a:pt x="390" y="86"/>
                  <a:pt x="390" y="85"/>
                  <a:pt x="390" y="85"/>
                </a:cubicBezTo>
                <a:cubicBezTo>
                  <a:pt x="390" y="84"/>
                  <a:pt x="390" y="84"/>
                  <a:pt x="389" y="84"/>
                </a:cubicBezTo>
                <a:cubicBezTo>
                  <a:pt x="390" y="86"/>
                  <a:pt x="387" y="85"/>
                  <a:pt x="388" y="86"/>
                </a:cubicBezTo>
                <a:close/>
                <a:moveTo>
                  <a:pt x="389" y="89"/>
                </a:moveTo>
                <a:cubicBezTo>
                  <a:pt x="388" y="92"/>
                  <a:pt x="383" y="86"/>
                  <a:pt x="385" y="88"/>
                </a:cubicBezTo>
                <a:cubicBezTo>
                  <a:pt x="387" y="87"/>
                  <a:pt x="387" y="88"/>
                  <a:pt x="389" y="89"/>
                </a:cubicBezTo>
                <a:cubicBezTo>
                  <a:pt x="389" y="89"/>
                  <a:pt x="389" y="89"/>
                  <a:pt x="389" y="89"/>
                </a:cubicBezTo>
                <a:close/>
                <a:moveTo>
                  <a:pt x="111" y="97"/>
                </a:moveTo>
                <a:cubicBezTo>
                  <a:pt x="115" y="96"/>
                  <a:pt x="111" y="90"/>
                  <a:pt x="113" y="87"/>
                </a:cubicBezTo>
                <a:cubicBezTo>
                  <a:pt x="113" y="87"/>
                  <a:pt x="114" y="87"/>
                  <a:pt x="114" y="87"/>
                </a:cubicBezTo>
                <a:cubicBezTo>
                  <a:pt x="114" y="96"/>
                  <a:pt x="114" y="101"/>
                  <a:pt x="114" y="107"/>
                </a:cubicBezTo>
                <a:cubicBezTo>
                  <a:pt x="109" y="105"/>
                  <a:pt x="115" y="101"/>
                  <a:pt x="111" y="97"/>
                </a:cubicBezTo>
                <a:cubicBezTo>
                  <a:pt x="111" y="97"/>
                  <a:pt x="111" y="97"/>
                  <a:pt x="111" y="97"/>
                </a:cubicBezTo>
                <a:close/>
                <a:moveTo>
                  <a:pt x="151" y="116"/>
                </a:moveTo>
                <a:cubicBezTo>
                  <a:pt x="151" y="116"/>
                  <a:pt x="151" y="116"/>
                  <a:pt x="151" y="116"/>
                </a:cubicBezTo>
                <a:cubicBezTo>
                  <a:pt x="150" y="107"/>
                  <a:pt x="153" y="98"/>
                  <a:pt x="149" y="94"/>
                </a:cubicBezTo>
                <a:cubicBezTo>
                  <a:pt x="146" y="105"/>
                  <a:pt x="148" y="113"/>
                  <a:pt x="147" y="125"/>
                </a:cubicBezTo>
                <a:cubicBezTo>
                  <a:pt x="143" y="129"/>
                  <a:pt x="148" y="135"/>
                  <a:pt x="145" y="142"/>
                </a:cubicBezTo>
                <a:cubicBezTo>
                  <a:pt x="146" y="142"/>
                  <a:pt x="147" y="143"/>
                  <a:pt x="147" y="144"/>
                </a:cubicBezTo>
                <a:cubicBezTo>
                  <a:pt x="146" y="146"/>
                  <a:pt x="147" y="147"/>
                  <a:pt x="147" y="149"/>
                </a:cubicBezTo>
                <a:cubicBezTo>
                  <a:pt x="147" y="151"/>
                  <a:pt x="145" y="150"/>
                  <a:pt x="145" y="151"/>
                </a:cubicBezTo>
                <a:cubicBezTo>
                  <a:pt x="147" y="159"/>
                  <a:pt x="144" y="163"/>
                  <a:pt x="144" y="172"/>
                </a:cubicBezTo>
                <a:cubicBezTo>
                  <a:pt x="143" y="174"/>
                  <a:pt x="144" y="177"/>
                  <a:pt x="144" y="179"/>
                </a:cubicBezTo>
                <a:cubicBezTo>
                  <a:pt x="144" y="183"/>
                  <a:pt x="146" y="191"/>
                  <a:pt x="144" y="191"/>
                </a:cubicBezTo>
                <a:cubicBezTo>
                  <a:pt x="145" y="195"/>
                  <a:pt x="142" y="200"/>
                  <a:pt x="145" y="205"/>
                </a:cubicBezTo>
                <a:cubicBezTo>
                  <a:pt x="144" y="206"/>
                  <a:pt x="144" y="207"/>
                  <a:pt x="143" y="207"/>
                </a:cubicBezTo>
                <a:cubicBezTo>
                  <a:pt x="143" y="205"/>
                  <a:pt x="144" y="203"/>
                  <a:pt x="142" y="203"/>
                </a:cubicBezTo>
                <a:cubicBezTo>
                  <a:pt x="140" y="206"/>
                  <a:pt x="144" y="214"/>
                  <a:pt x="138" y="216"/>
                </a:cubicBezTo>
                <a:cubicBezTo>
                  <a:pt x="140" y="218"/>
                  <a:pt x="142" y="223"/>
                  <a:pt x="139" y="226"/>
                </a:cubicBezTo>
                <a:cubicBezTo>
                  <a:pt x="140" y="226"/>
                  <a:pt x="141" y="226"/>
                  <a:pt x="141" y="226"/>
                </a:cubicBezTo>
                <a:cubicBezTo>
                  <a:pt x="142" y="233"/>
                  <a:pt x="139" y="240"/>
                  <a:pt x="139" y="243"/>
                </a:cubicBezTo>
                <a:cubicBezTo>
                  <a:pt x="140" y="245"/>
                  <a:pt x="144" y="249"/>
                  <a:pt x="141" y="251"/>
                </a:cubicBezTo>
                <a:cubicBezTo>
                  <a:pt x="142" y="252"/>
                  <a:pt x="143" y="250"/>
                  <a:pt x="144" y="252"/>
                </a:cubicBezTo>
                <a:cubicBezTo>
                  <a:pt x="141" y="252"/>
                  <a:pt x="144" y="252"/>
                  <a:pt x="144" y="253"/>
                </a:cubicBezTo>
                <a:cubicBezTo>
                  <a:pt x="143" y="257"/>
                  <a:pt x="143" y="260"/>
                  <a:pt x="139" y="260"/>
                </a:cubicBezTo>
                <a:cubicBezTo>
                  <a:pt x="139" y="262"/>
                  <a:pt x="139" y="264"/>
                  <a:pt x="139" y="265"/>
                </a:cubicBezTo>
                <a:cubicBezTo>
                  <a:pt x="140" y="266"/>
                  <a:pt x="141" y="265"/>
                  <a:pt x="142" y="266"/>
                </a:cubicBezTo>
                <a:cubicBezTo>
                  <a:pt x="141" y="268"/>
                  <a:pt x="144" y="268"/>
                  <a:pt x="143" y="270"/>
                </a:cubicBezTo>
                <a:cubicBezTo>
                  <a:pt x="142" y="271"/>
                  <a:pt x="142" y="270"/>
                  <a:pt x="141" y="270"/>
                </a:cubicBezTo>
                <a:cubicBezTo>
                  <a:pt x="141" y="271"/>
                  <a:pt x="141" y="273"/>
                  <a:pt x="140" y="274"/>
                </a:cubicBezTo>
                <a:cubicBezTo>
                  <a:pt x="146" y="276"/>
                  <a:pt x="138" y="283"/>
                  <a:pt x="144" y="286"/>
                </a:cubicBezTo>
                <a:cubicBezTo>
                  <a:pt x="142" y="288"/>
                  <a:pt x="145" y="292"/>
                  <a:pt x="146" y="294"/>
                </a:cubicBezTo>
                <a:cubicBezTo>
                  <a:pt x="146" y="298"/>
                  <a:pt x="145" y="298"/>
                  <a:pt x="147" y="301"/>
                </a:cubicBezTo>
                <a:cubicBezTo>
                  <a:pt x="147" y="308"/>
                  <a:pt x="146" y="319"/>
                  <a:pt x="152" y="322"/>
                </a:cubicBezTo>
                <a:cubicBezTo>
                  <a:pt x="153" y="310"/>
                  <a:pt x="154" y="303"/>
                  <a:pt x="154" y="290"/>
                </a:cubicBezTo>
                <a:cubicBezTo>
                  <a:pt x="155" y="292"/>
                  <a:pt x="157" y="291"/>
                  <a:pt x="157" y="289"/>
                </a:cubicBezTo>
                <a:cubicBezTo>
                  <a:pt x="155" y="287"/>
                  <a:pt x="155" y="289"/>
                  <a:pt x="153" y="288"/>
                </a:cubicBezTo>
                <a:cubicBezTo>
                  <a:pt x="153" y="287"/>
                  <a:pt x="153" y="286"/>
                  <a:pt x="152" y="285"/>
                </a:cubicBezTo>
                <a:cubicBezTo>
                  <a:pt x="154" y="285"/>
                  <a:pt x="154" y="283"/>
                  <a:pt x="156" y="282"/>
                </a:cubicBezTo>
                <a:cubicBezTo>
                  <a:pt x="153" y="270"/>
                  <a:pt x="152" y="260"/>
                  <a:pt x="155" y="249"/>
                </a:cubicBezTo>
                <a:cubicBezTo>
                  <a:pt x="155" y="249"/>
                  <a:pt x="155" y="249"/>
                  <a:pt x="156" y="249"/>
                </a:cubicBezTo>
                <a:cubicBezTo>
                  <a:pt x="154" y="252"/>
                  <a:pt x="157" y="254"/>
                  <a:pt x="159" y="255"/>
                </a:cubicBezTo>
                <a:cubicBezTo>
                  <a:pt x="157" y="260"/>
                  <a:pt x="157" y="265"/>
                  <a:pt x="160" y="268"/>
                </a:cubicBezTo>
                <a:cubicBezTo>
                  <a:pt x="160" y="269"/>
                  <a:pt x="158" y="270"/>
                  <a:pt x="157" y="271"/>
                </a:cubicBezTo>
                <a:cubicBezTo>
                  <a:pt x="158" y="271"/>
                  <a:pt x="159" y="271"/>
                  <a:pt x="160" y="272"/>
                </a:cubicBezTo>
                <a:cubicBezTo>
                  <a:pt x="157" y="275"/>
                  <a:pt x="161" y="280"/>
                  <a:pt x="159" y="281"/>
                </a:cubicBezTo>
                <a:cubicBezTo>
                  <a:pt x="162" y="281"/>
                  <a:pt x="162" y="284"/>
                  <a:pt x="160" y="284"/>
                </a:cubicBezTo>
                <a:cubicBezTo>
                  <a:pt x="160" y="284"/>
                  <a:pt x="161" y="285"/>
                  <a:pt x="161" y="286"/>
                </a:cubicBezTo>
                <a:cubicBezTo>
                  <a:pt x="158" y="288"/>
                  <a:pt x="162" y="292"/>
                  <a:pt x="160" y="295"/>
                </a:cubicBezTo>
                <a:cubicBezTo>
                  <a:pt x="163" y="298"/>
                  <a:pt x="161" y="305"/>
                  <a:pt x="163" y="309"/>
                </a:cubicBezTo>
                <a:cubicBezTo>
                  <a:pt x="164" y="310"/>
                  <a:pt x="162" y="310"/>
                  <a:pt x="162" y="311"/>
                </a:cubicBezTo>
                <a:cubicBezTo>
                  <a:pt x="167" y="321"/>
                  <a:pt x="165" y="328"/>
                  <a:pt x="167" y="338"/>
                </a:cubicBezTo>
                <a:cubicBezTo>
                  <a:pt x="170" y="337"/>
                  <a:pt x="170" y="343"/>
                  <a:pt x="173" y="342"/>
                </a:cubicBezTo>
                <a:cubicBezTo>
                  <a:pt x="171" y="340"/>
                  <a:pt x="172" y="339"/>
                  <a:pt x="172" y="336"/>
                </a:cubicBezTo>
                <a:cubicBezTo>
                  <a:pt x="170" y="335"/>
                  <a:pt x="170" y="336"/>
                  <a:pt x="169" y="337"/>
                </a:cubicBezTo>
                <a:cubicBezTo>
                  <a:pt x="168" y="331"/>
                  <a:pt x="172" y="322"/>
                  <a:pt x="168" y="316"/>
                </a:cubicBezTo>
                <a:cubicBezTo>
                  <a:pt x="171" y="313"/>
                  <a:pt x="171" y="307"/>
                  <a:pt x="169" y="303"/>
                </a:cubicBezTo>
                <a:cubicBezTo>
                  <a:pt x="170" y="302"/>
                  <a:pt x="171" y="300"/>
                  <a:pt x="172" y="299"/>
                </a:cubicBezTo>
                <a:cubicBezTo>
                  <a:pt x="171" y="299"/>
                  <a:pt x="170" y="300"/>
                  <a:pt x="170" y="299"/>
                </a:cubicBezTo>
                <a:cubicBezTo>
                  <a:pt x="169" y="297"/>
                  <a:pt x="174" y="296"/>
                  <a:pt x="171" y="295"/>
                </a:cubicBezTo>
                <a:cubicBezTo>
                  <a:pt x="170" y="295"/>
                  <a:pt x="171" y="296"/>
                  <a:pt x="170" y="297"/>
                </a:cubicBezTo>
                <a:cubicBezTo>
                  <a:pt x="171" y="290"/>
                  <a:pt x="168" y="284"/>
                  <a:pt x="172" y="280"/>
                </a:cubicBezTo>
                <a:cubicBezTo>
                  <a:pt x="171" y="280"/>
                  <a:pt x="170" y="280"/>
                  <a:pt x="170" y="279"/>
                </a:cubicBezTo>
                <a:cubicBezTo>
                  <a:pt x="171" y="272"/>
                  <a:pt x="171" y="266"/>
                  <a:pt x="171" y="258"/>
                </a:cubicBezTo>
                <a:cubicBezTo>
                  <a:pt x="172" y="256"/>
                  <a:pt x="173" y="258"/>
                  <a:pt x="175" y="256"/>
                </a:cubicBezTo>
                <a:cubicBezTo>
                  <a:pt x="175" y="255"/>
                  <a:pt x="175" y="253"/>
                  <a:pt x="175" y="252"/>
                </a:cubicBezTo>
                <a:cubicBezTo>
                  <a:pt x="173" y="251"/>
                  <a:pt x="171" y="254"/>
                  <a:pt x="171" y="251"/>
                </a:cubicBezTo>
                <a:cubicBezTo>
                  <a:pt x="172" y="251"/>
                  <a:pt x="173" y="252"/>
                  <a:pt x="174" y="250"/>
                </a:cubicBezTo>
                <a:cubicBezTo>
                  <a:pt x="172" y="251"/>
                  <a:pt x="174" y="247"/>
                  <a:pt x="175" y="247"/>
                </a:cubicBezTo>
                <a:cubicBezTo>
                  <a:pt x="174" y="245"/>
                  <a:pt x="173" y="248"/>
                  <a:pt x="173" y="245"/>
                </a:cubicBezTo>
                <a:cubicBezTo>
                  <a:pt x="177" y="247"/>
                  <a:pt x="177" y="244"/>
                  <a:pt x="180" y="244"/>
                </a:cubicBezTo>
                <a:cubicBezTo>
                  <a:pt x="176" y="237"/>
                  <a:pt x="184" y="231"/>
                  <a:pt x="178" y="226"/>
                </a:cubicBezTo>
                <a:cubicBezTo>
                  <a:pt x="176" y="229"/>
                  <a:pt x="180" y="231"/>
                  <a:pt x="176" y="233"/>
                </a:cubicBezTo>
                <a:cubicBezTo>
                  <a:pt x="176" y="235"/>
                  <a:pt x="177" y="236"/>
                  <a:pt x="177" y="237"/>
                </a:cubicBezTo>
                <a:cubicBezTo>
                  <a:pt x="175" y="238"/>
                  <a:pt x="176" y="239"/>
                  <a:pt x="175" y="240"/>
                </a:cubicBezTo>
                <a:cubicBezTo>
                  <a:pt x="177" y="240"/>
                  <a:pt x="178" y="244"/>
                  <a:pt x="175" y="244"/>
                </a:cubicBezTo>
                <a:cubicBezTo>
                  <a:pt x="176" y="241"/>
                  <a:pt x="172" y="241"/>
                  <a:pt x="174" y="238"/>
                </a:cubicBezTo>
                <a:cubicBezTo>
                  <a:pt x="173" y="237"/>
                  <a:pt x="173" y="237"/>
                  <a:pt x="172" y="237"/>
                </a:cubicBezTo>
                <a:cubicBezTo>
                  <a:pt x="173" y="231"/>
                  <a:pt x="173" y="228"/>
                  <a:pt x="173" y="224"/>
                </a:cubicBezTo>
                <a:cubicBezTo>
                  <a:pt x="174" y="224"/>
                  <a:pt x="175" y="225"/>
                  <a:pt x="175" y="224"/>
                </a:cubicBezTo>
                <a:cubicBezTo>
                  <a:pt x="174" y="222"/>
                  <a:pt x="173" y="224"/>
                  <a:pt x="173" y="222"/>
                </a:cubicBezTo>
                <a:cubicBezTo>
                  <a:pt x="173" y="220"/>
                  <a:pt x="175" y="213"/>
                  <a:pt x="172" y="214"/>
                </a:cubicBezTo>
                <a:cubicBezTo>
                  <a:pt x="172" y="213"/>
                  <a:pt x="174" y="212"/>
                  <a:pt x="173" y="210"/>
                </a:cubicBezTo>
                <a:cubicBezTo>
                  <a:pt x="174" y="211"/>
                  <a:pt x="176" y="210"/>
                  <a:pt x="174" y="209"/>
                </a:cubicBezTo>
                <a:cubicBezTo>
                  <a:pt x="174" y="210"/>
                  <a:pt x="173" y="210"/>
                  <a:pt x="173" y="209"/>
                </a:cubicBezTo>
                <a:cubicBezTo>
                  <a:pt x="174" y="206"/>
                  <a:pt x="173" y="203"/>
                  <a:pt x="176" y="201"/>
                </a:cubicBezTo>
                <a:cubicBezTo>
                  <a:pt x="176" y="200"/>
                  <a:pt x="174" y="199"/>
                  <a:pt x="173" y="198"/>
                </a:cubicBezTo>
                <a:cubicBezTo>
                  <a:pt x="173" y="196"/>
                  <a:pt x="174" y="195"/>
                  <a:pt x="174" y="194"/>
                </a:cubicBezTo>
                <a:cubicBezTo>
                  <a:pt x="170" y="195"/>
                  <a:pt x="170" y="189"/>
                  <a:pt x="169" y="185"/>
                </a:cubicBezTo>
                <a:cubicBezTo>
                  <a:pt x="167" y="184"/>
                  <a:pt x="169" y="187"/>
                  <a:pt x="167" y="187"/>
                </a:cubicBezTo>
                <a:cubicBezTo>
                  <a:pt x="167" y="181"/>
                  <a:pt x="174" y="182"/>
                  <a:pt x="172" y="176"/>
                </a:cubicBezTo>
                <a:cubicBezTo>
                  <a:pt x="171" y="175"/>
                  <a:pt x="169" y="174"/>
                  <a:pt x="168" y="173"/>
                </a:cubicBezTo>
                <a:cubicBezTo>
                  <a:pt x="170" y="172"/>
                  <a:pt x="171" y="171"/>
                  <a:pt x="172" y="170"/>
                </a:cubicBezTo>
                <a:cubicBezTo>
                  <a:pt x="173" y="170"/>
                  <a:pt x="174" y="171"/>
                  <a:pt x="175" y="171"/>
                </a:cubicBezTo>
                <a:cubicBezTo>
                  <a:pt x="175" y="170"/>
                  <a:pt x="175" y="169"/>
                  <a:pt x="175" y="169"/>
                </a:cubicBezTo>
                <a:cubicBezTo>
                  <a:pt x="175" y="170"/>
                  <a:pt x="176" y="171"/>
                  <a:pt x="177" y="171"/>
                </a:cubicBezTo>
                <a:cubicBezTo>
                  <a:pt x="176" y="168"/>
                  <a:pt x="179" y="163"/>
                  <a:pt x="175" y="162"/>
                </a:cubicBezTo>
                <a:cubicBezTo>
                  <a:pt x="174" y="163"/>
                  <a:pt x="175" y="165"/>
                  <a:pt x="173" y="165"/>
                </a:cubicBezTo>
                <a:cubicBezTo>
                  <a:pt x="169" y="159"/>
                  <a:pt x="171" y="150"/>
                  <a:pt x="171" y="143"/>
                </a:cubicBezTo>
                <a:cubicBezTo>
                  <a:pt x="171" y="143"/>
                  <a:pt x="168" y="144"/>
                  <a:pt x="168" y="143"/>
                </a:cubicBezTo>
                <a:cubicBezTo>
                  <a:pt x="168" y="138"/>
                  <a:pt x="168" y="134"/>
                  <a:pt x="169" y="130"/>
                </a:cubicBezTo>
                <a:cubicBezTo>
                  <a:pt x="167" y="128"/>
                  <a:pt x="161" y="127"/>
                  <a:pt x="161" y="124"/>
                </a:cubicBezTo>
                <a:cubicBezTo>
                  <a:pt x="155" y="129"/>
                  <a:pt x="163" y="138"/>
                  <a:pt x="157" y="143"/>
                </a:cubicBezTo>
                <a:cubicBezTo>
                  <a:pt x="158" y="147"/>
                  <a:pt x="156" y="150"/>
                  <a:pt x="156" y="154"/>
                </a:cubicBezTo>
                <a:cubicBezTo>
                  <a:pt x="155" y="155"/>
                  <a:pt x="155" y="154"/>
                  <a:pt x="153" y="154"/>
                </a:cubicBezTo>
                <a:cubicBezTo>
                  <a:pt x="155" y="156"/>
                  <a:pt x="152" y="161"/>
                  <a:pt x="153" y="164"/>
                </a:cubicBezTo>
                <a:cubicBezTo>
                  <a:pt x="155" y="163"/>
                  <a:pt x="156" y="165"/>
                  <a:pt x="156" y="166"/>
                </a:cubicBezTo>
                <a:cubicBezTo>
                  <a:pt x="155" y="167"/>
                  <a:pt x="153" y="168"/>
                  <a:pt x="152" y="169"/>
                </a:cubicBezTo>
                <a:cubicBezTo>
                  <a:pt x="154" y="169"/>
                  <a:pt x="154" y="170"/>
                  <a:pt x="155" y="171"/>
                </a:cubicBezTo>
                <a:cubicBezTo>
                  <a:pt x="153" y="171"/>
                  <a:pt x="151" y="170"/>
                  <a:pt x="150" y="171"/>
                </a:cubicBezTo>
                <a:cubicBezTo>
                  <a:pt x="151" y="154"/>
                  <a:pt x="152" y="131"/>
                  <a:pt x="151" y="116"/>
                </a:cubicBezTo>
                <a:close/>
                <a:moveTo>
                  <a:pt x="175" y="198"/>
                </a:moveTo>
                <a:cubicBezTo>
                  <a:pt x="175" y="198"/>
                  <a:pt x="175" y="198"/>
                  <a:pt x="175" y="198"/>
                </a:cubicBezTo>
                <a:cubicBezTo>
                  <a:pt x="173" y="201"/>
                  <a:pt x="177" y="195"/>
                  <a:pt x="175" y="198"/>
                </a:cubicBezTo>
                <a:close/>
                <a:moveTo>
                  <a:pt x="164" y="96"/>
                </a:moveTo>
                <a:cubicBezTo>
                  <a:pt x="166" y="96"/>
                  <a:pt x="167" y="96"/>
                  <a:pt x="167" y="94"/>
                </a:cubicBezTo>
                <a:cubicBezTo>
                  <a:pt x="169" y="94"/>
                  <a:pt x="167" y="97"/>
                  <a:pt x="170" y="96"/>
                </a:cubicBezTo>
                <a:cubicBezTo>
                  <a:pt x="170" y="97"/>
                  <a:pt x="169" y="97"/>
                  <a:pt x="168" y="98"/>
                </a:cubicBezTo>
                <a:cubicBezTo>
                  <a:pt x="168" y="100"/>
                  <a:pt x="168" y="100"/>
                  <a:pt x="170" y="102"/>
                </a:cubicBezTo>
                <a:cubicBezTo>
                  <a:pt x="168" y="102"/>
                  <a:pt x="167" y="103"/>
                  <a:pt x="165" y="103"/>
                </a:cubicBezTo>
                <a:cubicBezTo>
                  <a:pt x="165" y="102"/>
                  <a:pt x="165" y="102"/>
                  <a:pt x="164" y="101"/>
                </a:cubicBezTo>
                <a:cubicBezTo>
                  <a:pt x="165" y="99"/>
                  <a:pt x="165" y="99"/>
                  <a:pt x="164" y="96"/>
                </a:cubicBezTo>
                <a:cubicBezTo>
                  <a:pt x="164" y="96"/>
                  <a:pt x="164" y="96"/>
                  <a:pt x="164" y="96"/>
                </a:cubicBezTo>
                <a:close/>
                <a:moveTo>
                  <a:pt x="390" y="102"/>
                </a:moveTo>
                <a:cubicBezTo>
                  <a:pt x="391" y="100"/>
                  <a:pt x="394" y="102"/>
                  <a:pt x="390" y="103"/>
                </a:cubicBezTo>
                <a:cubicBezTo>
                  <a:pt x="390" y="102"/>
                  <a:pt x="390" y="102"/>
                  <a:pt x="390" y="102"/>
                </a:cubicBezTo>
                <a:cubicBezTo>
                  <a:pt x="390" y="102"/>
                  <a:pt x="390" y="102"/>
                  <a:pt x="390" y="102"/>
                </a:cubicBezTo>
                <a:close/>
                <a:moveTo>
                  <a:pt x="354" y="112"/>
                </a:moveTo>
                <a:cubicBezTo>
                  <a:pt x="354" y="111"/>
                  <a:pt x="356" y="111"/>
                  <a:pt x="357" y="111"/>
                </a:cubicBezTo>
                <a:cubicBezTo>
                  <a:pt x="358" y="112"/>
                  <a:pt x="357" y="114"/>
                  <a:pt x="356" y="115"/>
                </a:cubicBezTo>
                <a:cubicBezTo>
                  <a:pt x="355" y="115"/>
                  <a:pt x="356" y="112"/>
                  <a:pt x="354" y="112"/>
                </a:cubicBezTo>
                <a:cubicBezTo>
                  <a:pt x="354" y="112"/>
                  <a:pt x="354" y="112"/>
                  <a:pt x="354" y="112"/>
                </a:cubicBezTo>
                <a:close/>
                <a:moveTo>
                  <a:pt x="354" y="122"/>
                </a:moveTo>
                <a:cubicBezTo>
                  <a:pt x="353" y="122"/>
                  <a:pt x="353" y="121"/>
                  <a:pt x="352" y="120"/>
                </a:cubicBezTo>
                <a:cubicBezTo>
                  <a:pt x="353" y="120"/>
                  <a:pt x="354" y="120"/>
                  <a:pt x="354" y="120"/>
                </a:cubicBezTo>
                <a:cubicBezTo>
                  <a:pt x="355" y="121"/>
                  <a:pt x="353" y="121"/>
                  <a:pt x="354" y="122"/>
                </a:cubicBezTo>
                <a:cubicBezTo>
                  <a:pt x="354" y="122"/>
                  <a:pt x="354" y="122"/>
                  <a:pt x="354" y="122"/>
                </a:cubicBezTo>
                <a:close/>
                <a:moveTo>
                  <a:pt x="352" y="125"/>
                </a:moveTo>
                <a:cubicBezTo>
                  <a:pt x="351" y="125"/>
                  <a:pt x="352" y="123"/>
                  <a:pt x="352" y="123"/>
                </a:cubicBezTo>
                <a:cubicBezTo>
                  <a:pt x="354" y="123"/>
                  <a:pt x="352" y="124"/>
                  <a:pt x="352" y="125"/>
                </a:cubicBezTo>
                <a:cubicBezTo>
                  <a:pt x="352" y="125"/>
                  <a:pt x="352" y="125"/>
                  <a:pt x="352" y="125"/>
                </a:cubicBezTo>
                <a:close/>
                <a:moveTo>
                  <a:pt x="345" y="128"/>
                </a:moveTo>
                <a:cubicBezTo>
                  <a:pt x="346" y="126"/>
                  <a:pt x="348" y="125"/>
                  <a:pt x="349" y="124"/>
                </a:cubicBezTo>
                <a:cubicBezTo>
                  <a:pt x="350" y="124"/>
                  <a:pt x="349" y="126"/>
                  <a:pt x="350" y="126"/>
                </a:cubicBezTo>
                <a:cubicBezTo>
                  <a:pt x="349" y="127"/>
                  <a:pt x="348" y="125"/>
                  <a:pt x="347" y="126"/>
                </a:cubicBezTo>
                <a:cubicBezTo>
                  <a:pt x="347" y="127"/>
                  <a:pt x="348" y="127"/>
                  <a:pt x="348" y="128"/>
                </a:cubicBezTo>
                <a:cubicBezTo>
                  <a:pt x="347" y="127"/>
                  <a:pt x="347" y="128"/>
                  <a:pt x="345" y="128"/>
                </a:cubicBezTo>
                <a:cubicBezTo>
                  <a:pt x="345" y="128"/>
                  <a:pt x="345" y="128"/>
                  <a:pt x="345" y="128"/>
                </a:cubicBezTo>
                <a:close/>
                <a:moveTo>
                  <a:pt x="328" y="134"/>
                </a:moveTo>
                <a:cubicBezTo>
                  <a:pt x="327" y="132"/>
                  <a:pt x="329" y="133"/>
                  <a:pt x="329" y="131"/>
                </a:cubicBezTo>
                <a:cubicBezTo>
                  <a:pt x="330" y="131"/>
                  <a:pt x="331" y="133"/>
                  <a:pt x="330" y="134"/>
                </a:cubicBezTo>
                <a:cubicBezTo>
                  <a:pt x="329" y="135"/>
                  <a:pt x="328" y="134"/>
                  <a:pt x="328" y="134"/>
                </a:cubicBezTo>
                <a:cubicBezTo>
                  <a:pt x="328" y="134"/>
                  <a:pt x="328" y="134"/>
                  <a:pt x="328" y="134"/>
                </a:cubicBezTo>
                <a:close/>
                <a:moveTo>
                  <a:pt x="172" y="137"/>
                </a:moveTo>
                <a:cubicBezTo>
                  <a:pt x="173" y="135"/>
                  <a:pt x="172" y="135"/>
                  <a:pt x="172" y="133"/>
                </a:cubicBezTo>
                <a:cubicBezTo>
                  <a:pt x="172" y="134"/>
                  <a:pt x="173" y="134"/>
                  <a:pt x="173" y="133"/>
                </a:cubicBezTo>
                <a:cubicBezTo>
                  <a:pt x="174" y="133"/>
                  <a:pt x="174" y="137"/>
                  <a:pt x="172" y="137"/>
                </a:cubicBezTo>
                <a:cubicBezTo>
                  <a:pt x="172" y="137"/>
                  <a:pt x="172" y="137"/>
                  <a:pt x="172" y="137"/>
                </a:cubicBezTo>
                <a:close/>
                <a:moveTo>
                  <a:pt x="344" y="136"/>
                </a:moveTo>
                <a:cubicBezTo>
                  <a:pt x="343" y="136"/>
                  <a:pt x="343" y="135"/>
                  <a:pt x="343" y="134"/>
                </a:cubicBezTo>
                <a:cubicBezTo>
                  <a:pt x="344" y="134"/>
                  <a:pt x="344" y="135"/>
                  <a:pt x="344" y="135"/>
                </a:cubicBezTo>
                <a:cubicBezTo>
                  <a:pt x="344" y="135"/>
                  <a:pt x="344" y="136"/>
                  <a:pt x="344" y="136"/>
                </a:cubicBezTo>
                <a:cubicBezTo>
                  <a:pt x="344" y="136"/>
                  <a:pt x="344" y="136"/>
                  <a:pt x="344" y="136"/>
                </a:cubicBezTo>
                <a:close/>
                <a:moveTo>
                  <a:pt x="328" y="139"/>
                </a:moveTo>
                <a:cubicBezTo>
                  <a:pt x="329" y="138"/>
                  <a:pt x="328" y="137"/>
                  <a:pt x="328" y="136"/>
                </a:cubicBezTo>
                <a:cubicBezTo>
                  <a:pt x="328" y="136"/>
                  <a:pt x="329" y="136"/>
                  <a:pt x="329" y="136"/>
                </a:cubicBezTo>
                <a:cubicBezTo>
                  <a:pt x="329" y="137"/>
                  <a:pt x="328" y="139"/>
                  <a:pt x="330" y="139"/>
                </a:cubicBezTo>
                <a:cubicBezTo>
                  <a:pt x="330" y="141"/>
                  <a:pt x="329" y="139"/>
                  <a:pt x="328" y="139"/>
                </a:cubicBezTo>
                <a:cubicBezTo>
                  <a:pt x="328" y="139"/>
                  <a:pt x="328" y="139"/>
                  <a:pt x="328" y="139"/>
                </a:cubicBezTo>
                <a:close/>
                <a:moveTo>
                  <a:pt x="340" y="149"/>
                </a:moveTo>
                <a:cubicBezTo>
                  <a:pt x="340" y="144"/>
                  <a:pt x="343" y="133"/>
                  <a:pt x="350" y="138"/>
                </a:cubicBezTo>
                <a:cubicBezTo>
                  <a:pt x="350" y="140"/>
                  <a:pt x="349" y="141"/>
                  <a:pt x="349" y="144"/>
                </a:cubicBezTo>
                <a:cubicBezTo>
                  <a:pt x="345" y="144"/>
                  <a:pt x="345" y="149"/>
                  <a:pt x="340" y="149"/>
                </a:cubicBezTo>
                <a:cubicBezTo>
                  <a:pt x="340" y="149"/>
                  <a:pt x="340" y="149"/>
                  <a:pt x="340" y="149"/>
                </a:cubicBezTo>
                <a:close/>
                <a:moveTo>
                  <a:pt x="170" y="139"/>
                </a:moveTo>
                <a:cubicBezTo>
                  <a:pt x="172" y="140"/>
                  <a:pt x="172" y="141"/>
                  <a:pt x="172" y="138"/>
                </a:cubicBezTo>
                <a:cubicBezTo>
                  <a:pt x="173" y="138"/>
                  <a:pt x="173" y="139"/>
                  <a:pt x="174" y="138"/>
                </a:cubicBezTo>
                <a:cubicBezTo>
                  <a:pt x="177" y="142"/>
                  <a:pt x="172" y="142"/>
                  <a:pt x="171" y="143"/>
                </a:cubicBezTo>
                <a:cubicBezTo>
                  <a:pt x="171" y="141"/>
                  <a:pt x="170" y="141"/>
                  <a:pt x="170" y="139"/>
                </a:cubicBezTo>
                <a:cubicBezTo>
                  <a:pt x="170" y="139"/>
                  <a:pt x="170" y="139"/>
                  <a:pt x="170" y="139"/>
                </a:cubicBezTo>
                <a:close/>
                <a:moveTo>
                  <a:pt x="327" y="142"/>
                </a:moveTo>
                <a:cubicBezTo>
                  <a:pt x="327" y="142"/>
                  <a:pt x="329" y="142"/>
                  <a:pt x="329" y="141"/>
                </a:cubicBezTo>
                <a:cubicBezTo>
                  <a:pt x="332" y="142"/>
                  <a:pt x="330" y="147"/>
                  <a:pt x="329" y="148"/>
                </a:cubicBezTo>
                <a:cubicBezTo>
                  <a:pt x="328" y="148"/>
                  <a:pt x="328" y="148"/>
                  <a:pt x="327" y="148"/>
                </a:cubicBezTo>
                <a:cubicBezTo>
                  <a:pt x="326" y="148"/>
                  <a:pt x="327" y="149"/>
                  <a:pt x="326" y="150"/>
                </a:cubicBezTo>
                <a:cubicBezTo>
                  <a:pt x="326" y="151"/>
                  <a:pt x="329" y="151"/>
                  <a:pt x="328" y="153"/>
                </a:cubicBezTo>
                <a:cubicBezTo>
                  <a:pt x="329" y="153"/>
                  <a:pt x="329" y="152"/>
                  <a:pt x="330" y="153"/>
                </a:cubicBezTo>
                <a:cubicBezTo>
                  <a:pt x="332" y="157"/>
                  <a:pt x="328" y="158"/>
                  <a:pt x="328" y="161"/>
                </a:cubicBezTo>
                <a:cubicBezTo>
                  <a:pt x="324" y="160"/>
                  <a:pt x="322" y="165"/>
                  <a:pt x="316" y="165"/>
                </a:cubicBezTo>
                <a:cubicBezTo>
                  <a:pt x="315" y="157"/>
                  <a:pt x="323" y="158"/>
                  <a:pt x="323" y="151"/>
                </a:cubicBezTo>
                <a:cubicBezTo>
                  <a:pt x="324" y="151"/>
                  <a:pt x="325" y="149"/>
                  <a:pt x="326" y="149"/>
                </a:cubicBezTo>
                <a:cubicBezTo>
                  <a:pt x="322" y="148"/>
                  <a:pt x="326" y="144"/>
                  <a:pt x="327" y="142"/>
                </a:cubicBezTo>
                <a:cubicBezTo>
                  <a:pt x="327" y="142"/>
                  <a:pt x="327" y="142"/>
                  <a:pt x="327" y="142"/>
                </a:cubicBezTo>
                <a:close/>
                <a:moveTo>
                  <a:pt x="172" y="145"/>
                </a:moveTo>
                <a:cubicBezTo>
                  <a:pt x="172" y="145"/>
                  <a:pt x="173" y="145"/>
                  <a:pt x="173" y="144"/>
                </a:cubicBezTo>
                <a:cubicBezTo>
                  <a:pt x="174" y="145"/>
                  <a:pt x="175" y="145"/>
                  <a:pt x="175" y="146"/>
                </a:cubicBezTo>
                <a:cubicBezTo>
                  <a:pt x="173" y="147"/>
                  <a:pt x="174" y="145"/>
                  <a:pt x="172" y="145"/>
                </a:cubicBezTo>
                <a:cubicBezTo>
                  <a:pt x="172" y="145"/>
                  <a:pt x="172" y="145"/>
                  <a:pt x="172" y="145"/>
                </a:cubicBezTo>
                <a:close/>
                <a:moveTo>
                  <a:pt x="349" y="150"/>
                </a:moveTo>
                <a:cubicBezTo>
                  <a:pt x="347" y="150"/>
                  <a:pt x="348" y="149"/>
                  <a:pt x="348" y="148"/>
                </a:cubicBezTo>
                <a:cubicBezTo>
                  <a:pt x="348" y="148"/>
                  <a:pt x="349" y="149"/>
                  <a:pt x="349" y="150"/>
                </a:cubicBezTo>
                <a:cubicBezTo>
                  <a:pt x="349" y="150"/>
                  <a:pt x="349" y="150"/>
                  <a:pt x="349" y="150"/>
                </a:cubicBezTo>
                <a:close/>
                <a:moveTo>
                  <a:pt x="176" y="150"/>
                </a:moveTo>
                <a:cubicBezTo>
                  <a:pt x="179" y="150"/>
                  <a:pt x="176" y="153"/>
                  <a:pt x="176" y="150"/>
                </a:cubicBezTo>
                <a:cubicBezTo>
                  <a:pt x="176" y="150"/>
                  <a:pt x="176" y="150"/>
                  <a:pt x="176" y="150"/>
                </a:cubicBezTo>
                <a:close/>
                <a:moveTo>
                  <a:pt x="117" y="198"/>
                </a:moveTo>
                <a:cubicBezTo>
                  <a:pt x="117" y="198"/>
                  <a:pt x="117" y="198"/>
                  <a:pt x="117" y="198"/>
                </a:cubicBezTo>
                <a:cubicBezTo>
                  <a:pt x="120" y="198"/>
                  <a:pt x="120" y="202"/>
                  <a:pt x="121" y="204"/>
                </a:cubicBezTo>
                <a:cubicBezTo>
                  <a:pt x="121" y="205"/>
                  <a:pt x="119" y="204"/>
                  <a:pt x="119" y="205"/>
                </a:cubicBezTo>
                <a:cubicBezTo>
                  <a:pt x="122" y="206"/>
                  <a:pt x="120" y="210"/>
                  <a:pt x="121" y="212"/>
                </a:cubicBezTo>
                <a:cubicBezTo>
                  <a:pt x="120" y="212"/>
                  <a:pt x="119" y="216"/>
                  <a:pt x="120" y="218"/>
                </a:cubicBezTo>
                <a:cubicBezTo>
                  <a:pt x="121" y="218"/>
                  <a:pt x="120" y="216"/>
                  <a:pt x="121" y="215"/>
                </a:cubicBezTo>
                <a:cubicBezTo>
                  <a:pt x="123" y="219"/>
                  <a:pt x="122" y="224"/>
                  <a:pt x="124" y="227"/>
                </a:cubicBezTo>
                <a:cubicBezTo>
                  <a:pt x="123" y="220"/>
                  <a:pt x="129" y="214"/>
                  <a:pt x="125" y="209"/>
                </a:cubicBezTo>
                <a:cubicBezTo>
                  <a:pt x="126" y="199"/>
                  <a:pt x="127" y="187"/>
                  <a:pt x="122" y="179"/>
                </a:cubicBezTo>
                <a:cubicBezTo>
                  <a:pt x="124" y="179"/>
                  <a:pt x="123" y="181"/>
                  <a:pt x="124" y="181"/>
                </a:cubicBezTo>
                <a:cubicBezTo>
                  <a:pt x="125" y="178"/>
                  <a:pt x="123" y="175"/>
                  <a:pt x="124" y="172"/>
                </a:cubicBezTo>
                <a:cubicBezTo>
                  <a:pt x="122" y="172"/>
                  <a:pt x="120" y="170"/>
                  <a:pt x="122" y="168"/>
                </a:cubicBezTo>
                <a:cubicBezTo>
                  <a:pt x="122" y="169"/>
                  <a:pt x="123" y="170"/>
                  <a:pt x="124" y="170"/>
                </a:cubicBezTo>
                <a:cubicBezTo>
                  <a:pt x="121" y="165"/>
                  <a:pt x="124" y="158"/>
                  <a:pt x="122" y="150"/>
                </a:cubicBezTo>
                <a:cubicBezTo>
                  <a:pt x="117" y="151"/>
                  <a:pt x="121" y="156"/>
                  <a:pt x="120" y="159"/>
                </a:cubicBezTo>
                <a:cubicBezTo>
                  <a:pt x="118" y="158"/>
                  <a:pt x="118" y="158"/>
                  <a:pt x="118" y="160"/>
                </a:cubicBezTo>
                <a:cubicBezTo>
                  <a:pt x="119" y="161"/>
                  <a:pt x="120" y="159"/>
                  <a:pt x="121" y="161"/>
                </a:cubicBezTo>
                <a:cubicBezTo>
                  <a:pt x="120" y="164"/>
                  <a:pt x="122" y="168"/>
                  <a:pt x="118" y="169"/>
                </a:cubicBezTo>
                <a:cubicBezTo>
                  <a:pt x="116" y="168"/>
                  <a:pt x="118" y="166"/>
                  <a:pt x="118" y="164"/>
                </a:cubicBezTo>
                <a:cubicBezTo>
                  <a:pt x="117" y="163"/>
                  <a:pt x="117" y="162"/>
                  <a:pt x="116" y="162"/>
                </a:cubicBezTo>
                <a:cubicBezTo>
                  <a:pt x="114" y="165"/>
                  <a:pt x="115" y="171"/>
                  <a:pt x="115" y="176"/>
                </a:cubicBezTo>
                <a:cubicBezTo>
                  <a:pt x="118" y="176"/>
                  <a:pt x="116" y="178"/>
                  <a:pt x="118" y="178"/>
                </a:cubicBezTo>
                <a:cubicBezTo>
                  <a:pt x="119" y="177"/>
                  <a:pt x="118" y="175"/>
                  <a:pt x="119" y="175"/>
                </a:cubicBezTo>
                <a:cubicBezTo>
                  <a:pt x="120" y="178"/>
                  <a:pt x="119" y="180"/>
                  <a:pt x="118" y="181"/>
                </a:cubicBezTo>
                <a:cubicBezTo>
                  <a:pt x="119" y="183"/>
                  <a:pt x="118" y="185"/>
                  <a:pt x="117" y="188"/>
                </a:cubicBezTo>
                <a:cubicBezTo>
                  <a:pt x="120" y="188"/>
                  <a:pt x="120" y="193"/>
                  <a:pt x="118" y="193"/>
                </a:cubicBezTo>
                <a:cubicBezTo>
                  <a:pt x="120" y="195"/>
                  <a:pt x="117" y="196"/>
                  <a:pt x="117" y="198"/>
                </a:cubicBezTo>
                <a:close/>
                <a:moveTo>
                  <a:pt x="344" y="154"/>
                </a:moveTo>
                <a:cubicBezTo>
                  <a:pt x="345" y="152"/>
                  <a:pt x="342" y="153"/>
                  <a:pt x="343" y="151"/>
                </a:cubicBezTo>
                <a:cubicBezTo>
                  <a:pt x="344" y="153"/>
                  <a:pt x="345" y="151"/>
                  <a:pt x="346" y="151"/>
                </a:cubicBezTo>
                <a:cubicBezTo>
                  <a:pt x="347" y="156"/>
                  <a:pt x="343" y="157"/>
                  <a:pt x="340" y="156"/>
                </a:cubicBezTo>
                <a:cubicBezTo>
                  <a:pt x="340" y="154"/>
                  <a:pt x="343" y="155"/>
                  <a:pt x="344" y="154"/>
                </a:cubicBezTo>
                <a:cubicBezTo>
                  <a:pt x="344" y="154"/>
                  <a:pt x="344" y="154"/>
                  <a:pt x="344" y="154"/>
                </a:cubicBezTo>
                <a:close/>
                <a:moveTo>
                  <a:pt x="175" y="155"/>
                </a:moveTo>
                <a:cubicBezTo>
                  <a:pt x="175" y="155"/>
                  <a:pt x="174" y="154"/>
                  <a:pt x="174" y="154"/>
                </a:cubicBezTo>
                <a:cubicBezTo>
                  <a:pt x="175" y="154"/>
                  <a:pt x="176" y="155"/>
                  <a:pt x="175" y="156"/>
                </a:cubicBezTo>
                <a:cubicBezTo>
                  <a:pt x="174" y="157"/>
                  <a:pt x="173" y="156"/>
                  <a:pt x="173" y="155"/>
                </a:cubicBezTo>
                <a:cubicBezTo>
                  <a:pt x="174" y="155"/>
                  <a:pt x="174" y="155"/>
                  <a:pt x="175" y="155"/>
                </a:cubicBezTo>
                <a:cubicBezTo>
                  <a:pt x="175" y="155"/>
                  <a:pt x="175" y="155"/>
                  <a:pt x="175" y="155"/>
                </a:cubicBezTo>
                <a:close/>
                <a:moveTo>
                  <a:pt x="274" y="158"/>
                </a:moveTo>
                <a:cubicBezTo>
                  <a:pt x="275" y="157"/>
                  <a:pt x="276" y="157"/>
                  <a:pt x="277" y="157"/>
                </a:cubicBezTo>
                <a:cubicBezTo>
                  <a:pt x="276" y="158"/>
                  <a:pt x="276" y="158"/>
                  <a:pt x="274" y="158"/>
                </a:cubicBezTo>
                <a:cubicBezTo>
                  <a:pt x="274" y="158"/>
                  <a:pt x="274" y="158"/>
                  <a:pt x="274" y="158"/>
                </a:cubicBezTo>
                <a:close/>
                <a:moveTo>
                  <a:pt x="173" y="160"/>
                </a:moveTo>
                <a:cubicBezTo>
                  <a:pt x="173" y="159"/>
                  <a:pt x="173" y="158"/>
                  <a:pt x="173" y="157"/>
                </a:cubicBezTo>
                <a:cubicBezTo>
                  <a:pt x="174" y="157"/>
                  <a:pt x="174" y="157"/>
                  <a:pt x="174" y="157"/>
                </a:cubicBezTo>
                <a:cubicBezTo>
                  <a:pt x="174" y="158"/>
                  <a:pt x="174" y="159"/>
                  <a:pt x="174" y="160"/>
                </a:cubicBezTo>
                <a:cubicBezTo>
                  <a:pt x="174" y="160"/>
                  <a:pt x="174" y="160"/>
                  <a:pt x="173" y="160"/>
                </a:cubicBezTo>
                <a:cubicBezTo>
                  <a:pt x="173" y="160"/>
                  <a:pt x="173" y="160"/>
                  <a:pt x="173" y="160"/>
                </a:cubicBezTo>
                <a:close/>
                <a:moveTo>
                  <a:pt x="350" y="167"/>
                </a:moveTo>
                <a:cubicBezTo>
                  <a:pt x="347" y="167"/>
                  <a:pt x="350" y="165"/>
                  <a:pt x="348" y="165"/>
                </a:cubicBezTo>
                <a:cubicBezTo>
                  <a:pt x="349" y="163"/>
                  <a:pt x="350" y="166"/>
                  <a:pt x="350" y="167"/>
                </a:cubicBezTo>
                <a:cubicBezTo>
                  <a:pt x="350" y="167"/>
                  <a:pt x="350" y="167"/>
                  <a:pt x="350" y="167"/>
                </a:cubicBezTo>
                <a:close/>
                <a:moveTo>
                  <a:pt x="153" y="167"/>
                </a:moveTo>
                <a:cubicBezTo>
                  <a:pt x="152" y="166"/>
                  <a:pt x="153" y="164"/>
                  <a:pt x="155" y="165"/>
                </a:cubicBezTo>
                <a:cubicBezTo>
                  <a:pt x="154" y="166"/>
                  <a:pt x="155" y="166"/>
                  <a:pt x="153" y="167"/>
                </a:cubicBezTo>
                <a:cubicBezTo>
                  <a:pt x="153" y="167"/>
                  <a:pt x="153" y="167"/>
                  <a:pt x="153" y="167"/>
                </a:cubicBezTo>
                <a:close/>
                <a:moveTo>
                  <a:pt x="332" y="182"/>
                </a:moveTo>
                <a:cubicBezTo>
                  <a:pt x="332" y="175"/>
                  <a:pt x="334" y="166"/>
                  <a:pt x="344" y="165"/>
                </a:cubicBezTo>
                <a:cubicBezTo>
                  <a:pt x="341" y="172"/>
                  <a:pt x="344" y="182"/>
                  <a:pt x="335" y="183"/>
                </a:cubicBezTo>
                <a:cubicBezTo>
                  <a:pt x="335" y="183"/>
                  <a:pt x="335" y="185"/>
                  <a:pt x="335" y="186"/>
                </a:cubicBezTo>
                <a:cubicBezTo>
                  <a:pt x="333" y="185"/>
                  <a:pt x="333" y="183"/>
                  <a:pt x="332" y="182"/>
                </a:cubicBezTo>
                <a:cubicBezTo>
                  <a:pt x="332" y="182"/>
                  <a:pt x="332" y="182"/>
                  <a:pt x="332" y="182"/>
                </a:cubicBezTo>
                <a:close/>
                <a:moveTo>
                  <a:pt x="330" y="175"/>
                </a:moveTo>
                <a:cubicBezTo>
                  <a:pt x="330" y="177"/>
                  <a:pt x="329" y="178"/>
                  <a:pt x="328" y="179"/>
                </a:cubicBezTo>
                <a:cubicBezTo>
                  <a:pt x="328" y="180"/>
                  <a:pt x="328" y="179"/>
                  <a:pt x="329" y="179"/>
                </a:cubicBezTo>
                <a:cubicBezTo>
                  <a:pt x="329" y="181"/>
                  <a:pt x="328" y="182"/>
                  <a:pt x="327" y="182"/>
                </a:cubicBezTo>
                <a:cubicBezTo>
                  <a:pt x="329" y="183"/>
                  <a:pt x="328" y="184"/>
                  <a:pt x="328" y="186"/>
                </a:cubicBezTo>
                <a:cubicBezTo>
                  <a:pt x="326" y="185"/>
                  <a:pt x="326" y="183"/>
                  <a:pt x="324" y="184"/>
                </a:cubicBezTo>
                <a:cubicBezTo>
                  <a:pt x="327" y="185"/>
                  <a:pt x="325" y="189"/>
                  <a:pt x="328" y="187"/>
                </a:cubicBezTo>
                <a:cubicBezTo>
                  <a:pt x="328" y="190"/>
                  <a:pt x="323" y="189"/>
                  <a:pt x="324" y="189"/>
                </a:cubicBezTo>
                <a:cubicBezTo>
                  <a:pt x="318" y="187"/>
                  <a:pt x="306" y="194"/>
                  <a:pt x="301" y="188"/>
                </a:cubicBezTo>
                <a:cubicBezTo>
                  <a:pt x="296" y="190"/>
                  <a:pt x="285" y="193"/>
                  <a:pt x="281" y="187"/>
                </a:cubicBezTo>
                <a:cubicBezTo>
                  <a:pt x="288" y="184"/>
                  <a:pt x="295" y="183"/>
                  <a:pt x="300" y="181"/>
                </a:cubicBezTo>
                <a:cubicBezTo>
                  <a:pt x="302" y="181"/>
                  <a:pt x="302" y="182"/>
                  <a:pt x="304" y="181"/>
                </a:cubicBezTo>
                <a:cubicBezTo>
                  <a:pt x="304" y="182"/>
                  <a:pt x="304" y="182"/>
                  <a:pt x="304" y="183"/>
                </a:cubicBezTo>
                <a:cubicBezTo>
                  <a:pt x="304" y="179"/>
                  <a:pt x="311" y="178"/>
                  <a:pt x="316" y="177"/>
                </a:cubicBezTo>
                <a:cubicBezTo>
                  <a:pt x="316" y="178"/>
                  <a:pt x="316" y="178"/>
                  <a:pt x="316" y="179"/>
                </a:cubicBezTo>
                <a:cubicBezTo>
                  <a:pt x="317" y="179"/>
                  <a:pt x="318" y="179"/>
                  <a:pt x="319" y="179"/>
                </a:cubicBezTo>
                <a:cubicBezTo>
                  <a:pt x="319" y="178"/>
                  <a:pt x="318" y="177"/>
                  <a:pt x="318" y="175"/>
                </a:cubicBezTo>
                <a:cubicBezTo>
                  <a:pt x="323" y="174"/>
                  <a:pt x="326" y="172"/>
                  <a:pt x="330" y="170"/>
                </a:cubicBezTo>
                <a:cubicBezTo>
                  <a:pt x="331" y="172"/>
                  <a:pt x="328" y="174"/>
                  <a:pt x="330" y="175"/>
                </a:cubicBezTo>
                <a:cubicBezTo>
                  <a:pt x="330" y="175"/>
                  <a:pt x="330" y="175"/>
                  <a:pt x="330" y="175"/>
                </a:cubicBezTo>
                <a:close/>
                <a:moveTo>
                  <a:pt x="183" y="176"/>
                </a:moveTo>
                <a:cubicBezTo>
                  <a:pt x="182" y="175"/>
                  <a:pt x="182" y="174"/>
                  <a:pt x="182" y="173"/>
                </a:cubicBezTo>
                <a:cubicBezTo>
                  <a:pt x="184" y="172"/>
                  <a:pt x="183" y="175"/>
                  <a:pt x="183" y="176"/>
                </a:cubicBezTo>
                <a:cubicBezTo>
                  <a:pt x="183" y="176"/>
                  <a:pt x="183" y="176"/>
                  <a:pt x="183" y="176"/>
                </a:cubicBezTo>
                <a:close/>
                <a:moveTo>
                  <a:pt x="334" y="187"/>
                </a:moveTo>
                <a:cubicBezTo>
                  <a:pt x="335" y="187"/>
                  <a:pt x="333" y="189"/>
                  <a:pt x="334" y="188"/>
                </a:cubicBezTo>
                <a:cubicBezTo>
                  <a:pt x="335" y="188"/>
                  <a:pt x="335" y="189"/>
                  <a:pt x="335" y="189"/>
                </a:cubicBezTo>
                <a:cubicBezTo>
                  <a:pt x="335" y="192"/>
                  <a:pt x="331" y="188"/>
                  <a:pt x="333" y="187"/>
                </a:cubicBezTo>
                <a:cubicBezTo>
                  <a:pt x="333" y="187"/>
                  <a:pt x="334" y="187"/>
                  <a:pt x="334" y="187"/>
                </a:cubicBezTo>
                <a:cubicBezTo>
                  <a:pt x="334" y="187"/>
                  <a:pt x="334" y="187"/>
                  <a:pt x="334" y="187"/>
                </a:cubicBezTo>
                <a:close/>
                <a:moveTo>
                  <a:pt x="201" y="213"/>
                </a:moveTo>
                <a:cubicBezTo>
                  <a:pt x="201" y="213"/>
                  <a:pt x="201" y="213"/>
                  <a:pt x="201" y="213"/>
                </a:cubicBezTo>
                <a:cubicBezTo>
                  <a:pt x="200" y="213"/>
                  <a:pt x="200" y="212"/>
                  <a:pt x="199" y="212"/>
                </a:cubicBezTo>
                <a:cubicBezTo>
                  <a:pt x="200" y="215"/>
                  <a:pt x="198" y="215"/>
                  <a:pt x="198" y="217"/>
                </a:cubicBezTo>
                <a:cubicBezTo>
                  <a:pt x="199" y="218"/>
                  <a:pt x="200" y="218"/>
                  <a:pt x="201" y="218"/>
                </a:cubicBezTo>
                <a:cubicBezTo>
                  <a:pt x="201" y="219"/>
                  <a:pt x="200" y="220"/>
                  <a:pt x="199" y="220"/>
                </a:cubicBezTo>
                <a:cubicBezTo>
                  <a:pt x="199" y="222"/>
                  <a:pt x="201" y="220"/>
                  <a:pt x="201" y="221"/>
                </a:cubicBezTo>
                <a:cubicBezTo>
                  <a:pt x="200" y="222"/>
                  <a:pt x="199" y="223"/>
                  <a:pt x="199" y="225"/>
                </a:cubicBezTo>
                <a:cubicBezTo>
                  <a:pt x="202" y="224"/>
                  <a:pt x="202" y="231"/>
                  <a:pt x="199" y="231"/>
                </a:cubicBezTo>
                <a:cubicBezTo>
                  <a:pt x="199" y="233"/>
                  <a:pt x="200" y="233"/>
                  <a:pt x="201" y="234"/>
                </a:cubicBezTo>
                <a:cubicBezTo>
                  <a:pt x="200" y="234"/>
                  <a:pt x="199" y="234"/>
                  <a:pt x="199" y="235"/>
                </a:cubicBezTo>
                <a:cubicBezTo>
                  <a:pt x="200" y="235"/>
                  <a:pt x="201" y="235"/>
                  <a:pt x="201" y="237"/>
                </a:cubicBezTo>
                <a:cubicBezTo>
                  <a:pt x="198" y="237"/>
                  <a:pt x="199" y="244"/>
                  <a:pt x="200" y="247"/>
                </a:cubicBezTo>
                <a:cubicBezTo>
                  <a:pt x="201" y="245"/>
                  <a:pt x="200" y="244"/>
                  <a:pt x="201" y="244"/>
                </a:cubicBezTo>
                <a:cubicBezTo>
                  <a:pt x="201" y="248"/>
                  <a:pt x="201" y="249"/>
                  <a:pt x="199" y="252"/>
                </a:cubicBezTo>
                <a:cubicBezTo>
                  <a:pt x="203" y="254"/>
                  <a:pt x="200" y="261"/>
                  <a:pt x="199" y="262"/>
                </a:cubicBezTo>
                <a:cubicBezTo>
                  <a:pt x="198" y="259"/>
                  <a:pt x="198" y="252"/>
                  <a:pt x="196" y="249"/>
                </a:cubicBezTo>
                <a:cubicBezTo>
                  <a:pt x="194" y="251"/>
                  <a:pt x="195" y="255"/>
                  <a:pt x="195" y="258"/>
                </a:cubicBezTo>
                <a:cubicBezTo>
                  <a:pt x="192" y="258"/>
                  <a:pt x="195" y="261"/>
                  <a:pt x="194" y="264"/>
                </a:cubicBezTo>
                <a:cubicBezTo>
                  <a:pt x="193" y="264"/>
                  <a:pt x="193" y="265"/>
                  <a:pt x="192" y="265"/>
                </a:cubicBezTo>
                <a:cubicBezTo>
                  <a:pt x="193" y="268"/>
                  <a:pt x="191" y="270"/>
                  <a:pt x="191" y="273"/>
                </a:cubicBezTo>
                <a:cubicBezTo>
                  <a:pt x="192" y="274"/>
                  <a:pt x="193" y="273"/>
                  <a:pt x="194" y="276"/>
                </a:cubicBezTo>
                <a:cubicBezTo>
                  <a:pt x="192" y="275"/>
                  <a:pt x="192" y="276"/>
                  <a:pt x="191" y="276"/>
                </a:cubicBezTo>
                <a:cubicBezTo>
                  <a:pt x="192" y="279"/>
                  <a:pt x="192" y="282"/>
                  <a:pt x="193" y="286"/>
                </a:cubicBezTo>
                <a:cubicBezTo>
                  <a:pt x="190" y="286"/>
                  <a:pt x="190" y="301"/>
                  <a:pt x="191" y="304"/>
                </a:cubicBezTo>
                <a:cubicBezTo>
                  <a:pt x="189" y="303"/>
                  <a:pt x="190" y="309"/>
                  <a:pt x="188" y="311"/>
                </a:cubicBezTo>
                <a:cubicBezTo>
                  <a:pt x="190" y="311"/>
                  <a:pt x="190" y="313"/>
                  <a:pt x="192" y="312"/>
                </a:cubicBezTo>
                <a:cubicBezTo>
                  <a:pt x="193" y="312"/>
                  <a:pt x="192" y="311"/>
                  <a:pt x="194" y="311"/>
                </a:cubicBezTo>
                <a:cubicBezTo>
                  <a:pt x="195" y="314"/>
                  <a:pt x="196" y="312"/>
                  <a:pt x="196" y="315"/>
                </a:cubicBezTo>
                <a:cubicBezTo>
                  <a:pt x="197" y="313"/>
                  <a:pt x="200" y="316"/>
                  <a:pt x="201" y="314"/>
                </a:cubicBezTo>
                <a:cubicBezTo>
                  <a:pt x="201" y="318"/>
                  <a:pt x="202" y="321"/>
                  <a:pt x="204" y="323"/>
                </a:cubicBezTo>
                <a:cubicBezTo>
                  <a:pt x="203" y="324"/>
                  <a:pt x="202" y="325"/>
                  <a:pt x="201" y="323"/>
                </a:cubicBezTo>
                <a:cubicBezTo>
                  <a:pt x="201" y="326"/>
                  <a:pt x="203" y="329"/>
                  <a:pt x="201" y="331"/>
                </a:cubicBezTo>
                <a:cubicBezTo>
                  <a:pt x="201" y="330"/>
                  <a:pt x="200" y="331"/>
                  <a:pt x="200" y="330"/>
                </a:cubicBezTo>
                <a:cubicBezTo>
                  <a:pt x="200" y="326"/>
                  <a:pt x="202" y="325"/>
                  <a:pt x="200" y="323"/>
                </a:cubicBezTo>
                <a:cubicBezTo>
                  <a:pt x="199" y="324"/>
                  <a:pt x="199" y="325"/>
                  <a:pt x="197" y="325"/>
                </a:cubicBezTo>
                <a:cubicBezTo>
                  <a:pt x="196" y="327"/>
                  <a:pt x="195" y="327"/>
                  <a:pt x="193" y="328"/>
                </a:cubicBezTo>
                <a:cubicBezTo>
                  <a:pt x="193" y="332"/>
                  <a:pt x="194" y="335"/>
                  <a:pt x="193" y="340"/>
                </a:cubicBezTo>
                <a:cubicBezTo>
                  <a:pt x="196" y="342"/>
                  <a:pt x="195" y="339"/>
                  <a:pt x="197" y="338"/>
                </a:cubicBezTo>
                <a:cubicBezTo>
                  <a:pt x="197" y="342"/>
                  <a:pt x="201" y="341"/>
                  <a:pt x="201" y="344"/>
                </a:cubicBezTo>
                <a:cubicBezTo>
                  <a:pt x="201" y="344"/>
                  <a:pt x="201" y="344"/>
                  <a:pt x="200" y="344"/>
                </a:cubicBezTo>
                <a:cubicBezTo>
                  <a:pt x="199" y="342"/>
                  <a:pt x="196" y="345"/>
                  <a:pt x="195" y="345"/>
                </a:cubicBezTo>
                <a:cubicBezTo>
                  <a:pt x="196" y="346"/>
                  <a:pt x="196" y="347"/>
                  <a:pt x="196" y="348"/>
                </a:cubicBezTo>
                <a:cubicBezTo>
                  <a:pt x="198" y="350"/>
                  <a:pt x="199" y="347"/>
                  <a:pt x="201" y="348"/>
                </a:cubicBezTo>
                <a:cubicBezTo>
                  <a:pt x="199" y="348"/>
                  <a:pt x="200" y="350"/>
                  <a:pt x="199" y="350"/>
                </a:cubicBezTo>
                <a:cubicBezTo>
                  <a:pt x="198" y="348"/>
                  <a:pt x="196" y="350"/>
                  <a:pt x="196" y="349"/>
                </a:cubicBezTo>
                <a:cubicBezTo>
                  <a:pt x="195" y="348"/>
                  <a:pt x="195" y="348"/>
                  <a:pt x="196" y="347"/>
                </a:cubicBezTo>
                <a:cubicBezTo>
                  <a:pt x="195" y="347"/>
                  <a:pt x="194" y="346"/>
                  <a:pt x="194" y="347"/>
                </a:cubicBezTo>
                <a:cubicBezTo>
                  <a:pt x="196" y="348"/>
                  <a:pt x="194" y="348"/>
                  <a:pt x="194" y="348"/>
                </a:cubicBezTo>
                <a:cubicBezTo>
                  <a:pt x="195" y="348"/>
                  <a:pt x="195" y="351"/>
                  <a:pt x="193" y="350"/>
                </a:cubicBezTo>
                <a:cubicBezTo>
                  <a:pt x="193" y="353"/>
                  <a:pt x="193" y="353"/>
                  <a:pt x="193" y="355"/>
                </a:cubicBezTo>
                <a:cubicBezTo>
                  <a:pt x="196" y="353"/>
                  <a:pt x="198" y="356"/>
                  <a:pt x="201" y="356"/>
                </a:cubicBezTo>
                <a:cubicBezTo>
                  <a:pt x="200" y="354"/>
                  <a:pt x="201" y="353"/>
                  <a:pt x="199" y="352"/>
                </a:cubicBezTo>
                <a:cubicBezTo>
                  <a:pt x="200" y="352"/>
                  <a:pt x="201" y="350"/>
                  <a:pt x="202" y="351"/>
                </a:cubicBezTo>
                <a:cubicBezTo>
                  <a:pt x="200" y="352"/>
                  <a:pt x="204" y="354"/>
                  <a:pt x="205" y="353"/>
                </a:cubicBezTo>
                <a:cubicBezTo>
                  <a:pt x="206" y="355"/>
                  <a:pt x="204" y="356"/>
                  <a:pt x="204" y="358"/>
                </a:cubicBezTo>
                <a:cubicBezTo>
                  <a:pt x="201" y="356"/>
                  <a:pt x="200" y="357"/>
                  <a:pt x="196" y="356"/>
                </a:cubicBezTo>
                <a:cubicBezTo>
                  <a:pt x="197" y="358"/>
                  <a:pt x="198" y="359"/>
                  <a:pt x="199" y="360"/>
                </a:cubicBezTo>
                <a:cubicBezTo>
                  <a:pt x="202" y="361"/>
                  <a:pt x="209" y="361"/>
                  <a:pt x="212" y="359"/>
                </a:cubicBezTo>
                <a:cubicBezTo>
                  <a:pt x="216" y="362"/>
                  <a:pt x="222" y="358"/>
                  <a:pt x="229" y="359"/>
                </a:cubicBezTo>
                <a:cubicBezTo>
                  <a:pt x="229" y="358"/>
                  <a:pt x="229" y="357"/>
                  <a:pt x="229" y="356"/>
                </a:cubicBezTo>
                <a:cubicBezTo>
                  <a:pt x="232" y="353"/>
                  <a:pt x="237" y="354"/>
                  <a:pt x="239" y="352"/>
                </a:cubicBezTo>
                <a:cubicBezTo>
                  <a:pt x="240" y="351"/>
                  <a:pt x="239" y="350"/>
                  <a:pt x="240" y="349"/>
                </a:cubicBezTo>
                <a:cubicBezTo>
                  <a:pt x="242" y="347"/>
                  <a:pt x="246" y="345"/>
                  <a:pt x="251" y="343"/>
                </a:cubicBezTo>
                <a:cubicBezTo>
                  <a:pt x="251" y="340"/>
                  <a:pt x="254" y="339"/>
                  <a:pt x="256" y="339"/>
                </a:cubicBezTo>
                <a:cubicBezTo>
                  <a:pt x="255" y="339"/>
                  <a:pt x="255" y="339"/>
                  <a:pt x="255" y="338"/>
                </a:cubicBezTo>
                <a:cubicBezTo>
                  <a:pt x="262" y="335"/>
                  <a:pt x="266" y="328"/>
                  <a:pt x="270" y="322"/>
                </a:cubicBezTo>
                <a:cubicBezTo>
                  <a:pt x="273" y="323"/>
                  <a:pt x="273" y="321"/>
                  <a:pt x="275" y="321"/>
                </a:cubicBezTo>
                <a:cubicBezTo>
                  <a:pt x="274" y="318"/>
                  <a:pt x="276" y="316"/>
                  <a:pt x="278" y="315"/>
                </a:cubicBezTo>
                <a:cubicBezTo>
                  <a:pt x="279" y="315"/>
                  <a:pt x="279" y="316"/>
                  <a:pt x="280" y="316"/>
                </a:cubicBezTo>
                <a:cubicBezTo>
                  <a:pt x="279" y="317"/>
                  <a:pt x="277" y="318"/>
                  <a:pt x="278" y="320"/>
                </a:cubicBezTo>
                <a:cubicBezTo>
                  <a:pt x="282" y="319"/>
                  <a:pt x="286" y="314"/>
                  <a:pt x="289" y="309"/>
                </a:cubicBezTo>
                <a:cubicBezTo>
                  <a:pt x="287" y="308"/>
                  <a:pt x="287" y="308"/>
                  <a:pt x="287" y="306"/>
                </a:cubicBezTo>
                <a:cubicBezTo>
                  <a:pt x="289" y="307"/>
                  <a:pt x="287" y="302"/>
                  <a:pt x="289" y="300"/>
                </a:cubicBezTo>
                <a:cubicBezTo>
                  <a:pt x="286" y="299"/>
                  <a:pt x="287" y="295"/>
                  <a:pt x="288" y="293"/>
                </a:cubicBezTo>
                <a:cubicBezTo>
                  <a:pt x="285" y="288"/>
                  <a:pt x="285" y="279"/>
                  <a:pt x="284" y="273"/>
                </a:cubicBezTo>
                <a:cubicBezTo>
                  <a:pt x="283" y="262"/>
                  <a:pt x="281" y="251"/>
                  <a:pt x="282" y="240"/>
                </a:cubicBezTo>
                <a:cubicBezTo>
                  <a:pt x="278" y="230"/>
                  <a:pt x="280" y="223"/>
                  <a:pt x="276" y="217"/>
                </a:cubicBezTo>
                <a:cubicBezTo>
                  <a:pt x="273" y="213"/>
                  <a:pt x="269" y="215"/>
                  <a:pt x="264" y="215"/>
                </a:cubicBezTo>
                <a:cubicBezTo>
                  <a:pt x="261" y="215"/>
                  <a:pt x="255" y="213"/>
                  <a:pt x="255" y="213"/>
                </a:cubicBezTo>
                <a:cubicBezTo>
                  <a:pt x="255" y="213"/>
                  <a:pt x="255" y="213"/>
                  <a:pt x="255" y="214"/>
                </a:cubicBezTo>
                <a:cubicBezTo>
                  <a:pt x="254" y="213"/>
                  <a:pt x="251" y="214"/>
                  <a:pt x="250" y="213"/>
                </a:cubicBezTo>
                <a:cubicBezTo>
                  <a:pt x="250" y="212"/>
                  <a:pt x="251" y="212"/>
                  <a:pt x="250" y="211"/>
                </a:cubicBezTo>
                <a:cubicBezTo>
                  <a:pt x="248" y="210"/>
                  <a:pt x="250" y="213"/>
                  <a:pt x="248" y="214"/>
                </a:cubicBezTo>
                <a:cubicBezTo>
                  <a:pt x="243" y="213"/>
                  <a:pt x="242" y="211"/>
                  <a:pt x="236" y="211"/>
                </a:cubicBezTo>
                <a:cubicBezTo>
                  <a:pt x="235" y="208"/>
                  <a:pt x="234" y="207"/>
                  <a:pt x="233" y="205"/>
                </a:cubicBezTo>
                <a:cubicBezTo>
                  <a:pt x="237" y="202"/>
                  <a:pt x="243" y="205"/>
                  <a:pt x="245" y="200"/>
                </a:cubicBezTo>
                <a:cubicBezTo>
                  <a:pt x="243" y="196"/>
                  <a:pt x="235" y="201"/>
                  <a:pt x="233" y="197"/>
                </a:cubicBezTo>
                <a:cubicBezTo>
                  <a:pt x="224" y="198"/>
                  <a:pt x="214" y="196"/>
                  <a:pt x="204" y="197"/>
                </a:cubicBezTo>
                <a:cubicBezTo>
                  <a:pt x="203" y="198"/>
                  <a:pt x="201" y="199"/>
                  <a:pt x="200" y="200"/>
                </a:cubicBezTo>
                <a:cubicBezTo>
                  <a:pt x="198" y="200"/>
                  <a:pt x="200" y="197"/>
                  <a:pt x="199" y="197"/>
                </a:cubicBezTo>
                <a:cubicBezTo>
                  <a:pt x="198" y="198"/>
                  <a:pt x="197" y="198"/>
                  <a:pt x="197" y="200"/>
                </a:cubicBezTo>
                <a:cubicBezTo>
                  <a:pt x="199" y="201"/>
                  <a:pt x="197" y="202"/>
                  <a:pt x="199" y="203"/>
                </a:cubicBezTo>
                <a:cubicBezTo>
                  <a:pt x="201" y="198"/>
                  <a:pt x="207" y="200"/>
                  <a:pt x="212" y="202"/>
                </a:cubicBezTo>
                <a:cubicBezTo>
                  <a:pt x="210" y="203"/>
                  <a:pt x="211" y="202"/>
                  <a:pt x="208" y="203"/>
                </a:cubicBezTo>
                <a:cubicBezTo>
                  <a:pt x="208" y="205"/>
                  <a:pt x="205" y="205"/>
                  <a:pt x="202" y="206"/>
                </a:cubicBezTo>
                <a:cubicBezTo>
                  <a:pt x="202" y="206"/>
                  <a:pt x="202" y="204"/>
                  <a:pt x="201" y="205"/>
                </a:cubicBezTo>
                <a:cubicBezTo>
                  <a:pt x="204" y="208"/>
                  <a:pt x="200" y="209"/>
                  <a:pt x="201" y="213"/>
                </a:cubicBezTo>
                <a:close/>
                <a:moveTo>
                  <a:pt x="202" y="204"/>
                </a:moveTo>
                <a:cubicBezTo>
                  <a:pt x="201" y="204"/>
                  <a:pt x="201" y="203"/>
                  <a:pt x="202" y="202"/>
                </a:cubicBezTo>
                <a:cubicBezTo>
                  <a:pt x="203" y="203"/>
                  <a:pt x="203" y="203"/>
                  <a:pt x="202" y="204"/>
                </a:cubicBezTo>
                <a:cubicBezTo>
                  <a:pt x="202" y="204"/>
                  <a:pt x="202" y="204"/>
                  <a:pt x="202" y="204"/>
                </a:cubicBezTo>
                <a:close/>
                <a:moveTo>
                  <a:pt x="198" y="207"/>
                </a:moveTo>
                <a:cubicBezTo>
                  <a:pt x="197" y="205"/>
                  <a:pt x="200" y="206"/>
                  <a:pt x="199" y="204"/>
                </a:cubicBezTo>
                <a:cubicBezTo>
                  <a:pt x="200" y="205"/>
                  <a:pt x="200" y="208"/>
                  <a:pt x="198" y="207"/>
                </a:cubicBezTo>
                <a:cubicBezTo>
                  <a:pt x="198" y="207"/>
                  <a:pt x="198" y="207"/>
                  <a:pt x="198" y="207"/>
                </a:cubicBezTo>
                <a:close/>
                <a:moveTo>
                  <a:pt x="117" y="209"/>
                </a:moveTo>
                <a:cubicBezTo>
                  <a:pt x="116" y="210"/>
                  <a:pt x="116" y="208"/>
                  <a:pt x="116" y="207"/>
                </a:cubicBezTo>
                <a:cubicBezTo>
                  <a:pt x="117" y="207"/>
                  <a:pt x="117" y="208"/>
                  <a:pt x="117" y="209"/>
                </a:cubicBezTo>
                <a:cubicBezTo>
                  <a:pt x="117" y="209"/>
                  <a:pt x="117" y="209"/>
                  <a:pt x="117" y="209"/>
                </a:cubicBezTo>
                <a:close/>
                <a:moveTo>
                  <a:pt x="199" y="212"/>
                </a:moveTo>
                <a:cubicBezTo>
                  <a:pt x="199" y="211"/>
                  <a:pt x="199" y="211"/>
                  <a:pt x="199" y="211"/>
                </a:cubicBezTo>
                <a:cubicBezTo>
                  <a:pt x="198" y="210"/>
                  <a:pt x="201" y="211"/>
                  <a:pt x="200" y="212"/>
                </a:cubicBezTo>
                <a:cubicBezTo>
                  <a:pt x="200" y="212"/>
                  <a:pt x="199" y="212"/>
                  <a:pt x="199" y="212"/>
                </a:cubicBezTo>
                <a:cubicBezTo>
                  <a:pt x="199" y="212"/>
                  <a:pt x="199" y="212"/>
                  <a:pt x="199" y="212"/>
                </a:cubicBezTo>
                <a:close/>
                <a:moveTo>
                  <a:pt x="121" y="226"/>
                </a:moveTo>
                <a:cubicBezTo>
                  <a:pt x="117" y="225"/>
                  <a:pt x="120" y="224"/>
                  <a:pt x="120" y="221"/>
                </a:cubicBezTo>
                <a:cubicBezTo>
                  <a:pt x="122" y="221"/>
                  <a:pt x="119" y="224"/>
                  <a:pt x="121" y="226"/>
                </a:cubicBezTo>
                <a:cubicBezTo>
                  <a:pt x="121" y="226"/>
                  <a:pt x="121" y="226"/>
                  <a:pt x="121" y="226"/>
                </a:cubicBezTo>
                <a:close/>
                <a:moveTo>
                  <a:pt x="395" y="228"/>
                </a:moveTo>
                <a:cubicBezTo>
                  <a:pt x="394" y="230"/>
                  <a:pt x="394" y="227"/>
                  <a:pt x="395" y="227"/>
                </a:cubicBezTo>
                <a:cubicBezTo>
                  <a:pt x="396" y="227"/>
                  <a:pt x="396" y="228"/>
                  <a:pt x="395" y="228"/>
                </a:cubicBezTo>
                <a:cubicBezTo>
                  <a:pt x="395" y="228"/>
                  <a:pt x="395" y="228"/>
                  <a:pt x="395" y="228"/>
                </a:cubicBezTo>
                <a:cubicBezTo>
                  <a:pt x="395" y="228"/>
                  <a:pt x="395" y="228"/>
                  <a:pt x="395" y="228"/>
                </a:cubicBezTo>
                <a:close/>
                <a:moveTo>
                  <a:pt x="173" y="232"/>
                </a:moveTo>
                <a:cubicBezTo>
                  <a:pt x="174" y="232"/>
                  <a:pt x="175" y="233"/>
                  <a:pt x="175" y="234"/>
                </a:cubicBezTo>
                <a:cubicBezTo>
                  <a:pt x="174" y="233"/>
                  <a:pt x="173" y="234"/>
                  <a:pt x="173" y="232"/>
                </a:cubicBezTo>
                <a:cubicBezTo>
                  <a:pt x="173" y="232"/>
                  <a:pt x="173" y="232"/>
                  <a:pt x="173" y="232"/>
                </a:cubicBezTo>
                <a:close/>
                <a:moveTo>
                  <a:pt x="175" y="232"/>
                </a:moveTo>
                <a:cubicBezTo>
                  <a:pt x="172" y="232"/>
                  <a:pt x="175" y="229"/>
                  <a:pt x="175" y="232"/>
                </a:cubicBezTo>
                <a:cubicBezTo>
                  <a:pt x="175" y="232"/>
                  <a:pt x="175" y="232"/>
                  <a:pt x="175" y="232"/>
                </a:cubicBezTo>
                <a:close/>
                <a:moveTo>
                  <a:pt x="399" y="234"/>
                </a:moveTo>
                <a:cubicBezTo>
                  <a:pt x="399" y="233"/>
                  <a:pt x="399" y="232"/>
                  <a:pt x="399" y="231"/>
                </a:cubicBezTo>
                <a:cubicBezTo>
                  <a:pt x="400" y="232"/>
                  <a:pt x="401" y="232"/>
                  <a:pt x="402" y="233"/>
                </a:cubicBezTo>
                <a:cubicBezTo>
                  <a:pt x="401" y="236"/>
                  <a:pt x="400" y="232"/>
                  <a:pt x="399" y="234"/>
                </a:cubicBezTo>
                <a:cubicBezTo>
                  <a:pt x="399" y="234"/>
                  <a:pt x="399" y="234"/>
                  <a:pt x="399" y="234"/>
                </a:cubicBezTo>
                <a:close/>
                <a:moveTo>
                  <a:pt x="398" y="234"/>
                </a:moveTo>
                <a:cubicBezTo>
                  <a:pt x="398" y="235"/>
                  <a:pt x="398" y="234"/>
                  <a:pt x="398" y="233"/>
                </a:cubicBezTo>
                <a:cubicBezTo>
                  <a:pt x="397" y="234"/>
                  <a:pt x="397" y="234"/>
                  <a:pt x="396" y="234"/>
                </a:cubicBezTo>
                <a:cubicBezTo>
                  <a:pt x="394" y="234"/>
                  <a:pt x="398" y="233"/>
                  <a:pt x="396" y="233"/>
                </a:cubicBezTo>
                <a:cubicBezTo>
                  <a:pt x="397" y="231"/>
                  <a:pt x="398" y="233"/>
                  <a:pt x="398" y="234"/>
                </a:cubicBezTo>
                <a:cubicBezTo>
                  <a:pt x="398" y="234"/>
                  <a:pt x="398" y="234"/>
                  <a:pt x="398" y="234"/>
                </a:cubicBezTo>
                <a:close/>
                <a:moveTo>
                  <a:pt x="410" y="235"/>
                </a:moveTo>
                <a:cubicBezTo>
                  <a:pt x="409" y="235"/>
                  <a:pt x="408" y="234"/>
                  <a:pt x="409" y="233"/>
                </a:cubicBezTo>
                <a:cubicBezTo>
                  <a:pt x="409" y="233"/>
                  <a:pt x="410" y="233"/>
                  <a:pt x="411" y="233"/>
                </a:cubicBezTo>
                <a:cubicBezTo>
                  <a:pt x="411" y="234"/>
                  <a:pt x="410" y="233"/>
                  <a:pt x="410" y="235"/>
                </a:cubicBezTo>
                <a:cubicBezTo>
                  <a:pt x="410" y="235"/>
                  <a:pt x="410" y="235"/>
                  <a:pt x="410" y="235"/>
                </a:cubicBezTo>
                <a:close/>
                <a:moveTo>
                  <a:pt x="110" y="236"/>
                </a:moveTo>
                <a:cubicBezTo>
                  <a:pt x="110" y="235"/>
                  <a:pt x="111" y="236"/>
                  <a:pt x="111" y="235"/>
                </a:cubicBezTo>
                <a:cubicBezTo>
                  <a:pt x="111" y="235"/>
                  <a:pt x="111" y="236"/>
                  <a:pt x="111" y="236"/>
                </a:cubicBezTo>
                <a:cubicBezTo>
                  <a:pt x="111" y="236"/>
                  <a:pt x="111" y="237"/>
                  <a:pt x="111" y="237"/>
                </a:cubicBezTo>
                <a:cubicBezTo>
                  <a:pt x="111" y="238"/>
                  <a:pt x="110" y="236"/>
                  <a:pt x="110" y="236"/>
                </a:cubicBezTo>
                <a:cubicBezTo>
                  <a:pt x="110" y="236"/>
                  <a:pt x="110" y="236"/>
                  <a:pt x="110" y="236"/>
                </a:cubicBezTo>
                <a:close/>
                <a:moveTo>
                  <a:pt x="114" y="237"/>
                </a:moveTo>
                <a:cubicBezTo>
                  <a:pt x="114" y="238"/>
                  <a:pt x="111" y="237"/>
                  <a:pt x="112" y="236"/>
                </a:cubicBezTo>
                <a:cubicBezTo>
                  <a:pt x="113" y="235"/>
                  <a:pt x="113" y="237"/>
                  <a:pt x="114" y="237"/>
                </a:cubicBezTo>
                <a:cubicBezTo>
                  <a:pt x="114" y="237"/>
                  <a:pt x="114" y="237"/>
                  <a:pt x="114" y="237"/>
                </a:cubicBezTo>
                <a:close/>
                <a:moveTo>
                  <a:pt x="403" y="238"/>
                </a:moveTo>
                <a:cubicBezTo>
                  <a:pt x="402" y="238"/>
                  <a:pt x="403" y="237"/>
                  <a:pt x="402" y="237"/>
                </a:cubicBezTo>
                <a:cubicBezTo>
                  <a:pt x="403" y="236"/>
                  <a:pt x="404" y="237"/>
                  <a:pt x="404" y="238"/>
                </a:cubicBezTo>
                <a:cubicBezTo>
                  <a:pt x="403" y="238"/>
                  <a:pt x="403" y="238"/>
                  <a:pt x="403" y="238"/>
                </a:cubicBezTo>
                <a:cubicBezTo>
                  <a:pt x="403" y="238"/>
                  <a:pt x="403" y="238"/>
                  <a:pt x="403" y="238"/>
                </a:cubicBezTo>
                <a:close/>
                <a:moveTo>
                  <a:pt x="112" y="239"/>
                </a:moveTo>
                <a:cubicBezTo>
                  <a:pt x="111" y="239"/>
                  <a:pt x="111" y="239"/>
                  <a:pt x="111" y="238"/>
                </a:cubicBezTo>
                <a:cubicBezTo>
                  <a:pt x="111" y="238"/>
                  <a:pt x="112" y="238"/>
                  <a:pt x="112" y="238"/>
                </a:cubicBezTo>
                <a:cubicBezTo>
                  <a:pt x="112" y="238"/>
                  <a:pt x="112" y="239"/>
                  <a:pt x="112" y="239"/>
                </a:cubicBezTo>
                <a:cubicBezTo>
                  <a:pt x="112" y="239"/>
                  <a:pt x="112" y="239"/>
                  <a:pt x="112" y="239"/>
                </a:cubicBezTo>
                <a:close/>
                <a:moveTo>
                  <a:pt x="127" y="249"/>
                </a:moveTo>
                <a:cubicBezTo>
                  <a:pt x="126" y="247"/>
                  <a:pt x="125" y="247"/>
                  <a:pt x="125" y="244"/>
                </a:cubicBezTo>
                <a:cubicBezTo>
                  <a:pt x="127" y="244"/>
                  <a:pt x="126" y="246"/>
                  <a:pt x="128" y="245"/>
                </a:cubicBezTo>
                <a:cubicBezTo>
                  <a:pt x="128" y="247"/>
                  <a:pt x="127" y="247"/>
                  <a:pt x="127" y="249"/>
                </a:cubicBezTo>
                <a:cubicBezTo>
                  <a:pt x="127" y="249"/>
                  <a:pt x="127" y="249"/>
                  <a:pt x="127" y="249"/>
                </a:cubicBezTo>
                <a:close/>
                <a:moveTo>
                  <a:pt x="117" y="275"/>
                </a:moveTo>
                <a:cubicBezTo>
                  <a:pt x="116" y="263"/>
                  <a:pt x="114" y="257"/>
                  <a:pt x="118" y="245"/>
                </a:cubicBezTo>
                <a:cubicBezTo>
                  <a:pt x="121" y="255"/>
                  <a:pt x="121" y="266"/>
                  <a:pt x="117" y="275"/>
                </a:cubicBezTo>
                <a:cubicBezTo>
                  <a:pt x="117" y="275"/>
                  <a:pt x="117" y="275"/>
                  <a:pt x="117" y="275"/>
                </a:cubicBezTo>
                <a:close/>
                <a:moveTo>
                  <a:pt x="131" y="270"/>
                </a:moveTo>
                <a:cubicBezTo>
                  <a:pt x="128" y="275"/>
                  <a:pt x="130" y="282"/>
                  <a:pt x="129" y="288"/>
                </a:cubicBezTo>
                <a:cubicBezTo>
                  <a:pt x="127" y="286"/>
                  <a:pt x="129" y="281"/>
                  <a:pt x="126" y="278"/>
                </a:cubicBezTo>
                <a:cubicBezTo>
                  <a:pt x="129" y="276"/>
                  <a:pt x="126" y="273"/>
                  <a:pt x="125" y="271"/>
                </a:cubicBezTo>
                <a:cubicBezTo>
                  <a:pt x="128" y="267"/>
                  <a:pt x="126" y="260"/>
                  <a:pt x="122" y="256"/>
                </a:cubicBezTo>
                <a:cubicBezTo>
                  <a:pt x="124" y="257"/>
                  <a:pt x="124" y="257"/>
                  <a:pt x="126" y="258"/>
                </a:cubicBezTo>
                <a:cubicBezTo>
                  <a:pt x="124" y="255"/>
                  <a:pt x="121" y="252"/>
                  <a:pt x="125" y="250"/>
                </a:cubicBezTo>
                <a:cubicBezTo>
                  <a:pt x="127" y="251"/>
                  <a:pt x="124" y="253"/>
                  <a:pt x="127" y="254"/>
                </a:cubicBezTo>
                <a:cubicBezTo>
                  <a:pt x="129" y="253"/>
                  <a:pt x="126" y="251"/>
                  <a:pt x="128" y="249"/>
                </a:cubicBezTo>
                <a:cubicBezTo>
                  <a:pt x="131" y="251"/>
                  <a:pt x="128" y="255"/>
                  <a:pt x="130" y="258"/>
                </a:cubicBezTo>
                <a:cubicBezTo>
                  <a:pt x="130" y="258"/>
                  <a:pt x="129" y="260"/>
                  <a:pt x="130" y="260"/>
                </a:cubicBezTo>
                <a:cubicBezTo>
                  <a:pt x="129" y="262"/>
                  <a:pt x="129" y="258"/>
                  <a:pt x="128" y="259"/>
                </a:cubicBezTo>
                <a:cubicBezTo>
                  <a:pt x="126" y="261"/>
                  <a:pt x="129" y="262"/>
                  <a:pt x="130" y="262"/>
                </a:cubicBezTo>
                <a:cubicBezTo>
                  <a:pt x="129" y="264"/>
                  <a:pt x="130" y="263"/>
                  <a:pt x="130" y="265"/>
                </a:cubicBezTo>
                <a:cubicBezTo>
                  <a:pt x="129" y="264"/>
                  <a:pt x="129" y="264"/>
                  <a:pt x="128" y="264"/>
                </a:cubicBezTo>
                <a:cubicBezTo>
                  <a:pt x="129" y="267"/>
                  <a:pt x="129" y="269"/>
                  <a:pt x="131" y="270"/>
                </a:cubicBezTo>
                <a:cubicBezTo>
                  <a:pt x="131" y="270"/>
                  <a:pt x="131" y="270"/>
                  <a:pt x="131" y="270"/>
                </a:cubicBezTo>
                <a:close/>
                <a:moveTo>
                  <a:pt x="299" y="251"/>
                </a:moveTo>
                <a:cubicBezTo>
                  <a:pt x="301" y="252"/>
                  <a:pt x="298" y="255"/>
                  <a:pt x="299" y="251"/>
                </a:cubicBezTo>
                <a:cubicBezTo>
                  <a:pt x="299" y="251"/>
                  <a:pt x="299" y="251"/>
                  <a:pt x="299" y="251"/>
                </a:cubicBezTo>
                <a:close/>
                <a:moveTo>
                  <a:pt x="373" y="260"/>
                </a:moveTo>
                <a:cubicBezTo>
                  <a:pt x="370" y="259"/>
                  <a:pt x="373" y="258"/>
                  <a:pt x="373" y="256"/>
                </a:cubicBezTo>
                <a:cubicBezTo>
                  <a:pt x="376" y="257"/>
                  <a:pt x="373" y="258"/>
                  <a:pt x="373" y="260"/>
                </a:cubicBezTo>
                <a:cubicBezTo>
                  <a:pt x="373" y="260"/>
                  <a:pt x="373" y="260"/>
                  <a:pt x="373" y="260"/>
                </a:cubicBezTo>
                <a:close/>
                <a:moveTo>
                  <a:pt x="295" y="261"/>
                </a:moveTo>
                <a:cubicBezTo>
                  <a:pt x="296" y="261"/>
                  <a:pt x="296" y="261"/>
                  <a:pt x="296" y="260"/>
                </a:cubicBezTo>
                <a:cubicBezTo>
                  <a:pt x="296" y="261"/>
                  <a:pt x="297" y="261"/>
                  <a:pt x="297" y="260"/>
                </a:cubicBezTo>
                <a:cubicBezTo>
                  <a:pt x="297" y="260"/>
                  <a:pt x="297" y="260"/>
                  <a:pt x="297" y="261"/>
                </a:cubicBezTo>
                <a:cubicBezTo>
                  <a:pt x="297" y="261"/>
                  <a:pt x="297" y="262"/>
                  <a:pt x="297" y="262"/>
                </a:cubicBezTo>
                <a:cubicBezTo>
                  <a:pt x="297" y="262"/>
                  <a:pt x="296" y="261"/>
                  <a:pt x="296" y="262"/>
                </a:cubicBezTo>
                <a:cubicBezTo>
                  <a:pt x="295" y="262"/>
                  <a:pt x="295" y="261"/>
                  <a:pt x="295" y="261"/>
                </a:cubicBezTo>
                <a:cubicBezTo>
                  <a:pt x="295" y="261"/>
                  <a:pt x="295" y="261"/>
                  <a:pt x="295" y="261"/>
                </a:cubicBezTo>
                <a:close/>
                <a:moveTo>
                  <a:pt x="373" y="272"/>
                </a:moveTo>
                <a:cubicBezTo>
                  <a:pt x="373" y="272"/>
                  <a:pt x="373" y="272"/>
                  <a:pt x="373" y="272"/>
                </a:cubicBezTo>
                <a:cubicBezTo>
                  <a:pt x="370" y="275"/>
                  <a:pt x="377" y="280"/>
                  <a:pt x="374" y="283"/>
                </a:cubicBezTo>
                <a:cubicBezTo>
                  <a:pt x="376" y="285"/>
                  <a:pt x="376" y="288"/>
                  <a:pt x="375" y="290"/>
                </a:cubicBezTo>
                <a:cubicBezTo>
                  <a:pt x="380" y="288"/>
                  <a:pt x="378" y="283"/>
                  <a:pt x="381" y="280"/>
                </a:cubicBezTo>
                <a:cubicBezTo>
                  <a:pt x="381" y="280"/>
                  <a:pt x="380" y="280"/>
                  <a:pt x="380" y="279"/>
                </a:cubicBezTo>
                <a:cubicBezTo>
                  <a:pt x="383" y="278"/>
                  <a:pt x="381" y="274"/>
                  <a:pt x="383" y="272"/>
                </a:cubicBezTo>
                <a:cubicBezTo>
                  <a:pt x="382" y="272"/>
                  <a:pt x="381" y="272"/>
                  <a:pt x="381" y="272"/>
                </a:cubicBezTo>
                <a:cubicBezTo>
                  <a:pt x="381" y="270"/>
                  <a:pt x="381" y="269"/>
                  <a:pt x="383" y="270"/>
                </a:cubicBezTo>
                <a:cubicBezTo>
                  <a:pt x="382" y="267"/>
                  <a:pt x="382" y="267"/>
                  <a:pt x="383" y="265"/>
                </a:cubicBezTo>
                <a:cubicBezTo>
                  <a:pt x="380" y="264"/>
                  <a:pt x="383" y="264"/>
                  <a:pt x="382" y="261"/>
                </a:cubicBezTo>
                <a:cubicBezTo>
                  <a:pt x="375" y="261"/>
                  <a:pt x="372" y="265"/>
                  <a:pt x="369" y="270"/>
                </a:cubicBezTo>
                <a:cubicBezTo>
                  <a:pt x="370" y="271"/>
                  <a:pt x="372" y="272"/>
                  <a:pt x="373" y="272"/>
                </a:cubicBezTo>
                <a:close/>
                <a:moveTo>
                  <a:pt x="112" y="265"/>
                </a:moveTo>
                <a:cubicBezTo>
                  <a:pt x="114" y="265"/>
                  <a:pt x="111" y="268"/>
                  <a:pt x="112" y="265"/>
                </a:cubicBezTo>
                <a:cubicBezTo>
                  <a:pt x="112" y="265"/>
                  <a:pt x="112" y="265"/>
                  <a:pt x="112" y="265"/>
                </a:cubicBezTo>
                <a:close/>
                <a:moveTo>
                  <a:pt x="292" y="267"/>
                </a:moveTo>
                <a:cubicBezTo>
                  <a:pt x="292" y="268"/>
                  <a:pt x="289" y="267"/>
                  <a:pt x="290" y="266"/>
                </a:cubicBezTo>
                <a:cubicBezTo>
                  <a:pt x="291" y="265"/>
                  <a:pt x="291" y="267"/>
                  <a:pt x="292" y="267"/>
                </a:cubicBezTo>
                <a:cubicBezTo>
                  <a:pt x="292" y="267"/>
                  <a:pt x="292" y="267"/>
                  <a:pt x="292" y="267"/>
                </a:cubicBezTo>
                <a:close/>
                <a:moveTo>
                  <a:pt x="346" y="267"/>
                </a:moveTo>
                <a:cubicBezTo>
                  <a:pt x="348" y="267"/>
                  <a:pt x="350" y="268"/>
                  <a:pt x="351" y="266"/>
                </a:cubicBezTo>
                <a:cubicBezTo>
                  <a:pt x="353" y="270"/>
                  <a:pt x="355" y="274"/>
                  <a:pt x="357" y="278"/>
                </a:cubicBezTo>
                <a:cubicBezTo>
                  <a:pt x="350" y="289"/>
                  <a:pt x="339" y="299"/>
                  <a:pt x="335" y="311"/>
                </a:cubicBezTo>
                <a:cubicBezTo>
                  <a:pt x="331" y="313"/>
                  <a:pt x="331" y="318"/>
                  <a:pt x="328" y="320"/>
                </a:cubicBezTo>
                <a:cubicBezTo>
                  <a:pt x="326" y="319"/>
                  <a:pt x="328" y="313"/>
                  <a:pt x="329" y="312"/>
                </a:cubicBezTo>
                <a:cubicBezTo>
                  <a:pt x="325" y="305"/>
                  <a:pt x="330" y="299"/>
                  <a:pt x="330" y="290"/>
                </a:cubicBezTo>
                <a:cubicBezTo>
                  <a:pt x="335" y="287"/>
                  <a:pt x="333" y="275"/>
                  <a:pt x="339" y="272"/>
                </a:cubicBezTo>
                <a:cubicBezTo>
                  <a:pt x="342" y="276"/>
                  <a:pt x="342" y="285"/>
                  <a:pt x="342" y="290"/>
                </a:cubicBezTo>
                <a:cubicBezTo>
                  <a:pt x="345" y="290"/>
                  <a:pt x="343" y="285"/>
                  <a:pt x="347" y="285"/>
                </a:cubicBezTo>
                <a:cubicBezTo>
                  <a:pt x="347" y="284"/>
                  <a:pt x="345" y="284"/>
                  <a:pt x="345" y="282"/>
                </a:cubicBezTo>
                <a:cubicBezTo>
                  <a:pt x="348" y="281"/>
                  <a:pt x="346" y="279"/>
                  <a:pt x="347" y="277"/>
                </a:cubicBezTo>
                <a:cubicBezTo>
                  <a:pt x="346" y="277"/>
                  <a:pt x="346" y="277"/>
                  <a:pt x="345" y="277"/>
                </a:cubicBezTo>
                <a:cubicBezTo>
                  <a:pt x="346" y="276"/>
                  <a:pt x="345" y="273"/>
                  <a:pt x="344" y="272"/>
                </a:cubicBezTo>
                <a:cubicBezTo>
                  <a:pt x="345" y="270"/>
                  <a:pt x="345" y="269"/>
                  <a:pt x="346" y="267"/>
                </a:cubicBezTo>
                <a:cubicBezTo>
                  <a:pt x="346" y="267"/>
                  <a:pt x="346" y="267"/>
                  <a:pt x="346" y="267"/>
                </a:cubicBezTo>
                <a:close/>
                <a:moveTo>
                  <a:pt x="179" y="276"/>
                </a:moveTo>
                <a:cubicBezTo>
                  <a:pt x="178" y="276"/>
                  <a:pt x="177" y="275"/>
                  <a:pt x="176" y="275"/>
                </a:cubicBezTo>
                <a:cubicBezTo>
                  <a:pt x="176" y="274"/>
                  <a:pt x="179" y="275"/>
                  <a:pt x="179" y="276"/>
                </a:cubicBezTo>
                <a:cubicBezTo>
                  <a:pt x="179" y="276"/>
                  <a:pt x="179" y="276"/>
                  <a:pt x="179" y="276"/>
                </a:cubicBezTo>
                <a:close/>
                <a:moveTo>
                  <a:pt x="172" y="278"/>
                </a:moveTo>
                <a:cubicBezTo>
                  <a:pt x="172" y="275"/>
                  <a:pt x="174" y="276"/>
                  <a:pt x="174" y="278"/>
                </a:cubicBezTo>
                <a:cubicBezTo>
                  <a:pt x="173" y="278"/>
                  <a:pt x="173" y="278"/>
                  <a:pt x="172" y="278"/>
                </a:cubicBezTo>
                <a:cubicBezTo>
                  <a:pt x="172" y="278"/>
                  <a:pt x="172" y="278"/>
                  <a:pt x="172" y="278"/>
                </a:cubicBezTo>
                <a:close/>
                <a:moveTo>
                  <a:pt x="314" y="276"/>
                </a:moveTo>
                <a:cubicBezTo>
                  <a:pt x="315" y="276"/>
                  <a:pt x="315" y="276"/>
                  <a:pt x="316" y="276"/>
                </a:cubicBezTo>
                <a:cubicBezTo>
                  <a:pt x="318" y="281"/>
                  <a:pt x="315" y="288"/>
                  <a:pt x="310" y="290"/>
                </a:cubicBezTo>
                <a:cubicBezTo>
                  <a:pt x="310" y="286"/>
                  <a:pt x="313" y="280"/>
                  <a:pt x="314" y="276"/>
                </a:cubicBezTo>
                <a:cubicBezTo>
                  <a:pt x="314" y="276"/>
                  <a:pt x="314" y="276"/>
                  <a:pt x="314" y="276"/>
                </a:cubicBezTo>
                <a:close/>
                <a:moveTo>
                  <a:pt x="125" y="282"/>
                </a:moveTo>
                <a:cubicBezTo>
                  <a:pt x="122" y="284"/>
                  <a:pt x="119" y="281"/>
                  <a:pt x="119" y="277"/>
                </a:cubicBezTo>
                <a:cubicBezTo>
                  <a:pt x="121" y="276"/>
                  <a:pt x="121" y="279"/>
                  <a:pt x="122" y="277"/>
                </a:cubicBezTo>
                <a:cubicBezTo>
                  <a:pt x="124" y="278"/>
                  <a:pt x="123" y="282"/>
                  <a:pt x="125" y="282"/>
                </a:cubicBezTo>
                <a:cubicBezTo>
                  <a:pt x="125" y="282"/>
                  <a:pt x="125" y="282"/>
                  <a:pt x="125" y="282"/>
                </a:cubicBezTo>
                <a:close/>
                <a:moveTo>
                  <a:pt x="177" y="279"/>
                </a:moveTo>
                <a:cubicBezTo>
                  <a:pt x="177" y="279"/>
                  <a:pt x="177" y="278"/>
                  <a:pt x="177" y="278"/>
                </a:cubicBezTo>
                <a:cubicBezTo>
                  <a:pt x="178" y="278"/>
                  <a:pt x="178" y="279"/>
                  <a:pt x="178" y="279"/>
                </a:cubicBezTo>
                <a:cubicBezTo>
                  <a:pt x="177" y="279"/>
                  <a:pt x="177" y="279"/>
                  <a:pt x="177" y="279"/>
                </a:cubicBezTo>
                <a:cubicBezTo>
                  <a:pt x="177" y="279"/>
                  <a:pt x="177" y="279"/>
                  <a:pt x="177" y="279"/>
                </a:cubicBezTo>
                <a:close/>
                <a:moveTo>
                  <a:pt x="385" y="286"/>
                </a:moveTo>
                <a:cubicBezTo>
                  <a:pt x="382" y="284"/>
                  <a:pt x="385" y="281"/>
                  <a:pt x="385" y="278"/>
                </a:cubicBezTo>
                <a:cubicBezTo>
                  <a:pt x="391" y="279"/>
                  <a:pt x="388" y="285"/>
                  <a:pt x="385" y="286"/>
                </a:cubicBezTo>
                <a:cubicBezTo>
                  <a:pt x="385" y="286"/>
                  <a:pt x="385" y="286"/>
                  <a:pt x="385" y="286"/>
                </a:cubicBezTo>
                <a:close/>
                <a:moveTo>
                  <a:pt x="179" y="282"/>
                </a:moveTo>
                <a:cubicBezTo>
                  <a:pt x="179" y="284"/>
                  <a:pt x="176" y="282"/>
                  <a:pt x="176" y="280"/>
                </a:cubicBezTo>
                <a:cubicBezTo>
                  <a:pt x="177" y="281"/>
                  <a:pt x="177" y="283"/>
                  <a:pt x="179" y="282"/>
                </a:cubicBezTo>
                <a:cubicBezTo>
                  <a:pt x="179" y="282"/>
                  <a:pt x="179" y="282"/>
                  <a:pt x="179" y="282"/>
                </a:cubicBezTo>
                <a:close/>
                <a:moveTo>
                  <a:pt x="174" y="286"/>
                </a:moveTo>
                <a:cubicBezTo>
                  <a:pt x="174" y="285"/>
                  <a:pt x="174" y="285"/>
                  <a:pt x="174" y="284"/>
                </a:cubicBezTo>
                <a:cubicBezTo>
                  <a:pt x="175" y="284"/>
                  <a:pt x="175" y="285"/>
                  <a:pt x="175" y="286"/>
                </a:cubicBezTo>
                <a:cubicBezTo>
                  <a:pt x="174" y="286"/>
                  <a:pt x="174" y="286"/>
                  <a:pt x="174" y="286"/>
                </a:cubicBezTo>
                <a:cubicBezTo>
                  <a:pt x="174" y="286"/>
                  <a:pt x="174" y="286"/>
                  <a:pt x="174" y="286"/>
                </a:cubicBezTo>
                <a:close/>
                <a:moveTo>
                  <a:pt x="175" y="288"/>
                </a:moveTo>
                <a:cubicBezTo>
                  <a:pt x="175" y="286"/>
                  <a:pt x="177" y="287"/>
                  <a:pt x="177" y="286"/>
                </a:cubicBezTo>
                <a:cubicBezTo>
                  <a:pt x="178" y="286"/>
                  <a:pt x="177" y="287"/>
                  <a:pt x="178" y="287"/>
                </a:cubicBezTo>
                <a:cubicBezTo>
                  <a:pt x="178" y="288"/>
                  <a:pt x="176" y="288"/>
                  <a:pt x="177" y="289"/>
                </a:cubicBezTo>
                <a:cubicBezTo>
                  <a:pt x="176" y="289"/>
                  <a:pt x="176" y="288"/>
                  <a:pt x="175" y="288"/>
                </a:cubicBezTo>
                <a:cubicBezTo>
                  <a:pt x="175" y="288"/>
                  <a:pt x="175" y="288"/>
                  <a:pt x="175" y="288"/>
                </a:cubicBezTo>
                <a:close/>
                <a:moveTo>
                  <a:pt x="175" y="293"/>
                </a:moveTo>
                <a:cubicBezTo>
                  <a:pt x="173" y="292"/>
                  <a:pt x="172" y="291"/>
                  <a:pt x="172" y="289"/>
                </a:cubicBezTo>
                <a:cubicBezTo>
                  <a:pt x="174" y="290"/>
                  <a:pt x="173" y="290"/>
                  <a:pt x="175" y="289"/>
                </a:cubicBezTo>
                <a:cubicBezTo>
                  <a:pt x="174" y="290"/>
                  <a:pt x="175" y="291"/>
                  <a:pt x="175" y="293"/>
                </a:cubicBezTo>
                <a:cubicBezTo>
                  <a:pt x="175" y="293"/>
                  <a:pt x="175" y="293"/>
                  <a:pt x="175" y="293"/>
                </a:cubicBezTo>
                <a:close/>
                <a:moveTo>
                  <a:pt x="175" y="300"/>
                </a:moveTo>
                <a:cubicBezTo>
                  <a:pt x="176" y="298"/>
                  <a:pt x="175" y="294"/>
                  <a:pt x="177" y="290"/>
                </a:cubicBezTo>
                <a:cubicBezTo>
                  <a:pt x="178" y="293"/>
                  <a:pt x="175" y="295"/>
                  <a:pt x="178" y="296"/>
                </a:cubicBezTo>
                <a:cubicBezTo>
                  <a:pt x="177" y="298"/>
                  <a:pt x="176" y="299"/>
                  <a:pt x="175" y="300"/>
                </a:cubicBezTo>
                <a:cubicBezTo>
                  <a:pt x="175" y="300"/>
                  <a:pt x="175" y="300"/>
                  <a:pt x="175" y="300"/>
                </a:cubicBezTo>
                <a:close/>
                <a:moveTo>
                  <a:pt x="312" y="295"/>
                </a:moveTo>
                <a:cubicBezTo>
                  <a:pt x="314" y="295"/>
                  <a:pt x="313" y="293"/>
                  <a:pt x="314" y="292"/>
                </a:cubicBezTo>
                <a:cubicBezTo>
                  <a:pt x="315" y="292"/>
                  <a:pt x="315" y="293"/>
                  <a:pt x="316" y="293"/>
                </a:cubicBezTo>
                <a:cubicBezTo>
                  <a:pt x="315" y="295"/>
                  <a:pt x="315" y="296"/>
                  <a:pt x="315" y="299"/>
                </a:cubicBezTo>
                <a:cubicBezTo>
                  <a:pt x="312" y="299"/>
                  <a:pt x="312" y="297"/>
                  <a:pt x="312" y="295"/>
                </a:cubicBezTo>
                <a:cubicBezTo>
                  <a:pt x="312" y="295"/>
                  <a:pt x="312" y="295"/>
                  <a:pt x="312" y="295"/>
                </a:cubicBezTo>
                <a:close/>
                <a:moveTo>
                  <a:pt x="172" y="300"/>
                </a:moveTo>
                <a:cubicBezTo>
                  <a:pt x="172" y="299"/>
                  <a:pt x="173" y="299"/>
                  <a:pt x="174" y="299"/>
                </a:cubicBezTo>
                <a:cubicBezTo>
                  <a:pt x="174" y="300"/>
                  <a:pt x="173" y="300"/>
                  <a:pt x="172" y="300"/>
                </a:cubicBezTo>
                <a:cubicBezTo>
                  <a:pt x="172" y="300"/>
                  <a:pt x="172" y="300"/>
                  <a:pt x="172" y="300"/>
                </a:cubicBezTo>
                <a:close/>
                <a:moveTo>
                  <a:pt x="306" y="339"/>
                </a:moveTo>
                <a:cubicBezTo>
                  <a:pt x="306" y="339"/>
                  <a:pt x="303" y="339"/>
                  <a:pt x="302" y="341"/>
                </a:cubicBezTo>
                <a:cubicBezTo>
                  <a:pt x="301" y="340"/>
                  <a:pt x="303" y="338"/>
                  <a:pt x="302" y="338"/>
                </a:cubicBezTo>
                <a:cubicBezTo>
                  <a:pt x="300" y="337"/>
                  <a:pt x="300" y="339"/>
                  <a:pt x="299" y="338"/>
                </a:cubicBezTo>
                <a:cubicBezTo>
                  <a:pt x="303" y="340"/>
                  <a:pt x="297" y="346"/>
                  <a:pt x="294" y="348"/>
                </a:cubicBezTo>
                <a:cubicBezTo>
                  <a:pt x="293" y="346"/>
                  <a:pt x="295" y="345"/>
                  <a:pt x="294" y="342"/>
                </a:cubicBezTo>
                <a:cubicBezTo>
                  <a:pt x="295" y="342"/>
                  <a:pt x="295" y="341"/>
                  <a:pt x="296" y="342"/>
                </a:cubicBezTo>
                <a:cubicBezTo>
                  <a:pt x="295" y="340"/>
                  <a:pt x="297" y="339"/>
                  <a:pt x="298" y="337"/>
                </a:cubicBezTo>
                <a:cubicBezTo>
                  <a:pt x="298" y="337"/>
                  <a:pt x="297" y="337"/>
                  <a:pt x="296" y="337"/>
                </a:cubicBezTo>
                <a:cubicBezTo>
                  <a:pt x="299" y="333"/>
                  <a:pt x="298" y="331"/>
                  <a:pt x="296" y="328"/>
                </a:cubicBezTo>
                <a:cubicBezTo>
                  <a:pt x="297" y="329"/>
                  <a:pt x="299" y="328"/>
                  <a:pt x="299" y="329"/>
                </a:cubicBezTo>
                <a:cubicBezTo>
                  <a:pt x="301" y="320"/>
                  <a:pt x="305" y="312"/>
                  <a:pt x="308" y="304"/>
                </a:cubicBezTo>
                <a:cubicBezTo>
                  <a:pt x="312" y="311"/>
                  <a:pt x="311" y="324"/>
                  <a:pt x="314" y="331"/>
                </a:cubicBezTo>
                <a:cubicBezTo>
                  <a:pt x="313" y="335"/>
                  <a:pt x="307" y="336"/>
                  <a:pt x="306" y="339"/>
                </a:cubicBezTo>
                <a:cubicBezTo>
                  <a:pt x="306" y="339"/>
                  <a:pt x="306" y="339"/>
                  <a:pt x="306" y="339"/>
                </a:cubicBezTo>
                <a:close/>
                <a:moveTo>
                  <a:pt x="289" y="353"/>
                </a:moveTo>
                <a:cubicBezTo>
                  <a:pt x="288" y="352"/>
                  <a:pt x="287" y="351"/>
                  <a:pt x="286" y="352"/>
                </a:cubicBezTo>
                <a:cubicBezTo>
                  <a:pt x="290" y="356"/>
                  <a:pt x="283" y="356"/>
                  <a:pt x="279" y="356"/>
                </a:cubicBezTo>
                <a:cubicBezTo>
                  <a:pt x="279" y="355"/>
                  <a:pt x="279" y="354"/>
                  <a:pt x="279" y="353"/>
                </a:cubicBezTo>
                <a:cubicBezTo>
                  <a:pt x="282" y="353"/>
                  <a:pt x="282" y="353"/>
                  <a:pt x="285" y="353"/>
                </a:cubicBezTo>
                <a:cubicBezTo>
                  <a:pt x="285" y="352"/>
                  <a:pt x="284" y="352"/>
                  <a:pt x="285" y="352"/>
                </a:cubicBezTo>
                <a:cubicBezTo>
                  <a:pt x="283" y="351"/>
                  <a:pt x="282" y="350"/>
                  <a:pt x="280" y="352"/>
                </a:cubicBezTo>
                <a:cubicBezTo>
                  <a:pt x="279" y="350"/>
                  <a:pt x="276" y="350"/>
                  <a:pt x="277" y="351"/>
                </a:cubicBezTo>
                <a:cubicBezTo>
                  <a:pt x="275" y="350"/>
                  <a:pt x="276" y="347"/>
                  <a:pt x="272" y="348"/>
                </a:cubicBezTo>
                <a:cubicBezTo>
                  <a:pt x="272" y="342"/>
                  <a:pt x="270" y="333"/>
                  <a:pt x="277" y="333"/>
                </a:cubicBezTo>
                <a:cubicBezTo>
                  <a:pt x="278" y="332"/>
                  <a:pt x="277" y="329"/>
                  <a:pt x="279" y="328"/>
                </a:cubicBezTo>
                <a:cubicBezTo>
                  <a:pt x="279" y="327"/>
                  <a:pt x="277" y="329"/>
                  <a:pt x="277" y="328"/>
                </a:cubicBezTo>
                <a:cubicBezTo>
                  <a:pt x="278" y="327"/>
                  <a:pt x="278" y="326"/>
                  <a:pt x="281" y="325"/>
                </a:cubicBezTo>
                <a:cubicBezTo>
                  <a:pt x="281" y="325"/>
                  <a:pt x="282" y="326"/>
                  <a:pt x="282" y="327"/>
                </a:cubicBezTo>
                <a:cubicBezTo>
                  <a:pt x="283" y="326"/>
                  <a:pt x="284" y="327"/>
                  <a:pt x="284" y="326"/>
                </a:cubicBezTo>
                <a:cubicBezTo>
                  <a:pt x="284" y="325"/>
                  <a:pt x="282" y="327"/>
                  <a:pt x="282" y="325"/>
                </a:cubicBezTo>
                <a:cubicBezTo>
                  <a:pt x="283" y="323"/>
                  <a:pt x="284" y="323"/>
                  <a:pt x="283" y="321"/>
                </a:cubicBezTo>
                <a:cubicBezTo>
                  <a:pt x="284" y="321"/>
                  <a:pt x="286" y="321"/>
                  <a:pt x="287" y="320"/>
                </a:cubicBezTo>
                <a:cubicBezTo>
                  <a:pt x="284" y="318"/>
                  <a:pt x="288" y="317"/>
                  <a:pt x="290" y="316"/>
                </a:cubicBezTo>
                <a:cubicBezTo>
                  <a:pt x="292" y="320"/>
                  <a:pt x="291" y="326"/>
                  <a:pt x="293" y="328"/>
                </a:cubicBezTo>
                <a:cubicBezTo>
                  <a:pt x="289" y="337"/>
                  <a:pt x="295" y="347"/>
                  <a:pt x="289" y="353"/>
                </a:cubicBezTo>
                <a:cubicBezTo>
                  <a:pt x="289" y="353"/>
                  <a:pt x="289" y="353"/>
                  <a:pt x="289" y="353"/>
                </a:cubicBezTo>
                <a:close/>
                <a:moveTo>
                  <a:pt x="297" y="328"/>
                </a:moveTo>
                <a:cubicBezTo>
                  <a:pt x="296" y="327"/>
                  <a:pt x="298" y="326"/>
                  <a:pt x="299" y="326"/>
                </a:cubicBezTo>
                <a:cubicBezTo>
                  <a:pt x="299" y="329"/>
                  <a:pt x="298" y="327"/>
                  <a:pt x="297" y="328"/>
                </a:cubicBezTo>
                <a:cubicBezTo>
                  <a:pt x="297" y="328"/>
                  <a:pt x="297" y="328"/>
                  <a:pt x="297" y="328"/>
                </a:cubicBezTo>
                <a:close/>
                <a:moveTo>
                  <a:pt x="277" y="331"/>
                </a:moveTo>
                <a:cubicBezTo>
                  <a:pt x="276" y="330"/>
                  <a:pt x="275" y="330"/>
                  <a:pt x="275" y="328"/>
                </a:cubicBezTo>
                <a:cubicBezTo>
                  <a:pt x="276" y="328"/>
                  <a:pt x="276" y="328"/>
                  <a:pt x="277" y="328"/>
                </a:cubicBezTo>
                <a:cubicBezTo>
                  <a:pt x="277" y="329"/>
                  <a:pt x="277" y="330"/>
                  <a:pt x="277" y="331"/>
                </a:cubicBezTo>
                <a:cubicBezTo>
                  <a:pt x="277" y="331"/>
                  <a:pt x="277" y="331"/>
                  <a:pt x="277" y="331"/>
                </a:cubicBezTo>
                <a:close/>
                <a:moveTo>
                  <a:pt x="97" y="339"/>
                </a:moveTo>
                <a:cubicBezTo>
                  <a:pt x="95" y="339"/>
                  <a:pt x="96" y="337"/>
                  <a:pt x="96" y="336"/>
                </a:cubicBezTo>
                <a:cubicBezTo>
                  <a:pt x="97" y="336"/>
                  <a:pt x="97" y="337"/>
                  <a:pt x="98" y="337"/>
                </a:cubicBezTo>
                <a:cubicBezTo>
                  <a:pt x="98" y="337"/>
                  <a:pt x="97" y="338"/>
                  <a:pt x="97" y="339"/>
                </a:cubicBezTo>
                <a:cubicBezTo>
                  <a:pt x="97" y="339"/>
                  <a:pt x="97" y="339"/>
                  <a:pt x="97" y="339"/>
                </a:cubicBezTo>
                <a:close/>
                <a:moveTo>
                  <a:pt x="197" y="343"/>
                </a:moveTo>
                <a:cubicBezTo>
                  <a:pt x="195" y="343"/>
                  <a:pt x="196" y="341"/>
                  <a:pt x="197" y="341"/>
                </a:cubicBezTo>
                <a:cubicBezTo>
                  <a:pt x="198" y="342"/>
                  <a:pt x="197" y="343"/>
                  <a:pt x="197" y="343"/>
                </a:cubicBezTo>
                <a:cubicBezTo>
                  <a:pt x="197" y="343"/>
                  <a:pt x="197" y="343"/>
                  <a:pt x="197" y="343"/>
                </a:cubicBezTo>
                <a:close/>
                <a:moveTo>
                  <a:pt x="90" y="346"/>
                </a:moveTo>
                <a:cubicBezTo>
                  <a:pt x="87" y="347"/>
                  <a:pt x="87" y="344"/>
                  <a:pt x="87" y="342"/>
                </a:cubicBezTo>
                <a:cubicBezTo>
                  <a:pt x="88" y="342"/>
                  <a:pt x="88" y="342"/>
                  <a:pt x="89" y="342"/>
                </a:cubicBezTo>
                <a:cubicBezTo>
                  <a:pt x="90" y="343"/>
                  <a:pt x="90" y="345"/>
                  <a:pt x="90" y="346"/>
                </a:cubicBezTo>
                <a:cubicBezTo>
                  <a:pt x="90" y="346"/>
                  <a:pt x="90" y="346"/>
                  <a:pt x="90" y="346"/>
                </a:cubicBezTo>
                <a:close/>
                <a:moveTo>
                  <a:pt x="194" y="343"/>
                </a:moveTo>
                <a:cubicBezTo>
                  <a:pt x="194" y="343"/>
                  <a:pt x="194" y="343"/>
                  <a:pt x="194" y="342"/>
                </a:cubicBezTo>
                <a:cubicBezTo>
                  <a:pt x="195" y="342"/>
                  <a:pt x="195" y="342"/>
                  <a:pt x="195" y="342"/>
                </a:cubicBezTo>
                <a:cubicBezTo>
                  <a:pt x="196" y="343"/>
                  <a:pt x="194" y="343"/>
                  <a:pt x="194" y="343"/>
                </a:cubicBezTo>
                <a:cubicBezTo>
                  <a:pt x="194" y="343"/>
                  <a:pt x="194" y="343"/>
                  <a:pt x="194" y="343"/>
                </a:cubicBezTo>
                <a:close/>
                <a:moveTo>
                  <a:pt x="96" y="348"/>
                </a:moveTo>
                <a:cubicBezTo>
                  <a:pt x="96" y="347"/>
                  <a:pt x="95" y="347"/>
                  <a:pt x="94" y="347"/>
                </a:cubicBezTo>
                <a:cubicBezTo>
                  <a:pt x="94" y="345"/>
                  <a:pt x="96" y="347"/>
                  <a:pt x="97" y="347"/>
                </a:cubicBezTo>
                <a:cubicBezTo>
                  <a:pt x="97" y="348"/>
                  <a:pt x="96" y="348"/>
                  <a:pt x="96" y="349"/>
                </a:cubicBezTo>
                <a:cubicBezTo>
                  <a:pt x="98" y="349"/>
                  <a:pt x="97" y="346"/>
                  <a:pt x="98" y="345"/>
                </a:cubicBezTo>
                <a:cubicBezTo>
                  <a:pt x="100" y="346"/>
                  <a:pt x="102" y="348"/>
                  <a:pt x="104" y="349"/>
                </a:cubicBezTo>
                <a:cubicBezTo>
                  <a:pt x="104" y="350"/>
                  <a:pt x="103" y="350"/>
                  <a:pt x="102" y="350"/>
                </a:cubicBezTo>
                <a:cubicBezTo>
                  <a:pt x="103" y="351"/>
                  <a:pt x="104" y="352"/>
                  <a:pt x="105" y="353"/>
                </a:cubicBezTo>
                <a:cubicBezTo>
                  <a:pt x="106" y="355"/>
                  <a:pt x="104" y="356"/>
                  <a:pt x="104" y="358"/>
                </a:cubicBezTo>
                <a:cubicBezTo>
                  <a:pt x="99" y="356"/>
                  <a:pt x="93" y="356"/>
                  <a:pt x="89" y="354"/>
                </a:cubicBezTo>
                <a:cubicBezTo>
                  <a:pt x="91" y="353"/>
                  <a:pt x="89" y="351"/>
                  <a:pt x="90" y="350"/>
                </a:cubicBezTo>
                <a:cubicBezTo>
                  <a:pt x="93" y="350"/>
                  <a:pt x="92" y="348"/>
                  <a:pt x="96" y="348"/>
                </a:cubicBezTo>
                <a:cubicBezTo>
                  <a:pt x="96" y="348"/>
                  <a:pt x="96" y="348"/>
                  <a:pt x="96" y="348"/>
                </a:cubicBezTo>
                <a:close/>
                <a:moveTo>
                  <a:pt x="273" y="350"/>
                </a:moveTo>
                <a:cubicBezTo>
                  <a:pt x="273" y="349"/>
                  <a:pt x="274" y="349"/>
                  <a:pt x="275" y="349"/>
                </a:cubicBezTo>
                <a:cubicBezTo>
                  <a:pt x="275" y="350"/>
                  <a:pt x="274" y="350"/>
                  <a:pt x="273" y="350"/>
                </a:cubicBezTo>
                <a:cubicBezTo>
                  <a:pt x="273" y="350"/>
                  <a:pt x="273" y="350"/>
                  <a:pt x="273" y="350"/>
                </a:cubicBezTo>
                <a:close/>
                <a:moveTo>
                  <a:pt x="252" y="358"/>
                </a:moveTo>
                <a:cubicBezTo>
                  <a:pt x="252" y="355"/>
                  <a:pt x="261" y="353"/>
                  <a:pt x="261" y="358"/>
                </a:cubicBezTo>
                <a:cubicBezTo>
                  <a:pt x="258" y="358"/>
                  <a:pt x="256" y="358"/>
                  <a:pt x="252" y="358"/>
                </a:cubicBezTo>
                <a:cubicBezTo>
                  <a:pt x="252" y="358"/>
                  <a:pt x="252" y="358"/>
                  <a:pt x="252" y="358"/>
                </a:cubicBezTo>
                <a:close/>
                <a:moveTo>
                  <a:pt x="159" y="363"/>
                </a:moveTo>
                <a:cubicBezTo>
                  <a:pt x="162" y="360"/>
                  <a:pt x="168" y="360"/>
                  <a:pt x="172" y="360"/>
                </a:cubicBezTo>
                <a:cubicBezTo>
                  <a:pt x="173" y="361"/>
                  <a:pt x="174" y="362"/>
                  <a:pt x="175" y="362"/>
                </a:cubicBezTo>
                <a:cubicBezTo>
                  <a:pt x="173" y="365"/>
                  <a:pt x="164" y="364"/>
                  <a:pt x="159" y="363"/>
                </a:cubicBezTo>
                <a:cubicBezTo>
                  <a:pt x="159" y="363"/>
                  <a:pt x="159" y="363"/>
                  <a:pt x="159" y="363"/>
                </a:cubicBezTo>
                <a:close/>
                <a:moveTo>
                  <a:pt x="15" y="370"/>
                </a:moveTo>
                <a:cubicBezTo>
                  <a:pt x="17" y="370"/>
                  <a:pt x="17" y="369"/>
                  <a:pt x="18" y="369"/>
                </a:cubicBezTo>
                <a:cubicBezTo>
                  <a:pt x="17" y="371"/>
                  <a:pt x="17" y="372"/>
                  <a:pt x="14" y="373"/>
                </a:cubicBezTo>
                <a:cubicBezTo>
                  <a:pt x="14" y="372"/>
                  <a:pt x="15" y="371"/>
                  <a:pt x="15" y="370"/>
                </a:cubicBezTo>
                <a:cubicBezTo>
                  <a:pt x="15" y="370"/>
                  <a:pt x="15" y="370"/>
                  <a:pt x="15" y="370"/>
                </a:cubicBezTo>
                <a:close/>
                <a:moveTo>
                  <a:pt x="64" y="371"/>
                </a:moveTo>
                <a:cubicBezTo>
                  <a:pt x="67" y="372"/>
                  <a:pt x="67" y="371"/>
                  <a:pt x="70" y="370"/>
                </a:cubicBezTo>
                <a:cubicBezTo>
                  <a:pt x="71" y="370"/>
                  <a:pt x="70" y="372"/>
                  <a:pt x="70" y="372"/>
                </a:cubicBezTo>
                <a:cubicBezTo>
                  <a:pt x="68" y="372"/>
                  <a:pt x="64" y="375"/>
                  <a:pt x="64" y="371"/>
                </a:cubicBezTo>
                <a:cubicBezTo>
                  <a:pt x="64" y="371"/>
                  <a:pt x="64" y="371"/>
                  <a:pt x="64" y="371"/>
                </a:cubicBezTo>
                <a:close/>
                <a:moveTo>
                  <a:pt x="142" y="378"/>
                </a:moveTo>
                <a:cubicBezTo>
                  <a:pt x="143" y="376"/>
                  <a:pt x="142" y="376"/>
                  <a:pt x="141" y="374"/>
                </a:cubicBezTo>
                <a:cubicBezTo>
                  <a:pt x="143" y="376"/>
                  <a:pt x="145" y="376"/>
                  <a:pt x="148" y="376"/>
                </a:cubicBezTo>
                <a:cubicBezTo>
                  <a:pt x="148" y="378"/>
                  <a:pt x="144" y="379"/>
                  <a:pt x="142" y="378"/>
                </a:cubicBezTo>
                <a:cubicBezTo>
                  <a:pt x="142" y="378"/>
                  <a:pt x="142" y="378"/>
                  <a:pt x="142" y="378"/>
                </a:cubicBezTo>
                <a:close/>
                <a:moveTo>
                  <a:pt x="148" y="378"/>
                </a:moveTo>
                <a:cubicBezTo>
                  <a:pt x="150" y="377"/>
                  <a:pt x="153" y="375"/>
                  <a:pt x="155" y="377"/>
                </a:cubicBezTo>
                <a:cubicBezTo>
                  <a:pt x="155" y="377"/>
                  <a:pt x="155" y="378"/>
                  <a:pt x="155" y="378"/>
                </a:cubicBezTo>
                <a:cubicBezTo>
                  <a:pt x="153" y="379"/>
                  <a:pt x="151" y="378"/>
                  <a:pt x="148" y="378"/>
                </a:cubicBezTo>
                <a:cubicBezTo>
                  <a:pt x="148" y="378"/>
                  <a:pt x="148" y="378"/>
                  <a:pt x="148" y="378"/>
                </a:cubicBezTo>
                <a:close/>
                <a:moveTo>
                  <a:pt x="135" y="381"/>
                </a:moveTo>
                <a:cubicBezTo>
                  <a:pt x="134" y="382"/>
                  <a:pt x="132" y="381"/>
                  <a:pt x="133" y="380"/>
                </a:cubicBezTo>
                <a:cubicBezTo>
                  <a:pt x="133" y="380"/>
                  <a:pt x="134" y="380"/>
                  <a:pt x="135" y="381"/>
                </a:cubicBezTo>
                <a:cubicBezTo>
                  <a:pt x="135" y="381"/>
                  <a:pt x="135" y="381"/>
                  <a:pt x="135" y="381"/>
                </a:cubicBezTo>
                <a:close/>
                <a:moveTo>
                  <a:pt x="68" y="389"/>
                </a:moveTo>
                <a:cubicBezTo>
                  <a:pt x="68" y="389"/>
                  <a:pt x="68" y="388"/>
                  <a:pt x="69" y="388"/>
                </a:cubicBezTo>
                <a:cubicBezTo>
                  <a:pt x="69" y="388"/>
                  <a:pt x="68" y="388"/>
                  <a:pt x="68" y="388"/>
                </a:cubicBezTo>
                <a:cubicBezTo>
                  <a:pt x="68" y="387"/>
                  <a:pt x="68" y="387"/>
                  <a:pt x="68" y="387"/>
                </a:cubicBezTo>
                <a:cubicBezTo>
                  <a:pt x="69" y="387"/>
                  <a:pt x="69" y="387"/>
                  <a:pt x="69" y="387"/>
                </a:cubicBezTo>
                <a:cubicBezTo>
                  <a:pt x="69" y="387"/>
                  <a:pt x="69" y="388"/>
                  <a:pt x="69" y="389"/>
                </a:cubicBezTo>
                <a:cubicBezTo>
                  <a:pt x="69" y="389"/>
                  <a:pt x="68" y="389"/>
                  <a:pt x="68" y="389"/>
                </a:cubicBezTo>
                <a:cubicBezTo>
                  <a:pt x="68" y="389"/>
                  <a:pt x="68" y="389"/>
                  <a:pt x="68" y="389"/>
                </a:cubicBezTo>
                <a:close/>
                <a:moveTo>
                  <a:pt x="66" y="390"/>
                </a:moveTo>
                <a:cubicBezTo>
                  <a:pt x="65" y="389"/>
                  <a:pt x="65" y="389"/>
                  <a:pt x="64" y="389"/>
                </a:cubicBezTo>
                <a:cubicBezTo>
                  <a:pt x="64" y="388"/>
                  <a:pt x="65" y="389"/>
                  <a:pt x="67" y="388"/>
                </a:cubicBezTo>
                <a:cubicBezTo>
                  <a:pt x="66" y="389"/>
                  <a:pt x="66" y="390"/>
                  <a:pt x="66" y="392"/>
                </a:cubicBezTo>
                <a:cubicBezTo>
                  <a:pt x="65" y="391"/>
                  <a:pt x="65" y="391"/>
                  <a:pt x="66" y="390"/>
                </a:cubicBezTo>
                <a:cubicBezTo>
                  <a:pt x="66" y="390"/>
                  <a:pt x="66" y="390"/>
                  <a:pt x="66" y="390"/>
                </a:cubicBezTo>
                <a:close/>
                <a:moveTo>
                  <a:pt x="63" y="392"/>
                </a:moveTo>
                <a:cubicBezTo>
                  <a:pt x="63" y="391"/>
                  <a:pt x="64" y="391"/>
                  <a:pt x="64" y="390"/>
                </a:cubicBezTo>
                <a:cubicBezTo>
                  <a:pt x="65" y="390"/>
                  <a:pt x="63" y="392"/>
                  <a:pt x="63" y="393"/>
                </a:cubicBezTo>
                <a:cubicBezTo>
                  <a:pt x="63" y="393"/>
                  <a:pt x="63" y="392"/>
                  <a:pt x="62" y="392"/>
                </a:cubicBezTo>
                <a:cubicBezTo>
                  <a:pt x="62" y="391"/>
                  <a:pt x="63" y="391"/>
                  <a:pt x="63" y="392"/>
                </a:cubicBezTo>
                <a:cubicBezTo>
                  <a:pt x="63" y="392"/>
                  <a:pt x="63" y="392"/>
                  <a:pt x="63" y="392"/>
                </a:cubicBezTo>
                <a:close/>
                <a:moveTo>
                  <a:pt x="292" y="16"/>
                </a:moveTo>
                <a:cubicBezTo>
                  <a:pt x="292" y="14"/>
                  <a:pt x="293" y="16"/>
                  <a:pt x="294" y="15"/>
                </a:cubicBezTo>
                <a:cubicBezTo>
                  <a:pt x="293" y="15"/>
                  <a:pt x="293" y="14"/>
                  <a:pt x="293" y="14"/>
                </a:cubicBezTo>
                <a:cubicBezTo>
                  <a:pt x="294" y="13"/>
                  <a:pt x="295" y="10"/>
                  <a:pt x="292" y="11"/>
                </a:cubicBezTo>
                <a:cubicBezTo>
                  <a:pt x="294" y="13"/>
                  <a:pt x="289" y="14"/>
                  <a:pt x="292" y="16"/>
                </a:cubicBezTo>
                <a:close/>
                <a:moveTo>
                  <a:pt x="295" y="67"/>
                </a:moveTo>
                <a:cubicBezTo>
                  <a:pt x="293" y="68"/>
                  <a:pt x="296" y="68"/>
                  <a:pt x="295" y="69"/>
                </a:cubicBezTo>
                <a:cubicBezTo>
                  <a:pt x="294" y="69"/>
                  <a:pt x="293" y="66"/>
                  <a:pt x="295" y="67"/>
                </a:cubicBezTo>
                <a:close/>
                <a:moveTo>
                  <a:pt x="394" y="93"/>
                </a:moveTo>
                <a:cubicBezTo>
                  <a:pt x="395" y="94"/>
                  <a:pt x="396" y="95"/>
                  <a:pt x="396" y="97"/>
                </a:cubicBezTo>
                <a:cubicBezTo>
                  <a:pt x="395" y="97"/>
                  <a:pt x="394" y="96"/>
                  <a:pt x="395" y="96"/>
                </a:cubicBezTo>
                <a:cubicBezTo>
                  <a:pt x="395" y="95"/>
                  <a:pt x="393" y="95"/>
                  <a:pt x="394" y="93"/>
                </a:cubicBezTo>
                <a:close/>
                <a:moveTo>
                  <a:pt x="385" y="127"/>
                </a:moveTo>
                <a:cubicBezTo>
                  <a:pt x="384" y="125"/>
                  <a:pt x="387" y="116"/>
                  <a:pt x="386" y="124"/>
                </a:cubicBezTo>
                <a:cubicBezTo>
                  <a:pt x="385" y="125"/>
                  <a:pt x="385" y="125"/>
                  <a:pt x="385" y="127"/>
                </a:cubicBezTo>
                <a:close/>
                <a:moveTo>
                  <a:pt x="157" y="156"/>
                </a:moveTo>
                <a:cubicBezTo>
                  <a:pt x="156" y="156"/>
                  <a:pt x="156" y="156"/>
                  <a:pt x="155" y="156"/>
                </a:cubicBezTo>
                <a:cubicBezTo>
                  <a:pt x="155" y="155"/>
                  <a:pt x="158" y="155"/>
                  <a:pt x="158" y="157"/>
                </a:cubicBezTo>
                <a:cubicBezTo>
                  <a:pt x="157" y="157"/>
                  <a:pt x="157" y="157"/>
                  <a:pt x="157" y="156"/>
                </a:cubicBezTo>
                <a:close/>
                <a:moveTo>
                  <a:pt x="320" y="183"/>
                </a:moveTo>
                <a:cubicBezTo>
                  <a:pt x="320" y="181"/>
                  <a:pt x="321" y="182"/>
                  <a:pt x="321" y="180"/>
                </a:cubicBezTo>
                <a:cubicBezTo>
                  <a:pt x="322" y="181"/>
                  <a:pt x="324" y="179"/>
                  <a:pt x="327" y="180"/>
                </a:cubicBezTo>
                <a:cubicBezTo>
                  <a:pt x="324" y="183"/>
                  <a:pt x="325" y="183"/>
                  <a:pt x="320" y="183"/>
                </a:cubicBezTo>
                <a:close/>
                <a:moveTo>
                  <a:pt x="205" y="341"/>
                </a:moveTo>
                <a:cubicBezTo>
                  <a:pt x="201" y="342"/>
                  <a:pt x="205" y="338"/>
                  <a:pt x="201" y="338"/>
                </a:cubicBezTo>
                <a:cubicBezTo>
                  <a:pt x="202" y="344"/>
                  <a:pt x="204" y="351"/>
                  <a:pt x="208" y="352"/>
                </a:cubicBezTo>
                <a:cubicBezTo>
                  <a:pt x="208" y="349"/>
                  <a:pt x="205" y="349"/>
                  <a:pt x="205" y="347"/>
                </a:cubicBezTo>
                <a:cubicBezTo>
                  <a:pt x="204" y="345"/>
                  <a:pt x="207" y="344"/>
                  <a:pt x="204" y="343"/>
                </a:cubicBezTo>
                <a:cubicBezTo>
                  <a:pt x="204" y="342"/>
                  <a:pt x="206" y="343"/>
                  <a:pt x="205" y="341"/>
                </a:cubicBezTo>
                <a:close/>
                <a:moveTo>
                  <a:pt x="92" y="307"/>
                </a:moveTo>
                <a:cubicBezTo>
                  <a:pt x="93" y="306"/>
                  <a:pt x="92" y="312"/>
                  <a:pt x="91" y="313"/>
                </a:cubicBezTo>
                <a:cubicBezTo>
                  <a:pt x="89" y="308"/>
                  <a:pt x="88" y="303"/>
                  <a:pt x="88" y="297"/>
                </a:cubicBezTo>
                <a:cubicBezTo>
                  <a:pt x="90" y="298"/>
                  <a:pt x="89" y="299"/>
                  <a:pt x="91" y="298"/>
                </a:cubicBezTo>
                <a:cubicBezTo>
                  <a:pt x="91" y="301"/>
                  <a:pt x="90" y="304"/>
                  <a:pt x="91" y="308"/>
                </a:cubicBezTo>
                <a:cubicBezTo>
                  <a:pt x="92" y="308"/>
                  <a:pt x="92" y="308"/>
                  <a:pt x="92" y="307"/>
                </a:cubicBezTo>
                <a:close/>
                <a:moveTo>
                  <a:pt x="206" y="339"/>
                </a:moveTo>
                <a:cubicBezTo>
                  <a:pt x="206" y="337"/>
                  <a:pt x="204" y="337"/>
                  <a:pt x="204" y="334"/>
                </a:cubicBezTo>
                <a:cubicBezTo>
                  <a:pt x="205" y="334"/>
                  <a:pt x="205" y="335"/>
                  <a:pt x="205" y="336"/>
                </a:cubicBezTo>
                <a:cubicBezTo>
                  <a:pt x="207" y="336"/>
                  <a:pt x="207" y="335"/>
                  <a:pt x="208" y="335"/>
                </a:cubicBezTo>
                <a:cubicBezTo>
                  <a:pt x="207" y="336"/>
                  <a:pt x="208" y="339"/>
                  <a:pt x="206" y="339"/>
                </a:cubicBezTo>
                <a:close/>
                <a:moveTo>
                  <a:pt x="202" y="348"/>
                </a:moveTo>
                <a:cubicBezTo>
                  <a:pt x="203" y="349"/>
                  <a:pt x="201" y="349"/>
                  <a:pt x="201" y="350"/>
                </a:cubicBezTo>
                <a:cubicBezTo>
                  <a:pt x="200" y="350"/>
                  <a:pt x="201" y="348"/>
                  <a:pt x="202" y="348"/>
                </a:cubicBezTo>
                <a:close/>
                <a:moveTo>
                  <a:pt x="225" y="352"/>
                </a:moveTo>
                <a:cubicBezTo>
                  <a:pt x="225" y="352"/>
                  <a:pt x="226" y="352"/>
                  <a:pt x="227" y="352"/>
                </a:cubicBezTo>
                <a:cubicBezTo>
                  <a:pt x="226" y="352"/>
                  <a:pt x="226" y="352"/>
                  <a:pt x="227" y="353"/>
                </a:cubicBezTo>
                <a:cubicBezTo>
                  <a:pt x="227" y="354"/>
                  <a:pt x="224" y="353"/>
                  <a:pt x="225" y="352"/>
                </a:cubicBezTo>
                <a:close/>
                <a:moveTo>
                  <a:pt x="350" y="353"/>
                </a:moveTo>
                <a:cubicBezTo>
                  <a:pt x="350" y="352"/>
                  <a:pt x="351" y="353"/>
                  <a:pt x="353" y="352"/>
                </a:cubicBezTo>
                <a:cubicBezTo>
                  <a:pt x="353" y="354"/>
                  <a:pt x="350" y="353"/>
                  <a:pt x="350" y="353"/>
                </a:cubicBezTo>
                <a:close/>
                <a:moveTo>
                  <a:pt x="350" y="360"/>
                </a:moveTo>
                <a:cubicBezTo>
                  <a:pt x="349" y="362"/>
                  <a:pt x="346" y="361"/>
                  <a:pt x="344" y="362"/>
                </a:cubicBezTo>
                <a:cubicBezTo>
                  <a:pt x="344" y="362"/>
                  <a:pt x="347" y="360"/>
                  <a:pt x="350" y="360"/>
                </a:cubicBezTo>
                <a:close/>
                <a:moveTo>
                  <a:pt x="76" y="392"/>
                </a:moveTo>
                <a:cubicBezTo>
                  <a:pt x="78" y="392"/>
                  <a:pt x="79" y="396"/>
                  <a:pt x="80" y="393"/>
                </a:cubicBezTo>
                <a:cubicBezTo>
                  <a:pt x="78" y="394"/>
                  <a:pt x="77" y="389"/>
                  <a:pt x="76" y="392"/>
                </a:cubicBezTo>
                <a:close/>
                <a:moveTo>
                  <a:pt x="395" y="89"/>
                </a:moveTo>
                <a:cubicBezTo>
                  <a:pt x="395" y="90"/>
                  <a:pt x="395" y="90"/>
                  <a:pt x="395" y="90"/>
                </a:cubicBezTo>
                <a:cubicBezTo>
                  <a:pt x="394" y="90"/>
                  <a:pt x="391" y="89"/>
                  <a:pt x="391" y="91"/>
                </a:cubicBezTo>
                <a:cubicBezTo>
                  <a:pt x="392" y="92"/>
                  <a:pt x="393" y="92"/>
                  <a:pt x="395" y="93"/>
                </a:cubicBezTo>
                <a:cubicBezTo>
                  <a:pt x="393" y="91"/>
                  <a:pt x="397" y="91"/>
                  <a:pt x="395" y="89"/>
                </a:cubicBezTo>
                <a:close/>
                <a:moveTo>
                  <a:pt x="163" y="166"/>
                </a:moveTo>
                <a:cubicBezTo>
                  <a:pt x="162" y="172"/>
                  <a:pt x="163" y="176"/>
                  <a:pt x="160" y="180"/>
                </a:cubicBezTo>
                <a:cubicBezTo>
                  <a:pt x="161" y="180"/>
                  <a:pt x="162" y="180"/>
                  <a:pt x="162" y="181"/>
                </a:cubicBezTo>
                <a:cubicBezTo>
                  <a:pt x="158" y="182"/>
                  <a:pt x="160" y="186"/>
                  <a:pt x="160" y="190"/>
                </a:cubicBezTo>
                <a:cubicBezTo>
                  <a:pt x="159" y="190"/>
                  <a:pt x="159" y="192"/>
                  <a:pt x="157" y="192"/>
                </a:cubicBezTo>
                <a:cubicBezTo>
                  <a:pt x="157" y="191"/>
                  <a:pt x="157" y="191"/>
                  <a:pt x="156" y="192"/>
                </a:cubicBezTo>
                <a:cubicBezTo>
                  <a:pt x="156" y="190"/>
                  <a:pt x="156" y="189"/>
                  <a:pt x="156" y="189"/>
                </a:cubicBezTo>
                <a:cubicBezTo>
                  <a:pt x="158" y="189"/>
                  <a:pt x="159" y="186"/>
                  <a:pt x="157" y="184"/>
                </a:cubicBezTo>
                <a:cubicBezTo>
                  <a:pt x="155" y="186"/>
                  <a:pt x="155" y="181"/>
                  <a:pt x="153" y="181"/>
                </a:cubicBezTo>
                <a:cubicBezTo>
                  <a:pt x="156" y="186"/>
                  <a:pt x="154" y="191"/>
                  <a:pt x="155" y="197"/>
                </a:cubicBezTo>
                <a:cubicBezTo>
                  <a:pt x="155" y="195"/>
                  <a:pt x="156" y="195"/>
                  <a:pt x="157" y="195"/>
                </a:cubicBezTo>
                <a:cubicBezTo>
                  <a:pt x="157" y="198"/>
                  <a:pt x="154" y="199"/>
                  <a:pt x="156" y="202"/>
                </a:cubicBezTo>
                <a:cubicBezTo>
                  <a:pt x="155" y="202"/>
                  <a:pt x="155" y="204"/>
                  <a:pt x="153" y="203"/>
                </a:cubicBezTo>
                <a:cubicBezTo>
                  <a:pt x="153" y="206"/>
                  <a:pt x="157" y="207"/>
                  <a:pt x="153" y="209"/>
                </a:cubicBezTo>
                <a:cubicBezTo>
                  <a:pt x="154" y="210"/>
                  <a:pt x="155" y="208"/>
                  <a:pt x="156" y="210"/>
                </a:cubicBezTo>
                <a:cubicBezTo>
                  <a:pt x="154" y="214"/>
                  <a:pt x="153" y="219"/>
                  <a:pt x="156" y="218"/>
                </a:cubicBezTo>
                <a:cubicBezTo>
                  <a:pt x="157" y="223"/>
                  <a:pt x="152" y="228"/>
                  <a:pt x="155" y="232"/>
                </a:cubicBezTo>
                <a:cubicBezTo>
                  <a:pt x="154" y="234"/>
                  <a:pt x="154" y="238"/>
                  <a:pt x="153" y="244"/>
                </a:cubicBezTo>
                <a:cubicBezTo>
                  <a:pt x="155" y="244"/>
                  <a:pt x="155" y="243"/>
                  <a:pt x="157" y="243"/>
                </a:cubicBezTo>
                <a:cubicBezTo>
                  <a:pt x="158" y="246"/>
                  <a:pt x="158" y="246"/>
                  <a:pt x="157" y="248"/>
                </a:cubicBezTo>
                <a:cubicBezTo>
                  <a:pt x="159" y="249"/>
                  <a:pt x="158" y="246"/>
                  <a:pt x="159" y="248"/>
                </a:cubicBezTo>
                <a:cubicBezTo>
                  <a:pt x="155" y="235"/>
                  <a:pt x="161" y="226"/>
                  <a:pt x="160" y="212"/>
                </a:cubicBezTo>
                <a:cubicBezTo>
                  <a:pt x="160" y="212"/>
                  <a:pt x="159" y="213"/>
                  <a:pt x="158" y="212"/>
                </a:cubicBezTo>
                <a:cubicBezTo>
                  <a:pt x="159" y="208"/>
                  <a:pt x="163" y="202"/>
                  <a:pt x="159" y="200"/>
                </a:cubicBezTo>
                <a:cubicBezTo>
                  <a:pt x="162" y="197"/>
                  <a:pt x="161" y="194"/>
                  <a:pt x="162" y="189"/>
                </a:cubicBezTo>
                <a:cubicBezTo>
                  <a:pt x="159" y="186"/>
                  <a:pt x="164" y="180"/>
                  <a:pt x="162" y="177"/>
                </a:cubicBezTo>
                <a:cubicBezTo>
                  <a:pt x="165" y="175"/>
                  <a:pt x="162" y="170"/>
                  <a:pt x="165" y="167"/>
                </a:cubicBezTo>
                <a:cubicBezTo>
                  <a:pt x="164" y="167"/>
                  <a:pt x="164" y="166"/>
                  <a:pt x="163" y="166"/>
                </a:cubicBezTo>
                <a:close/>
                <a:moveTo>
                  <a:pt x="155" y="188"/>
                </a:moveTo>
                <a:cubicBezTo>
                  <a:pt x="155" y="187"/>
                  <a:pt x="156" y="186"/>
                  <a:pt x="156" y="185"/>
                </a:cubicBezTo>
                <a:cubicBezTo>
                  <a:pt x="157" y="185"/>
                  <a:pt x="157" y="189"/>
                  <a:pt x="155" y="188"/>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29" name="Freeform 27"/>
          <p:cNvSpPr>
            <a:spLocks noEditPoints="1"/>
          </p:cNvSpPr>
          <p:nvPr/>
        </p:nvSpPr>
        <p:spPr bwMode="auto">
          <a:xfrm>
            <a:off x="5904230" y="3943350"/>
            <a:ext cx="370840" cy="459105"/>
          </a:xfrm>
          <a:custGeom>
            <a:avLst/>
            <a:gdLst>
              <a:gd name="T0" fmla="*/ 239 w 402"/>
              <a:gd name="T1" fmla="*/ 69 h 497"/>
              <a:gd name="T2" fmla="*/ 41 w 402"/>
              <a:gd name="T3" fmla="*/ 107 h 497"/>
              <a:gd name="T4" fmla="*/ 33 w 402"/>
              <a:gd name="T5" fmla="*/ 153 h 497"/>
              <a:gd name="T6" fmla="*/ 133 w 402"/>
              <a:gd name="T7" fmla="*/ 207 h 497"/>
              <a:gd name="T8" fmla="*/ 118 w 402"/>
              <a:gd name="T9" fmla="*/ 365 h 497"/>
              <a:gd name="T10" fmla="*/ 372 w 402"/>
              <a:gd name="T11" fmla="*/ 412 h 497"/>
              <a:gd name="T12" fmla="*/ 290 w 402"/>
              <a:gd name="T13" fmla="*/ 443 h 497"/>
              <a:gd name="T14" fmla="*/ 373 w 402"/>
              <a:gd name="T15" fmla="*/ 39 h 497"/>
              <a:gd name="T16" fmla="*/ 339 w 402"/>
              <a:gd name="T17" fmla="*/ 68 h 497"/>
              <a:gd name="T18" fmla="*/ 249 w 402"/>
              <a:gd name="T19" fmla="*/ 61 h 497"/>
              <a:gd name="T20" fmla="*/ 156 w 402"/>
              <a:gd name="T21" fmla="*/ 75 h 497"/>
              <a:gd name="T22" fmla="*/ 49 w 402"/>
              <a:gd name="T23" fmla="*/ 139 h 497"/>
              <a:gd name="T24" fmla="*/ 16 w 402"/>
              <a:gd name="T25" fmla="*/ 310 h 497"/>
              <a:gd name="T26" fmla="*/ 27 w 402"/>
              <a:gd name="T27" fmla="*/ 294 h 497"/>
              <a:gd name="T28" fmla="*/ 110 w 402"/>
              <a:gd name="T29" fmla="*/ 423 h 497"/>
              <a:gd name="T30" fmla="*/ 229 w 402"/>
              <a:gd name="T31" fmla="*/ 434 h 497"/>
              <a:gd name="T32" fmla="*/ 333 w 402"/>
              <a:gd name="T33" fmla="*/ 409 h 497"/>
              <a:gd name="T34" fmla="*/ 380 w 402"/>
              <a:gd name="T35" fmla="*/ 385 h 497"/>
              <a:gd name="T36" fmla="*/ 254 w 402"/>
              <a:gd name="T37" fmla="*/ 399 h 497"/>
              <a:gd name="T38" fmla="*/ 133 w 402"/>
              <a:gd name="T39" fmla="*/ 303 h 497"/>
              <a:gd name="T40" fmla="*/ 154 w 402"/>
              <a:gd name="T41" fmla="*/ 140 h 497"/>
              <a:gd name="T42" fmla="*/ 283 w 402"/>
              <a:gd name="T43" fmla="*/ 94 h 497"/>
              <a:gd name="T44" fmla="*/ 346 w 402"/>
              <a:gd name="T45" fmla="*/ 141 h 497"/>
              <a:gd name="T46" fmla="*/ 368 w 402"/>
              <a:gd name="T47" fmla="*/ 210 h 497"/>
              <a:gd name="T48" fmla="*/ 389 w 402"/>
              <a:gd name="T49" fmla="*/ 68 h 497"/>
              <a:gd name="T50" fmla="*/ 367 w 402"/>
              <a:gd name="T51" fmla="*/ 204 h 497"/>
              <a:gd name="T52" fmla="*/ 388 w 402"/>
              <a:gd name="T53" fmla="*/ 31 h 497"/>
              <a:gd name="T54" fmla="*/ 235 w 402"/>
              <a:gd name="T55" fmla="*/ 66 h 497"/>
              <a:gd name="T56" fmla="*/ 242 w 402"/>
              <a:gd name="T57" fmla="*/ 68 h 497"/>
              <a:gd name="T58" fmla="*/ 228 w 402"/>
              <a:gd name="T59" fmla="*/ 71 h 497"/>
              <a:gd name="T60" fmla="*/ 163 w 402"/>
              <a:gd name="T61" fmla="*/ 79 h 497"/>
              <a:gd name="T62" fmla="*/ 150 w 402"/>
              <a:gd name="T63" fmla="*/ 89 h 497"/>
              <a:gd name="T64" fmla="*/ 324 w 402"/>
              <a:gd name="T65" fmla="*/ 94 h 497"/>
              <a:gd name="T66" fmla="*/ 188 w 402"/>
              <a:gd name="T67" fmla="*/ 104 h 497"/>
              <a:gd name="T68" fmla="*/ 368 w 402"/>
              <a:gd name="T69" fmla="*/ 116 h 497"/>
              <a:gd name="T70" fmla="*/ 370 w 402"/>
              <a:gd name="T71" fmla="*/ 127 h 497"/>
              <a:gd name="T72" fmla="*/ 378 w 402"/>
              <a:gd name="T73" fmla="*/ 152 h 497"/>
              <a:gd name="T74" fmla="*/ 62 w 402"/>
              <a:gd name="T75" fmla="*/ 209 h 497"/>
              <a:gd name="T76" fmla="*/ 57 w 402"/>
              <a:gd name="T77" fmla="*/ 337 h 497"/>
              <a:gd name="T78" fmla="*/ 14 w 402"/>
              <a:gd name="T79" fmla="*/ 250 h 497"/>
              <a:gd name="T80" fmla="*/ 114 w 402"/>
              <a:gd name="T81" fmla="*/ 268 h 497"/>
              <a:gd name="T82" fmla="*/ 12 w 402"/>
              <a:gd name="T83" fmla="*/ 272 h 497"/>
              <a:gd name="T84" fmla="*/ 68 w 402"/>
              <a:gd name="T85" fmla="*/ 283 h 497"/>
              <a:gd name="T86" fmla="*/ 129 w 402"/>
              <a:gd name="T87" fmla="*/ 293 h 497"/>
              <a:gd name="T88" fmla="*/ 68 w 402"/>
              <a:gd name="T89" fmla="*/ 301 h 497"/>
              <a:gd name="T90" fmla="*/ 36 w 402"/>
              <a:gd name="T91" fmla="*/ 320 h 497"/>
              <a:gd name="T92" fmla="*/ 134 w 402"/>
              <a:gd name="T93" fmla="*/ 383 h 497"/>
              <a:gd name="T94" fmla="*/ 367 w 402"/>
              <a:gd name="T95" fmla="*/ 340 h 497"/>
              <a:gd name="T96" fmla="*/ 137 w 402"/>
              <a:gd name="T97" fmla="*/ 348 h 497"/>
              <a:gd name="T98" fmla="*/ 367 w 402"/>
              <a:gd name="T99" fmla="*/ 381 h 497"/>
              <a:gd name="T100" fmla="*/ 129 w 402"/>
              <a:gd name="T101" fmla="*/ 406 h 497"/>
              <a:gd name="T102" fmla="*/ 86 w 402"/>
              <a:gd name="T103" fmla="*/ 395 h 497"/>
              <a:gd name="T104" fmla="*/ 280 w 402"/>
              <a:gd name="T105" fmla="*/ 396 h 497"/>
              <a:gd name="T106" fmla="*/ 296 w 402"/>
              <a:gd name="T107" fmla="*/ 413 h 497"/>
              <a:gd name="T108" fmla="*/ 218 w 402"/>
              <a:gd name="T109" fmla="*/ 424 h 497"/>
              <a:gd name="T110" fmla="*/ 274 w 402"/>
              <a:gd name="T111" fmla="*/ 426 h 497"/>
              <a:gd name="T112" fmla="*/ 194 w 402"/>
              <a:gd name="T113" fmla="*/ 429 h 497"/>
              <a:gd name="T114" fmla="*/ 379 w 402"/>
              <a:gd name="T115" fmla="*/ 423 h 497"/>
              <a:gd name="T116" fmla="*/ 289 w 402"/>
              <a:gd name="T117" fmla="*/ 92 h 497"/>
              <a:gd name="T118" fmla="*/ 388 w 402"/>
              <a:gd name="T119" fmla="*/ 168 h 497"/>
              <a:gd name="T120" fmla="*/ 24 w 402"/>
              <a:gd name="T121" fmla="*/ 305 h 497"/>
              <a:gd name="T122" fmla="*/ 155 w 402"/>
              <a:gd name="T123" fmla="*/ 426 h 497"/>
              <a:gd name="T124" fmla="*/ 383 w 402"/>
              <a:gd name="T125" fmla="*/ 470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2" h="497">
                <a:moveTo>
                  <a:pt x="390" y="11"/>
                </a:moveTo>
                <a:cubicBezTo>
                  <a:pt x="390" y="11"/>
                  <a:pt x="390" y="12"/>
                  <a:pt x="389" y="12"/>
                </a:cubicBezTo>
                <a:cubicBezTo>
                  <a:pt x="388" y="11"/>
                  <a:pt x="390" y="11"/>
                  <a:pt x="390" y="11"/>
                </a:cubicBezTo>
                <a:close/>
                <a:moveTo>
                  <a:pt x="376" y="27"/>
                </a:moveTo>
                <a:cubicBezTo>
                  <a:pt x="377" y="27"/>
                  <a:pt x="374" y="24"/>
                  <a:pt x="377" y="24"/>
                </a:cubicBezTo>
                <a:cubicBezTo>
                  <a:pt x="377" y="24"/>
                  <a:pt x="375" y="23"/>
                  <a:pt x="375" y="24"/>
                </a:cubicBezTo>
                <a:cubicBezTo>
                  <a:pt x="375" y="23"/>
                  <a:pt x="375" y="21"/>
                  <a:pt x="377" y="20"/>
                </a:cubicBezTo>
                <a:cubicBezTo>
                  <a:pt x="377" y="19"/>
                  <a:pt x="377" y="16"/>
                  <a:pt x="377" y="18"/>
                </a:cubicBezTo>
                <a:cubicBezTo>
                  <a:pt x="375" y="17"/>
                  <a:pt x="377" y="16"/>
                  <a:pt x="377" y="16"/>
                </a:cubicBezTo>
                <a:cubicBezTo>
                  <a:pt x="380" y="17"/>
                  <a:pt x="377" y="21"/>
                  <a:pt x="379" y="24"/>
                </a:cubicBezTo>
                <a:cubicBezTo>
                  <a:pt x="378" y="24"/>
                  <a:pt x="377" y="25"/>
                  <a:pt x="377" y="25"/>
                </a:cubicBezTo>
                <a:cubicBezTo>
                  <a:pt x="377" y="25"/>
                  <a:pt x="378" y="26"/>
                  <a:pt x="378" y="26"/>
                </a:cubicBezTo>
                <a:cubicBezTo>
                  <a:pt x="378" y="26"/>
                  <a:pt x="378" y="27"/>
                  <a:pt x="378" y="28"/>
                </a:cubicBezTo>
                <a:cubicBezTo>
                  <a:pt x="376" y="27"/>
                  <a:pt x="373" y="27"/>
                  <a:pt x="374" y="25"/>
                </a:cubicBezTo>
                <a:cubicBezTo>
                  <a:pt x="375" y="25"/>
                  <a:pt x="375" y="26"/>
                  <a:pt x="376" y="27"/>
                </a:cubicBezTo>
                <a:close/>
                <a:moveTo>
                  <a:pt x="223" y="58"/>
                </a:moveTo>
                <a:cubicBezTo>
                  <a:pt x="223" y="59"/>
                  <a:pt x="223" y="60"/>
                  <a:pt x="222" y="60"/>
                </a:cubicBezTo>
                <a:cubicBezTo>
                  <a:pt x="221" y="58"/>
                  <a:pt x="222" y="58"/>
                  <a:pt x="223" y="58"/>
                </a:cubicBezTo>
                <a:close/>
                <a:moveTo>
                  <a:pt x="238" y="60"/>
                </a:moveTo>
                <a:cubicBezTo>
                  <a:pt x="239" y="59"/>
                  <a:pt x="239" y="60"/>
                  <a:pt x="239" y="61"/>
                </a:cubicBezTo>
                <a:cubicBezTo>
                  <a:pt x="238" y="61"/>
                  <a:pt x="238" y="61"/>
                  <a:pt x="238" y="61"/>
                </a:cubicBezTo>
                <a:cubicBezTo>
                  <a:pt x="238" y="61"/>
                  <a:pt x="238" y="60"/>
                  <a:pt x="238" y="60"/>
                </a:cubicBezTo>
                <a:close/>
                <a:moveTo>
                  <a:pt x="208" y="60"/>
                </a:moveTo>
                <a:cubicBezTo>
                  <a:pt x="210" y="61"/>
                  <a:pt x="207" y="62"/>
                  <a:pt x="206" y="62"/>
                </a:cubicBezTo>
                <a:cubicBezTo>
                  <a:pt x="205" y="60"/>
                  <a:pt x="208" y="61"/>
                  <a:pt x="208" y="60"/>
                </a:cubicBezTo>
                <a:close/>
                <a:moveTo>
                  <a:pt x="267" y="60"/>
                </a:moveTo>
                <a:cubicBezTo>
                  <a:pt x="268" y="59"/>
                  <a:pt x="268" y="63"/>
                  <a:pt x="267" y="62"/>
                </a:cubicBezTo>
                <a:cubicBezTo>
                  <a:pt x="267" y="61"/>
                  <a:pt x="267" y="61"/>
                  <a:pt x="267" y="60"/>
                </a:cubicBezTo>
                <a:close/>
                <a:moveTo>
                  <a:pt x="236" y="66"/>
                </a:moveTo>
                <a:cubicBezTo>
                  <a:pt x="236" y="66"/>
                  <a:pt x="239" y="65"/>
                  <a:pt x="238" y="67"/>
                </a:cubicBezTo>
                <a:cubicBezTo>
                  <a:pt x="237" y="67"/>
                  <a:pt x="236" y="67"/>
                  <a:pt x="236" y="66"/>
                </a:cubicBezTo>
                <a:close/>
                <a:moveTo>
                  <a:pt x="256" y="68"/>
                </a:moveTo>
                <a:cubicBezTo>
                  <a:pt x="256" y="70"/>
                  <a:pt x="256" y="69"/>
                  <a:pt x="256" y="71"/>
                </a:cubicBezTo>
                <a:cubicBezTo>
                  <a:pt x="254" y="71"/>
                  <a:pt x="253" y="71"/>
                  <a:pt x="253" y="69"/>
                </a:cubicBezTo>
                <a:cubicBezTo>
                  <a:pt x="254" y="68"/>
                  <a:pt x="254" y="68"/>
                  <a:pt x="256" y="68"/>
                </a:cubicBezTo>
                <a:close/>
                <a:moveTo>
                  <a:pt x="239" y="69"/>
                </a:moveTo>
                <a:cubicBezTo>
                  <a:pt x="239" y="70"/>
                  <a:pt x="241" y="70"/>
                  <a:pt x="240" y="71"/>
                </a:cubicBezTo>
                <a:cubicBezTo>
                  <a:pt x="239" y="71"/>
                  <a:pt x="239" y="71"/>
                  <a:pt x="239" y="69"/>
                </a:cubicBezTo>
                <a:close/>
                <a:moveTo>
                  <a:pt x="400" y="82"/>
                </a:moveTo>
                <a:cubicBezTo>
                  <a:pt x="400" y="81"/>
                  <a:pt x="402" y="81"/>
                  <a:pt x="402" y="82"/>
                </a:cubicBezTo>
                <a:cubicBezTo>
                  <a:pt x="402" y="83"/>
                  <a:pt x="400" y="83"/>
                  <a:pt x="400" y="82"/>
                </a:cubicBezTo>
                <a:close/>
                <a:moveTo>
                  <a:pt x="388" y="89"/>
                </a:moveTo>
                <a:cubicBezTo>
                  <a:pt x="388" y="89"/>
                  <a:pt x="387" y="89"/>
                  <a:pt x="387" y="90"/>
                </a:cubicBezTo>
                <a:cubicBezTo>
                  <a:pt x="386" y="90"/>
                  <a:pt x="386" y="89"/>
                  <a:pt x="386" y="89"/>
                </a:cubicBezTo>
                <a:cubicBezTo>
                  <a:pt x="387" y="88"/>
                  <a:pt x="387" y="88"/>
                  <a:pt x="388" y="89"/>
                </a:cubicBezTo>
                <a:close/>
                <a:moveTo>
                  <a:pt x="287" y="95"/>
                </a:moveTo>
                <a:cubicBezTo>
                  <a:pt x="286" y="95"/>
                  <a:pt x="285" y="97"/>
                  <a:pt x="287" y="97"/>
                </a:cubicBezTo>
                <a:cubicBezTo>
                  <a:pt x="284" y="99"/>
                  <a:pt x="284" y="95"/>
                  <a:pt x="287" y="95"/>
                </a:cubicBezTo>
                <a:close/>
                <a:moveTo>
                  <a:pt x="293" y="97"/>
                </a:moveTo>
                <a:cubicBezTo>
                  <a:pt x="293" y="99"/>
                  <a:pt x="291" y="99"/>
                  <a:pt x="290" y="99"/>
                </a:cubicBezTo>
                <a:cubicBezTo>
                  <a:pt x="290" y="98"/>
                  <a:pt x="292" y="96"/>
                  <a:pt x="293" y="97"/>
                </a:cubicBezTo>
                <a:close/>
                <a:moveTo>
                  <a:pt x="287" y="99"/>
                </a:moveTo>
                <a:cubicBezTo>
                  <a:pt x="287" y="97"/>
                  <a:pt x="290" y="98"/>
                  <a:pt x="289" y="99"/>
                </a:cubicBezTo>
                <a:cubicBezTo>
                  <a:pt x="288" y="99"/>
                  <a:pt x="288" y="99"/>
                  <a:pt x="288" y="99"/>
                </a:cubicBezTo>
                <a:cubicBezTo>
                  <a:pt x="288" y="99"/>
                  <a:pt x="287" y="99"/>
                  <a:pt x="287" y="99"/>
                </a:cubicBezTo>
                <a:close/>
                <a:moveTo>
                  <a:pt x="293" y="99"/>
                </a:moveTo>
                <a:cubicBezTo>
                  <a:pt x="291" y="101"/>
                  <a:pt x="295" y="101"/>
                  <a:pt x="297" y="101"/>
                </a:cubicBezTo>
                <a:cubicBezTo>
                  <a:pt x="296" y="97"/>
                  <a:pt x="295" y="101"/>
                  <a:pt x="293" y="99"/>
                </a:cubicBezTo>
                <a:close/>
                <a:moveTo>
                  <a:pt x="38" y="104"/>
                </a:moveTo>
                <a:cubicBezTo>
                  <a:pt x="39" y="104"/>
                  <a:pt x="38" y="106"/>
                  <a:pt x="40" y="106"/>
                </a:cubicBezTo>
                <a:cubicBezTo>
                  <a:pt x="39" y="107"/>
                  <a:pt x="37" y="105"/>
                  <a:pt x="38" y="104"/>
                </a:cubicBezTo>
                <a:close/>
                <a:moveTo>
                  <a:pt x="52" y="104"/>
                </a:moveTo>
                <a:cubicBezTo>
                  <a:pt x="51" y="105"/>
                  <a:pt x="50" y="105"/>
                  <a:pt x="49" y="106"/>
                </a:cubicBezTo>
                <a:cubicBezTo>
                  <a:pt x="49" y="104"/>
                  <a:pt x="51" y="104"/>
                  <a:pt x="52" y="104"/>
                </a:cubicBezTo>
                <a:close/>
                <a:moveTo>
                  <a:pt x="322" y="105"/>
                </a:moveTo>
                <a:cubicBezTo>
                  <a:pt x="323" y="107"/>
                  <a:pt x="321" y="106"/>
                  <a:pt x="320" y="106"/>
                </a:cubicBezTo>
                <a:cubicBezTo>
                  <a:pt x="320" y="105"/>
                  <a:pt x="321" y="105"/>
                  <a:pt x="322" y="105"/>
                </a:cubicBezTo>
                <a:close/>
                <a:moveTo>
                  <a:pt x="324" y="105"/>
                </a:moveTo>
                <a:cubicBezTo>
                  <a:pt x="324" y="105"/>
                  <a:pt x="323" y="105"/>
                  <a:pt x="323" y="106"/>
                </a:cubicBezTo>
                <a:cubicBezTo>
                  <a:pt x="324" y="106"/>
                  <a:pt x="324" y="106"/>
                  <a:pt x="324" y="105"/>
                </a:cubicBezTo>
                <a:close/>
                <a:moveTo>
                  <a:pt x="51" y="107"/>
                </a:moveTo>
                <a:cubicBezTo>
                  <a:pt x="52" y="107"/>
                  <a:pt x="53" y="108"/>
                  <a:pt x="54" y="107"/>
                </a:cubicBezTo>
                <a:cubicBezTo>
                  <a:pt x="53" y="107"/>
                  <a:pt x="51" y="105"/>
                  <a:pt x="51" y="107"/>
                </a:cubicBezTo>
                <a:close/>
                <a:moveTo>
                  <a:pt x="41" y="107"/>
                </a:moveTo>
                <a:cubicBezTo>
                  <a:pt x="43" y="106"/>
                  <a:pt x="43" y="109"/>
                  <a:pt x="41" y="108"/>
                </a:cubicBezTo>
                <a:cubicBezTo>
                  <a:pt x="41" y="108"/>
                  <a:pt x="41" y="107"/>
                  <a:pt x="41" y="107"/>
                </a:cubicBezTo>
                <a:close/>
                <a:moveTo>
                  <a:pt x="47" y="108"/>
                </a:moveTo>
                <a:cubicBezTo>
                  <a:pt x="46" y="107"/>
                  <a:pt x="45" y="106"/>
                  <a:pt x="44" y="108"/>
                </a:cubicBezTo>
                <a:cubicBezTo>
                  <a:pt x="45" y="108"/>
                  <a:pt x="45" y="109"/>
                  <a:pt x="45" y="110"/>
                </a:cubicBezTo>
                <a:cubicBezTo>
                  <a:pt x="43" y="110"/>
                  <a:pt x="44" y="109"/>
                  <a:pt x="43" y="108"/>
                </a:cubicBezTo>
                <a:cubicBezTo>
                  <a:pt x="44" y="110"/>
                  <a:pt x="43" y="111"/>
                  <a:pt x="44" y="112"/>
                </a:cubicBezTo>
                <a:cubicBezTo>
                  <a:pt x="44" y="110"/>
                  <a:pt x="46" y="110"/>
                  <a:pt x="47" y="111"/>
                </a:cubicBezTo>
                <a:cubicBezTo>
                  <a:pt x="46" y="110"/>
                  <a:pt x="46" y="109"/>
                  <a:pt x="47" y="108"/>
                </a:cubicBezTo>
                <a:close/>
                <a:moveTo>
                  <a:pt x="30" y="110"/>
                </a:moveTo>
                <a:cubicBezTo>
                  <a:pt x="31" y="110"/>
                  <a:pt x="32" y="112"/>
                  <a:pt x="31" y="112"/>
                </a:cubicBezTo>
                <a:cubicBezTo>
                  <a:pt x="31" y="112"/>
                  <a:pt x="32" y="112"/>
                  <a:pt x="32" y="112"/>
                </a:cubicBezTo>
                <a:cubicBezTo>
                  <a:pt x="32" y="114"/>
                  <a:pt x="31" y="113"/>
                  <a:pt x="30" y="114"/>
                </a:cubicBezTo>
                <a:cubicBezTo>
                  <a:pt x="30" y="113"/>
                  <a:pt x="28" y="114"/>
                  <a:pt x="28" y="115"/>
                </a:cubicBezTo>
                <a:cubicBezTo>
                  <a:pt x="27" y="115"/>
                  <a:pt x="27" y="114"/>
                  <a:pt x="27" y="113"/>
                </a:cubicBezTo>
                <a:cubicBezTo>
                  <a:pt x="28" y="114"/>
                  <a:pt x="29" y="113"/>
                  <a:pt x="28" y="111"/>
                </a:cubicBezTo>
                <a:cubicBezTo>
                  <a:pt x="29" y="113"/>
                  <a:pt x="30" y="112"/>
                  <a:pt x="30" y="110"/>
                </a:cubicBezTo>
                <a:close/>
                <a:moveTo>
                  <a:pt x="53" y="120"/>
                </a:moveTo>
                <a:cubicBezTo>
                  <a:pt x="54" y="120"/>
                  <a:pt x="55" y="121"/>
                  <a:pt x="55" y="122"/>
                </a:cubicBezTo>
                <a:cubicBezTo>
                  <a:pt x="52" y="121"/>
                  <a:pt x="51" y="122"/>
                  <a:pt x="49" y="123"/>
                </a:cubicBezTo>
                <a:cubicBezTo>
                  <a:pt x="50" y="120"/>
                  <a:pt x="52" y="122"/>
                  <a:pt x="53" y="120"/>
                </a:cubicBezTo>
                <a:close/>
                <a:moveTo>
                  <a:pt x="390" y="134"/>
                </a:moveTo>
                <a:cubicBezTo>
                  <a:pt x="389" y="132"/>
                  <a:pt x="392" y="130"/>
                  <a:pt x="390" y="134"/>
                </a:cubicBezTo>
                <a:close/>
                <a:moveTo>
                  <a:pt x="390" y="141"/>
                </a:moveTo>
                <a:cubicBezTo>
                  <a:pt x="391" y="141"/>
                  <a:pt x="391" y="142"/>
                  <a:pt x="393" y="141"/>
                </a:cubicBezTo>
                <a:cubicBezTo>
                  <a:pt x="392" y="143"/>
                  <a:pt x="390" y="144"/>
                  <a:pt x="391" y="146"/>
                </a:cubicBezTo>
                <a:cubicBezTo>
                  <a:pt x="390" y="145"/>
                  <a:pt x="391" y="148"/>
                  <a:pt x="389" y="147"/>
                </a:cubicBezTo>
                <a:cubicBezTo>
                  <a:pt x="388" y="146"/>
                  <a:pt x="388" y="144"/>
                  <a:pt x="389" y="141"/>
                </a:cubicBezTo>
                <a:cubicBezTo>
                  <a:pt x="389" y="142"/>
                  <a:pt x="390" y="142"/>
                  <a:pt x="390" y="141"/>
                </a:cubicBezTo>
                <a:close/>
                <a:moveTo>
                  <a:pt x="21" y="145"/>
                </a:moveTo>
                <a:cubicBezTo>
                  <a:pt x="22" y="144"/>
                  <a:pt x="22" y="146"/>
                  <a:pt x="22" y="146"/>
                </a:cubicBezTo>
                <a:cubicBezTo>
                  <a:pt x="22" y="146"/>
                  <a:pt x="22" y="146"/>
                  <a:pt x="21" y="146"/>
                </a:cubicBezTo>
                <a:cubicBezTo>
                  <a:pt x="21" y="145"/>
                  <a:pt x="21" y="145"/>
                  <a:pt x="21" y="145"/>
                </a:cubicBezTo>
                <a:close/>
                <a:moveTo>
                  <a:pt x="24" y="147"/>
                </a:moveTo>
                <a:cubicBezTo>
                  <a:pt x="24" y="148"/>
                  <a:pt x="25" y="151"/>
                  <a:pt x="22" y="150"/>
                </a:cubicBezTo>
                <a:cubicBezTo>
                  <a:pt x="22" y="149"/>
                  <a:pt x="23" y="148"/>
                  <a:pt x="24" y="147"/>
                </a:cubicBezTo>
                <a:close/>
                <a:moveTo>
                  <a:pt x="388" y="148"/>
                </a:moveTo>
                <a:cubicBezTo>
                  <a:pt x="389" y="148"/>
                  <a:pt x="389" y="150"/>
                  <a:pt x="390" y="150"/>
                </a:cubicBezTo>
                <a:cubicBezTo>
                  <a:pt x="389" y="151"/>
                  <a:pt x="387" y="150"/>
                  <a:pt x="388" y="148"/>
                </a:cubicBezTo>
                <a:close/>
                <a:moveTo>
                  <a:pt x="33" y="153"/>
                </a:moveTo>
                <a:cubicBezTo>
                  <a:pt x="31" y="153"/>
                  <a:pt x="32" y="151"/>
                  <a:pt x="30" y="151"/>
                </a:cubicBezTo>
                <a:cubicBezTo>
                  <a:pt x="31" y="149"/>
                  <a:pt x="33" y="151"/>
                  <a:pt x="33" y="153"/>
                </a:cubicBezTo>
                <a:close/>
                <a:moveTo>
                  <a:pt x="391" y="154"/>
                </a:moveTo>
                <a:cubicBezTo>
                  <a:pt x="391" y="155"/>
                  <a:pt x="389" y="156"/>
                  <a:pt x="390" y="158"/>
                </a:cubicBezTo>
                <a:cubicBezTo>
                  <a:pt x="390" y="157"/>
                  <a:pt x="389" y="157"/>
                  <a:pt x="388" y="157"/>
                </a:cubicBezTo>
                <a:cubicBezTo>
                  <a:pt x="389" y="156"/>
                  <a:pt x="389" y="154"/>
                  <a:pt x="391" y="154"/>
                </a:cubicBezTo>
                <a:close/>
                <a:moveTo>
                  <a:pt x="390" y="160"/>
                </a:moveTo>
                <a:cubicBezTo>
                  <a:pt x="390" y="160"/>
                  <a:pt x="390" y="160"/>
                  <a:pt x="389" y="160"/>
                </a:cubicBezTo>
                <a:cubicBezTo>
                  <a:pt x="387" y="160"/>
                  <a:pt x="389" y="161"/>
                  <a:pt x="388" y="162"/>
                </a:cubicBezTo>
                <a:cubicBezTo>
                  <a:pt x="387" y="162"/>
                  <a:pt x="389" y="159"/>
                  <a:pt x="387" y="160"/>
                </a:cubicBezTo>
                <a:cubicBezTo>
                  <a:pt x="388" y="158"/>
                  <a:pt x="390" y="158"/>
                  <a:pt x="390" y="160"/>
                </a:cubicBezTo>
                <a:close/>
                <a:moveTo>
                  <a:pt x="389" y="165"/>
                </a:moveTo>
                <a:cubicBezTo>
                  <a:pt x="389" y="166"/>
                  <a:pt x="389" y="166"/>
                  <a:pt x="389" y="166"/>
                </a:cubicBezTo>
                <a:cubicBezTo>
                  <a:pt x="389" y="166"/>
                  <a:pt x="390" y="166"/>
                  <a:pt x="390" y="166"/>
                </a:cubicBezTo>
                <a:cubicBezTo>
                  <a:pt x="390" y="168"/>
                  <a:pt x="389" y="166"/>
                  <a:pt x="387" y="167"/>
                </a:cubicBezTo>
                <a:cubicBezTo>
                  <a:pt x="388" y="166"/>
                  <a:pt x="388" y="165"/>
                  <a:pt x="389" y="165"/>
                </a:cubicBezTo>
                <a:close/>
                <a:moveTo>
                  <a:pt x="388" y="175"/>
                </a:moveTo>
                <a:cubicBezTo>
                  <a:pt x="388" y="174"/>
                  <a:pt x="391" y="174"/>
                  <a:pt x="390" y="175"/>
                </a:cubicBezTo>
                <a:cubicBezTo>
                  <a:pt x="389" y="175"/>
                  <a:pt x="389" y="175"/>
                  <a:pt x="389" y="175"/>
                </a:cubicBezTo>
                <a:cubicBezTo>
                  <a:pt x="389" y="175"/>
                  <a:pt x="389" y="175"/>
                  <a:pt x="388" y="175"/>
                </a:cubicBezTo>
                <a:close/>
                <a:moveTo>
                  <a:pt x="374" y="186"/>
                </a:moveTo>
                <a:cubicBezTo>
                  <a:pt x="375" y="186"/>
                  <a:pt x="375" y="187"/>
                  <a:pt x="375" y="188"/>
                </a:cubicBezTo>
                <a:cubicBezTo>
                  <a:pt x="373" y="188"/>
                  <a:pt x="373" y="187"/>
                  <a:pt x="374" y="186"/>
                </a:cubicBezTo>
                <a:close/>
                <a:moveTo>
                  <a:pt x="52" y="197"/>
                </a:moveTo>
                <a:cubicBezTo>
                  <a:pt x="53" y="197"/>
                  <a:pt x="53" y="198"/>
                  <a:pt x="53" y="199"/>
                </a:cubicBezTo>
                <a:cubicBezTo>
                  <a:pt x="52" y="199"/>
                  <a:pt x="52" y="198"/>
                  <a:pt x="52" y="197"/>
                </a:cubicBezTo>
                <a:close/>
                <a:moveTo>
                  <a:pt x="136" y="198"/>
                </a:moveTo>
                <a:cubicBezTo>
                  <a:pt x="137" y="200"/>
                  <a:pt x="135" y="199"/>
                  <a:pt x="135" y="200"/>
                </a:cubicBezTo>
                <a:cubicBezTo>
                  <a:pt x="134" y="200"/>
                  <a:pt x="135" y="198"/>
                  <a:pt x="136" y="198"/>
                </a:cubicBezTo>
                <a:close/>
                <a:moveTo>
                  <a:pt x="132" y="200"/>
                </a:moveTo>
                <a:cubicBezTo>
                  <a:pt x="132" y="200"/>
                  <a:pt x="133" y="201"/>
                  <a:pt x="133" y="201"/>
                </a:cubicBezTo>
                <a:cubicBezTo>
                  <a:pt x="132" y="201"/>
                  <a:pt x="132" y="202"/>
                  <a:pt x="132" y="202"/>
                </a:cubicBezTo>
                <a:cubicBezTo>
                  <a:pt x="131" y="202"/>
                  <a:pt x="132" y="201"/>
                  <a:pt x="132" y="200"/>
                </a:cubicBezTo>
                <a:close/>
                <a:moveTo>
                  <a:pt x="131" y="206"/>
                </a:moveTo>
                <a:cubicBezTo>
                  <a:pt x="133" y="207"/>
                  <a:pt x="130" y="208"/>
                  <a:pt x="131" y="209"/>
                </a:cubicBezTo>
                <a:cubicBezTo>
                  <a:pt x="130" y="209"/>
                  <a:pt x="131" y="207"/>
                  <a:pt x="131" y="206"/>
                </a:cubicBezTo>
                <a:close/>
                <a:moveTo>
                  <a:pt x="133" y="207"/>
                </a:moveTo>
                <a:cubicBezTo>
                  <a:pt x="131" y="210"/>
                  <a:pt x="135" y="210"/>
                  <a:pt x="133" y="207"/>
                </a:cubicBezTo>
                <a:close/>
                <a:moveTo>
                  <a:pt x="370" y="210"/>
                </a:moveTo>
                <a:cubicBezTo>
                  <a:pt x="371" y="212"/>
                  <a:pt x="369" y="212"/>
                  <a:pt x="370" y="213"/>
                </a:cubicBezTo>
                <a:cubicBezTo>
                  <a:pt x="368" y="213"/>
                  <a:pt x="368" y="211"/>
                  <a:pt x="367" y="211"/>
                </a:cubicBezTo>
                <a:cubicBezTo>
                  <a:pt x="368" y="210"/>
                  <a:pt x="369" y="210"/>
                  <a:pt x="370" y="210"/>
                </a:cubicBezTo>
                <a:close/>
                <a:moveTo>
                  <a:pt x="133" y="211"/>
                </a:moveTo>
                <a:cubicBezTo>
                  <a:pt x="133" y="211"/>
                  <a:pt x="134" y="211"/>
                  <a:pt x="135" y="211"/>
                </a:cubicBezTo>
                <a:cubicBezTo>
                  <a:pt x="135" y="213"/>
                  <a:pt x="134" y="213"/>
                  <a:pt x="134" y="215"/>
                </a:cubicBezTo>
                <a:cubicBezTo>
                  <a:pt x="132" y="215"/>
                  <a:pt x="133" y="213"/>
                  <a:pt x="133" y="211"/>
                </a:cubicBezTo>
                <a:close/>
                <a:moveTo>
                  <a:pt x="133" y="216"/>
                </a:moveTo>
                <a:cubicBezTo>
                  <a:pt x="134" y="217"/>
                  <a:pt x="134" y="219"/>
                  <a:pt x="134" y="220"/>
                </a:cubicBezTo>
                <a:cubicBezTo>
                  <a:pt x="132" y="220"/>
                  <a:pt x="134" y="217"/>
                  <a:pt x="133" y="216"/>
                </a:cubicBezTo>
                <a:close/>
                <a:moveTo>
                  <a:pt x="131" y="219"/>
                </a:moveTo>
                <a:cubicBezTo>
                  <a:pt x="132" y="219"/>
                  <a:pt x="132" y="219"/>
                  <a:pt x="132" y="220"/>
                </a:cubicBezTo>
                <a:cubicBezTo>
                  <a:pt x="132" y="220"/>
                  <a:pt x="132" y="220"/>
                  <a:pt x="132" y="221"/>
                </a:cubicBezTo>
                <a:cubicBezTo>
                  <a:pt x="131" y="220"/>
                  <a:pt x="131" y="220"/>
                  <a:pt x="131" y="219"/>
                </a:cubicBezTo>
                <a:close/>
                <a:moveTo>
                  <a:pt x="25" y="291"/>
                </a:moveTo>
                <a:cubicBezTo>
                  <a:pt x="26" y="292"/>
                  <a:pt x="26" y="292"/>
                  <a:pt x="27" y="292"/>
                </a:cubicBezTo>
                <a:cubicBezTo>
                  <a:pt x="28" y="294"/>
                  <a:pt x="25" y="292"/>
                  <a:pt x="26" y="294"/>
                </a:cubicBezTo>
                <a:cubicBezTo>
                  <a:pt x="24" y="294"/>
                  <a:pt x="25" y="293"/>
                  <a:pt x="25" y="291"/>
                </a:cubicBezTo>
                <a:close/>
                <a:moveTo>
                  <a:pt x="24" y="314"/>
                </a:moveTo>
                <a:cubicBezTo>
                  <a:pt x="27" y="315"/>
                  <a:pt x="24" y="316"/>
                  <a:pt x="22" y="317"/>
                </a:cubicBezTo>
                <a:cubicBezTo>
                  <a:pt x="22" y="315"/>
                  <a:pt x="24" y="315"/>
                  <a:pt x="24" y="314"/>
                </a:cubicBezTo>
                <a:close/>
                <a:moveTo>
                  <a:pt x="26" y="318"/>
                </a:moveTo>
                <a:cubicBezTo>
                  <a:pt x="27" y="318"/>
                  <a:pt x="27" y="319"/>
                  <a:pt x="27" y="320"/>
                </a:cubicBezTo>
                <a:cubicBezTo>
                  <a:pt x="26" y="320"/>
                  <a:pt x="25" y="319"/>
                  <a:pt x="26" y="318"/>
                </a:cubicBezTo>
                <a:close/>
                <a:moveTo>
                  <a:pt x="25" y="322"/>
                </a:moveTo>
                <a:cubicBezTo>
                  <a:pt x="26" y="322"/>
                  <a:pt x="27" y="321"/>
                  <a:pt x="27" y="321"/>
                </a:cubicBezTo>
                <a:cubicBezTo>
                  <a:pt x="28" y="322"/>
                  <a:pt x="24" y="323"/>
                  <a:pt x="25" y="322"/>
                </a:cubicBezTo>
                <a:close/>
                <a:moveTo>
                  <a:pt x="25" y="323"/>
                </a:moveTo>
                <a:cubicBezTo>
                  <a:pt x="23" y="322"/>
                  <a:pt x="24" y="324"/>
                  <a:pt x="23" y="324"/>
                </a:cubicBezTo>
                <a:cubicBezTo>
                  <a:pt x="24" y="325"/>
                  <a:pt x="25" y="324"/>
                  <a:pt x="25" y="323"/>
                </a:cubicBezTo>
                <a:close/>
                <a:moveTo>
                  <a:pt x="25" y="328"/>
                </a:moveTo>
                <a:cubicBezTo>
                  <a:pt x="29" y="328"/>
                  <a:pt x="27" y="333"/>
                  <a:pt x="31" y="333"/>
                </a:cubicBezTo>
                <a:cubicBezTo>
                  <a:pt x="31" y="335"/>
                  <a:pt x="29" y="335"/>
                  <a:pt x="30" y="337"/>
                </a:cubicBezTo>
                <a:cubicBezTo>
                  <a:pt x="26" y="336"/>
                  <a:pt x="26" y="331"/>
                  <a:pt x="25" y="328"/>
                </a:cubicBezTo>
                <a:close/>
                <a:moveTo>
                  <a:pt x="118" y="365"/>
                </a:moveTo>
                <a:cubicBezTo>
                  <a:pt x="113" y="368"/>
                  <a:pt x="113" y="363"/>
                  <a:pt x="111" y="362"/>
                </a:cubicBezTo>
                <a:cubicBezTo>
                  <a:pt x="110" y="350"/>
                  <a:pt x="119" y="357"/>
                  <a:pt x="118" y="365"/>
                </a:cubicBezTo>
                <a:close/>
                <a:moveTo>
                  <a:pt x="118" y="371"/>
                </a:moveTo>
                <a:cubicBezTo>
                  <a:pt x="119" y="370"/>
                  <a:pt x="119" y="371"/>
                  <a:pt x="118" y="371"/>
                </a:cubicBezTo>
                <a:cubicBezTo>
                  <a:pt x="119" y="372"/>
                  <a:pt x="120" y="372"/>
                  <a:pt x="121" y="372"/>
                </a:cubicBezTo>
                <a:cubicBezTo>
                  <a:pt x="120" y="373"/>
                  <a:pt x="118" y="374"/>
                  <a:pt x="116" y="374"/>
                </a:cubicBezTo>
                <a:cubicBezTo>
                  <a:pt x="117" y="373"/>
                  <a:pt x="118" y="373"/>
                  <a:pt x="118" y="371"/>
                </a:cubicBezTo>
                <a:close/>
                <a:moveTo>
                  <a:pt x="117" y="377"/>
                </a:moveTo>
                <a:cubicBezTo>
                  <a:pt x="117" y="375"/>
                  <a:pt x="119" y="376"/>
                  <a:pt x="120" y="376"/>
                </a:cubicBezTo>
                <a:cubicBezTo>
                  <a:pt x="120" y="378"/>
                  <a:pt x="118" y="377"/>
                  <a:pt x="117" y="377"/>
                </a:cubicBezTo>
                <a:close/>
                <a:moveTo>
                  <a:pt x="304" y="383"/>
                </a:moveTo>
                <a:cubicBezTo>
                  <a:pt x="305" y="383"/>
                  <a:pt x="305" y="384"/>
                  <a:pt x="305" y="384"/>
                </a:cubicBezTo>
                <a:cubicBezTo>
                  <a:pt x="305" y="384"/>
                  <a:pt x="305" y="385"/>
                  <a:pt x="305" y="385"/>
                </a:cubicBezTo>
                <a:cubicBezTo>
                  <a:pt x="304" y="385"/>
                  <a:pt x="303" y="385"/>
                  <a:pt x="302" y="385"/>
                </a:cubicBezTo>
                <a:cubicBezTo>
                  <a:pt x="303" y="384"/>
                  <a:pt x="304" y="385"/>
                  <a:pt x="304" y="383"/>
                </a:cubicBezTo>
                <a:close/>
                <a:moveTo>
                  <a:pt x="205" y="388"/>
                </a:moveTo>
                <a:cubicBezTo>
                  <a:pt x="206" y="387"/>
                  <a:pt x="206" y="389"/>
                  <a:pt x="208" y="388"/>
                </a:cubicBezTo>
                <a:cubicBezTo>
                  <a:pt x="207" y="389"/>
                  <a:pt x="206" y="390"/>
                  <a:pt x="205" y="390"/>
                </a:cubicBezTo>
                <a:cubicBezTo>
                  <a:pt x="204" y="390"/>
                  <a:pt x="206" y="389"/>
                  <a:pt x="205" y="388"/>
                </a:cubicBezTo>
                <a:close/>
                <a:moveTo>
                  <a:pt x="183" y="388"/>
                </a:moveTo>
                <a:cubicBezTo>
                  <a:pt x="184" y="388"/>
                  <a:pt x="184" y="389"/>
                  <a:pt x="185" y="389"/>
                </a:cubicBezTo>
                <a:cubicBezTo>
                  <a:pt x="185" y="390"/>
                  <a:pt x="182" y="390"/>
                  <a:pt x="183" y="388"/>
                </a:cubicBezTo>
                <a:close/>
                <a:moveTo>
                  <a:pt x="123" y="394"/>
                </a:moveTo>
                <a:cubicBezTo>
                  <a:pt x="124" y="393"/>
                  <a:pt x="124" y="396"/>
                  <a:pt x="122" y="395"/>
                </a:cubicBezTo>
                <a:cubicBezTo>
                  <a:pt x="122" y="395"/>
                  <a:pt x="122" y="395"/>
                  <a:pt x="122" y="394"/>
                </a:cubicBezTo>
                <a:cubicBezTo>
                  <a:pt x="123" y="394"/>
                  <a:pt x="123" y="394"/>
                  <a:pt x="123" y="394"/>
                </a:cubicBezTo>
                <a:close/>
                <a:moveTo>
                  <a:pt x="394" y="394"/>
                </a:moveTo>
                <a:cubicBezTo>
                  <a:pt x="395" y="394"/>
                  <a:pt x="394" y="396"/>
                  <a:pt x="394" y="396"/>
                </a:cubicBezTo>
                <a:cubicBezTo>
                  <a:pt x="393" y="396"/>
                  <a:pt x="393" y="396"/>
                  <a:pt x="393" y="396"/>
                </a:cubicBezTo>
                <a:cubicBezTo>
                  <a:pt x="393" y="396"/>
                  <a:pt x="393" y="395"/>
                  <a:pt x="393" y="395"/>
                </a:cubicBezTo>
                <a:cubicBezTo>
                  <a:pt x="393" y="395"/>
                  <a:pt x="394" y="395"/>
                  <a:pt x="394" y="394"/>
                </a:cubicBezTo>
                <a:close/>
                <a:moveTo>
                  <a:pt x="381" y="401"/>
                </a:moveTo>
                <a:cubicBezTo>
                  <a:pt x="382" y="404"/>
                  <a:pt x="379" y="404"/>
                  <a:pt x="379" y="402"/>
                </a:cubicBezTo>
                <a:cubicBezTo>
                  <a:pt x="380" y="402"/>
                  <a:pt x="380" y="401"/>
                  <a:pt x="381" y="401"/>
                </a:cubicBezTo>
                <a:close/>
                <a:moveTo>
                  <a:pt x="105" y="412"/>
                </a:moveTo>
                <a:cubicBezTo>
                  <a:pt x="106" y="412"/>
                  <a:pt x="106" y="415"/>
                  <a:pt x="104" y="414"/>
                </a:cubicBezTo>
                <a:cubicBezTo>
                  <a:pt x="104" y="414"/>
                  <a:pt x="105" y="413"/>
                  <a:pt x="105" y="412"/>
                </a:cubicBezTo>
                <a:close/>
                <a:moveTo>
                  <a:pt x="372" y="412"/>
                </a:moveTo>
                <a:cubicBezTo>
                  <a:pt x="373" y="411"/>
                  <a:pt x="375" y="414"/>
                  <a:pt x="375" y="416"/>
                </a:cubicBezTo>
                <a:cubicBezTo>
                  <a:pt x="373" y="416"/>
                  <a:pt x="374" y="413"/>
                  <a:pt x="372" y="412"/>
                </a:cubicBezTo>
                <a:close/>
                <a:moveTo>
                  <a:pt x="100" y="415"/>
                </a:moveTo>
                <a:cubicBezTo>
                  <a:pt x="101" y="415"/>
                  <a:pt x="101" y="416"/>
                  <a:pt x="101" y="417"/>
                </a:cubicBezTo>
                <a:cubicBezTo>
                  <a:pt x="100" y="417"/>
                  <a:pt x="100" y="416"/>
                  <a:pt x="100" y="415"/>
                </a:cubicBezTo>
                <a:close/>
                <a:moveTo>
                  <a:pt x="374" y="419"/>
                </a:moveTo>
                <a:cubicBezTo>
                  <a:pt x="374" y="418"/>
                  <a:pt x="376" y="419"/>
                  <a:pt x="375" y="420"/>
                </a:cubicBezTo>
                <a:cubicBezTo>
                  <a:pt x="374" y="420"/>
                  <a:pt x="375" y="419"/>
                  <a:pt x="374" y="419"/>
                </a:cubicBezTo>
                <a:close/>
                <a:moveTo>
                  <a:pt x="389" y="418"/>
                </a:moveTo>
                <a:cubicBezTo>
                  <a:pt x="390" y="419"/>
                  <a:pt x="391" y="420"/>
                  <a:pt x="391" y="422"/>
                </a:cubicBezTo>
                <a:cubicBezTo>
                  <a:pt x="390" y="421"/>
                  <a:pt x="388" y="420"/>
                  <a:pt x="389" y="418"/>
                </a:cubicBezTo>
                <a:close/>
                <a:moveTo>
                  <a:pt x="375" y="421"/>
                </a:moveTo>
                <a:cubicBezTo>
                  <a:pt x="377" y="423"/>
                  <a:pt x="374" y="423"/>
                  <a:pt x="375" y="421"/>
                </a:cubicBezTo>
                <a:close/>
                <a:moveTo>
                  <a:pt x="313" y="431"/>
                </a:moveTo>
                <a:cubicBezTo>
                  <a:pt x="312" y="432"/>
                  <a:pt x="309" y="433"/>
                  <a:pt x="307" y="432"/>
                </a:cubicBezTo>
                <a:cubicBezTo>
                  <a:pt x="309" y="432"/>
                  <a:pt x="310" y="429"/>
                  <a:pt x="313" y="431"/>
                </a:cubicBezTo>
                <a:close/>
                <a:moveTo>
                  <a:pt x="305" y="431"/>
                </a:moveTo>
                <a:cubicBezTo>
                  <a:pt x="307" y="431"/>
                  <a:pt x="305" y="433"/>
                  <a:pt x="304" y="433"/>
                </a:cubicBezTo>
                <a:cubicBezTo>
                  <a:pt x="304" y="432"/>
                  <a:pt x="305" y="432"/>
                  <a:pt x="305" y="431"/>
                </a:cubicBezTo>
                <a:close/>
                <a:moveTo>
                  <a:pt x="266" y="433"/>
                </a:moveTo>
                <a:cubicBezTo>
                  <a:pt x="268" y="434"/>
                  <a:pt x="266" y="435"/>
                  <a:pt x="265" y="435"/>
                </a:cubicBezTo>
                <a:cubicBezTo>
                  <a:pt x="265" y="434"/>
                  <a:pt x="266" y="434"/>
                  <a:pt x="266" y="433"/>
                </a:cubicBezTo>
                <a:close/>
                <a:moveTo>
                  <a:pt x="166" y="434"/>
                </a:moveTo>
                <a:cubicBezTo>
                  <a:pt x="166" y="435"/>
                  <a:pt x="166" y="435"/>
                  <a:pt x="166" y="436"/>
                </a:cubicBezTo>
                <a:cubicBezTo>
                  <a:pt x="166" y="436"/>
                  <a:pt x="165" y="435"/>
                  <a:pt x="164" y="435"/>
                </a:cubicBezTo>
                <a:cubicBezTo>
                  <a:pt x="164" y="435"/>
                  <a:pt x="164" y="435"/>
                  <a:pt x="164" y="434"/>
                </a:cubicBezTo>
                <a:cubicBezTo>
                  <a:pt x="165" y="434"/>
                  <a:pt x="165" y="434"/>
                  <a:pt x="166" y="434"/>
                </a:cubicBezTo>
                <a:close/>
                <a:moveTo>
                  <a:pt x="266" y="436"/>
                </a:moveTo>
                <a:cubicBezTo>
                  <a:pt x="264" y="435"/>
                  <a:pt x="263" y="435"/>
                  <a:pt x="262" y="437"/>
                </a:cubicBezTo>
                <a:cubicBezTo>
                  <a:pt x="263" y="436"/>
                  <a:pt x="266" y="437"/>
                  <a:pt x="266" y="436"/>
                </a:cubicBezTo>
                <a:close/>
                <a:moveTo>
                  <a:pt x="297" y="436"/>
                </a:moveTo>
                <a:cubicBezTo>
                  <a:pt x="298" y="437"/>
                  <a:pt x="298" y="438"/>
                  <a:pt x="297" y="438"/>
                </a:cubicBezTo>
                <a:cubicBezTo>
                  <a:pt x="296" y="438"/>
                  <a:pt x="296" y="437"/>
                  <a:pt x="297" y="436"/>
                </a:cubicBezTo>
                <a:close/>
                <a:moveTo>
                  <a:pt x="222" y="438"/>
                </a:moveTo>
                <a:cubicBezTo>
                  <a:pt x="225" y="438"/>
                  <a:pt x="218" y="438"/>
                  <a:pt x="222" y="438"/>
                </a:cubicBezTo>
                <a:close/>
                <a:moveTo>
                  <a:pt x="50" y="438"/>
                </a:moveTo>
                <a:cubicBezTo>
                  <a:pt x="52" y="438"/>
                  <a:pt x="54" y="438"/>
                  <a:pt x="55" y="439"/>
                </a:cubicBezTo>
                <a:cubicBezTo>
                  <a:pt x="54" y="441"/>
                  <a:pt x="50" y="442"/>
                  <a:pt x="50" y="438"/>
                </a:cubicBezTo>
                <a:close/>
                <a:moveTo>
                  <a:pt x="295" y="438"/>
                </a:moveTo>
                <a:cubicBezTo>
                  <a:pt x="293" y="439"/>
                  <a:pt x="292" y="442"/>
                  <a:pt x="290" y="443"/>
                </a:cubicBezTo>
                <a:cubicBezTo>
                  <a:pt x="289" y="443"/>
                  <a:pt x="289" y="442"/>
                  <a:pt x="288" y="442"/>
                </a:cubicBezTo>
                <a:cubicBezTo>
                  <a:pt x="289" y="438"/>
                  <a:pt x="292" y="439"/>
                  <a:pt x="295" y="438"/>
                </a:cubicBezTo>
                <a:close/>
                <a:moveTo>
                  <a:pt x="285" y="441"/>
                </a:moveTo>
                <a:cubicBezTo>
                  <a:pt x="285" y="440"/>
                  <a:pt x="288" y="440"/>
                  <a:pt x="287" y="442"/>
                </a:cubicBezTo>
                <a:cubicBezTo>
                  <a:pt x="287" y="442"/>
                  <a:pt x="286" y="442"/>
                  <a:pt x="286" y="442"/>
                </a:cubicBezTo>
                <a:cubicBezTo>
                  <a:pt x="286" y="441"/>
                  <a:pt x="286" y="441"/>
                  <a:pt x="285" y="441"/>
                </a:cubicBezTo>
                <a:close/>
                <a:moveTo>
                  <a:pt x="199" y="444"/>
                </a:moveTo>
                <a:cubicBezTo>
                  <a:pt x="201" y="442"/>
                  <a:pt x="203" y="446"/>
                  <a:pt x="199" y="444"/>
                </a:cubicBezTo>
                <a:close/>
                <a:moveTo>
                  <a:pt x="202" y="444"/>
                </a:moveTo>
                <a:cubicBezTo>
                  <a:pt x="202" y="446"/>
                  <a:pt x="205" y="446"/>
                  <a:pt x="205" y="445"/>
                </a:cubicBezTo>
                <a:cubicBezTo>
                  <a:pt x="204" y="445"/>
                  <a:pt x="204" y="444"/>
                  <a:pt x="202" y="444"/>
                </a:cubicBezTo>
                <a:close/>
                <a:moveTo>
                  <a:pt x="391" y="450"/>
                </a:moveTo>
                <a:cubicBezTo>
                  <a:pt x="392" y="450"/>
                  <a:pt x="393" y="451"/>
                  <a:pt x="393" y="453"/>
                </a:cubicBezTo>
                <a:cubicBezTo>
                  <a:pt x="392" y="453"/>
                  <a:pt x="392" y="452"/>
                  <a:pt x="391" y="451"/>
                </a:cubicBezTo>
                <a:cubicBezTo>
                  <a:pt x="391" y="451"/>
                  <a:pt x="391" y="452"/>
                  <a:pt x="391" y="452"/>
                </a:cubicBezTo>
                <a:cubicBezTo>
                  <a:pt x="389" y="451"/>
                  <a:pt x="392" y="451"/>
                  <a:pt x="391" y="450"/>
                </a:cubicBezTo>
                <a:close/>
                <a:moveTo>
                  <a:pt x="382" y="9"/>
                </a:moveTo>
                <a:cubicBezTo>
                  <a:pt x="382" y="8"/>
                  <a:pt x="383" y="7"/>
                  <a:pt x="383" y="7"/>
                </a:cubicBezTo>
                <a:cubicBezTo>
                  <a:pt x="382" y="5"/>
                  <a:pt x="382" y="4"/>
                  <a:pt x="380" y="2"/>
                </a:cubicBezTo>
                <a:cubicBezTo>
                  <a:pt x="382" y="3"/>
                  <a:pt x="382" y="0"/>
                  <a:pt x="381" y="0"/>
                </a:cubicBezTo>
                <a:cubicBezTo>
                  <a:pt x="379" y="1"/>
                  <a:pt x="379" y="2"/>
                  <a:pt x="377" y="2"/>
                </a:cubicBezTo>
                <a:cubicBezTo>
                  <a:pt x="376" y="5"/>
                  <a:pt x="378" y="8"/>
                  <a:pt x="377" y="11"/>
                </a:cubicBezTo>
                <a:cubicBezTo>
                  <a:pt x="378" y="11"/>
                  <a:pt x="379" y="10"/>
                  <a:pt x="381" y="10"/>
                </a:cubicBezTo>
                <a:cubicBezTo>
                  <a:pt x="381" y="13"/>
                  <a:pt x="384" y="15"/>
                  <a:pt x="385" y="17"/>
                </a:cubicBezTo>
                <a:cubicBezTo>
                  <a:pt x="386" y="17"/>
                  <a:pt x="386" y="16"/>
                  <a:pt x="387" y="16"/>
                </a:cubicBezTo>
                <a:cubicBezTo>
                  <a:pt x="388" y="17"/>
                  <a:pt x="388" y="16"/>
                  <a:pt x="389" y="17"/>
                </a:cubicBezTo>
                <a:cubicBezTo>
                  <a:pt x="381" y="23"/>
                  <a:pt x="385" y="34"/>
                  <a:pt x="384" y="44"/>
                </a:cubicBezTo>
                <a:cubicBezTo>
                  <a:pt x="385" y="43"/>
                  <a:pt x="383" y="41"/>
                  <a:pt x="385" y="41"/>
                </a:cubicBezTo>
                <a:cubicBezTo>
                  <a:pt x="385" y="44"/>
                  <a:pt x="383" y="44"/>
                  <a:pt x="381" y="45"/>
                </a:cubicBezTo>
                <a:cubicBezTo>
                  <a:pt x="381" y="44"/>
                  <a:pt x="381" y="43"/>
                  <a:pt x="380" y="43"/>
                </a:cubicBezTo>
                <a:cubicBezTo>
                  <a:pt x="377" y="45"/>
                  <a:pt x="377" y="37"/>
                  <a:pt x="376" y="36"/>
                </a:cubicBezTo>
                <a:cubicBezTo>
                  <a:pt x="375" y="37"/>
                  <a:pt x="376" y="37"/>
                  <a:pt x="376" y="38"/>
                </a:cubicBezTo>
                <a:cubicBezTo>
                  <a:pt x="375" y="38"/>
                  <a:pt x="374" y="37"/>
                  <a:pt x="374" y="36"/>
                </a:cubicBezTo>
                <a:cubicBezTo>
                  <a:pt x="374" y="35"/>
                  <a:pt x="377" y="36"/>
                  <a:pt x="378" y="35"/>
                </a:cubicBezTo>
                <a:cubicBezTo>
                  <a:pt x="375" y="35"/>
                  <a:pt x="376" y="30"/>
                  <a:pt x="373" y="31"/>
                </a:cubicBezTo>
                <a:cubicBezTo>
                  <a:pt x="374" y="33"/>
                  <a:pt x="375" y="33"/>
                  <a:pt x="373" y="34"/>
                </a:cubicBezTo>
                <a:cubicBezTo>
                  <a:pt x="373" y="35"/>
                  <a:pt x="374" y="35"/>
                  <a:pt x="374" y="36"/>
                </a:cubicBezTo>
                <a:cubicBezTo>
                  <a:pt x="372" y="36"/>
                  <a:pt x="374" y="37"/>
                  <a:pt x="373" y="39"/>
                </a:cubicBezTo>
                <a:cubicBezTo>
                  <a:pt x="375" y="39"/>
                  <a:pt x="375" y="38"/>
                  <a:pt x="376" y="39"/>
                </a:cubicBezTo>
                <a:cubicBezTo>
                  <a:pt x="375" y="40"/>
                  <a:pt x="376" y="41"/>
                  <a:pt x="375" y="41"/>
                </a:cubicBezTo>
                <a:cubicBezTo>
                  <a:pt x="375" y="39"/>
                  <a:pt x="375" y="41"/>
                  <a:pt x="373" y="40"/>
                </a:cubicBezTo>
                <a:cubicBezTo>
                  <a:pt x="374" y="42"/>
                  <a:pt x="374" y="42"/>
                  <a:pt x="373" y="44"/>
                </a:cubicBezTo>
                <a:cubicBezTo>
                  <a:pt x="374" y="45"/>
                  <a:pt x="375" y="42"/>
                  <a:pt x="376" y="44"/>
                </a:cubicBezTo>
                <a:cubicBezTo>
                  <a:pt x="374" y="44"/>
                  <a:pt x="376" y="45"/>
                  <a:pt x="375" y="45"/>
                </a:cubicBezTo>
                <a:cubicBezTo>
                  <a:pt x="374" y="45"/>
                  <a:pt x="372" y="43"/>
                  <a:pt x="372" y="44"/>
                </a:cubicBezTo>
                <a:cubicBezTo>
                  <a:pt x="373" y="45"/>
                  <a:pt x="371" y="48"/>
                  <a:pt x="373" y="49"/>
                </a:cubicBezTo>
                <a:cubicBezTo>
                  <a:pt x="372" y="49"/>
                  <a:pt x="372" y="49"/>
                  <a:pt x="371" y="49"/>
                </a:cubicBezTo>
                <a:cubicBezTo>
                  <a:pt x="371" y="51"/>
                  <a:pt x="371" y="53"/>
                  <a:pt x="370" y="54"/>
                </a:cubicBezTo>
                <a:cubicBezTo>
                  <a:pt x="367" y="54"/>
                  <a:pt x="366" y="53"/>
                  <a:pt x="364" y="51"/>
                </a:cubicBezTo>
                <a:cubicBezTo>
                  <a:pt x="364" y="51"/>
                  <a:pt x="361" y="52"/>
                  <a:pt x="361" y="51"/>
                </a:cubicBezTo>
                <a:cubicBezTo>
                  <a:pt x="361" y="51"/>
                  <a:pt x="361" y="51"/>
                  <a:pt x="362" y="51"/>
                </a:cubicBezTo>
                <a:cubicBezTo>
                  <a:pt x="362" y="49"/>
                  <a:pt x="361" y="49"/>
                  <a:pt x="360" y="48"/>
                </a:cubicBezTo>
                <a:cubicBezTo>
                  <a:pt x="363" y="48"/>
                  <a:pt x="361" y="44"/>
                  <a:pt x="363" y="44"/>
                </a:cubicBezTo>
                <a:cubicBezTo>
                  <a:pt x="361" y="43"/>
                  <a:pt x="361" y="45"/>
                  <a:pt x="360" y="43"/>
                </a:cubicBezTo>
                <a:cubicBezTo>
                  <a:pt x="361" y="43"/>
                  <a:pt x="361" y="42"/>
                  <a:pt x="360" y="41"/>
                </a:cubicBezTo>
                <a:cubicBezTo>
                  <a:pt x="363" y="42"/>
                  <a:pt x="361" y="40"/>
                  <a:pt x="362" y="40"/>
                </a:cubicBezTo>
                <a:cubicBezTo>
                  <a:pt x="362" y="40"/>
                  <a:pt x="362" y="39"/>
                  <a:pt x="363" y="39"/>
                </a:cubicBezTo>
                <a:cubicBezTo>
                  <a:pt x="364" y="41"/>
                  <a:pt x="362" y="42"/>
                  <a:pt x="363" y="43"/>
                </a:cubicBezTo>
                <a:cubicBezTo>
                  <a:pt x="364" y="42"/>
                  <a:pt x="364" y="41"/>
                  <a:pt x="364" y="39"/>
                </a:cubicBezTo>
                <a:cubicBezTo>
                  <a:pt x="363" y="38"/>
                  <a:pt x="362" y="40"/>
                  <a:pt x="361" y="38"/>
                </a:cubicBezTo>
                <a:cubicBezTo>
                  <a:pt x="362" y="37"/>
                  <a:pt x="363" y="32"/>
                  <a:pt x="361" y="31"/>
                </a:cubicBezTo>
                <a:cubicBezTo>
                  <a:pt x="361" y="32"/>
                  <a:pt x="361" y="33"/>
                  <a:pt x="360" y="33"/>
                </a:cubicBezTo>
                <a:cubicBezTo>
                  <a:pt x="360" y="32"/>
                  <a:pt x="360" y="31"/>
                  <a:pt x="360" y="30"/>
                </a:cubicBezTo>
                <a:cubicBezTo>
                  <a:pt x="359" y="31"/>
                  <a:pt x="357" y="30"/>
                  <a:pt x="357" y="31"/>
                </a:cubicBezTo>
                <a:cubicBezTo>
                  <a:pt x="359" y="31"/>
                  <a:pt x="359" y="33"/>
                  <a:pt x="358" y="35"/>
                </a:cubicBezTo>
                <a:cubicBezTo>
                  <a:pt x="357" y="35"/>
                  <a:pt x="357" y="33"/>
                  <a:pt x="356" y="33"/>
                </a:cubicBezTo>
                <a:cubicBezTo>
                  <a:pt x="355" y="35"/>
                  <a:pt x="358" y="35"/>
                  <a:pt x="356" y="36"/>
                </a:cubicBezTo>
                <a:cubicBezTo>
                  <a:pt x="356" y="35"/>
                  <a:pt x="353" y="35"/>
                  <a:pt x="353" y="33"/>
                </a:cubicBezTo>
                <a:cubicBezTo>
                  <a:pt x="349" y="33"/>
                  <a:pt x="352" y="38"/>
                  <a:pt x="349" y="36"/>
                </a:cubicBezTo>
                <a:cubicBezTo>
                  <a:pt x="349" y="39"/>
                  <a:pt x="352" y="37"/>
                  <a:pt x="352" y="38"/>
                </a:cubicBezTo>
                <a:cubicBezTo>
                  <a:pt x="352" y="40"/>
                  <a:pt x="351" y="40"/>
                  <a:pt x="351" y="42"/>
                </a:cubicBezTo>
                <a:cubicBezTo>
                  <a:pt x="354" y="43"/>
                  <a:pt x="354" y="45"/>
                  <a:pt x="354" y="47"/>
                </a:cubicBezTo>
                <a:cubicBezTo>
                  <a:pt x="355" y="49"/>
                  <a:pt x="357" y="47"/>
                  <a:pt x="357" y="48"/>
                </a:cubicBezTo>
                <a:cubicBezTo>
                  <a:pt x="357" y="49"/>
                  <a:pt x="354" y="48"/>
                  <a:pt x="355" y="50"/>
                </a:cubicBezTo>
                <a:cubicBezTo>
                  <a:pt x="356" y="55"/>
                  <a:pt x="358" y="64"/>
                  <a:pt x="355" y="69"/>
                </a:cubicBezTo>
                <a:cubicBezTo>
                  <a:pt x="348" y="69"/>
                  <a:pt x="344" y="69"/>
                  <a:pt x="339" y="68"/>
                </a:cubicBezTo>
                <a:cubicBezTo>
                  <a:pt x="338" y="69"/>
                  <a:pt x="338" y="69"/>
                  <a:pt x="338" y="70"/>
                </a:cubicBezTo>
                <a:cubicBezTo>
                  <a:pt x="339" y="70"/>
                  <a:pt x="339" y="69"/>
                  <a:pt x="340" y="69"/>
                </a:cubicBezTo>
                <a:cubicBezTo>
                  <a:pt x="340" y="70"/>
                  <a:pt x="341" y="70"/>
                  <a:pt x="341" y="71"/>
                </a:cubicBezTo>
                <a:cubicBezTo>
                  <a:pt x="338" y="71"/>
                  <a:pt x="337" y="73"/>
                  <a:pt x="335" y="71"/>
                </a:cubicBezTo>
                <a:cubicBezTo>
                  <a:pt x="336" y="73"/>
                  <a:pt x="335" y="72"/>
                  <a:pt x="335" y="74"/>
                </a:cubicBezTo>
                <a:cubicBezTo>
                  <a:pt x="337" y="75"/>
                  <a:pt x="336" y="77"/>
                  <a:pt x="337" y="80"/>
                </a:cubicBezTo>
                <a:cubicBezTo>
                  <a:pt x="334" y="79"/>
                  <a:pt x="335" y="81"/>
                  <a:pt x="333" y="81"/>
                </a:cubicBezTo>
                <a:cubicBezTo>
                  <a:pt x="333" y="80"/>
                  <a:pt x="332" y="80"/>
                  <a:pt x="332" y="79"/>
                </a:cubicBezTo>
                <a:cubicBezTo>
                  <a:pt x="326" y="82"/>
                  <a:pt x="323" y="76"/>
                  <a:pt x="317" y="78"/>
                </a:cubicBezTo>
                <a:cubicBezTo>
                  <a:pt x="316" y="75"/>
                  <a:pt x="312" y="73"/>
                  <a:pt x="309" y="74"/>
                </a:cubicBezTo>
                <a:cubicBezTo>
                  <a:pt x="309" y="74"/>
                  <a:pt x="310" y="72"/>
                  <a:pt x="308" y="73"/>
                </a:cubicBezTo>
                <a:cubicBezTo>
                  <a:pt x="307" y="73"/>
                  <a:pt x="308" y="74"/>
                  <a:pt x="307" y="75"/>
                </a:cubicBezTo>
                <a:cubicBezTo>
                  <a:pt x="308" y="76"/>
                  <a:pt x="309" y="75"/>
                  <a:pt x="309" y="76"/>
                </a:cubicBezTo>
                <a:cubicBezTo>
                  <a:pt x="308" y="77"/>
                  <a:pt x="306" y="76"/>
                  <a:pt x="307" y="74"/>
                </a:cubicBezTo>
                <a:cubicBezTo>
                  <a:pt x="303" y="74"/>
                  <a:pt x="300" y="74"/>
                  <a:pt x="297" y="72"/>
                </a:cubicBezTo>
                <a:cubicBezTo>
                  <a:pt x="298" y="72"/>
                  <a:pt x="299" y="73"/>
                  <a:pt x="300" y="71"/>
                </a:cubicBezTo>
                <a:cubicBezTo>
                  <a:pt x="297" y="73"/>
                  <a:pt x="298" y="67"/>
                  <a:pt x="296" y="67"/>
                </a:cubicBezTo>
                <a:cubicBezTo>
                  <a:pt x="294" y="68"/>
                  <a:pt x="287" y="70"/>
                  <a:pt x="289" y="66"/>
                </a:cubicBezTo>
                <a:cubicBezTo>
                  <a:pt x="288" y="65"/>
                  <a:pt x="287" y="64"/>
                  <a:pt x="285" y="64"/>
                </a:cubicBezTo>
                <a:cubicBezTo>
                  <a:pt x="285" y="66"/>
                  <a:pt x="285" y="67"/>
                  <a:pt x="284" y="67"/>
                </a:cubicBezTo>
                <a:cubicBezTo>
                  <a:pt x="283" y="66"/>
                  <a:pt x="283" y="66"/>
                  <a:pt x="282" y="67"/>
                </a:cubicBezTo>
                <a:cubicBezTo>
                  <a:pt x="282" y="66"/>
                  <a:pt x="282" y="65"/>
                  <a:pt x="282" y="64"/>
                </a:cubicBezTo>
                <a:cubicBezTo>
                  <a:pt x="280" y="64"/>
                  <a:pt x="280" y="65"/>
                  <a:pt x="279" y="66"/>
                </a:cubicBezTo>
                <a:cubicBezTo>
                  <a:pt x="278" y="63"/>
                  <a:pt x="275" y="61"/>
                  <a:pt x="272" y="61"/>
                </a:cubicBezTo>
                <a:cubicBezTo>
                  <a:pt x="272" y="63"/>
                  <a:pt x="275" y="62"/>
                  <a:pt x="275" y="64"/>
                </a:cubicBezTo>
                <a:cubicBezTo>
                  <a:pt x="274" y="63"/>
                  <a:pt x="274" y="64"/>
                  <a:pt x="273" y="63"/>
                </a:cubicBezTo>
                <a:cubicBezTo>
                  <a:pt x="273" y="64"/>
                  <a:pt x="272" y="64"/>
                  <a:pt x="273" y="64"/>
                </a:cubicBezTo>
                <a:cubicBezTo>
                  <a:pt x="271" y="65"/>
                  <a:pt x="271" y="64"/>
                  <a:pt x="269" y="66"/>
                </a:cubicBezTo>
                <a:cubicBezTo>
                  <a:pt x="266" y="67"/>
                  <a:pt x="267" y="62"/>
                  <a:pt x="265" y="61"/>
                </a:cubicBezTo>
                <a:cubicBezTo>
                  <a:pt x="264" y="61"/>
                  <a:pt x="265" y="63"/>
                  <a:pt x="263" y="63"/>
                </a:cubicBezTo>
                <a:cubicBezTo>
                  <a:pt x="261" y="63"/>
                  <a:pt x="260" y="60"/>
                  <a:pt x="262" y="58"/>
                </a:cubicBezTo>
                <a:cubicBezTo>
                  <a:pt x="261" y="59"/>
                  <a:pt x="258" y="60"/>
                  <a:pt x="259" y="62"/>
                </a:cubicBezTo>
                <a:cubicBezTo>
                  <a:pt x="259" y="61"/>
                  <a:pt x="260" y="61"/>
                  <a:pt x="260" y="62"/>
                </a:cubicBezTo>
                <a:cubicBezTo>
                  <a:pt x="258" y="62"/>
                  <a:pt x="261" y="63"/>
                  <a:pt x="261" y="63"/>
                </a:cubicBezTo>
                <a:cubicBezTo>
                  <a:pt x="260" y="64"/>
                  <a:pt x="259" y="64"/>
                  <a:pt x="258" y="64"/>
                </a:cubicBezTo>
                <a:cubicBezTo>
                  <a:pt x="258" y="63"/>
                  <a:pt x="258" y="63"/>
                  <a:pt x="257" y="62"/>
                </a:cubicBezTo>
                <a:cubicBezTo>
                  <a:pt x="260" y="56"/>
                  <a:pt x="256" y="62"/>
                  <a:pt x="256" y="64"/>
                </a:cubicBezTo>
                <a:cubicBezTo>
                  <a:pt x="255" y="63"/>
                  <a:pt x="246" y="65"/>
                  <a:pt x="249" y="61"/>
                </a:cubicBezTo>
                <a:cubicBezTo>
                  <a:pt x="249" y="61"/>
                  <a:pt x="249" y="61"/>
                  <a:pt x="249" y="60"/>
                </a:cubicBezTo>
                <a:cubicBezTo>
                  <a:pt x="247" y="60"/>
                  <a:pt x="247" y="62"/>
                  <a:pt x="245" y="61"/>
                </a:cubicBezTo>
                <a:cubicBezTo>
                  <a:pt x="245" y="60"/>
                  <a:pt x="245" y="59"/>
                  <a:pt x="245" y="58"/>
                </a:cubicBezTo>
                <a:cubicBezTo>
                  <a:pt x="242" y="58"/>
                  <a:pt x="244" y="60"/>
                  <a:pt x="242" y="61"/>
                </a:cubicBezTo>
                <a:cubicBezTo>
                  <a:pt x="243" y="62"/>
                  <a:pt x="244" y="59"/>
                  <a:pt x="244" y="62"/>
                </a:cubicBezTo>
                <a:cubicBezTo>
                  <a:pt x="243" y="62"/>
                  <a:pt x="239" y="60"/>
                  <a:pt x="240" y="62"/>
                </a:cubicBezTo>
                <a:cubicBezTo>
                  <a:pt x="240" y="62"/>
                  <a:pt x="242" y="62"/>
                  <a:pt x="242" y="62"/>
                </a:cubicBezTo>
                <a:cubicBezTo>
                  <a:pt x="240" y="63"/>
                  <a:pt x="239" y="61"/>
                  <a:pt x="236" y="62"/>
                </a:cubicBezTo>
                <a:cubicBezTo>
                  <a:pt x="236" y="61"/>
                  <a:pt x="236" y="60"/>
                  <a:pt x="236" y="60"/>
                </a:cubicBezTo>
                <a:cubicBezTo>
                  <a:pt x="233" y="59"/>
                  <a:pt x="233" y="61"/>
                  <a:pt x="230" y="62"/>
                </a:cubicBezTo>
                <a:cubicBezTo>
                  <a:pt x="232" y="61"/>
                  <a:pt x="228" y="62"/>
                  <a:pt x="230" y="59"/>
                </a:cubicBezTo>
                <a:cubicBezTo>
                  <a:pt x="229" y="59"/>
                  <a:pt x="228" y="57"/>
                  <a:pt x="228" y="59"/>
                </a:cubicBezTo>
                <a:cubicBezTo>
                  <a:pt x="229" y="59"/>
                  <a:pt x="228" y="61"/>
                  <a:pt x="228" y="62"/>
                </a:cubicBezTo>
                <a:cubicBezTo>
                  <a:pt x="228" y="62"/>
                  <a:pt x="228" y="62"/>
                  <a:pt x="228" y="61"/>
                </a:cubicBezTo>
                <a:cubicBezTo>
                  <a:pt x="227" y="62"/>
                  <a:pt x="225" y="62"/>
                  <a:pt x="224" y="62"/>
                </a:cubicBezTo>
                <a:cubicBezTo>
                  <a:pt x="225" y="60"/>
                  <a:pt x="222" y="62"/>
                  <a:pt x="222" y="61"/>
                </a:cubicBezTo>
                <a:cubicBezTo>
                  <a:pt x="223" y="61"/>
                  <a:pt x="223" y="61"/>
                  <a:pt x="223" y="60"/>
                </a:cubicBezTo>
                <a:cubicBezTo>
                  <a:pt x="221" y="60"/>
                  <a:pt x="223" y="63"/>
                  <a:pt x="221" y="63"/>
                </a:cubicBezTo>
                <a:cubicBezTo>
                  <a:pt x="218" y="64"/>
                  <a:pt x="218" y="60"/>
                  <a:pt x="216" y="61"/>
                </a:cubicBezTo>
                <a:cubicBezTo>
                  <a:pt x="217" y="61"/>
                  <a:pt x="217" y="62"/>
                  <a:pt x="217" y="63"/>
                </a:cubicBezTo>
                <a:cubicBezTo>
                  <a:pt x="216" y="63"/>
                  <a:pt x="216" y="64"/>
                  <a:pt x="215" y="63"/>
                </a:cubicBezTo>
                <a:cubicBezTo>
                  <a:pt x="215" y="62"/>
                  <a:pt x="215" y="61"/>
                  <a:pt x="214" y="61"/>
                </a:cubicBezTo>
                <a:cubicBezTo>
                  <a:pt x="214" y="62"/>
                  <a:pt x="214" y="63"/>
                  <a:pt x="213" y="63"/>
                </a:cubicBezTo>
                <a:cubicBezTo>
                  <a:pt x="211" y="64"/>
                  <a:pt x="210" y="63"/>
                  <a:pt x="211" y="62"/>
                </a:cubicBezTo>
                <a:cubicBezTo>
                  <a:pt x="206" y="64"/>
                  <a:pt x="203" y="63"/>
                  <a:pt x="199" y="65"/>
                </a:cubicBezTo>
                <a:cubicBezTo>
                  <a:pt x="200" y="63"/>
                  <a:pt x="202" y="64"/>
                  <a:pt x="202" y="62"/>
                </a:cubicBezTo>
                <a:cubicBezTo>
                  <a:pt x="202" y="61"/>
                  <a:pt x="196" y="60"/>
                  <a:pt x="196" y="63"/>
                </a:cubicBezTo>
                <a:cubicBezTo>
                  <a:pt x="197" y="63"/>
                  <a:pt x="198" y="63"/>
                  <a:pt x="199" y="63"/>
                </a:cubicBezTo>
                <a:cubicBezTo>
                  <a:pt x="198" y="64"/>
                  <a:pt x="198" y="65"/>
                  <a:pt x="197" y="66"/>
                </a:cubicBezTo>
                <a:cubicBezTo>
                  <a:pt x="193" y="63"/>
                  <a:pt x="189" y="67"/>
                  <a:pt x="186" y="63"/>
                </a:cubicBezTo>
                <a:cubicBezTo>
                  <a:pt x="186" y="67"/>
                  <a:pt x="179" y="62"/>
                  <a:pt x="181" y="66"/>
                </a:cubicBezTo>
                <a:cubicBezTo>
                  <a:pt x="178" y="67"/>
                  <a:pt x="174" y="65"/>
                  <a:pt x="172" y="69"/>
                </a:cubicBezTo>
                <a:cubicBezTo>
                  <a:pt x="171" y="69"/>
                  <a:pt x="172" y="68"/>
                  <a:pt x="171" y="68"/>
                </a:cubicBezTo>
                <a:cubicBezTo>
                  <a:pt x="171" y="69"/>
                  <a:pt x="168" y="71"/>
                  <a:pt x="167" y="69"/>
                </a:cubicBezTo>
                <a:cubicBezTo>
                  <a:pt x="167" y="71"/>
                  <a:pt x="167" y="71"/>
                  <a:pt x="166" y="72"/>
                </a:cubicBezTo>
                <a:cubicBezTo>
                  <a:pt x="164" y="71"/>
                  <a:pt x="163" y="74"/>
                  <a:pt x="161" y="72"/>
                </a:cubicBezTo>
                <a:cubicBezTo>
                  <a:pt x="161" y="75"/>
                  <a:pt x="158" y="74"/>
                  <a:pt x="157" y="76"/>
                </a:cubicBezTo>
                <a:cubicBezTo>
                  <a:pt x="156" y="76"/>
                  <a:pt x="156" y="75"/>
                  <a:pt x="156" y="75"/>
                </a:cubicBezTo>
                <a:cubicBezTo>
                  <a:pt x="156" y="73"/>
                  <a:pt x="158" y="76"/>
                  <a:pt x="158" y="73"/>
                </a:cubicBezTo>
                <a:cubicBezTo>
                  <a:pt x="155" y="73"/>
                  <a:pt x="148" y="80"/>
                  <a:pt x="147" y="78"/>
                </a:cubicBezTo>
                <a:cubicBezTo>
                  <a:pt x="145" y="80"/>
                  <a:pt x="140" y="80"/>
                  <a:pt x="139" y="83"/>
                </a:cubicBezTo>
                <a:cubicBezTo>
                  <a:pt x="139" y="82"/>
                  <a:pt x="138" y="82"/>
                  <a:pt x="138" y="82"/>
                </a:cubicBezTo>
                <a:cubicBezTo>
                  <a:pt x="137" y="83"/>
                  <a:pt x="136" y="84"/>
                  <a:pt x="136" y="85"/>
                </a:cubicBezTo>
                <a:cubicBezTo>
                  <a:pt x="136" y="84"/>
                  <a:pt x="133" y="85"/>
                  <a:pt x="132" y="85"/>
                </a:cubicBezTo>
                <a:cubicBezTo>
                  <a:pt x="128" y="91"/>
                  <a:pt x="119" y="89"/>
                  <a:pt x="115" y="86"/>
                </a:cubicBezTo>
                <a:cubicBezTo>
                  <a:pt x="116" y="87"/>
                  <a:pt x="117" y="90"/>
                  <a:pt x="115" y="92"/>
                </a:cubicBezTo>
                <a:cubicBezTo>
                  <a:pt x="116" y="89"/>
                  <a:pt x="114" y="89"/>
                  <a:pt x="112" y="88"/>
                </a:cubicBezTo>
                <a:cubicBezTo>
                  <a:pt x="113" y="83"/>
                  <a:pt x="120" y="83"/>
                  <a:pt x="122" y="79"/>
                </a:cubicBezTo>
                <a:cubicBezTo>
                  <a:pt x="119" y="80"/>
                  <a:pt x="116" y="81"/>
                  <a:pt x="113" y="82"/>
                </a:cubicBezTo>
                <a:cubicBezTo>
                  <a:pt x="114" y="86"/>
                  <a:pt x="106" y="85"/>
                  <a:pt x="105" y="84"/>
                </a:cubicBezTo>
                <a:cubicBezTo>
                  <a:pt x="103" y="89"/>
                  <a:pt x="98" y="95"/>
                  <a:pt x="93" y="95"/>
                </a:cubicBezTo>
                <a:cubicBezTo>
                  <a:pt x="94" y="98"/>
                  <a:pt x="91" y="99"/>
                  <a:pt x="90" y="97"/>
                </a:cubicBezTo>
                <a:cubicBezTo>
                  <a:pt x="90" y="97"/>
                  <a:pt x="90" y="96"/>
                  <a:pt x="90" y="96"/>
                </a:cubicBezTo>
                <a:cubicBezTo>
                  <a:pt x="89" y="96"/>
                  <a:pt x="88" y="96"/>
                  <a:pt x="87" y="96"/>
                </a:cubicBezTo>
                <a:cubicBezTo>
                  <a:pt x="89" y="99"/>
                  <a:pt x="84" y="99"/>
                  <a:pt x="84" y="102"/>
                </a:cubicBezTo>
                <a:cubicBezTo>
                  <a:pt x="79" y="103"/>
                  <a:pt x="74" y="107"/>
                  <a:pt x="69" y="109"/>
                </a:cubicBezTo>
                <a:cubicBezTo>
                  <a:pt x="69" y="110"/>
                  <a:pt x="69" y="111"/>
                  <a:pt x="69" y="111"/>
                </a:cubicBezTo>
                <a:cubicBezTo>
                  <a:pt x="66" y="112"/>
                  <a:pt x="63" y="111"/>
                  <a:pt x="60" y="113"/>
                </a:cubicBezTo>
                <a:cubicBezTo>
                  <a:pt x="60" y="114"/>
                  <a:pt x="60" y="114"/>
                  <a:pt x="61" y="114"/>
                </a:cubicBezTo>
                <a:cubicBezTo>
                  <a:pt x="58" y="114"/>
                  <a:pt x="58" y="116"/>
                  <a:pt x="55" y="117"/>
                </a:cubicBezTo>
                <a:cubicBezTo>
                  <a:pt x="55" y="118"/>
                  <a:pt x="55" y="119"/>
                  <a:pt x="55" y="121"/>
                </a:cubicBezTo>
                <a:cubicBezTo>
                  <a:pt x="59" y="121"/>
                  <a:pt x="59" y="119"/>
                  <a:pt x="63" y="119"/>
                </a:cubicBezTo>
                <a:cubicBezTo>
                  <a:pt x="63" y="116"/>
                  <a:pt x="60" y="119"/>
                  <a:pt x="60" y="118"/>
                </a:cubicBezTo>
                <a:cubicBezTo>
                  <a:pt x="61" y="116"/>
                  <a:pt x="63" y="117"/>
                  <a:pt x="64" y="118"/>
                </a:cubicBezTo>
                <a:cubicBezTo>
                  <a:pt x="66" y="117"/>
                  <a:pt x="65" y="116"/>
                  <a:pt x="68" y="116"/>
                </a:cubicBezTo>
                <a:cubicBezTo>
                  <a:pt x="68" y="114"/>
                  <a:pt x="66" y="114"/>
                  <a:pt x="67" y="113"/>
                </a:cubicBezTo>
                <a:cubicBezTo>
                  <a:pt x="68" y="113"/>
                  <a:pt x="68" y="113"/>
                  <a:pt x="69" y="113"/>
                </a:cubicBezTo>
                <a:cubicBezTo>
                  <a:pt x="68" y="117"/>
                  <a:pt x="71" y="117"/>
                  <a:pt x="70" y="120"/>
                </a:cubicBezTo>
                <a:cubicBezTo>
                  <a:pt x="67" y="120"/>
                  <a:pt x="68" y="123"/>
                  <a:pt x="66" y="124"/>
                </a:cubicBezTo>
                <a:cubicBezTo>
                  <a:pt x="66" y="125"/>
                  <a:pt x="66" y="126"/>
                  <a:pt x="66" y="128"/>
                </a:cubicBezTo>
                <a:cubicBezTo>
                  <a:pt x="64" y="130"/>
                  <a:pt x="62" y="137"/>
                  <a:pt x="56" y="136"/>
                </a:cubicBezTo>
                <a:cubicBezTo>
                  <a:pt x="55" y="137"/>
                  <a:pt x="56" y="137"/>
                  <a:pt x="56" y="138"/>
                </a:cubicBezTo>
                <a:cubicBezTo>
                  <a:pt x="54" y="137"/>
                  <a:pt x="51" y="138"/>
                  <a:pt x="50" y="136"/>
                </a:cubicBezTo>
                <a:cubicBezTo>
                  <a:pt x="49" y="138"/>
                  <a:pt x="45" y="136"/>
                  <a:pt x="45" y="139"/>
                </a:cubicBezTo>
                <a:cubicBezTo>
                  <a:pt x="46" y="139"/>
                  <a:pt x="44" y="143"/>
                  <a:pt x="46" y="143"/>
                </a:cubicBezTo>
                <a:cubicBezTo>
                  <a:pt x="48" y="142"/>
                  <a:pt x="47" y="139"/>
                  <a:pt x="49" y="139"/>
                </a:cubicBezTo>
                <a:cubicBezTo>
                  <a:pt x="49" y="142"/>
                  <a:pt x="47" y="142"/>
                  <a:pt x="46" y="145"/>
                </a:cubicBezTo>
                <a:cubicBezTo>
                  <a:pt x="49" y="147"/>
                  <a:pt x="46" y="151"/>
                  <a:pt x="47" y="155"/>
                </a:cubicBezTo>
                <a:cubicBezTo>
                  <a:pt x="44" y="157"/>
                  <a:pt x="37" y="157"/>
                  <a:pt x="35" y="153"/>
                </a:cubicBezTo>
                <a:cubicBezTo>
                  <a:pt x="34" y="153"/>
                  <a:pt x="34" y="154"/>
                  <a:pt x="32" y="154"/>
                </a:cubicBezTo>
                <a:cubicBezTo>
                  <a:pt x="31" y="153"/>
                  <a:pt x="31" y="152"/>
                  <a:pt x="29" y="152"/>
                </a:cubicBezTo>
                <a:cubicBezTo>
                  <a:pt x="28" y="155"/>
                  <a:pt x="28" y="156"/>
                  <a:pt x="29" y="160"/>
                </a:cubicBezTo>
                <a:cubicBezTo>
                  <a:pt x="30" y="160"/>
                  <a:pt x="30" y="159"/>
                  <a:pt x="30" y="158"/>
                </a:cubicBezTo>
                <a:cubicBezTo>
                  <a:pt x="31" y="163"/>
                  <a:pt x="30" y="171"/>
                  <a:pt x="29" y="175"/>
                </a:cubicBezTo>
                <a:cubicBezTo>
                  <a:pt x="26" y="188"/>
                  <a:pt x="12" y="194"/>
                  <a:pt x="9" y="206"/>
                </a:cubicBezTo>
                <a:cubicBezTo>
                  <a:pt x="8" y="206"/>
                  <a:pt x="8" y="206"/>
                  <a:pt x="7" y="206"/>
                </a:cubicBezTo>
                <a:cubicBezTo>
                  <a:pt x="3" y="217"/>
                  <a:pt x="3" y="231"/>
                  <a:pt x="0" y="241"/>
                </a:cubicBezTo>
                <a:cubicBezTo>
                  <a:pt x="0" y="243"/>
                  <a:pt x="1" y="245"/>
                  <a:pt x="2" y="246"/>
                </a:cubicBezTo>
                <a:cubicBezTo>
                  <a:pt x="2" y="246"/>
                  <a:pt x="1" y="246"/>
                  <a:pt x="1" y="245"/>
                </a:cubicBezTo>
                <a:cubicBezTo>
                  <a:pt x="2" y="248"/>
                  <a:pt x="0" y="250"/>
                  <a:pt x="1" y="253"/>
                </a:cubicBezTo>
                <a:cubicBezTo>
                  <a:pt x="2" y="256"/>
                  <a:pt x="5" y="257"/>
                  <a:pt x="4" y="262"/>
                </a:cubicBezTo>
                <a:cubicBezTo>
                  <a:pt x="6" y="262"/>
                  <a:pt x="6" y="259"/>
                  <a:pt x="7" y="261"/>
                </a:cubicBezTo>
                <a:cubicBezTo>
                  <a:pt x="7" y="261"/>
                  <a:pt x="5" y="261"/>
                  <a:pt x="5" y="263"/>
                </a:cubicBezTo>
                <a:cubicBezTo>
                  <a:pt x="6" y="263"/>
                  <a:pt x="7" y="263"/>
                  <a:pt x="7" y="264"/>
                </a:cubicBezTo>
                <a:cubicBezTo>
                  <a:pt x="5" y="262"/>
                  <a:pt x="2" y="263"/>
                  <a:pt x="3" y="266"/>
                </a:cubicBezTo>
                <a:cubicBezTo>
                  <a:pt x="4" y="267"/>
                  <a:pt x="6" y="266"/>
                  <a:pt x="6" y="268"/>
                </a:cubicBezTo>
                <a:cubicBezTo>
                  <a:pt x="5" y="268"/>
                  <a:pt x="4" y="268"/>
                  <a:pt x="4" y="269"/>
                </a:cubicBezTo>
                <a:cubicBezTo>
                  <a:pt x="6" y="269"/>
                  <a:pt x="5" y="270"/>
                  <a:pt x="5" y="271"/>
                </a:cubicBezTo>
                <a:cubicBezTo>
                  <a:pt x="7" y="275"/>
                  <a:pt x="6" y="278"/>
                  <a:pt x="6" y="283"/>
                </a:cubicBezTo>
                <a:cubicBezTo>
                  <a:pt x="7" y="284"/>
                  <a:pt x="8" y="282"/>
                  <a:pt x="8" y="283"/>
                </a:cubicBezTo>
                <a:cubicBezTo>
                  <a:pt x="7" y="284"/>
                  <a:pt x="8" y="287"/>
                  <a:pt x="9" y="288"/>
                </a:cubicBezTo>
                <a:cubicBezTo>
                  <a:pt x="10" y="285"/>
                  <a:pt x="9" y="284"/>
                  <a:pt x="10" y="282"/>
                </a:cubicBezTo>
                <a:cubicBezTo>
                  <a:pt x="11" y="283"/>
                  <a:pt x="11" y="286"/>
                  <a:pt x="12" y="287"/>
                </a:cubicBezTo>
                <a:cubicBezTo>
                  <a:pt x="10" y="287"/>
                  <a:pt x="11" y="286"/>
                  <a:pt x="9" y="287"/>
                </a:cubicBezTo>
                <a:cubicBezTo>
                  <a:pt x="10" y="288"/>
                  <a:pt x="10" y="288"/>
                  <a:pt x="9" y="289"/>
                </a:cubicBezTo>
                <a:cubicBezTo>
                  <a:pt x="12" y="289"/>
                  <a:pt x="11" y="293"/>
                  <a:pt x="11" y="294"/>
                </a:cubicBezTo>
                <a:cubicBezTo>
                  <a:pt x="13" y="295"/>
                  <a:pt x="12" y="292"/>
                  <a:pt x="13" y="293"/>
                </a:cubicBezTo>
                <a:cubicBezTo>
                  <a:pt x="13" y="295"/>
                  <a:pt x="13" y="295"/>
                  <a:pt x="13" y="296"/>
                </a:cubicBezTo>
                <a:cubicBezTo>
                  <a:pt x="12" y="296"/>
                  <a:pt x="12" y="295"/>
                  <a:pt x="11" y="296"/>
                </a:cubicBezTo>
                <a:cubicBezTo>
                  <a:pt x="13" y="296"/>
                  <a:pt x="11" y="297"/>
                  <a:pt x="12" y="299"/>
                </a:cubicBezTo>
                <a:cubicBezTo>
                  <a:pt x="13" y="299"/>
                  <a:pt x="14" y="297"/>
                  <a:pt x="14" y="299"/>
                </a:cubicBezTo>
                <a:cubicBezTo>
                  <a:pt x="14" y="301"/>
                  <a:pt x="13" y="301"/>
                  <a:pt x="13" y="303"/>
                </a:cubicBezTo>
                <a:cubicBezTo>
                  <a:pt x="16" y="304"/>
                  <a:pt x="15" y="306"/>
                  <a:pt x="18" y="308"/>
                </a:cubicBezTo>
                <a:cubicBezTo>
                  <a:pt x="17" y="308"/>
                  <a:pt x="16" y="308"/>
                  <a:pt x="16" y="310"/>
                </a:cubicBezTo>
                <a:cubicBezTo>
                  <a:pt x="18" y="311"/>
                  <a:pt x="19" y="309"/>
                  <a:pt x="20" y="312"/>
                </a:cubicBezTo>
                <a:cubicBezTo>
                  <a:pt x="20" y="310"/>
                  <a:pt x="20" y="310"/>
                  <a:pt x="21" y="309"/>
                </a:cubicBezTo>
                <a:cubicBezTo>
                  <a:pt x="19" y="308"/>
                  <a:pt x="17" y="307"/>
                  <a:pt x="19" y="305"/>
                </a:cubicBezTo>
                <a:cubicBezTo>
                  <a:pt x="17" y="305"/>
                  <a:pt x="18" y="307"/>
                  <a:pt x="16" y="306"/>
                </a:cubicBezTo>
                <a:cubicBezTo>
                  <a:pt x="16" y="306"/>
                  <a:pt x="15" y="306"/>
                  <a:pt x="16" y="305"/>
                </a:cubicBezTo>
                <a:cubicBezTo>
                  <a:pt x="19" y="305"/>
                  <a:pt x="20" y="302"/>
                  <a:pt x="22" y="301"/>
                </a:cubicBezTo>
                <a:cubicBezTo>
                  <a:pt x="20" y="301"/>
                  <a:pt x="19" y="301"/>
                  <a:pt x="18" y="299"/>
                </a:cubicBezTo>
                <a:cubicBezTo>
                  <a:pt x="19" y="299"/>
                  <a:pt x="19" y="298"/>
                  <a:pt x="20" y="299"/>
                </a:cubicBezTo>
                <a:cubicBezTo>
                  <a:pt x="21" y="297"/>
                  <a:pt x="18" y="298"/>
                  <a:pt x="19" y="296"/>
                </a:cubicBezTo>
                <a:cubicBezTo>
                  <a:pt x="20" y="295"/>
                  <a:pt x="20" y="297"/>
                  <a:pt x="22" y="297"/>
                </a:cubicBezTo>
                <a:cubicBezTo>
                  <a:pt x="21" y="296"/>
                  <a:pt x="22" y="295"/>
                  <a:pt x="22" y="294"/>
                </a:cubicBezTo>
                <a:cubicBezTo>
                  <a:pt x="18" y="297"/>
                  <a:pt x="19" y="292"/>
                  <a:pt x="18" y="289"/>
                </a:cubicBezTo>
                <a:cubicBezTo>
                  <a:pt x="18" y="290"/>
                  <a:pt x="16" y="291"/>
                  <a:pt x="17" y="290"/>
                </a:cubicBezTo>
                <a:cubicBezTo>
                  <a:pt x="17" y="287"/>
                  <a:pt x="16" y="287"/>
                  <a:pt x="16" y="285"/>
                </a:cubicBezTo>
                <a:cubicBezTo>
                  <a:pt x="17" y="285"/>
                  <a:pt x="17" y="282"/>
                  <a:pt x="18" y="284"/>
                </a:cubicBezTo>
                <a:cubicBezTo>
                  <a:pt x="18" y="285"/>
                  <a:pt x="17" y="284"/>
                  <a:pt x="17" y="285"/>
                </a:cubicBezTo>
                <a:cubicBezTo>
                  <a:pt x="19" y="285"/>
                  <a:pt x="19" y="283"/>
                  <a:pt x="19" y="282"/>
                </a:cubicBezTo>
                <a:cubicBezTo>
                  <a:pt x="17" y="282"/>
                  <a:pt x="17" y="283"/>
                  <a:pt x="16" y="282"/>
                </a:cubicBezTo>
                <a:cubicBezTo>
                  <a:pt x="16" y="281"/>
                  <a:pt x="18" y="281"/>
                  <a:pt x="18" y="279"/>
                </a:cubicBezTo>
                <a:cubicBezTo>
                  <a:pt x="18" y="276"/>
                  <a:pt x="13" y="279"/>
                  <a:pt x="12" y="277"/>
                </a:cubicBezTo>
                <a:cubicBezTo>
                  <a:pt x="15" y="279"/>
                  <a:pt x="13" y="273"/>
                  <a:pt x="16" y="273"/>
                </a:cubicBezTo>
                <a:cubicBezTo>
                  <a:pt x="16" y="275"/>
                  <a:pt x="15" y="275"/>
                  <a:pt x="15" y="276"/>
                </a:cubicBezTo>
                <a:cubicBezTo>
                  <a:pt x="15" y="276"/>
                  <a:pt x="17" y="277"/>
                  <a:pt x="17" y="276"/>
                </a:cubicBezTo>
                <a:cubicBezTo>
                  <a:pt x="17" y="276"/>
                  <a:pt x="16" y="276"/>
                  <a:pt x="16" y="276"/>
                </a:cubicBezTo>
                <a:cubicBezTo>
                  <a:pt x="16" y="276"/>
                  <a:pt x="17" y="275"/>
                  <a:pt x="18" y="275"/>
                </a:cubicBezTo>
                <a:cubicBezTo>
                  <a:pt x="17" y="273"/>
                  <a:pt x="16" y="272"/>
                  <a:pt x="17" y="269"/>
                </a:cubicBezTo>
                <a:cubicBezTo>
                  <a:pt x="15" y="269"/>
                  <a:pt x="14" y="267"/>
                  <a:pt x="13" y="266"/>
                </a:cubicBezTo>
                <a:cubicBezTo>
                  <a:pt x="14" y="265"/>
                  <a:pt x="13" y="265"/>
                  <a:pt x="13" y="264"/>
                </a:cubicBezTo>
                <a:cubicBezTo>
                  <a:pt x="13" y="264"/>
                  <a:pt x="13" y="264"/>
                  <a:pt x="14" y="263"/>
                </a:cubicBezTo>
                <a:cubicBezTo>
                  <a:pt x="15" y="264"/>
                  <a:pt x="14" y="266"/>
                  <a:pt x="16" y="265"/>
                </a:cubicBezTo>
                <a:cubicBezTo>
                  <a:pt x="16" y="263"/>
                  <a:pt x="14" y="261"/>
                  <a:pt x="16" y="261"/>
                </a:cubicBezTo>
                <a:cubicBezTo>
                  <a:pt x="23" y="268"/>
                  <a:pt x="18" y="277"/>
                  <a:pt x="24" y="288"/>
                </a:cubicBezTo>
                <a:cubicBezTo>
                  <a:pt x="24" y="287"/>
                  <a:pt x="25" y="287"/>
                  <a:pt x="25" y="288"/>
                </a:cubicBezTo>
                <a:cubicBezTo>
                  <a:pt x="24" y="288"/>
                  <a:pt x="23" y="289"/>
                  <a:pt x="24" y="290"/>
                </a:cubicBezTo>
                <a:cubicBezTo>
                  <a:pt x="25" y="290"/>
                  <a:pt x="26" y="290"/>
                  <a:pt x="27" y="289"/>
                </a:cubicBezTo>
                <a:cubicBezTo>
                  <a:pt x="28" y="290"/>
                  <a:pt x="28" y="296"/>
                  <a:pt x="30" y="293"/>
                </a:cubicBezTo>
                <a:cubicBezTo>
                  <a:pt x="31" y="295"/>
                  <a:pt x="30" y="296"/>
                  <a:pt x="29" y="298"/>
                </a:cubicBezTo>
                <a:cubicBezTo>
                  <a:pt x="29" y="296"/>
                  <a:pt x="29" y="295"/>
                  <a:pt x="27" y="294"/>
                </a:cubicBezTo>
                <a:cubicBezTo>
                  <a:pt x="27" y="301"/>
                  <a:pt x="29" y="305"/>
                  <a:pt x="31" y="310"/>
                </a:cubicBezTo>
                <a:cubicBezTo>
                  <a:pt x="32" y="309"/>
                  <a:pt x="32" y="311"/>
                  <a:pt x="34" y="310"/>
                </a:cubicBezTo>
                <a:cubicBezTo>
                  <a:pt x="33" y="311"/>
                  <a:pt x="32" y="311"/>
                  <a:pt x="33" y="312"/>
                </a:cubicBezTo>
                <a:cubicBezTo>
                  <a:pt x="34" y="314"/>
                  <a:pt x="35" y="311"/>
                  <a:pt x="35" y="312"/>
                </a:cubicBezTo>
                <a:cubicBezTo>
                  <a:pt x="35" y="312"/>
                  <a:pt x="35" y="313"/>
                  <a:pt x="35" y="313"/>
                </a:cubicBezTo>
                <a:cubicBezTo>
                  <a:pt x="34" y="313"/>
                  <a:pt x="33" y="313"/>
                  <a:pt x="33" y="313"/>
                </a:cubicBezTo>
                <a:cubicBezTo>
                  <a:pt x="32" y="316"/>
                  <a:pt x="34" y="315"/>
                  <a:pt x="34" y="316"/>
                </a:cubicBezTo>
                <a:cubicBezTo>
                  <a:pt x="36" y="316"/>
                  <a:pt x="36" y="314"/>
                  <a:pt x="36" y="316"/>
                </a:cubicBezTo>
                <a:cubicBezTo>
                  <a:pt x="35" y="316"/>
                  <a:pt x="33" y="319"/>
                  <a:pt x="34" y="320"/>
                </a:cubicBezTo>
                <a:cubicBezTo>
                  <a:pt x="35" y="318"/>
                  <a:pt x="35" y="320"/>
                  <a:pt x="34" y="321"/>
                </a:cubicBezTo>
                <a:cubicBezTo>
                  <a:pt x="36" y="321"/>
                  <a:pt x="37" y="322"/>
                  <a:pt x="39" y="321"/>
                </a:cubicBezTo>
                <a:cubicBezTo>
                  <a:pt x="39" y="321"/>
                  <a:pt x="39" y="322"/>
                  <a:pt x="39" y="322"/>
                </a:cubicBezTo>
                <a:cubicBezTo>
                  <a:pt x="38" y="323"/>
                  <a:pt x="37" y="322"/>
                  <a:pt x="35" y="323"/>
                </a:cubicBezTo>
                <a:cubicBezTo>
                  <a:pt x="36" y="328"/>
                  <a:pt x="37" y="332"/>
                  <a:pt x="34" y="335"/>
                </a:cubicBezTo>
                <a:cubicBezTo>
                  <a:pt x="35" y="336"/>
                  <a:pt x="35" y="334"/>
                  <a:pt x="37" y="334"/>
                </a:cubicBezTo>
                <a:cubicBezTo>
                  <a:pt x="37" y="335"/>
                  <a:pt x="36" y="336"/>
                  <a:pt x="35" y="337"/>
                </a:cubicBezTo>
                <a:cubicBezTo>
                  <a:pt x="37" y="337"/>
                  <a:pt x="37" y="336"/>
                  <a:pt x="38" y="336"/>
                </a:cubicBezTo>
                <a:cubicBezTo>
                  <a:pt x="40" y="337"/>
                  <a:pt x="40" y="340"/>
                  <a:pt x="41" y="343"/>
                </a:cubicBezTo>
                <a:cubicBezTo>
                  <a:pt x="44" y="348"/>
                  <a:pt x="50" y="354"/>
                  <a:pt x="50" y="357"/>
                </a:cubicBezTo>
                <a:cubicBezTo>
                  <a:pt x="53" y="357"/>
                  <a:pt x="52" y="364"/>
                  <a:pt x="55" y="362"/>
                </a:cubicBezTo>
                <a:cubicBezTo>
                  <a:pt x="53" y="363"/>
                  <a:pt x="53" y="361"/>
                  <a:pt x="53" y="360"/>
                </a:cubicBezTo>
                <a:cubicBezTo>
                  <a:pt x="54" y="360"/>
                  <a:pt x="54" y="359"/>
                  <a:pt x="55" y="359"/>
                </a:cubicBezTo>
                <a:cubicBezTo>
                  <a:pt x="57" y="360"/>
                  <a:pt x="61" y="365"/>
                  <a:pt x="61" y="363"/>
                </a:cubicBezTo>
                <a:cubicBezTo>
                  <a:pt x="62" y="364"/>
                  <a:pt x="60" y="365"/>
                  <a:pt x="61" y="366"/>
                </a:cubicBezTo>
                <a:cubicBezTo>
                  <a:pt x="61" y="364"/>
                  <a:pt x="62" y="364"/>
                  <a:pt x="63" y="364"/>
                </a:cubicBezTo>
                <a:cubicBezTo>
                  <a:pt x="64" y="366"/>
                  <a:pt x="62" y="368"/>
                  <a:pt x="63" y="371"/>
                </a:cubicBezTo>
                <a:cubicBezTo>
                  <a:pt x="65" y="371"/>
                  <a:pt x="64" y="369"/>
                  <a:pt x="66" y="370"/>
                </a:cubicBezTo>
                <a:cubicBezTo>
                  <a:pt x="71" y="379"/>
                  <a:pt x="81" y="385"/>
                  <a:pt x="82" y="398"/>
                </a:cubicBezTo>
                <a:cubicBezTo>
                  <a:pt x="85" y="399"/>
                  <a:pt x="85" y="400"/>
                  <a:pt x="86" y="403"/>
                </a:cubicBezTo>
                <a:cubicBezTo>
                  <a:pt x="88" y="402"/>
                  <a:pt x="91" y="406"/>
                  <a:pt x="91" y="409"/>
                </a:cubicBezTo>
                <a:cubicBezTo>
                  <a:pt x="93" y="407"/>
                  <a:pt x="94" y="410"/>
                  <a:pt x="95" y="411"/>
                </a:cubicBezTo>
                <a:cubicBezTo>
                  <a:pt x="99" y="411"/>
                  <a:pt x="102" y="408"/>
                  <a:pt x="105" y="410"/>
                </a:cubicBezTo>
                <a:cubicBezTo>
                  <a:pt x="105" y="409"/>
                  <a:pt x="105" y="408"/>
                  <a:pt x="106" y="408"/>
                </a:cubicBezTo>
                <a:cubicBezTo>
                  <a:pt x="107" y="409"/>
                  <a:pt x="107" y="411"/>
                  <a:pt x="108" y="413"/>
                </a:cubicBezTo>
                <a:cubicBezTo>
                  <a:pt x="107" y="414"/>
                  <a:pt x="106" y="412"/>
                  <a:pt x="106" y="413"/>
                </a:cubicBezTo>
                <a:cubicBezTo>
                  <a:pt x="108" y="414"/>
                  <a:pt x="111" y="416"/>
                  <a:pt x="108" y="417"/>
                </a:cubicBezTo>
                <a:cubicBezTo>
                  <a:pt x="110" y="418"/>
                  <a:pt x="111" y="418"/>
                  <a:pt x="112" y="421"/>
                </a:cubicBezTo>
                <a:cubicBezTo>
                  <a:pt x="109" y="421"/>
                  <a:pt x="112" y="423"/>
                  <a:pt x="110" y="423"/>
                </a:cubicBezTo>
                <a:cubicBezTo>
                  <a:pt x="111" y="424"/>
                  <a:pt x="111" y="424"/>
                  <a:pt x="113" y="423"/>
                </a:cubicBezTo>
                <a:cubicBezTo>
                  <a:pt x="113" y="424"/>
                  <a:pt x="112" y="426"/>
                  <a:pt x="114" y="425"/>
                </a:cubicBezTo>
                <a:cubicBezTo>
                  <a:pt x="115" y="424"/>
                  <a:pt x="115" y="422"/>
                  <a:pt x="117" y="422"/>
                </a:cubicBezTo>
                <a:cubicBezTo>
                  <a:pt x="117" y="424"/>
                  <a:pt x="114" y="425"/>
                  <a:pt x="115" y="426"/>
                </a:cubicBezTo>
                <a:cubicBezTo>
                  <a:pt x="116" y="425"/>
                  <a:pt x="118" y="424"/>
                  <a:pt x="118" y="427"/>
                </a:cubicBezTo>
                <a:cubicBezTo>
                  <a:pt x="120" y="426"/>
                  <a:pt x="121" y="426"/>
                  <a:pt x="122" y="424"/>
                </a:cubicBezTo>
                <a:cubicBezTo>
                  <a:pt x="121" y="424"/>
                  <a:pt x="123" y="422"/>
                  <a:pt x="123" y="421"/>
                </a:cubicBezTo>
                <a:cubicBezTo>
                  <a:pt x="128" y="424"/>
                  <a:pt x="132" y="425"/>
                  <a:pt x="136" y="426"/>
                </a:cubicBezTo>
                <a:cubicBezTo>
                  <a:pt x="137" y="425"/>
                  <a:pt x="135" y="423"/>
                  <a:pt x="136" y="423"/>
                </a:cubicBezTo>
                <a:cubicBezTo>
                  <a:pt x="139" y="423"/>
                  <a:pt x="143" y="424"/>
                  <a:pt x="145" y="425"/>
                </a:cubicBezTo>
                <a:cubicBezTo>
                  <a:pt x="145" y="423"/>
                  <a:pt x="142" y="423"/>
                  <a:pt x="142" y="422"/>
                </a:cubicBezTo>
                <a:cubicBezTo>
                  <a:pt x="142" y="421"/>
                  <a:pt x="145" y="422"/>
                  <a:pt x="146" y="421"/>
                </a:cubicBezTo>
                <a:cubicBezTo>
                  <a:pt x="145" y="421"/>
                  <a:pt x="144" y="418"/>
                  <a:pt x="145" y="417"/>
                </a:cubicBezTo>
                <a:cubicBezTo>
                  <a:pt x="150" y="419"/>
                  <a:pt x="157" y="418"/>
                  <a:pt x="161" y="415"/>
                </a:cubicBezTo>
                <a:cubicBezTo>
                  <a:pt x="165" y="417"/>
                  <a:pt x="166" y="422"/>
                  <a:pt x="172" y="422"/>
                </a:cubicBezTo>
                <a:cubicBezTo>
                  <a:pt x="174" y="428"/>
                  <a:pt x="183" y="427"/>
                  <a:pt x="187" y="429"/>
                </a:cubicBezTo>
                <a:cubicBezTo>
                  <a:pt x="187" y="429"/>
                  <a:pt x="186" y="429"/>
                  <a:pt x="186" y="429"/>
                </a:cubicBezTo>
                <a:cubicBezTo>
                  <a:pt x="190" y="433"/>
                  <a:pt x="194" y="431"/>
                  <a:pt x="199" y="434"/>
                </a:cubicBezTo>
                <a:cubicBezTo>
                  <a:pt x="199" y="432"/>
                  <a:pt x="201" y="432"/>
                  <a:pt x="202" y="432"/>
                </a:cubicBezTo>
                <a:cubicBezTo>
                  <a:pt x="202" y="433"/>
                  <a:pt x="204" y="433"/>
                  <a:pt x="204" y="435"/>
                </a:cubicBezTo>
                <a:cubicBezTo>
                  <a:pt x="208" y="436"/>
                  <a:pt x="207" y="433"/>
                  <a:pt x="210" y="433"/>
                </a:cubicBezTo>
                <a:cubicBezTo>
                  <a:pt x="211" y="429"/>
                  <a:pt x="208" y="427"/>
                  <a:pt x="210" y="426"/>
                </a:cubicBezTo>
                <a:cubicBezTo>
                  <a:pt x="210" y="429"/>
                  <a:pt x="211" y="426"/>
                  <a:pt x="212" y="426"/>
                </a:cubicBezTo>
                <a:cubicBezTo>
                  <a:pt x="213" y="427"/>
                  <a:pt x="212" y="430"/>
                  <a:pt x="211" y="429"/>
                </a:cubicBezTo>
                <a:cubicBezTo>
                  <a:pt x="211" y="430"/>
                  <a:pt x="212" y="431"/>
                  <a:pt x="211" y="432"/>
                </a:cubicBezTo>
                <a:cubicBezTo>
                  <a:pt x="212" y="432"/>
                  <a:pt x="212" y="433"/>
                  <a:pt x="213" y="433"/>
                </a:cubicBezTo>
                <a:cubicBezTo>
                  <a:pt x="215" y="434"/>
                  <a:pt x="214" y="431"/>
                  <a:pt x="215" y="432"/>
                </a:cubicBezTo>
                <a:cubicBezTo>
                  <a:pt x="215" y="435"/>
                  <a:pt x="216" y="433"/>
                  <a:pt x="216" y="432"/>
                </a:cubicBezTo>
                <a:cubicBezTo>
                  <a:pt x="218" y="432"/>
                  <a:pt x="217" y="433"/>
                  <a:pt x="217" y="434"/>
                </a:cubicBezTo>
                <a:cubicBezTo>
                  <a:pt x="218" y="434"/>
                  <a:pt x="218" y="435"/>
                  <a:pt x="219" y="435"/>
                </a:cubicBezTo>
                <a:cubicBezTo>
                  <a:pt x="220" y="434"/>
                  <a:pt x="219" y="434"/>
                  <a:pt x="218" y="433"/>
                </a:cubicBezTo>
                <a:cubicBezTo>
                  <a:pt x="221" y="434"/>
                  <a:pt x="218" y="430"/>
                  <a:pt x="221" y="431"/>
                </a:cubicBezTo>
                <a:cubicBezTo>
                  <a:pt x="220" y="433"/>
                  <a:pt x="220" y="434"/>
                  <a:pt x="221" y="435"/>
                </a:cubicBezTo>
                <a:cubicBezTo>
                  <a:pt x="222" y="436"/>
                  <a:pt x="221" y="434"/>
                  <a:pt x="223" y="433"/>
                </a:cubicBezTo>
                <a:cubicBezTo>
                  <a:pt x="223" y="434"/>
                  <a:pt x="223" y="435"/>
                  <a:pt x="224" y="435"/>
                </a:cubicBezTo>
                <a:cubicBezTo>
                  <a:pt x="223" y="434"/>
                  <a:pt x="226" y="434"/>
                  <a:pt x="226" y="435"/>
                </a:cubicBezTo>
                <a:cubicBezTo>
                  <a:pt x="226" y="436"/>
                  <a:pt x="225" y="434"/>
                  <a:pt x="225" y="436"/>
                </a:cubicBezTo>
                <a:cubicBezTo>
                  <a:pt x="227" y="436"/>
                  <a:pt x="227" y="435"/>
                  <a:pt x="229" y="434"/>
                </a:cubicBezTo>
                <a:cubicBezTo>
                  <a:pt x="227" y="436"/>
                  <a:pt x="230" y="437"/>
                  <a:pt x="229" y="439"/>
                </a:cubicBezTo>
                <a:cubicBezTo>
                  <a:pt x="230" y="439"/>
                  <a:pt x="232" y="439"/>
                  <a:pt x="233" y="439"/>
                </a:cubicBezTo>
                <a:cubicBezTo>
                  <a:pt x="232" y="436"/>
                  <a:pt x="235" y="436"/>
                  <a:pt x="236" y="437"/>
                </a:cubicBezTo>
                <a:cubicBezTo>
                  <a:pt x="236" y="434"/>
                  <a:pt x="238" y="435"/>
                  <a:pt x="239" y="436"/>
                </a:cubicBezTo>
                <a:cubicBezTo>
                  <a:pt x="239" y="435"/>
                  <a:pt x="239" y="434"/>
                  <a:pt x="239" y="433"/>
                </a:cubicBezTo>
                <a:cubicBezTo>
                  <a:pt x="241" y="434"/>
                  <a:pt x="241" y="432"/>
                  <a:pt x="241" y="432"/>
                </a:cubicBezTo>
                <a:cubicBezTo>
                  <a:pt x="241" y="434"/>
                  <a:pt x="242" y="437"/>
                  <a:pt x="240" y="438"/>
                </a:cubicBezTo>
                <a:cubicBezTo>
                  <a:pt x="238" y="439"/>
                  <a:pt x="237" y="436"/>
                  <a:pt x="237" y="438"/>
                </a:cubicBezTo>
                <a:cubicBezTo>
                  <a:pt x="239" y="440"/>
                  <a:pt x="244" y="439"/>
                  <a:pt x="244" y="437"/>
                </a:cubicBezTo>
                <a:cubicBezTo>
                  <a:pt x="243" y="437"/>
                  <a:pt x="243" y="436"/>
                  <a:pt x="243" y="434"/>
                </a:cubicBezTo>
                <a:cubicBezTo>
                  <a:pt x="247" y="434"/>
                  <a:pt x="250" y="431"/>
                  <a:pt x="252" y="434"/>
                </a:cubicBezTo>
                <a:cubicBezTo>
                  <a:pt x="251" y="434"/>
                  <a:pt x="251" y="435"/>
                  <a:pt x="250" y="435"/>
                </a:cubicBezTo>
                <a:cubicBezTo>
                  <a:pt x="246" y="432"/>
                  <a:pt x="244" y="436"/>
                  <a:pt x="247" y="439"/>
                </a:cubicBezTo>
                <a:cubicBezTo>
                  <a:pt x="249" y="439"/>
                  <a:pt x="247" y="436"/>
                  <a:pt x="249" y="435"/>
                </a:cubicBezTo>
                <a:cubicBezTo>
                  <a:pt x="249" y="437"/>
                  <a:pt x="253" y="435"/>
                  <a:pt x="252" y="438"/>
                </a:cubicBezTo>
                <a:cubicBezTo>
                  <a:pt x="254" y="439"/>
                  <a:pt x="255" y="438"/>
                  <a:pt x="256" y="437"/>
                </a:cubicBezTo>
                <a:cubicBezTo>
                  <a:pt x="256" y="438"/>
                  <a:pt x="256" y="438"/>
                  <a:pt x="256" y="439"/>
                </a:cubicBezTo>
                <a:cubicBezTo>
                  <a:pt x="258" y="439"/>
                  <a:pt x="259" y="439"/>
                  <a:pt x="259" y="437"/>
                </a:cubicBezTo>
                <a:cubicBezTo>
                  <a:pt x="258" y="437"/>
                  <a:pt x="256" y="438"/>
                  <a:pt x="256" y="437"/>
                </a:cubicBezTo>
                <a:cubicBezTo>
                  <a:pt x="257" y="435"/>
                  <a:pt x="258" y="433"/>
                  <a:pt x="258" y="432"/>
                </a:cubicBezTo>
                <a:cubicBezTo>
                  <a:pt x="260" y="434"/>
                  <a:pt x="264" y="432"/>
                  <a:pt x="265" y="434"/>
                </a:cubicBezTo>
                <a:cubicBezTo>
                  <a:pt x="264" y="432"/>
                  <a:pt x="267" y="433"/>
                  <a:pt x="266" y="431"/>
                </a:cubicBezTo>
                <a:cubicBezTo>
                  <a:pt x="265" y="430"/>
                  <a:pt x="264" y="431"/>
                  <a:pt x="263" y="432"/>
                </a:cubicBezTo>
                <a:cubicBezTo>
                  <a:pt x="264" y="430"/>
                  <a:pt x="262" y="431"/>
                  <a:pt x="262" y="429"/>
                </a:cubicBezTo>
                <a:cubicBezTo>
                  <a:pt x="263" y="429"/>
                  <a:pt x="263" y="429"/>
                  <a:pt x="263" y="429"/>
                </a:cubicBezTo>
                <a:cubicBezTo>
                  <a:pt x="266" y="430"/>
                  <a:pt x="268" y="432"/>
                  <a:pt x="272" y="432"/>
                </a:cubicBezTo>
                <a:cubicBezTo>
                  <a:pt x="272" y="429"/>
                  <a:pt x="274" y="430"/>
                  <a:pt x="275" y="428"/>
                </a:cubicBezTo>
                <a:cubicBezTo>
                  <a:pt x="280" y="429"/>
                  <a:pt x="289" y="426"/>
                  <a:pt x="293" y="423"/>
                </a:cubicBezTo>
                <a:cubicBezTo>
                  <a:pt x="296" y="424"/>
                  <a:pt x="295" y="425"/>
                  <a:pt x="294" y="426"/>
                </a:cubicBezTo>
                <a:cubicBezTo>
                  <a:pt x="296" y="426"/>
                  <a:pt x="297" y="423"/>
                  <a:pt x="299" y="422"/>
                </a:cubicBezTo>
                <a:cubicBezTo>
                  <a:pt x="299" y="424"/>
                  <a:pt x="300" y="424"/>
                  <a:pt x="301" y="424"/>
                </a:cubicBezTo>
                <a:cubicBezTo>
                  <a:pt x="302" y="423"/>
                  <a:pt x="303" y="421"/>
                  <a:pt x="306" y="422"/>
                </a:cubicBezTo>
                <a:cubicBezTo>
                  <a:pt x="306" y="421"/>
                  <a:pt x="305" y="421"/>
                  <a:pt x="305" y="420"/>
                </a:cubicBezTo>
                <a:cubicBezTo>
                  <a:pt x="305" y="420"/>
                  <a:pt x="306" y="420"/>
                  <a:pt x="306" y="421"/>
                </a:cubicBezTo>
                <a:cubicBezTo>
                  <a:pt x="308" y="413"/>
                  <a:pt x="314" y="414"/>
                  <a:pt x="319" y="411"/>
                </a:cubicBezTo>
                <a:cubicBezTo>
                  <a:pt x="319" y="413"/>
                  <a:pt x="321" y="411"/>
                  <a:pt x="322" y="411"/>
                </a:cubicBezTo>
                <a:cubicBezTo>
                  <a:pt x="322" y="410"/>
                  <a:pt x="321" y="410"/>
                  <a:pt x="322" y="409"/>
                </a:cubicBezTo>
                <a:cubicBezTo>
                  <a:pt x="326" y="408"/>
                  <a:pt x="330" y="411"/>
                  <a:pt x="333" y="409"/>
                </a:cubicBezTo>
                <a:cubicBezTo>
                  <a:pt x="334" y="410"/>
                  <a:pt x="334" y="411"/>
                  <a:pt x="334" y="411"/>
                </a:cubicBezTo>
                <a:cubicBezTo>
                  <a:pt x="334" y="409"/>
                  <a:pt x="337" y="410"/>
                  <a:pt x="337" y="408"/>
                </a:cubicBezTo>
                <a:cubicBezTo>
                  <a:pt x="336" y="408"/>
                  <a:pt x="335" y="408"/>
                  <a:pt x="335" y="409"/>
                </a:cubicBezTo>
                <a:cubicBezTo>
                  <a:pt x="335" y="407"/>
                  <a:pt x="334" y="407"/>
                  <a:pt x="334" y="406"/>
                </a:cubicBezTo>
                <a:cubicBezTo>
                  <a:pt x="336" y="406"/>
                  <a:pt x="336" y="405"/>
                  <a:pt x="337" y="405"/>
                </a:cubicBezTo>
                <a:cubicBezTo>
                  <a:pt x="338" y="406"/>
                  <a:pt x="338" y="407"/>
                  <a:pt x="339" y="407"/>
                </a:cubicBezTo>
                <a:cubicBezTo>
                  <a:pt x="341" y="406"/>
                  <a:pt x="340" y="404"/>
                  <a:pt x="341" y="402"/>
                </a:cubicBezTo>
                <a:cubicBezTo>
                  <a:pt x="342" y="403"/>
                  <a:pt x="341" y="407"/>
                  <a:pt x="343" y="407"/>
                </a:cubicBezTo>
                <a:cubicBezTo>
                  <a:pt x="344" y="405"/>
                  <a:pt x="342" y="405"/>
                  <a:pt x="343" y="404"/>
                </a:cubicBezTo>
                <a:cubicBezTo>
                  <a:pt x="343" y="404"/>
                  <a:pt x="343" y="403"/>
                  <a:pt x="344" y="403"/>
                </a:cubicBezTo>
                <a:cubicBezTo>
                  <a:pt x="347" y="406"/>
                  <a:pt x="345" y="404"/>
                  <a:pt x="348" y="403"/>
                </a:cubicBezTo>
                <a:cubicBezTo>
                  <a:pt x="346" y="402"/>
                  <a:pt x="345" y="403"/>
                  <a:pt x="344" y="402"/>
                </a:cubicBezTo>
                <a:cubicBezTo>
                  <a:pt x="344" y="401"/>
                  <a:pt x="344" y="401"/>
                  <a:pt x="344" y="401"/>
                </a:cubicBezTo>
                <a:cubicBezTo>
                  <a:pt x="344" y="401"/>
                  <a:pt x="345" y="400"/>
                  <a:pt x="346" y="400"/>
                </a:cubicBezTo>
                <a:cubicBezTo>
                  <a:pt x="347" y="400"/>
                  <a:pt x="349" y="403"/>
                  <a:pt x="350" y="401"/>
                </a:cubicBezTo>
                <a:cubicBezTo>
                  <a:pt x="351" y="399"/>
                  <a:pt x="357" y="399"/>
                  <a:pt x="358" y="395"/>
                </a:cubicBezTo>
                <a:cubicBezTo>
                  <a:pt x="357" y="394"/>
                  <a:pt x="356" y="393"/>
                  <a:pt x="356" y="392"/>
                </a:cubicBezTo>
                <a:cubicBezTo>
                  <a:pt x="356" y="391"/>
                  <a:pt x="356" y="390"/>
                  <a:pt x="357" y="390"/>
                </a:cubicBezTo>
                <a:cubicBezTo>
                  <a:pt x="357" y="391"/>
                  <a:pt x="356" y="391"/>
                  <a:pt x="357" y="392"/>
                </a:cubicBezTo>
                <a:cubicBezTo>
                  <a:pt x="357" y="390"/>
                  <a:pt x="359" y="391"/>
                  <a:pt x="359" y="389"/>
                </a:cubicBezTo>
                <a:cubicBezTo>
                  <a:pt x="358" y="389"/>
                  <a:pt x="357" y="388"/>
                  <a:pt x="356" y="387"/>
                </a:cubicBezTo>
                <a:cubicBezTo>
                  <a:pt x="355" y="389"/>
                  <a:pt x="354" y="389"/>
                  <a:pt x="354" y="391"/>
                </a:cubicBezTo>
                <a:cubicBezTo>
                  <a:pt x="354" y="390"/>
                  <a:pt x="352" y="390"/>
                  <a:pt x="351" y="389"/>
                </a:cubicBezTo>
                <a:cubicBezTo>
                  <a:pt x="352" y="388"/>
                  <a:pt x="353" y="386"/>
                  <a:pt x="351" y="385"/>
                </a:cubicBezTo>
                <a:cubicBezTo>
                  <a:pt x="355" y="385"/>
                  <a:pt x="355" y="383"/>
                  <a:pt x="358" y="385"/>
                </a:cubicBezTo>
                <a:cubicBezTo>
                  <a:pt x="360" y="391"/>
                  <a:pt x="365" y="397"/>
                  <a:pt x="367" y="403"/>
                </a:cubicBezTo>
                <a:cubicBezTo>
                  <a:pt x="368" y="400"/>
                  <a:pt x="369" y="398"/>
                  <a:pt x="373" y="398"/>
                </a:cubicBezTo>
                <a:cubicBezTo>
                  <a:pt x="372" y="399"/>
                  <a:pt x="372" y="401"/>
                  <a:pt x="373" y="401"/>
                </a:cubicBezTo>
                <a:cubicBezTo>
                  <a:pt x="372" y="397"/>
                  <a:pt x="376" y="394"/>
                  <a:pt x="373" y="391"/>
                </a:cubicBezTo>
                <a:cubicBezTo>
                  <a:pt x="374" y="390"/>
                  <a:pt x="373" y="387"/>
                  <a:pt x="374" y="387"/>
                </a:cubicBezTo>
                <a:cubicBezTo>
                  <a:pt x="374" y="391"/>
                  <a:pt x="378" y="391"/>
                  <a:pt x="377" y="396"/>
                </a:cubicBezTo>
                <a:cubicBezTo>
                  <a:pt x="379" y="398"/>
                  <a:pt x="378" y="398"/>
                  <a:pt x="378" y="401"/>
                </a:cubicBezTo>
                <a:cubicBezTo>
                  <a:pt x="380" y="402"/>
                  <a:pt x="381" y="401"/>
                  <a:pt x="381" y="400"/>
                </a:cubicBezTo>
                <a:cubicBezTo>
                  <a:pt x="379" y="400"/>
                  <a:pt x="381" y="399"/>
                  <a:pt x="381" y="399"/>
                </a:cubicBezTo>
                <a:cubicBezTo>
                  <a:pt x="381" y="399"/>
                  <a:pt x="380" y="399"/>
                  <a:pt x="380" y="398"/>
                </a:cubicBezTo>
                <a:cubicBezTo>
                  <a:pt x="381" y="397"/>
                  <a:pt x="382" y="397"/>
                  <a:pt x="382" y="395"/>
                </a:cubicBezTo>
                <a:cubicBezTo>
                  <a:pt x="381" y="394"/>
                  <a:pt x="380" y="393"/>
                  <a:pt x="378" y="392"/>
                </a:cubicBezTo>
                <a:cubicBezTo>
                  <a:pt x="381" y="391"/>
                  <a:pt x="378" y="386"/>
                  <a:pt x="380" y="385"/>
                </a:cubicBezTo>
                <a:cubicBezTo>
                  <a:pt x="379" y="377"/>
                  <a:pt x="379" y="368"/>
                  <a:pt x="379" y="354"/>
                </a:cubicBezTo>
                <a:cubicBezTo>
                  <a:pt x="381" y="354"/>
                  <a:pt x="382" y="352"/>
                  <a:pt x="382" y="350"/>
                </a:cubicBezTo>
                <a:cubicBezTo>
                  <a:pt x="381" y="350"/>
                  <a:pt x="379" y="350"/>
                  <a:pt x="379" y="348"/>
                </a:cubicBezTo>
                <a:cubicBezTo>
                  <a:pt x="380" y="349"/>
                  <a:pt x="382" y="349"/>
                  <a:pt x="382" y="347"/>
                </a:cubicBezTo>
                <a:cubicBezTo>
                  <a:pt x="381" y="347"/>
                  <a:pt x="380" y="347"/>
                  <a:pt x="380" y="346"/>
                </a:cubicBezTo>
                <a:cubicBezTo>
                  <a:pt x="379" y="335"/>
                  <a:pt x="381" y="318"/>
                  <a:pt x="382" y="309"/>
                </a:cubicBezTo>
                <a:cubicBezTo>
                  <a:pt x="379" y="307"/>
                  <a:pt x="385" y="296"/>
                  <a:pt x="382" y="293"/>
                </a:cubicBezTo>
                <a:cubicBezTo>
                  <a:pt x="382" y="294"/>
                  <a:pt x="381" y="292"/>
                  <a:pt x="380" y="293"/>
                </a:cubicBezTo>
                <a:cubicBezTo>
                  <a:pt x="372" y="298"/>
                  <a:pt x="378" y="318"/>
                  <a:pt x="371" y="326"/>
                </a:cubicBezTo>
                <a:cubicBezTo>
                  <a:pt x="374" y="327"/>
                  <a:pt x="369" y="331"/>
                  <a:pt x="372" y="332"/>
                </a:cubicBezTo>
                <a:cubicBezTo>
                  <a:pt x="370" y="332"/>
                  <a:pt x="371" y="335"/>
                  <a:pt x="368" y="335"/>
                </a:cubicBezTo>
                <a:cubicBezTo>
                  <a:pt x="368" y="333"/>
                  <a:pt x="368" y="331"/>
                  <a:pt x="367" y="333"/>
                </a:cubicBezTo>
                <a:cubicBezTo>
                  <a:pt x="367" y="330"/>
                  <a:pt x="366" y="326"/>
                  <a:pt x="367" y="323"/>
                </a:cubicBezTo>
                <a:cubicBezTo>
                  <a:pt x="364" y="324"/>
                  <a:pt x="366" y="321"/>
                  <a:pt x="365" y="318"/>
                </a:cubicBezTo>
                <a:cubicBezTo>
                  <a:pt x="364" y="319"/>
                  <a:pt x="360" y="323"/>
                  <a:pt x="362" y="327"/>
                </a:cubicBezTo>
                <a:cubicBezTo>
                  <a:pt x="362" y="327"/>
                  <a:pt x="361" y="327"/>
                  <a:pt x="361" y="327"/>
                </a:cubicBezTo>
                <a:cubicBezTo>
                  <a:pt x="363" y="330"/>
                  <a:pt x="360" y="335"/>
                  <a:pt x="363" y="337"/>
                </a:cubicBezTo>
                <a:cubicBezTo>
                  <a:pt x="360" y="339"/>
                  <a:pt x="363" y="347"/>
                  <a:pt x="362" y="351"/>
                </a:cubicBezTo>
                <a:cubicBezTo>
                  <a:pt x="355" y="358"/>
                  <a:pt x="353" y="367"/>
                  <a:pt x="344" y="372"/>
                </a:cubicBezTo>
                <a:cubicBezTo>
                  <a:pt x="343" y="373"/>
                  <a:pt x="338" y="376"/>
                  <a:pt x="337" y="376"/>
                </a:cubicBezTo>
                <a:cubicBezTo>
                  <a:pt x="337" y="376"/>
                  <a:pt x="337" y="377"/>
                  <a:pt x="336" y="377"/>
                </a:cubicBezTo>
                <a:cubicBezTo>
                  <a:pt x="336" y="376"/>
                  <a:pt x="337" y="376"/>
                  <a:pt x="337" y="375"/>
                </a:cubicBezTo>
                <a:cubicBezTo>
                  <a:pt x="332" y="378"/>
                  <a:pt x="327" y="380"/>
                  <a:pt x="324" y="384"/>
                </a:cubicBezTo>
                <a:cubicBezTo>
                  <a:pt x="321" y="383"/>
                  <a:pt x="314" y="387"/>
                  <a:pt x="312" y="383"/>
                </a:cubicBezTo>
                <a:cubicBezTo>
                  <a:pt x="310" y="382"/>
                  <a:pt x="311" y="384"/>
                  <a:pt x="310" y="385"/>
                </a:cubicBezTo>
                <a:cubicBezTo>
                  <a:pt x="310" y="384"/>
                  <a:pt x="308" y="384"/>
                  <a:pt x="309" y="383"/>
                </a:cubicBezTo>
                <a:cubicBezTo>
                  <a:pt x="309" y="383"/>
                  <a:pt x="310" y="383"/>
                  <a:pt x="310" y="382"/>
                </a:cubicBezTo>
                <a:cubicBezTo>
                  <a:pt x="307" y="383"/>
                  <a:pt x="308" y="386"/>
                  <a:pt x="309" y="387"/>
                </a:cubicBezTo>
                <a:cubicBezTo>
                  <a:pt x="306" y="386"/>
                  <a:pt x="305" y="387"/>
                  <a:pt x="304" y="388"/>
                </a:cubicBezTo>
                <a:cubicBezTo>
                  <a:pt x="305" y="386"/>
                  <a:pt x="301" y="388"/>
                  <a:pt x="302" y="385"/>
                </a:cubicBezTo>
                <a:cubicBezTo>
                  <a:pt x="298" y="386"/>
                  <a:pt x="298" y="386"/>
                  <a:pt x="295" y="388"/>
                </a:cubicBezTo>
                <a:cubicBezTo>
                  <a:pt x="295" y="387"/>
                  <a:pt x="295" y="387"/>
                  <a:pt x="295" y="386"/>
                </a:cubicBezTo>
                <a:cubicBezTo>
                  <a:pt x="293" y="386"/>
                  <a:pt x="292" y="387"/>
                  <a:pt x="292" y="388"/>
                </a:cubicBezTo>
                <a:cubicBezTo>
                  <a:pt x="285" y="387"/>
                  <a:pt x="280" y="392"/>
                  <a:pt x="272" y="393"/>
                </a:cubicBezTo>
                <a:cubicBezTo>
                  <a:pt x="273" y="393"/>
                  <a:pt x="273" y="394"/>
                  <a:pt x="272" y="394"/>
                </a:cubicBezTo>
                <a:cubicBezTo>
                  <a:pt x="269" y="392"/>
                  <a:pt x="268" y="395"/>
                  <a:pt x="267" y="396"/>
                </a:cubicBezTo>
                <a:cubicBezTo>
                  <a:pt x="266" y="393"/>
                  <a:pt x="257" y="397"/>
                  <a:pt x="255" y="398"/>
                </a:cubicBezTo>
                <a:cubicBezTo>
                  <a:pt x="255" y="398"/>
                  <a:pt x="254" y="397"/>
                  <a:pt x="254" y="399"/>
                </a:cubicBezTo>
                <a:cubicBezTo>
                  <a:pt x="253" y="398"/>
                  <a:pt x="253" y="398"/>
                  <a:pt x="254" y="397"/>
                </a:cubicBezTo>
                <a:cubicBezTo>
                  <a:pt x="251" y="398"/>
                  <a:pt x="248" y="397"/>
                  <a:pt x="246" y="399"/>
                </a:cubicBezTo>
                <a:cubicBezTo>
                  <a:pt x="232" y="400"/>
                  <a:pt x="215" y="400"/>
                  <a:pt x="201" y="399"/>
                </a:cubicBezTo>
                <a:cubicBezTo>
                  <a:pt x="192" y="398"/>
                  <a:pt x="186" y="396"/>
                  <a:pt x="178" y="393"/>
                </a:cubicBezTo>
                <a:cubicBezTo>
                  <a:pt x="176" y="392"/>
                  <a:pt x="174" y="393"/>
                  <a:pt x="172" y="392"/>
                </a:cubicBezTo>
                <a:cubicBezTo>
                  <a:pt x="171" y="391"/>
                  <a:pt x="170" y="390"/>
                  <a:pt x="169" y="389"/>
                </a:cubicBezTo>
                <a:cubicBezTo>
                  <a:pt x="172" y="389"/>
                  <a:pt x="174" y="391"/>
                  <a:pt x="177" y="392"/>
                </a:cubicBezTo>
                <a:cubicBezTo>
                  <a:pt x="178" y="390"/>
                  <a:pt x="176" y="389"/>
                  <a:pt x="178" y="388"/>
                </a:cubicBezTo>
                <a:cubicBezTo>
                  <a:pt x="180" y="390"/>
                  <a:pt x="182" y="389"/>
                  <a:pt x="184" y="388"/>
                </a:cubicBezTo>
                <a:cubicBezTo>
                  <a:pt x="184" y="386"/>
                  <a:pt x="182" y="386"/>
                  <a:pt x="182" y="384"/>
                </a:cubicBezTo>
                <a:cubicBezTo>
                  <a:pt x="183" y="385"/>
                  <a:pt x="185" y="383"/>
                  <a:pt x="183" y="382"/>
                </a:cubicBezTo>
                <a:cubicBezTo>
                  <a:pt x="183" y="384"/>
                  <a:pt x="182" y="384"/>
                  <a:pt x="181" y="385"/>
                </a:cubicBezTo>
                <a:cubicBezTo>
                  <a:pt x="180" y="384"/>
                  <a:pt x="180" y="385"/>
                  <a:pt x="179" y="384"/>
                </a:cubicBezTo>
                <a:cubicBezTo>
                  <a:pt x="179" y="385"/>
                  <a:pt x="177" y="385"/>
                  <a:pt x="175" y="385"/>
                </a:cubicBezTo>
                <a:cubicBezTo>
                  <a:pt x="176" y="384"/>
                  <a:pt x="177" y="383"/>
                  <a:pt x="179" y="383"/>
                </a:cubicBezTo>
                <a:cubicBezTo>
                  <a:pt x="179" y="383"/>
                  <a:pt x="179" y="382"/>
                  <a:pt x="179" y="381"/>
                </a:cubicBezTo>
                <a:cubicBezTo>
                  <a:pt x="176" y="382"/>
                  <a:pt x="176" y="382"/>
                  <a:pt x="175" y="380"/>
                </a:cubicBezTo>
                <a:cubicBezTo>
                  <a:pt x="176" y="381"/>
                  <a:pt x="174" y="381"/>
                  <a:pt x="174" y="382"/>
                </a:cubicBezTo>
                <a:cubicBezTo>
                  <a:pt x="175" y="382"/>
                  <a:pt x="176" y="382"/>
                  <a:pt x="175" y="383"/>
                </a:cubicBezTo>
                <a:cubicBezTo>
                  <a:pt x="174" y="383"/>
                  <a:pt x="175" y="385"/>
                  <a:pt x="173" y="384"/>
                </a:cubicBezTo>
                <a:cubicBezTo>
                  <a:pt x="175" y="383"/>
                  <a:pt x="173" y="382"/>
                  <a:pt x="172" y="383"/>
                </a:cubicBezTo>
                <a:cubicBezTo>
                  <a:pt x="171" y="380"/>
                  <a:pt x="167" y="379"/>
                  <a:pt x="164" y="378"/>
                </a:cubicBezTo>
                <a:cubicBezTo>
                  <a:pt x="161" y="383"/>
                  <a:pt x="156" y="376"/>
                  <a:pt x="153" y="374"/>
                </a:cubicBezTo>
                <a:cubicBezTo>
                  <a:pt x="152" y="377"/>
                  <a:pt x="148" y="373"/>
                  <a:pt x="148" y="376"/>
                </a:cubicBezTo>
                <a:cubicBezTo>
                  <a:pt x="146" y="376"/>
                  <a:pt x="146" y="374"/>
                  <a:pt x="146" y="372"/>
                </a:cubicBezTo>
                <a:cubicBezTo>
                  <a:pt x="139" y="369"/>
                  <a:pt x="138" y="360"/>
                  <a:pt x="136" y="352"/>
                </a:cubicBezTo>
                <a:cubicBezTo>
                  <a:pt x="139" y="353"/>
                  <a:pt x="137" y="349"/>
                  <a:pt x="138" y="349"/>
                </a:cubicBezTo>
                <a:cubicBezTo>
                  <a:pt x="138" y="350"/>
                  <a:pt x="139" y="349"/>
                  <a:pt x="140" y="349"/>
                </a:cubicBezTo>
                <a:cubicBezTo>
                  <a:pt x="139" y="352"/>
                  <a:pt x="143" y="349"/>
                  <a:pt x="143" y="351"/>
                </a:cubicBezTo>
                <a:cubicBezTo>
                  <a:pt x="143" y="352"/>
                  <a:pt x="142" y="352"/>
                  <a:pt x="142" y="353"/>
                </a:cubicBezTo>
                <a:cubicBezTo>
                  <a:pt x="144" y="353"/>
                  <a:pt x="144" y="356"/>
                  <a:pt x="146" y="355"/>
                </a:cubicBezTo>
                <a:cubicBezTo>
                  <a:pt x="143" y="343"/>
                  <a:pt x="136" y="335"/>
                  <a:pt x="133" y="326"/>
                </a:cubicBezTo>
                <a:cubicBezTo>
                  <a:pt x="135" y="325"/>
                  <a:pt x="131" y="318"/>
                  <a:pt x="133" y="315"/>
                </a:cubicBezTo>
                <a:cubicBezTo>
                  <a:pt x="135" y="314"/>
                  <a:pt x="135" y="316"/>
                  <a:pt x="136" y="316"/>
                </a:cubicBezTo>
                <a:cubicBezTo>
                  <a:pt x="136" y="314"/>
                  <a:pt x="137" y="313"/>
                  <a:pt x="135" y="311"/>
                </a:cubicBezTo>
                <a:cubicBezTo>
                  <a:pt x="134" y="311"/>
                  <a:pt x="134" y="312"/>
                  <a:pt x="133" y="312"/>
                </a:cubicBezTo>
                <a:cubicBezTo>
                  <a:pt x="132" y="309"/>
                  <a:pt x="130" y="304"/>
                  <a:pt x="131" y="301"/>
                </a:cubicBezTo>
                <a:cubicBezTo>
                  <a:pt x="133" y="300"/>
                  <a:pt x="132" y="303"/>
                  <a:pt x="133" y="303"/>
                </a:cubicBezTo>
                <a:cubicBezTo>
                  <a:pt x="131" y="298"/>
                  <a:pt x="135" y="294"/>
                  <a:pt x="134" y="292"/>
                </a:cubicBezTo>
                <a:cubicBezTo>
                  <a:pt x="133" y="289"/>
                  <a:pt x="133" y="291"/>
                  <a:pt x="134" y="288"/>
                </a:cubicBezTo>
                <a:cubicBezTo>
                  <a:pt x="135" y="284"/>
                  <a:pt x="134" y="280"/>
                  <a:pt x="134" y="274"/>
                </a:cubicBezTo>
                <a:cubicBezTo>
                  <a:pt x="129" y="274"/>
                  <a:pt x="134" y="282"/>
                  <a:pt x="131" y="284"/>
                </a:cubicBezTo>
                <a:cubicBezTo>
                  <a:pt x="129" y="278"/>
                  <a:pt x="130" y="269"/>
                  <a:pt x="128" y="265"/>
                </a:cubicBezTo>
                <a:cubicBezTo>
                  <a:pt x="128" y="266"/>
                  <a:pt x="128" y="267"/>
                  <a:pt x="128" y="267"/>
                </a:cubicBezTo>
                <a:cubicBezTo>
                  <a:pt x="128" y="266"/>
                  <a:pt x="125" y="267"/>
                  <a:pt x="124" y="267"/>
                </a:cubicBezTo>
                <a:cubicBezTo>
                  <a:pt x="125" y="264"/>
                  <a:pt x="123" y="263"/>
                  <a:pt x="124" y="260"/>
                </a:cubicBezTo>
                <a:cubicBezTo>
                  <a:pt x="125" y="260"/>
                  <a:pt x="125" y="259"/>
                  <a:pt x="125" y="260"/>
                </a:cubicBezTo>
                <a:cubicBezTo>
                  <a:pt x="124" y="257"/>
                  <a:pt x="125" y="258"/>
                  <a:pt x="125" y="255"/>
                </a:cubicBezTo>
                <a:cubicBezTo>
                  <a:pt x="124" y="254"/>
                  <a:pt x="123" y="254"/>
                  <a:pt x="123" y="252"/>
                </a:cubicBezTo>
                <a:cubicBezTo>
                  <a:pt x="123" y="250"/>
                  <a:pt x="124" y="248"/>
                  <a:pt x="125" y="247"/>
                </a:cubicBezTo>
                <a:cubicBezTo>
                  <a:pt x="127" y="247"/>
                  <a:pt x="127" y="250"/>
                  <a:pt x="128" y="251"/>
                </a:cubicBezTo>
                <a:cubicBezTo>
                  <a:pt x="128" y="248"/>
                  <a:pt x="128" y="246"/>
                  <a:pt x="127" y="245"/>
                </a:cubicBezTo>
                <a:cubicBezTo>
                  <a:pt x="129" y="248"/>
                  <a:pt x="124" y="243"/>
                  <a:pt x="124" y="246"/>
                </a:cubicBezTo>
                <a:cubicBezTo>
                  <a:pt x="123" y="243"/>
                  <a:pt x="121" y="234"/>
                  <a:pt x="125" y="232"/>
                </a:cubicBezTo>
                <a:cubicBezTo>
                  <a:pt x="124" y="232"/>
                  <a:pt x="124" y="230"/>
                  <a:pt x="124" y="228"/>
                </a:cubicBezTo>
                <a:cubicBezTo>
                  <a:pt x="125" y="228"/>
                  <a:pt x="126" y="228"/>
                  <a:pt x="126" y="227"/>
                </a:cubicBezTo>
                <a:cubicBezTo>
                  <a:pt x="127" y="220"/>
                  <a:pt x="124" y="213"/>
                  <a:pt x="128" y="207"/>
                </a:cubicBezTo>
                <a:cubicBezTo>
                  <a:pt x="124" y="198"/>
                  <a:pt x="133" y="192"/>
                  <a:pt x="130" y="182"/>
                </a:cubicBezTo>
                <a:cubicBezTo>
                  <a:pt x="131" y="182"/>
                  <a:pt x="132" y="182"/>
                  <a:pt x="133" y="182"/>
                </a:cubicBezTo>
                <a:cubicBezTo>
                  <a:pt x="133" y="176"/>
                  <a:pt x="136" y="173"/>
                  <a:pt x="136" y="168"/>
                </a:cubicBezTo>
                <a:cubicBezTo>
                  <a:pt x="141" y="166"/>
                  <a:pt x="141" y="159"/>
                  <a:pt x="144" y="156"/>
                </a:cubicBezTo>
                <a:cubicBezTo>
                  <a:pt x="144" y="161"/>
                  <a:pt x="140" y="165"/>
                  <a:pt x="141" y="169"/>
                </a:cubicBezTo>
                <a:cubicBezTo>
                  <a:pt x="142" y="168"/>
                  <a:pt x="141" y="166"/>
                  <a:pt x="143" y="167"/>
                </a:cubicBezTo>
                <a:cubicBezTo>
                  <a:pt x="142" y="169"/>
                  <a:pt x="141" y="172"/>
                  <a:pt x="140" y="174"/>
                </a:cubicBezTo>
                <a:cubicBezTo>
                  <a:pt x="140" y="174"/>
                  <a:pt x="139" y="174"/>
                  <a:pt x="139" y="173"/>
                </a:cubicBezTo>
                <a:cubicBezTo>
                  <a:pt x="137" y="180"/>
                  <a:pt x="134" y="185"/>
                  <a:pt x="134" y="192"/>
                </a:cubicBezTo>
                <a:cubicBezTo>
                  <a:pt x="136" y="190"/>
                  <a:pt x="136" y="193"/>
                  <a:pt x="138" y="194"/>
                </a:cubicBezTo>
                <a:cubicBezTo>
                  <a:pt x="138" y="193"/>
                  <a:pt x="138" y="191"/>
                  <a:pt x="139" y="193"/>
                </a:cubicBezTo>
                <a:cubicBezTo>
                  <a:pt x="139" y="187"/>
                  <a:pt x="140" y="172"/>
                  <a:pt x="143" y="171"/>
                </a:cubicBezTo>
                <a:cubicBezTo>
                  <a:pt x="143" y="171"/>
                  <a:pt x="144" y="172"/>
                  <a:pt x="144" y="172"/>
                </a:cubicBezTo>
                <a:cubicBezTo>
                  <a:pt x="144" y="170"/>
                  <a:pt x="144" y="167"/>
                  <a:pt x="143" y="166"/>
                </a:cubicBezTo>
                <a:cubicBezTo>
                  <a:pt x="145" y="163"/>
                  <a:pt x="148" y="158"/>
                  <a:pt x="147" y="154"/>
                </a:cubicBezTo>
                <a:cubicBezTo>
                  <a:pt x="151" y="153"/>
                  <a:pt x="151" y="148"/>
                  <a:pt x="154" y="147"/>
                </a:cubicBezTo>
                <a:cubicBezTo>
                  <a:pt x="151" y="146"/>
                  <a:pt x="156" y="142"/>
                  <a:pt x="152" y="141"/>
                </a:cubicBezTo>
                <a:cubicBezTo>
                  <a:pt x="152" y="140"/>
                  <a:pt x="153" y="140"/>
                  <a:pt x="153" y="139"/>
                </a:cubicBezTo>
                <a:cubicBezTo>
                  <a:pt x="154" y="140"/>
                  <a:pt x="154" y="140"/>
                  <a:pt x="154" y="140"/>
                </a:cubicBezTo>
                <a:cubicBezTo>
                  <a:pt x="156" y="136"/>
                  <a:pt x="163" y="131"/>
                  <a:pt x="162" y="127"/>
                </a:cubicBezTo>
                <a:cubicBezTo>
                  <a:pt x="164" y="129"/>
                  <a:pt x="165" y="125"/>
                  <a:pt x="167" y="127"/>
                </a:cubicBezTo>
                <a:cubicBezTo>
                  <a:pt x="167" y="126"/>
                  <a:pt x="167" y="124"/>
                  <a:pt x="168" y="124"/>
                </a:cubicBezTo>
                <a:cubicBezTo>
                  <a:pt x="173" y="122"/>
                  <a:pt x="173" y="116"/>
                  <a:pt x="178" y="116"/>
                </a:cubicBezTo>
                <a:cubicBezTo>
                  <a:pt x="178" y="115"/>
                  <a:pt x="178" y="114"/>
                  <a:pt x="178" y="113"/>
                </a:cubicBezTo>
                <a:cubicBezTo>
                  <a:pt x="184" y="109"/>
                  <a:pt x="192" y="102"/>
                  <a:pt x="200" y="103"/>
                </a:cubicBezTo>
                <a:cubicBezTo>
                  <a:pt x="199" y="103"/>
                  <a:pt x="200" y="102"/>
                  <a:pt x="200" y="102"/>
                </a:cubicBezTo>
                <a:cubicBezTo>
                  <a:pt x="200" y="103"/>
                  <a:pt x="202" y="103"/>
                  <a:pt x="203" y="104"/>
                </a:cubicBezTo>
                <a:cubicBezTo>
                  <a:pt x="204" y="102"/>
                  <a:pt x="201" y="104"/>
                  <a:pt x="202" y="102"/>
                </a:cubicBezTo>
                <a:cubicBezTo>
                  <a:pt x="203" y="103"/>
                  <a:pt x="205" y="102"/>
                  <a:pt x="204" y="101"/>
                </a:cubicBezTo>
                <a:cubicBezTo>
                  <a:pt x="203" y="102"/>
                  <a:pt x="201" y="101"/>
                  <a:pt x="201" y="100"/>
                </a:cubicBezTo>
                <a:cubicBezTo>
                  <a:pt x="209" y="100"/>
                  <a:pt x="212" y="98"/>
                  <a:pt x="218" y="96"/>
                </a:cubicBezTo>
                <a:cubicBezTo>
                  <a:pt x="220" y="98"/>
                  <a:pt x="222" y="95"/>
                  <a:pt x="225" y="96"/>
                </a:cubicBezTo>
                <a:cubicBezTo>
                  <a:pt x="227" y="95"/>
                  <a:pt x="226" y="93"/>
                  <a:pt x="227" y="93"/>
                </a:cubicBezTo>
                <a:cubicBezTo>
                  <a:pt x="228" y="93"/>
                  <a:pt x="229" y="91"/>
                  <a:pt x="231" y="93"/>
                </a:cubicBezTo>
                <a:cubicBezTo>
                  <a:pt x="230" y="93"/>
                  <a:pt x="230" y="93"/>
                  <a:pt x="230" y="94"/>
                </a:cubicBezTo>
                <a:cubicBezTo>
                  <a:pt x="230" y="94"/>
                  <a:pt x="231" y="94"/>
                  <a:pt x="231" y="94"/>
                </a:cubicBezTo>
                <a:cubicBezTo>
                  <a:pt x="231" y="94"/>
                  <a:pt x="231" y="95"/>
                  <a:pt x="232" y="95"/>
                </a:cubicBezTo>
                <a:cubicBezTo>
                  <a:pt x="232" y="94"/>
                  <a:pt x="232" y="93"/>
                  <a:pt x="232" y="91"/>
                </a:cubicBezTo>
                <a:cubicBezTo>
                  <a:pt x="233" y="91"/>
                  <a:pt x="233" y="90"/>
                  <a:pt x="235" y="90"/>
                </a:cubicBezTo>
                <a:cubicBezTo>
                  <a:pt x="235" y="91"/>
                  <a:pt x="235" y="92"/>
                  <a:pt x="234" y="92"/>
                </a:cubicBezTo>
                <a:cubicBezTo>
                  <a:pt x="234" y="92"/>
                  <a:pt x="234" y="91"/>
                  <a:pt x="234" y="91"/>
                </a:cubicBezTo>
                <a:cubicBezTo>
                  <a:pt x="234" y="92"/>
                  <a:pt x="232" y="92"/>
                  <a:pt x="233" y="94"/>
                </a:cubicBezTo>
                <a:cubicBezTo>
                  <a:pt x="234" y="93"/>
                  <a:pt x="235" y="94"/>
                  <a:pt x="235" y="94"/>
                </a:cubicBezTo>
                <a:cubicBezTo>
                  <a:pt x="236" y="92"/>
                  <a:pt x="238" y="92"/>
                  <a:pt x="239" y="93"/>
                </a:cubicBezTo>
                <a:cubicBezTo>
                  <a:pt x="240" y="91"/>
                  <a:pt x="238" y="90"/>
                  <a:pt x="239" y="90"/>
                </a:cubicBezTo>
                <a:cubicBezTo>
                  <a:pt x="240" y="90"/>
                  <a:pt x="241" y="91"/>
                  <a:pt x="241" y="91"/>
                </a:cubicBezTo>
                <a:cubicBezTo>
                  <a:pt x="243" y="89"/>
                  <a:pt x="245" y="89"/>
                  <a:pt x="248" y="88"/>
                </a:cubicBezTo>
                <a:cubicBezTo>
                  <a:pt x="248" y="89"/>
                  <a:pt x="247" y="89"/>
                  <a:pt x="247" y="90"/>
                </a:cubicBezTo>
                <a:cubicBezTo>
                  <a:pt x="249" y="89"/>
                  <a:pt x="250" y="91"/>
                  <a:pt x="251" y="90"/>
                </a:cubicBezTo>
                <a:cubicBezTo>
                  <a:pt x="250" y="90"/>
                  <a:pt x="249" y="90"/>
                  <a:pt x="250" y="89"/>
                </a:cubicBezTo>
                <a:cubicBezTo>
                  <a:pt x="253" y="89"/>
                  <a:pt x="256" y="88"/>
                  <a:pt x="258" y="91"/>
                </a:cubicBezTo>
                <a:cubicBezTo>
                  <a:pt x="264" y="90"/>
                  <a:pt x="272" y="94"/>
                  <a:pt x="279" y="95"/>
                </a:cubicBezTo>
                <a:cubicBezTo>
                  <a:pt x="279" y="92"/>
                  <a:pt x="274" y="92"/>
                  <a:pt x="277" y="89"/>
                </a:cubicBezTo>
                <a:cubicBezTo>
                  <a:pt x="276" y="89"/>
                  <a:pt x="274" y="89"/>
                  <a:pt x="274" y="88"/>
                </a:cubicBezTo>
                <a:cubicBezTo>
                  <a:pt x="278" y="88"/>
                  <a:pt x="282" y="86"/>
                  <a:pt x="282" y="90"/>
                </a:cubicBezTo>
                <a:cubicBezTo>
                  <a:pt x="280" y="90"/>
                  <a:pt x="278" y="93"/>
                  <a:pt x="280" y="95"/>
                </a:cubicBezTo>
                <a:cubicBezTo>
                  <a:pt x="280" y="91"/>
                  <a:pt x="282" y="96"/>
                  <a:pt x="283" y="94"/>
                </a:cubicBezTo>
                <a:cubicBezTo>
                  <a:pt x="283" y="91"/>
                  <a:pt x="281" y="94"/>
                  <a:pt x="281" y="91"/>
                </a:cubicBezTo>
                <a:cubicBezTo>
                  <a:pt x="282" y="91"/>
                  <a:pt x="283" y="92"/>
                  <a:pt x="284" y="91"/>
                </a:cubicBezTo>
                <a:cubicBezTo>
                  <a:pt x="282" y="91"/>
                  <a:pt x="282" y="89"/>
                  <a:pt x="282" y="88"/>
                </a:cubicBezTo>
                <a:cubicBezTo>
                  <a:pt x="286" y="87"/>
                  <a:pt x="289" y="93"/>
                  <a:pt x="294" y="91"/>
                </a:cubicBezTo>
                <a:cubicBezTo>
                  <a:pt x="293" y="93"/>
                  <a:pt x="296" y="95"/>
                  <a:pt x="294" y="94"/>
                </a:cubicBezTo>
                <a:cubicBezTo>
                  <a:pt x="294" y="95"/>
                  <a:pt x="296" y="96"/>
                  <a:pt x="297" y="96"/>
                </a:cubicBezTo>
                <a:cubicBezTo>
                  <a:pt x="297" y="95"/>
                  <a:pt x="296" y="94"/>
                  <a:pt x="297" y="92"/>
                </a:cubicBezTo>
                <a:cubicBezTo>
                  <a:pt x="302" y="93"/>
                  <a:pt x="304" y="96"/>
                  <a:pt x="307" y="95"/>
                </a:cubicBezTo>
                <a:cubicBezTo>
                  <a:pt x="307" y="96"/>
                  <a:pt x="307" y="97"/>
                  <a:pt x="308" y="97"/>
                </a:cubicBezTo>
                <a:cubicBezTo>
                  <a:pt x="308" y="96"/>
                  <a:pt x="311" y="95"/>
                  <a:pt x="311" y="97"/>
                </a:cubicBezTo>
                <a:cubicBezTo>
                  <a:pt x="313" y="97"/>
                  <a:pt x="311" y="96"/>
                  <a:pt x="313" y="97"/>
                </a:cubicBezTo>
                <a:cubicBezTo>
                  <a:pt x="313" y="95"/>
                  <a:pt x="313" y="94"/>
                  <a:pt x="315" y="94"/>
                </a:cubicBezTo>
                <a:cubicBezTo>
                  <a:pt x="316" y="96"/>
                  <a:pt x="319" y="97"/>
                  <a:pt x="319" y="100"/>
                </a:cubicBezTo>
                <a:cubicBezTo>
                  <a:pt x="323" y="100"/>
                  <a:pt x="322" y="103"/>
                  <a:pt x="325" y="103"/>
                </a:cubicBezTo>
                <a:cubicBezTo>
                  <a:pt x="325" y="107"/>
                  <a:pt x="325" y="108"/>
                  <a:pt x="327" y="108"/>
                </a:cubicBezTo>
                <a:cubicBezTo>
                  <a:pt x="324" y="108"/>
                  <a:pt x="325" y="109"/>
                  <a:pt x="321" y="108"/>
                </a:cubicBezTo>
                <a:cubicBezTo>
                  <a:pt x="321" y="105"/>
                  <a:pt x="317" y="108"/>
                  <a:pt x="317" y="105"/>
                </a:cubicBezTo>
                <a:cubicBezTo>
                  <a:pt x="319" y="105"/>
                  <a:pt x="319" y="104"/>
                  <a:pt x="319" y="104"/>
                </a:cubicBezTo>
                <a:cubicBezTo>
                  <a:pt x="318" y="103"/>
                  <a:pt x="317" y="104"/>
                  <a:pt x="316" y="105"/>
                </a:cubicBezTo>
                <a:cubicBezTo>
                  <a:pt x="314" y="103"/>
                  <a:pt x="309" y="102"/>
                  <a:pt x="310" y="100"/>
                </a:cubicBezTo>
                <a:cubicBezTo>
                  <a:pt x="311" y="101"/>
                  <a:pt x="313" y="101"/>
                  <a:pt x="313" y="101"/>
                </a:cubicBezTo>
                <a:cubicBezTo>
                  <a:pt x="312" y="100"/>
                  <a:pt x="309" y="99"/>
                  <a:pt x="308" y="97"/>
                </a:cubicBezTo>
                <a:cubicBezTo>
                  <a:pt x="306" y="98"/>
                  <a:pt x="309" y="98"/>
                  <a:pt x="309" y="100"/>
                </a:cubicBezTo>
                <a:cubicBezTo>
                  <a:pt x="308" y="100"/>
                  <a:pt x="306" y="100"/>
                  <a:pt x="305" y="101"/>
                </a:cubicBezTo>
                <a:cubicBezTo>
                  <a:pt x="305" y="101"/>
                  <a:pt x="305" y="100"/>
                  <a:pt x="305" y="100"/>
                </a:cubicBezTo>
                <a:cubicBezTo>
                  <a:pt x="304" y="101"/>
                  <a:pt x="303" y="102"/>
                  <a:pt x="302" y="102"/>
                </a:cubicBezTo>
                <a:cubicBezTo>
                  <a:pt x="305" y="104"/>
                  <a:pt x="304" y="102"/>
                  <a:pt x="305" y="102"/>
                </a:cubicBezTo>
                <a:cubicBezTo>
                  <a:pt x="305" y="103"/>
                  <a:pt x="304" y="103"/>
                  <a:pt x="305" y="105"/>
                </a:cubicBezTo>
                <a:cubicBezTo>
                  <a:pt x="308" y="105"/>
                  <a:pt x="309" y="108"/>
                  <a:pt x="312" y="108"/>
                </a:cubicBezTo>
                <a:cubicBezTo>
                  <a:pt x="312" y="107"/>
                  <a:pt x="313" y="106"/>
                  <a:pt x="313" y="106"/>
                </a:cubicBezTo>
                <a:cubicBezTo>
                  <a:pt x="322" y="109"/>
                  <a:pt x="328" y="116"/>
                  <a:pt x="337" y="122"/>
                </a:cubicBezTo>
                <a:cubicBezTo>
                  <a:pt x="336" y="120"/>
                  <a:pt x="337" y="120"/>
                  <a:pt x="338" y="119"/>
                </a:cubicBezTo>
                <a:cubicBezTo>
                  <a:pt x="340" y="121"/>
                  <a:pt x="342" y="121"/>
                  <a:pt x="344" y="123"/>
                </a:cubicBezTo>
                <a:cubicBezTo>
                  <a:pt x="340" y="124"/>
                  <a:pt x="345" y="126"/>
                  <a:pt x="344" y="128"/>
                </a:cubicBezTo>
                <a:cubicBezTo>
                  <a:pt x="344" y="128"/>
                  <a:pt x="343" y="128"/>
                  <a:pt x="343" y="128"/>
                </a:cubicBezTo>
                <a:cubicBezTo>
                  <a:pt x="344" y="132"/>
                  <a:pt x="344" y="139"/>
                  <a:pt x="349" y="139"/>
                </a:cubicBezTo>
                <a:cubicBezTo>
                  <a:pt x="347" y="139"/>
                  <a:pt x="349" y="140"/>
                  <a:pt x="349" y="141"/>
                </a:cubicBezTo>
                <a:cubicBezTo>
                  <a:pt x="348" y="142"/>
                  <a:pt x="347" y="140"/>
                  <a:pt x="346" y="141"/>
                </a:cubicBezTo>
                <a:cubicBezTo>
                  <a:pt x="347" y="143"/>
                  <a:pt x="350" y="142"/>
                  <a:pt x="348" y="145"/>
                </a:cubicBezTo>
                <a:cubicBezTo>
                  <a:pt x="349" y="145"/>
                  <a:pt x="350" y="142"/>
                  <a:pt x="351" y="144"/>
                </a:cubicBezTo>
                <a:cubicBezTo>
                  <a:pt x="350" y="146"/>
                  <a:pt x="351" y="146"/>
                  <a:pt x="351" y="147"/>
                </a:cubicBezTo>
                <a:cubicBezTo>
                  <a:pt x="349" y="148"/>
                  <a:pt x="350" y="152"/>
                  <a:pt x="350" y="153"/>
                </a:cubicBezTo>
                <a:cubicBezTo>
                  <a:pt x="350" y="152"/>
                  <a:pt x="351" y="152"/>
                  <a:pt x="351" y="152"/>
                </a:cubicBezTo>
                <a:cubicBezTo>
                  <a:pt x="350" y="156"/>
                  <a:pt x="352" y="157"/>
                  <a:pt x="352" y="160"/>
                </a:cubicBezTo>
                <a:cubicBezTo>
                  <a:pt x="354" y="161"/>
                  <a:pt x="353" y="158"/>
                  <a:pt x="354" y="158"/>
                </a:cubicBezTo>
                <a:cubicBezTo>
                  <a:pt x="356" y="159"/>
                  <a:pt x="353" y="158"/>
                  <a:pt x="354" y="160"/>
                </a:cubicBezTo>
                <a:cubicBezTo>
                  <a:pt x="356" y="160"/>
                  <a:pt x="356" y="159"/>
                  <a:pt x="357" y="161"/>
                </a:cubicBezTo>
                <a:cubicBezTo>
                  <a:pt x="356" y="162"/>
                  <a:pt x="354" y="162"/>
                  <a:pt x="354" y="161"/>
                </a:cubicBezTo>
                <a:cubicBezTo>
                  <a:pt x="354" y="163"/>
                  <a:pt x="353" y="164"/>
                  <a:pt x="353" y="165"/>
                </a:cubicBezTo>
                <a:cubicBezTo>
                  <a:pt x="355" y="166"/>
                  <a:pt x="356" y="164"/>
                  <a:pt x="356" y="165"/>
                </a:cubicBezTo>
                <a:cubicBezTo>
                  <a:pt x="356" y="168"/>
                  <a:pt x="354" y="169"/>
                  <a:pt x="355" y="173"/>
                </a:cubicBezTo>
                <a:cubicBezTo>
                  <a:pt x="356" y="173"/>
                  <a:pt x="356" y="171"/>
                  <a:pt x="357" y="171"/>
                </a:cubicBezTo>
                <a:cubicBezTo>
                  <a:pt x="358" y="172"/>
                  <a:pt x="360" y="172"/>
                  <a:pt x="360" y="173"/>
                </a:cubicBezTo>
                <a:cubicBezTo>
                  <a:pt x="359" y="171"/>
                  <a:pt x="357" y="174"/>
                  <a:pt x="356" y="173"/>
                </a:cubicBezTo>
                <a:cubicBezTo>
                  <a:pt x="356" y="176"/>
                  <a:pt x="358" y="173"/>
                  <a:pt x="359" y="175"/>
                </a:cubicBezTo>
                <a:cubicBezTo>
                  <a:pt x="357" y="176"/>
                  <a:pt x="355" y="178"/>
                  <a:pt x="357" y="179"/>
                </a:cubicBezTo>
                <a:cubicBezTo>
                  <a:pt x="357" y="178"/>
                  <a:pt x="357" y="177"/>
                  <a:pt x="358" y="177"/>
                </a:cubicBezTo>
                <a:cubicBezTo>
                  <a:pt x="359" y="177"/>
                  <a:pt x="359" y="178"/>
                  <a:pt x="360" y="178"/>
                </a:cubicBezTo>
                <a:cubicBezTo>
                  <a:pt x="357" y="177"/>
                  <a:pt x="359" y="179"/>
                  <a:pt x="357" y="182"/>
                </a:cubicBezTo>
                <a:cubicBezTo>
                  <a:pt x="362" y="180"/>
                  <a:pt x="359" y="184"/>
                  <a:pt x="362" y="185"/>
                </a:cubicBezTo>
                <a:cubicBezTo>
                  <a:pt x="364" y="183"/>
                  <a:pt x="360" y="182"/>
                  <a:pt x="363" y="179"/>
                </a:cubicBezTo>
                <a:cubicBezTo>
                  <a:pt x="363" y="181"/>
                  <a:pt x="364" y="183"/>
                  <a:pt x="363" y="185"/>
                </a:cubicBezTo>
                <a:cubicBezTo>
                  <a:pt x="365" y="185"/>
                  <a:pt x="364" y="182"/>
                  <a:pt x="365" y="182"/>
                </a:cubicBezTo>
                <a:cubicBezTo>
                  <a:pt x="367" y="182"/>
                  <a:pt x="365" y="185"/>
                  <a:pt x="367" y="185"/>
                </a:cubicBezTo>
                <a:cubicBezTo>
                  <a:pt x="365" y="186"/>
                  <a:pt x="362" y="187"/>
                  <a:pt x="361" y="189"/>
                </a:cubicBezTo>
                <a:cubicBezTo>
                  <a:pt x="363" y="189"/>
                  <a:pt x="362" y="187"/>
                  <a:pt x="364" y="187"/>
                </a:cubicBezTo>
                <a:cubicBezTo>
                  <a:pt x="365" y="189"/>
                  <a:pt x="367" y="187"/>
                  <a:pt x="368" y="188"/>
                </a:cubicBezTo>
                <a:cubicBezTo>
                  <a:pt x="368" y="189"/>
                  <a:pt x="368" y="189"/>
                  <a:pt x="368" y="190"/>
                </a:cubicBezTo>
                <a:cubicBezTo>
                  <a:pt x="366" y="190"/>
                  <a:pt x="366" y="189"/>
                  <a:pt x="366" y="190"/>
                </a:cubicBezTo>
                <a:cubicBezTo>
                  <a:pt x="368" y="191"/>
                  <a:pt x="367" y="192"/>
                  <a:pt x="368" y="194"/>
                </a:cubicBezTo>
                <a:cubicBezTo>
                  <a:pt x="367" y="193"/>
                  <a:pt x="364" y="194"/>
                  <a:pt x="363" y="196"/>
                </a:cubicBezTo>
                <a:cubicBezTo>
                  <a:pt x="367" y="196"/>
                  <a:pt x="363" y="197"/>
                  <a:pt x="366" y="199"/>
                </a:cubicBezTo>
                <a:cubicBezTo>
                  <a:pt x="365" y="199"/>
                  <a:pt x="364" y="199"/>
                  <a:pt x="364" y="200"/>
                </a:cubicBezTo>
                <a:cubicBezTo>
                  <a:pt x="365" y="202"/>
                  <a:pt x="365" y="203"/>
                  <a:pt x="367" y="205"/>
                </a:cubicBezTo>
                <a:cubicBezTo>
                  <a:pt x="365" y="205"/>
                  <a:pt x="366" y="209"/>
                  <a:pt x="367" y="210"/>
                </a:cubicBezTo>
                <a:cubicBezTo>
                  <a:pt x="367" y="209"/>
                  <a:pt x="368" y="209"/>
                  <a:pt x="368" y="210"/>
                </a:cubicBezTo>
                <a:cubicBezTo>
                  <a:pt x="371" y="200"/>
                  <a:pt x="372" y="198"/>
                  <a:pt x="371" y="189"/>
                </a:cubicBezTo>
                <a:cubicBezTo>
                  <a:pt x="373" y="190"/>
                  <a:pt x="371" y="188"/>
                  <a:pt x="372" y="187"/>
                </a:cubicBezTo>
                <a:cubicBezTo>
                  <a:pt x="370" y="185"/>
                  <a:pt x="367" y="177"/>
                  <a:pt x="372" y="176"/>
                </a:cubicBezTo>
                <a:cubicBezTo>
                  <a:pt x="372" y="177"/>
                  <a:pt x="371" y="179"/>
                  <a:pt x="373" y="179"/>
                </a:cubicBezTo>
                <a:cubicBezTo>
                  <a:pt x="373" y="173"/>
                  <a:pt x="376" y="168"/>
                  <a:pt x="372" y="162"/>
                </a:cubicBezTo>
                <a:cubicBezTo>
                  <a:pt x="373" y="162"/>
                  <a:pt x="373" y="160"/>
                  <a:pt x="374" y="159"/>
                </a:cubicBezTo>
                <a:cubicBezTo>
                  <a:pt x="376" y="162"/>
                  <a:pt x="376" y="166"/>
                  <a:pt x="379" y="169"/>
                </a:cubicBezTo>
                <a:cubicBezTo>
                  <a:pt x="380" y="170"/>
                  <a:pt x="379" y="168"/>
                  <a:pt x="379" y="171"/>
                </a:cubicBezTo>
                <a:cubicBezTo>
                  <a:pt x="379" y="173"/>
                  <a:pt x="383" y="179"/>
                  <a:pt x="382" y="183"/>
                </a:cubicBezTo>
                <a:cubicBezTo>
                  <a:pt x="384" y="183"/>
                  <a:pt x="386" y="191"/>
                  <a:pt x="388" y="193"/>
                </a:cubicBezTo>
                <a:cubicBezTo>
                  <a:pt x="389" y="192"/>
                  <a:pt x="392" y="189"/>
                  <a:pt x="390" y="188"/>
                </a:cubicBezTo>
                <a:cubicBezTo>
                  <a:pt x="389" y="189"/>
                  <a:pt x="389" y="191"/>
                  <a:pt x="388" y="191"/>
                </a:cubicBezTo>
                <a:cubicBezTo>
                  <a:pt x="388" y="191"/>
                  <a:pt x="387" y="190"/>
                  <a:pt x="387" y="189"/>
                </a:cubicBezTo>
                <a:cubicBezTo>
                  <a:pt x="390" y="190"/>
                  <a:pt x="389" y="184"/>
                  <a:pt x="386" y="183"/>
                </a:cubicBezTo>
                <a:cubicBezTo>
                  <a:pt x="387" y="183"/>
                  <a:pt x="388" y="181"/>
                  <a:pt x="387" y="181"/>
                </a:cubicBezTo>
                <a:cubicBezTo>
                  <a:pt x="386" y="182"/>
                  <a:pt x="386" y="182"/>
                  <a:pt x="385" y="182"/>
                </a:cubicBezTo>
                <a:cubicBezTo>
                  <a:pt x="385" y="180"/>
                  <a:pt x="384" y="178"/>
                  <a:pt x="383" y="178"/>
                </a:cubicBezTo>
                <a:cubicBezTo>
                  <a:pt x="385" y="172"/>
                  <a:pt x="381" y="163"/>
                  <a:pt x="384" y="159"/>
                </a:cubicBezTo>
                <a:cubicBezTo>
                  <a:pt x="377" y="149"/>
                  <a:pt x="386" y="131"/>
                  <a:pt x="384" y="121"/>
                </a:cubicBezTo>
                <a:cubicBezTo>
                  <a:pt x="385" y="121"/>
                  <a:pt x="385" y="122"/>
                  <a:pt x="386" y="121"/>
                </a:cubicBezTo>
                <a:cubicBezTo>
                  <a:pt x="383" y="112"/>
                  <a:pt x="386" y="101"/>
                  <a:pt x="384" y="92"/>
                </a:cubicBezTo>
                <a:cubicBezTo>
                  <a:pt x="387" y="90"/>
                  <a:pt x="383" y="87"/>
                  <a:pt x="385" y="84"/>
                </a:cubicBezTo>
                <a:cubicBezTo>
                  <a:pt x="388" y="83"/>
                  <a:pt x="386" y="86"/>
                  <a:pt x="388" y="85"/>
                </a:cubicBezTo>
                <a:cubicBezTo>
                  <a:pt x="388" y="84"/>
                  <a:pt x="385" y="83"/>
                  <a:pt x="388" y="83"/>
                </a:cubicBezTo>
                <a:cubicBezTo>
                  <a:pt x="388" y="85"/>
                  <a:pt x="390" y="83"/>
                  <a:pt x="390" y="82"/>
                </a:cubicBezTo>
                <a:cubicBezTo>
                  <a:pt x="391" y="83"/>
                  <a:pt x="392" y="83"/>
                  <a:pt x="392" y="85"/>
                </a:cubicBezTo>
                <a:cubicBezTo>
                  <a:pt x="394" y="85"/>
                  <a:pt x="394" y="82"/>
                  <a:pt x="398" y="83"/>
                </a:cubicBezTo>
                <a:cubicBezTo>
                  <a:pt x="397" y="82"/>
                  <a:pt x="398" y="81"/>
                  <a:pt x="398" y="80"/>
                </a:cubicBezTo>
                <a:cubicBezTo>
                  <a:pt x="397" y="80"/>
                  <a:pt x="395" y="79"/>
                  <a:pt x="395" y="77"/>
                </a:cubicBezTo>
                <a:cubicBezTo>
                  <a:pt x="393" y="78"/>
                  <a:pt x="391" y="81"/>
                  <a:pt x="388" y="82"/>
                </a:cubicBezTo>
                <a:cubicBezTo>
                  <a:pt x="388" y="80"/>
                  <a:pt x="387" y="78"/>
                  <a:pt x="387" y="77"/>
                </a:cubicBezTo>
                <a:cubicBezTo>
                  <a:pt x="384" y="78"/>
                  <a:pt x="384" y="75"/>
                  <a:pt x="384" y="73"/>
                </a:cubicBezTo>
                <a:cubicBezTo>
                  <a:pt x="387" y="73"/>
                  <a:pt x="385" y="71"/>
                  <a:pt x="386" y="70"/>
                </a:cubicBezTo>
                <a:cubicBezTo>
                  <a:pt x="385" y="70"/>
                  <a:pt x="384" y="70"/>
                  <a:pt x="384" y="69"/>
                </a:cubicBezTo>
                <a:cubicBezTo>
                  <a:pt x="384" y="68"/>
                  <a:pt x="386" y="69"/>
                  <a:pt x="386" y="68"/>
                </a:cubicBezTo>
                <a:cubicBezTo>
                  <a:pt x="386" y="68"/>
                  <a:pt x="385" y="68"/>
                  <a:pt x="385" y="67"/>
                </a:cubicBezTo>
                <a:cubicBezTo>
                  <a:pt x="386" y="67"/>
                  <a:pt x="386" y="67"/>
                  <a:pt x="387" y="67"/>
                </a:cubicBezTo>
                <a:cubicBezTo>
                  <a:pt x="386" y="68"/>
                  <a:pt x="388" y="70"/>
                  <a:pt x="389" y="68"/>
                </a:cubicBezTo>
                <a:cubicBezTo>
                  <a:pt x="387" y="65"/>
                  <a:pt x="389" y="64"/>
                  <a:pt x="387" y="62"/>
                </a:cubicBezTo>
                <a:cubicBezTo>
                  <a:pt x="388" y="62"/>
                  <a:pt x="389" y="62"/>
                  <a:pt x="390" y="61"/>
                </a:cubicBezTo>
                <a:cubicBezTo>
                  <a:pt x="390" y="59"/>
                  <a:pt x="388" y="60"/>
                  <a:pt x="388" y="58"/>
                </a:cubicBezTo>
                <a:cubicBezTo>
                  <a:pt x="389" y="58"/>
                  <a:pt x="391" y="59"/>
                  <a:pt x="390" y="57"/>
                </a:cubicBezTo>
                <a:cubicBezTo>
                  <a:pt x="388" y="58"/>
                  <a:pt x="387" y="51"/>
                  <a:pt x="390" y="51"/>
                </a:cubicBezTo>
                <a:cubicBezTo>
                  <a:pt x="389" y="49"/>
                  <a:pt x="388" y="45"/>
                  <a:pt x="390" y="44"/>
                </a:cubicBezTo>
                <a:cubicBezTo>
                  <a:pt x="390" y="42"/>
                  <a:pt x="388" y="43"/>
                  <a:pt x="388" y="42"/>
                </a:cubicBezTo>
                <a:cubicBezTo>
                  <a:pt x="390" y="41"/>
                  <a:pt x="389" y="39"/>
                  <a:pt x="388" y="39"/>
                </a:cubicBezTo>
                <a:cubicBezTo>
                  <a:pt x="388" y="38"/>
                  <a:pt x="389" y="37"/>
                  <a:pt x="389" y="37"/>
                </a:cubicBezTo>
                <a:cubicBezTo>
                  <a:pt x="389" y="38"/>
                  <a:pt x="389" y="38"/>
                  <a:pt x="389" y="39"/>
                </a:cubicBezTo>
                <a:cubicBezTo>
                  <a:pt x="391" y="38"/>
                  <a:pt x="394" y="35"/>
                  <a:pt x="392" y="33"/>
                </a:cubicBezTo>
                <a:cubicBezTo>
                  <a:pt x="392" y="34"/>
                  <a:pt x="389" y="34"/>
                  <a:pt x="390" y="33"/>
                </a:cubicBezTo>
                <a:cubicBezTo>
                  <a:pt x="391" y="32"/>
                  <a:pt x="393" y="34"/>
                  <a:pt x="394" y="33"/>
                </a:cubicBezTo>
                <a:cubicBezTo>
                  <a:pt x="393" y="31"/>
                  <a:pt x="393" y="32"/>
                  <a:pt x="391" y="31"/>
                </a:cubicBezTo>
                <a:cubicBezTo>
                  <a:pt x="392" y="29"/>
                  <a:pt x="391" y="28"/>
                  <a:pt x="394" y="30"/>
                </a:cubicBezTo>
                <a:cubicBezTo>
                  <a:pt x="393" y="27"/>
                  <a:pt x="393" y="27"/>
                  <a:pt x="392" y="24"/>
                </a:cubicBezTo>
                <a:cubicBezTo>
                  <a:pt x="393" y="24"/>
                  <a:pt x="394" y="24"/>
                  <a:pt x="394" y="24"/>
                </a:cubicBezTo>
                <a:cubicBezTo>
                  <a:pt x="392" y="21"/>
                  <a:pt x="393" y="20"/>
                  <a:pt x="394" y="17"/>
                </a:cubicBezTo>
                <a:cubicBezTo>
                  <a:pt x="392" y="17"/>
                  <a:pt x="393" y="20"/>
                  <a:pt x="390" y="18"/>
                </a:cubicBezTo>
                <a:cubicBezTo>
                  <a:pt x="390" y="20"/>
                  <a:pt x="392" y="20"/>
                  <a:pt x="390" y="21"/>
                </a:cubicBezTo>
                <a:cubicBezTo>
                  <a:pt x="390" y="20"/>
                  <a:pt x="390" y="21"/>
                  <a:pt x="389" y="21"/>
                </a:cubicBezTo>
                <a:cubicBezTo>
                  <a:pt x="390" y="19"/>
                  <a:pt x="388" y="21"/>
                  <a:pt x="388" y="20"/>
                </a:cubicBezTo>
                <a:cubicBezTo>
                  <a:pt x="390" y="18"/>
                  <a:pt x="391" y="16"/>
                  <a:pt x="393" y="16"/>
                </a:cubicBezTo>
                <a:cubicBezTo>
                  <a:pt x="393" y="13"/>
                  <a:pt x="392" y="16"/>
                  <a:pt x="391" y="16"/>
                </a:cubicBezTo>
                <a:cubicBezTo>
                  <a:pt x="391" y="15"/>
                  <a:pt x="391" y="15"/>
                  <a:pt x="391" y="14"/>
                </a:cubicBezTo>
                <a:cubicBezTo>
                  <a:pt x="388" y="14"/>
                  <a:pt x="387" y="14"/>
                  <a:pt x="386" y="14"/>
                </a:cubicBezTo>
                <a:cubicBezTo>
                  <a:pt x="388" y="14"/>
                  <a:pt x="384" y="14"/>
                  <a:pt x="384" y="13"/>
                </a:cubicBezTo>
                <a:cubicBezTo>
                  <a:pt x="386" y="12"/>
                  <a:pt x="384" y="9"/>
                  <a:pt x="385" y="9"/>
                </a:cubicBezTo>
                <a:cubicBezTo>
                  <a:pt x="384" y="9"/>
                  <a:pt x="384" y="10"/>
                  <a:pt x="383" y="10"/>
                </a:cubicBezTo>
                <a:cubicBezTo>
                  <a:pt x="383" y="8"/>
                  <a:pt x="383" y="8"/>
                  <a:pt x="382" y="9"/>
                </a:cubicBezTo>
                <a:close/>
                <a:moveTo>
                  <a:pt x="387" y="57"/>
                </a:moveTo>
                <a:cubicBezTo>
                  <a:pt x="389" y="57"/>
                  <a:pt x="388" y="60"/>
                  <a:pt x="388" y="61"/>
                </a:cubicBezTo>
                <a:cubicBezTo>
                  <a:pt x="386" y="60"/>
                  <a:pt x="387" y="58"/>
                  <a:pt x="387" y="57"/>
                </a:cubicBezTo>
                <a:cubicBezTo>
                  <a:pt x="387" y="57"/>
                  <a:pt x="387" y="57"/>
                  <a:pt x="387" y="57"/>
                </a:cubicBezTo>
                <a:close/>
                <a:moveTo>
                  <a:pt x="370" y="204"/>
                </a:moveTo>
                <a:cubicBezTo>
                  <a:pt x="369" y="206"/>
                  <a:pt x="368" y="206"/>
                  <a:pt x="368" y="208"/>
                </a:cubicBezTo>
                <a:cubicBezTo>
                  <a:pt x="368" y="208"/>
                  <a:pt x="368" y="207"/>
                  <a:pt x="367" y="207"/>
                </a:cubicBezTo>
                <a:cubicBezTo>
                  <a:pt x="367" y="207"/>
                  <a:pt x="368" y="204"/>
                  <a:pt x="367" y="204"/>
                </a:cubicBezTo>
                <a:cubicBezTo>
                  <a:pt x="368" y="203"/>
                  <a:pt x="368" y="204"/>
                  <a:pt x="370" y="204"/>
                </a:cubicBezTo>
                <a:cubicBezTo>
                  <a:pt x="370" y="204"/>
                  <a:pt x="370" y="204"/>
                  <a:pt x="370" y="204"/>
                </a:cubicBezTo>
                <a:close/>
                <a:moveTo>
                  <a:pt x="252" y="435"/>
                </a:moveTo>
                <a:cubicBezTo>
                  <a:pt x="253" y="435"/>
                  <a:pt x="253" y="437"/>
                  <a:pt x="252" y="437"/>
                </a:cubicBezTo>
                <a:cubicBezTo>
                  <a:pt x="251" y="436"/>
                  <a:pt x="252" y="435"/>
                  <a:pt x="252" y="435"/>
                </a:cubicBezTo>
                <a:cubicBezTo>
                  <a:pt x="252" y="435"/>
                  <a:pt x="252" y="435"/>
                  <a:pt x="252" y="435"/>
                </a:cubicBezTo>
                <a:close/>
                <a:moveTo>
                  <a:pt x="245" y="433"/>
                </a:moveTo>
                <a:cubicBezTo>
                  <a:pt x="246" y="435"/>
                  <a:pt x="244" y="432"/>
                  <a:pt x="244" y="434"/>
                </a:cubicBezTo>
                <a:cubicBezTo>
                  <a:pt x="243" y="434"/>
                  <a:pt x="243" y="432"/>
                  <a:pt x="243" y="432"/>
                </a:cubicBezTo>
                <a:cubicBezTo>
                  <a:pt x="241" y="431"/>
                  <a:pt x="241" y="432"/>
                  <a:pt x="240" y="432"/>
                </a:cubicBezTo>
                <a:cubicBezTo>
                  <a:pt x="239" y="429"/>
                  <a:pt x="243" y="432"/>
                  <a:pt x="243" y="431"/>
                </a:cubicBezTo>
                <a:cubicBezTo>
                  <a:pt x="244" y="432"/>
                  <a:pt x="244" y="433"/>
                  <a:pt x="245" y="433"/>
                </a:cubicBezTo>
                <a:cubicBezTo>
                  <a:pt x="245" y="433"/>
                  <a:pt x="245" y="433"/>
                  <a:pt x="245" y="433"/>
                </a:cubicBezTo>
                <a:close/>
                <a:moveTo>
                  <a:pt x="333" y="83"/>
                </a:moveTo>
                <a:cubicBezTo>
                  <a:pt x="334" y="82"/>
                  <a:pt x="335" y="81"/>
                  <a:pt x="335" y="80"/>
                </a:cubicBezTo>
                <a:cubicBezTo>
                  <a:pt x="337" y="81"/>
                  <a:pt x="337" y="82"/>
                  <a:pt x="337" y="83"/>
                </a:cubicBezTo>
                <a:cubicBezTo>
                  <a:pt x="335" y="83"/>
                  <a:pt x="336" y="85"/>
                  <a:pt x="335" y="85"/>
                </a:cubicBezTo>
                <a:cubicBezTo>
                  <a:pt x="333" y="85"/>
                  <a:pt x="333" y="84"/>
                  <a:pt x="333" y="83"/>
                </a:cubicBezTo>
                <a:cubicBezTo>
                  <a:pt x="333" y="83"/>
                  <a:pt x="333" y="83"/>
                  <a:pt x="333" y="83"/>
                </a:cubicBezTo>
                <a:close/>
                <a:moveTo>
                  <a:pt x="380" y="6"/>
                </a:moveTo>
                <a:cubicBezTo>
                  <a:pt x="379" y="6"/>
                  <a:pt x="380" y="4"/>
                  <a:pt x="379" y="4"/>
                </a:cubicBezTo>
                <a:cubicBezTo>
                  <a:pt x="379" y="3"/>
                  <a:pt x="380" y="4"/>
                  <a:pt x="380" y="3"/>
                </a:cubicBezTo>
                <a:cubicBezTo>
                  <a:pt x="380" y="4"/>
                  <a:pt x="380" y="5"/>
                  <a:pt x="380" y="6"/>
                </a:cubicBezTo>
                <a:cubicBezTo>
                  <a:pt x="380" y="6"/>
                  <a:pt x="380" y="6"/>
                  <a:pt x="380" y="6"/>
                </a:cubicBezTo>
                <a:close/>
                <a:moveTo>
                  <a:pt x="387" y="23"/>
                </a:moveTo>
                <a:cubicBezTo>
                  <a:pt x="386" y="22"/>
                  <a:pt x="389" y="23"/>
                  <a:pt x="389" y="22"/>
                </a:cubicBezTo>
                <a:cubicBezTo>
                  <a:pt x="389" y="22"/>
                  <a:pt x="390" y="25"/>
                  <a:pt x="390" y="28"/>
                </a:cubicBezTo>
                <a:cubicBezTo>
                  <a:pt x="390" y="27"/>
                  <a:pt x="388" y="26"/>
                  <a:pt x="388" y="28"/>
                </a:cubicBezTo>
                <a:cubicBezTo>
                  <a:pt x="388" y="28"/>
                  <a:pt x="388" y="27"/>
                  <a:pt x="388" y="27"/>
                </a:cubicBezTo>
                <a:cubicBezTo>
                  <a:pt x="387" y="25"/>
                  <a:pt x="387" y="25"/>
                  <a:pt x="387" y="23"/>
                </a:cubicBezTo>
                <a:cubicBezTo>
                  <a:pt x="387" y="23"/>
                  <a:pt x="387" y="23"/>
                  <a:pt x="387" y="23"/>
                </a:cubicBezTo>
                <a:close/>
                <a:moveTo>
                  <a:pt x="385" y="24"/>
                </a:moveTo>
                <a:cubicBezTo>
                  <a:pt x="386" y="25"/>
                  <a:pt x="387" y="25"/>
                  <a:pt x="387" y="27"/>
                </a:cubicBezTo>
                <a:cubicBezTo>
                  <a:pt x="386" y="26"/>
                  <a:pt x="385" y="26"/>
                  <a:pt x="385" y="24"/>
                </a:cubicBezTo>
                <a:cubicBezTo>
                  <a:pt x="385" y="24"/>
                  <a:pt x="385" y="24"/>
                  <a:pt x="385" y="24"/>
                </a:cubicBezTo>
                <a:close/>
                <a:moveTo>
                  <a:pt x="388" y="31"/>
                </a:moveTo>
                <a:cubicBezTo>
                  <a:pt x="387" y="32"/>
                  <a:pt x="386" y="31"/>
                  <a:pt x="387" y="30"/>
                </a:cubicBezTo>
                <a:cubicBezTo>
                  <a:pt x="387" y="30"/>
                  <a:pt x="389" y="30"/>
                  <a:pt x="388" y="31"/>
                </a:cubicBezTo>
                <a:cubicBezTo>
                  <a:pt x="388" y="31"/>
                  <a:pt x="388" y="31"/>
                  <a:pt x="388" y="31"/>
                </a:cubicBezTo>
                <a:close/>
                <a:moveTo>
                  <a:pt x="387" y="34"/>
                </a:moveTo>
                <a:cubicBezTo>
                  <a:pt x="385" y="36"/>
                  <a:pt x="384" y="32"/>
                  <a:pt x="387" y="34"/>
                </a:cubicBezTo>
                <a:cubicBezTo>
                  <a:pt x="387" y="34"/>
                  <a:pt x="387" y="34"/>
                  <a:pt x="387" y="34"/>
                </a:cubicBezTo>
                <a:close/>
                <a:moveTo>
                  <a:pt x="386" y="32"/>
                </a:moveTo>
                <a:cubicBezTo>
                  <a:pt x="387" y="32"/>
                  <a:pt x="388" y="34"/>
                  <a:pt x="388" y="33"/>
                </a:cubicBezTo>
                <a:cubicBezTo>
                  <a:pt x="389" y="33"/>
                  <a:pt x="387" y="34"/>
                  <a:pt x="388" y="35"/>
                </a:cubicBezTo>
                <a:cubicBezTo>
                  <a:pt x="388" y="35"/>
                  <a:pt x="387" y="35"/>
                  <a:pt x="387" y="35"/>
                </a:cubicBezTo>
                <a:cubicBezTo>
                  <a:pt x="386" y="34"/>
                  <a:pt x="387" y="34"/>
                  <a:pt x="387" y="34"/>
                </a:cubicBezTo>
                <a:cubicBezTo>
                  <a:pt x="387" y="33"/>
                  <a:pt x="386" y="33"/>
                  <a:pt x="386" y="32"/>
                </a:cubicBezTo>
                <a:cubicBezTo>
                  <a:pt x="386" y="32"/>
                  <a:pt x="386" y="32"/>
                  <a:pt x="386" y="32"/>
                </a:cubicBezTo>
                <a:close/>
                <a:moveTo>
                  <a:pt x="355" y="40"/>
                </a:moveTo>
                <a:cubicBezTo>
                  <a:pt x="353" y="39"/>
                  <a:pt x="356" y="39"/>
                  <a:pt x="356" y="38"/>
                </a:cubicBezTo>
                <a:cubicBezTo>
                  <a:pt x="357" y="37"/>
                  <a:pt x="357" y="38"/>
                  <a:pt x="357" y="38"/>
                </a:cubicBezTo>
                <a:cubicBezTo>
                  <a:pt x="357" y="39"/>
                  <a:pt x="357" y="39"/>
                  <a:pt x="357" y="40"/>
                </a:cubicBezTo>
                <a:cubicBezTo>
                  <a:pt x="356" y="40"/>
                  <a:pt x="356" y="38"/>
                  <a:pt x="355" y="40"/>
                </a:cubicBezTo>
                <a:cubicBezTo>
                  <a:pt x="355" y="40"/>
                  <a:pt x="355" y="40"/>
                  <a:pt x="355" y="40"/>
                </a:cubicBezTo>
                <a:close/>
                <a:moveTo>
                  <a:pt x="357" y="45"/>
                </a:moveTo>
                <a:cubicBezTo>
                  <a:pt x="356" y="44"/>
                  <a:pt x="355" y="43"/>
                  <a:pt x="355" y="41"/>
                </a:cubicBezTo>
                <a:cubicBezTo>
                  <a:pt x="356" y="42"/>
                  <a:pt x="358" y="43"/>
                  <a:pt x="357" y="45"/>
                </a:cubicBezTo>
                <a:cubicBezTo>
                  <a:pt x="357" y="45"/>
                  <a:pt x="357" y="45"/>
                  <a:pt x="357" y="45"/>
                </a:cubicBezTo>
                <a:close/>
                <a:moveTo>
                  <a:pt x="387" y="47"/>
                </a:moveTo>
                <a:cubicBezTo>
                  <a:pt x="387" y="47"/>
                  <a:pt x="387" y="46"/>
                  <a:pt x="387" y="45"/>
                </a:cubicBezTo>
                <a:cubicBezTo>
                  <a:pt x="387" y="45"/>
                  <a:pt x="388" y="45"/>
                  <a:pt x="388" y="45"/>
                </a:cubicBezTo>
                <a:cubicBezTo>
                  <a:pt x="388" y="46"/>
                  <a:pt x="388" y="47"/>
                  <a:pt x="388" y="47"/>
                </a:cubicBezTo>
                <a:cubicBezTo>
                  <a:pt x="388" y="47"/>
                  <a:pt x="387" y="47"/>
                  <a:pt x="387" y="47"/>
                </a:cubicBezTo>
                <a:cubicBezTo>
                  <a:pt x="387" y="47"/>
                  <a:pt x="387" y="47"/>
                  <a:pt x="387" y="47"/>
                </a:cubicBezTo>
                <a:close/>
                <a:moveTo>
                  <a:pt x="234" y="62"/>
                </a:moveTo>
                <a:cubicBezTo>
                  <a:pt x="234" y="62"/>
                  <a:pt x="234" y="62"/>
                  <a:pt x="234" y="61"/>
                </a:cubicBezTo>
                <a:cubicBezTo>
                  <a:pt x="235" y="61"/>
                  <a:pt x="235" y="61"/>
                  <a:pt x="235" y="61"/>
                </a:cubicBezTo>
                <a:cubicBezTo>
                  <a:pt x="236" y="62"/>
                  <a:pt x="235" y="62"/>
                  <a:pt x="234" y="62"/>
                </a:cubicBezTo>
                <a:cubicBezTo>
                  <a:pt x="234" y="62"/>
                  <a:pt x="234" y="62"/>
                  <a:pt x="234" y="62"/>
                </a:cubicBezTo>
                <a:close/>
                <a:moveTo>
                  <a:pt x="261" y="64"/>
                </a:moveTo>
                <a:cubicBezTo>
                  <a:pt x="261" y="63"/>
                  <a:pt x="262" y="65"/>
                  <a:pt x="262" y="63"/>
                </a:cubicBezTo>
                <a:cubicBezTo>
                  <a:pt x="264" y="64"/>
                  <a:pt x="262" y="65"/>
                  <a:pt x="261" y="64"/>
                </a:cubicBezTo>
                <a:cubicBezTo>
                  <a:pt x="261" y="64"/>
                  <a:pt x="261" y="64"/>
                  <a:pt x="261" y="64"/>
                </a:cubicBezTo>
                <a:close/>
                <a:moveTo>
                  <a:pt x="235" y="66"/>
                </a:moveTo>
                <a:cubicBezTo>
                  <a:pt x="235" y="66"/>
                  <a:pt x="235" y="66"/>
                  <a:pt x="235" y="66"/>
                </a:cubicBezTo>
                <a:cubicBezTo>
                  <a:pt x="235" y="67"/>
                  <a:pt x="237" y="67"/>
                  <a:pt x="235" y="68"/>
                </a:cubicBezTo>
                <a:cubicBezTo>
                  <a:pt x="234" y="67"/>
                  <a:pt x="233" y="66"/>
                  <a:pt x="233" y="64"/>
                </a:cubicBezTo>
                <a:cubicBezTo>
                  <a:pt x="231" y="65"/>
                  <a:pt x="228" y="64"/>
                  <a:pt x="227" y="67"/>
                </a:cubicBezTo>
                <a:cubicBezTo>
                  <a:pt x="226" y="67"/>
                  <a:pt x="227" y="65"/>
                  <a:pt x="227" y="64"/>
                </a:cubicBezTo>
                <a:cubicBezTo>
                  <a:pt x="223" y="65"/>
                  <a:pt x="221" y="65"/>
                  <a:pt x="219" y="64"/>
                </a:cubicBezTo>
                <a:cubicBezTo>
                  <a:pt x="219" y="66"/>
                  <a:pt x="218" y="66"/>
                  <a:pt x="218" y="67"/>
                </a:cubicBezTo>
                <a:cubicBezTo>
                  <a:pt x="221" y="69"/>
                  <a:pt x="225" y="69"/>
                  <a:pt x="228" y="67"/>
                </a:cubicBezTo>
                <a:cubicBezTo>
                  <a:pt x="228" y="70"/>
                  <a:pt x="232" y="68"/>
                  <a:pt x="230" y="71"/>
                </a:cubicBezTo>
                <a:cubicBezTo>
                  <a:pt x="232" y="69"/>
                  <a:pt x="235" y="69"/>
                  <a:pt x="238" y="68"/>
                </a:cubicBezTo>
                <a:cubicBezTo>
                  <a:pt x="238" y="69"/>
                  <a:pt x="238" y="70"/>
                  <a:pt x="237" y="71"/>
                </a:cubicBezTo>
                <a:cubicBezTo>
                  <a:pt x="236" y="69"/>
                  <a:pt x="234" y="73"/>
                  <a:pt x="233" y="71"/>
                </a:cubicBezTo>
                <a:cubicBezTo>
                  <a:pt x="233" y="72"/>
                  <a:pt x="233" y="73"/>
                  <a:pt x="233" y="73"/>
                </a:cubicBezTo>
                <a:cubicBezTo>
                  <a:pt x="235" y="74"/>
                  <a:pt x="235" y="72"/>
                  <a:pt x="236" y="72"/>
                </a:cubicBezTo>
                <a:cubicBezTo>
                  <a:pt x="240" y="74"/>
                  <a:pt x="244" y="73"/>
                  <a:pt x="247" y="71"/>
                </a:cubicBezTo>
                <a:cubicBezTo>
                  <a:pt x="249" y="72"/>
                  <a:pt x="250" y="73"/>
                  <a:pt x="250" y="75"/>
                </a:cubicBezTo>
                <a:cubicBezTo>
                  <a:pt x="254" y="76"/>
                  <a:pt x="264" y="74"/>
                  <a:pt x="264" y="75"/>
                </a:cubicBezTo>
                <a:cubicBezTo>
                  <a:pt x="266" y="76"/>
                  <a:pt x="268" y="75"/>
                  <a:pt x="269" y="74"/>
                </a:cubicBezTo>
                <a:cubicBezTo>
                  <a:pt x="271" y="79"/>
                  <a:pt x="280" y="74"/>
                  <a:pt x="280" y="73"/>
                </a:cubicBezTo>
                <a:cubicBezTo>
                  <a:pt x="279" y="74"/>
                  <a:pt x="277" y="69"/>
                  <a:pt x="276" y="72"/>
                </a:cubicBezTo>
                <a:cubicBezTo>
                  <a:pt x="277" y="70"/>
                  <a:pt x="273" y="68"/>
                  <a:pt x="272" y="69"/>
                </a:cubicBezTo>
                <a:cubicBezTo>
                  <a:pt x="274" y="69"/>
                  <a:pt x="272" y="72"/>
                  <a:pt x="271" y="72"/>
                </a:cubicBezTo>
                <a:cubicBezTo>
                  <a:pt x="270" y="71"/>
                  <a:pt x="271" y="68"/>
                  <a:pt x="269" y="69"/>
                </a:cubicBezTo>
                <a:cubicBezTo>
                  <a:pt x="268" y="72"/>
                  <a:pt x="266" y="70"/>
                  <a:pt x="265" y="72"/>
                </a:cubicBezTo>
                <a:cubicBezTo>
                  <a:pt x="265" y="69"/>
                  <a:pt x="259" y="70"/>
                  <a:pt x="261" y="68"/>
                </a:cubicBezTo>
                <a:cubicBezTo>
                  <a:pt x="262" y="69"/>
                  <a:pt x="264" y="69"/>
                  <a:pt x="265" y="70"/>
                </a:cubicBezTo>
                <a:cubicBezTo>
                  <a:pt x="266" y="70"/>
                  <a:pt x="269" y="69"/>
                  <a:pt x="267" y="67"/>
                </a:cubicBezTo>
                <a:cubicBezTo>
                  <a:pt x="267" y="67"/>
                  <a:pt x="266" y="68"/>
                  <a:pt x="265" y="68"/>
                </a:cubicBezTo>
                <a:cubicBezTo>
                  <a:pt x="265" y="66"/>
                  <a:pt x="261" y="68"/>
                  <a:pt x="262" y="66"/>
                </a:cubicBezTo>
                <a:cubicBezTo>
                  <a:pt x="260" y="66"/>
                  <a:pt x="261" y="67"/>
                  <a:pt x="260" y="67"/>
                </a:cubicBezTo>
                <a:cubicBezTo>
                  <a:pt x="259" y="64"/>
                  <a:pt x="253" y="67"/>
                  <a:pt x="251" y="65"/>
                </a:cubicBezTo>
                <a:cubicBezTo>
                  <a:pt x="251" y="67"/>
                  <a:pt x="250" y="67"/>
                  <a:pt x="248" y="68"/>
                </a:cubicBezTo>
                <a:cubicBezTo>
                  <a:pt x="247" y="66"/>
                  <a:pt x="249" y="67"/>
                  <a:pt x="249" y="66"/>
                </a:cubicBezTo>
                <a:cubicBezTo>
                  <a:pt x="248" y="65"/>
                  <a:pt x="246" y="64"/>
                  <a:pt x="246" y="66"/>
                </a:cubicBezTo>
                <a:cubicBezTo>
                  <a:pt x="247" y="67"/>
                  <a:pt x="247" y="69"/>
                  <a:pt x="245" y="69"/>
                </a:cubicBezTo>
                <a:cubicBezTo>
                  <a:pt x="245" y="68"/>
                  <a:pt x="246" y="67"/>
                  <a:pt x="246" y="65"/>
                </a:cubicBezTo>
                <a:cubicBezTo>
                  <a:pt x="245" y="65"/>
                  <a:pt x="244" y="65"/>
                  <a:pt x="244" y="65"/>
                </a:cubicBezTo>
                <a:cubicBezTo>
                  <a:pt x="244" y="66"/>
                  <a:pt x="244" y="66"/>
                  <a:pt x="244" y="67"/>
                </a:cubicBezTo>
                <a:cubicBezTo>
                  <a:pt x="243" y="67"/>
                  <a:pt x="242" y="67"/>
                  <a:pt x="242" y="68"/>
                </a:cubicBezTo>
                <a:cubicBezTo>
                  <a:pt x="242" y="66"/>
                  <a:pt x="241" y="66"/>
                  <a:pt x="241" y="65"/>
                </a:cubicBezTo>
                <a:cubicBezTo>
                  <a:pt x="238" y="66"/>
                  <a:pt x="239" y="65"/>
                  <a:pt x="238" y="64"/>
                </a:cubicBezTo>
                <a:cubicBezTo>
                  <a:pt x="236" y="64"/>
                  <a:pt x="236" y="66"/>
                  <a:pt x="235" y="66"/>
                </a:cubicBezTo>
                <a:close/>
                <a:moveTo>
                  <a:pt x="274" y="66"/>
                </a:moveTo>
                <a:cubicBezTo>
                  <a:pt x="275" y="65"/>
                  <a:pt x="276" y="65"/>
                  <a:pt x="277" y="64"/>
                </a:cubicBezTo>
                <a:cubicBezTo>
                  <a:pt x="277" y="66"/>
                  <a:pt x="278" y="66"/>
                  <a:pt x="279" y="66"/>
                </a:cubicBezTo>
                <a:cubicBezTo>
                  <a:pt x="279" y="67"/>
                  <a:pt x="279" y="67"/>
                  <a:pt x="279" y="68"/>
                </a:cubicBezTo>
                <a:cubicBezTo>
                  <a:pt x="278" y="68"/>
                  <a:pt x="277" y="67"/>
                  <a:pt x="275" y="67"/>
                </a:cubicBezTo>
                <a:cubicBezTo>
                  <a:pt x="275" y="67"/>
                  <a:pt x="276" y="67"/>
                  <a:pt x="276" y="67"/>
                </a:cubicBezTo>
                <a:cubicBezTo>
                  <a:pt x="276" y="66"/>
                  <a:pt x="275" y="66"/>
                  <a:pt x="274" y="66"/>
                </a:cubicBezTo>
                <a:cubicBezTo>
                  <a:pt x="274" y="66"/>
                  <a:pt x="274" y="66"/>
                  <a:pt x="274" y="66"/>
                </a:cubicBezTo>
                <a:close/>
                <a:moveTo>
                  <a:pt x="212" y="66"/>
                </a:moveTo>
                <a:cubicBezTo>
                  <a:pt x="213" y="67"/>
                  <a:pt x="213" y="66"/>
                  <a:pt x="214" y="65"/>
                </a:cubicBezTo>
                <a:cubicBezTo>
                  <a:pt x="215" y="65"/>
                  <a:pt x="213" y="66"/>
                  <a:pt x="215" y="67"/>
                </a:cubicBezTo>
                <a:cubicBezTo>
                  <a:pt x="216" y="66"/>
                  <a:pt x="217" y="66"/>
                  <a:pt x="217" y="65"/>
                </a:cubicBezTo>
                <a:cubicBezTo>
                  <a:pt x="217" y="65"/>
                  <a:pt x="217" y="67"/>
                  <a:pt x="218" y="67"/>
                </a:cubicBezTo>
                <a:cubicBezTo>
                  <a:pt x="216" y="67"/>
                  <a:pt x="213" y="67"/>
                  <a:pt x="211" y="68"/>
                </a:cubicBezTo>
                <a:cubicBezTo>
                  <a:pt x="211" y="68"/>
                  <a:pt x="212" y="67"/>
                  <a:pt x="212" y="66"/>
                </a:cubicBezTo>
                <a:cubicBezTo>
                  <a:pt x="212" y="66"/>
                  <a:pt x="212" y="66"/>
                  <a:pt x="212" y="66"/>
                </a:cubicBezTo>
                <a:close/>
                <a:moveTo>
                  <a:pt x="211" y="69"/>
                </a:moveTo>
                <a:cubicBezTo>
                  <a:pt x="210" y="68"/>
                  <a:pt x="209" y="67"/>
                  <a:pt x="209" y="66"/>
                </a:cubicBezTo>
                <a:cubicBezTo>
                  <a:pt x="209" y="66"/>
                  <a:pt x="210" y="67"/>
                  <a:pt x="211" y="67"/>
                </a:cubicBezTo>
                <a:cubicBezTo>
                  <a:pt x="211" y="68"/>
                  <a:pt x="211" y="69"/>
                  <a:pt x="211" y="69"/>
                </a:cubicBezTo>
                <a:cubicBezTo>
                  <a:pt x="211" y="69"/>
                  <a:pt x="211" y="69"/>
                  <a:pt x="211" y="69"/>
                </a:cubicBezTo>
                <a:close/>
                <a:moveTo>
                  <a:pt x="199" y="69"/>
                </a:moveTo>
                <a:cubicBezTo>
                  <a:pt x="198" y="68"/>
                  <a:pt x="199" y="67"/>
                  <a:pt x="199" y="67"/>
                </a:cubicBezTo>
                <a:cubicBezTo>
                  <a:pt x="201" y="67"/>
                  <a:pt x="202" y="68"/>
                  <a:pt x="204" y="67"/>
                </a:cubicBezTo>
                <a:cubicBezTo>
                  <a:pt x="205" y="68"/>
                  <a:pt x="204" y="70"/>
                  <a:pt x="203" y="70"/>
                </a:cubicBezTo>
                <a:cubicBezTo>
                  <a:pt x="202" y="69"/>
                  <a:pt x="200" y="68"/>
                  <a:pt x="199" y="69"/>
                </a:cubicBezTo>
                <a:cubicBezTo>
                  <a:pt x="199" y="69"/>
                  <a:pt x="199" y="69"/>
                  <a:pt x="199" y="69"/>
                </a:cubicBezTo>
                <a:close/>
                <a:moveTo>
                  <a:pt x="286" y="69"/>
                </a:moveTo>
                <a:cubicBezTo>
                  <a:pt x="284" y="69"/>
                  <a:pt x="287" y="68"/>
                  <a:pt x="289" y="68"/>
                </a:cubicBezTo>
                <a:cubicBezTo>
                  <a:pt x="289" y="71"/>
                  <a:pt x="287" y="68"/>
                  <a:pt x="286" y="69"/>
                </a:cubicBezTo>
                <a:cubicBezTo>
                  <a:pt x="286" y="69"/>
                  <a:pt x="286" y="69"/>
                  <a:pt x="286" y="69"/>
                </a:cubicBezTo>
                <a:close/>
                <a:moveTo>
                  <a:pt x="228" y="71"/>
                </a:moveTo>
                <a:cubicBezTo>
                  <a:pt x="226" y="71"/>
                  <a:pt x="225" y="71"/>
                  <a:pt x="225" y="69"/>
                </a:cubicBezTo>
                <a:cubicBezTo>
                  <a:pt x="225" y="71"/>
                  <a:pt x="228" y="69"/>
                  <a:pt x="228" y="71"/>
                </a:cubicBezTo>
                <a:cubicBezTo>
                  <a:pt x="228" y="71"/>
                  <a:pt x="228" y="71"/>
                  <a:pt x="228" y="71"/>
                </a:cubicBezTo>
                <a:close/>
                <a:moveTo>
                  <a:pt x="342" y="69"/>
                </a:moveTo>
                <a:cubicBezTo>
                  <a:pt x="343" y="70"/>
                  <a:pt x="343" y="70"/>
                  <a:pt x="343" y="69"/>
                </a:cubicBezTo>
                <a:cubicBezTo>
                  <a:pt x="344" y="70"/>
                  <a:pt x="344" y="70"/>
                  <a:pt x="344" y="71"/>
                </a:cubicBezTo>
                <a:cubicBezTo>
                  <a:pt x="346" y="72"/>
                  <a:pt x="343" y="71"/>
                  <a:pt x="344" y="70"/>
                </a:cubicBezTo>
                <a:cubicBezTo>
                  <a:pt x="343" y="70"/>
                  <a:pt x="343" y="71"/>
                  <a:pt x="342" y="71"/>
                </a:cubicBezTo>
                <a:cubicBezTo>
                  <a:pt x="342" y="71"/>
                  <a:pt x="342" y="70"/>
                  <a:pt x="342" y="69"/>
                </a:cubicBezTo>
                <a:cubicBezTo>
                  <a:pt x="342" y="69"/>
                  <a:pt x="342" y="69"/>
                  <a:pt x="342" y="69"/>
                </a:cubicBezTo>
                <a:close/>
                <a:moveTo>
                  <a:pt x="285" y="74"/>
                </a:moveTo>
                <a:cubicBezTo>
                  <a:pt x="284" y="73"/>
                  <a:pt x="282" y="72"/>
                  <a:pt x="280" y="72"/>
                </a:cubicBezTo>
                <a:cubicBezTo>
                  <a:pt x="281" y="69"/>
                  <a:pt x="283" y="73"/>
                  <a:pt x="284" y="71"/>
                </a:cubicBezTo>
                <a:cubicBezTo>
                  <a:pt x="285" y="72"/>
                  <a:pt x="284" y="74"/>
                  <a:pt x="287" y="74"/>
                </a:cubicBezTo>
                <a:cubicBezTo>
                  <a:pt x="288" y="74"/>
                  <a:pt x="286" y="71"/>
                  <a:pt x="289" y="72"/>
                </a:cubicBezTo>
                <a:cubicBezTo>
                  <a:pt x="289" y="75"/>
                  <a:pt x="287" y="76"/>
                  <a:pt x="285" y="74"/>
                </a:cubicBezTo>
                <a:cubicBezTo>
                  <a:pt x="285" y="75"/>
                  <a:pt x="286" y="76"/>
                  <a:pt x="287" y="76"/>
                </a:cubicBezTo>
                <a:cubicBezTo>
                  <a:pt x="286" y="78"/>
                  <a:pt x="284" y="75"/>
                  <a:pt x="285" y="74"/>
                </a:cubicBezTo>
                <a:cubicBezTo>
                  <a:pt x="285" y="74"/>
                  <a:pt x="285" y="74"/>
                  <a:pt x="285" y="74"/>
                </a:cubicBezTo>
                <a:close/>
                <a:moveTo>
                  <a:pt x="293" y="75"/>
                </a:moveTo>
                <a:cubicBezTo>
                  <a:pt x="293" y="75"/>
                  <a:pt x="291" y="74"/>
                  <a:pt x="289" y="75"/>
                </a:cubicBezTo>
                <a:cubicBezTo>
                  <a:pt x="290" y="73"/>
                  <a:pt x="293" y="72"/>
                  <a:pt x="293" y="75"/>
                </a:cubicBezTo>
                <a:cubicBezTo>
                  <a:pt x="293" y="75"/>
                  <a:pt x="293" y="75"/>
                  <a:pt x="293" y="75"/>
                </a:cubicBezTo>
                <a:close/>
                <a:moveTo>
                  <a:pt x="161" y="78"/>
                </a:moveTo>
                <a:cubicBezTo>
                  <a:pt x="161" y="77"/>
                  <a:pt x="161" y="77"/>
                  <a:pt x="161" y="77"/>
                </a:cubicBezTo>
                <a:cubicBezTo>
                  <a:pt x="162" y="77"/>
                  <a:pt x="162" y="77"/>
                  <a:pt x="162" y="78"/>
                </a:cubicBezTo>
                <a:cubicBezTo>
                  <a:pt x="161" y="78"/>
                  <a:pt x="161" y="78"/>
                  <a:pt x="161" y="78"/>
                </a:cubicBezTo>
                <a:cubicBezTo>
                  <a:pt x="161" y="78"/>
                  <a:pt x="161" y="78"/>
                  <a:pt x="161" y="78"/>
                </a:cubicBezTo>
                <a:close/>
                <a:moveTo>
                  <a:pt x="282" y="79"/>
                </a:moveTo>
                <a:cubicBezTo>
                  <a:pt x="280" y="79"/>
                  <a:pt x="283" y="77"/>
                  <a:pt x="281" y="77"/>
                </a:cubicBezTo>
                <a:cubicBezTo>
                  <a:pt x="282" y="75"/>
                  <a:pt x="283" y="78"/>
                  <a:pt x="282" y="79"/>
                </a:cubicBezTo>
                <a:cubicBezTo>
                  <a:pt x="282" y="79"/>
                  <a:pt x="282" y="79"/>
                  <a:pt x="282" y="79"/>
                </a:cubicBezTo>
                <a:close/>
                <a:moveTo>
                  <a:pt x="167" y="82"/>
                </a:moveTo>
                <a:cubicBezTo>
                  <a:pt x="165" y="82"/>
                  <a:pt x="166" y="79"/>
                  <a:pt x="167" y="78"/>
                </a:cubicBezTo>
                <a:cubicBezTo>
                  <a:pt x="168" y="78"/>
                  <a:pt x="167" y="81"/>
                  <a:pt x="167" y="82"/>
                </a:cubicBezTo>
                <a:cubicBezTo>
                  <a:pt x="167" y="82"/>
                  <a:pt x="167" y="82"/>
                  <a:pt x="167" y="82"/>
                </a:cubicBezTo>
                <a:close/>
                <a:moveTo>
                  <a:pt x="162" y="82"/>
                </a:moveTo>
                <a:cubicBezTo>
                  <a:pt x="160" y="80"/>
                  <a:pt x="164" y="79"/>
                  <a:pt x="162" y="82"/>
                </a:cubicBezTo>
                <a:cubicBezTo>
                  <a:pt x="162" y="82"/>
                  <a:pt x="162" y="82"/>
                  <a:pt x="162" y="82"/>
                </a:cubicBezTo>
                <a:close/>
                <a:moveTo>
                  <a:pt x="163" y="82"/>
                </a:moveTo>
                <a:cubicBezTo>
                  <a:pt x="161" y="81"/>
                  <a:pt x="164" y="81"/>
                  <a:pt x="163" y="79"/>
                </a:cubicBezTo>
                <a:cubicBezTo>
                  <a:pt x="164" y="79"/>
                  <a:pt x="165" y="83"/>
                  <a:pt x="163" y="82"/>
                </a:cubicBezTo>
                <a:cubicBezTo>
                  <a:pt x="163" y="82"/>
                  <a:pt x="163" y="82"/>
                  <a:pt x="163" y="82"/>
                </a:cubicBezTo>
                <a:close/>
                <a:moveTo>
                  <a:pt x="153" y="83"/>
                </a:moveTo>
                <a:cubicBezTo>
                  <a:pt x="153" y="82"/>
                  <a:pt x="153" y="81"/>
                  <a:pt x="151" y="81"/>
                </a:cubicBezTo>
                <a:cubicBezTo>
                  <a:pt x="153" y="79"/>
                  <a:pt x="155" y="83"/>
                  <a:pt x="155" y="80"/>
                </a:cubicBezTo>
                <a:cubicBezTo>
                  <a:pt x="156" y="80"/>
                  <a:pt x="156" y="82"/>
                  <a:pt x="156" y="83"/>
                </a:cubicBezTo>
                <a:cubicBezTo>
                  <a:pt x="155" y="83"/>
                  <a:pt x="154" y="83"/>
                  <a:pt x="153" y="83"/>
                </a:cubicBezTo>
                <a:cubicBezTo>
                  <a:pt x="153" y="83"/>
                  <a:pt x="153" y="83"/>
                  <a:pt x="153" y="83"/>
                </a:cubicBezTo>
                <a:close/>
                <a:moveTo>
                  <a:pt x="161" y="83"/>
                </a:moveTo>
                <a:cubicBezTo>
                  <a:pt x="160" y="83"/>
                  <a:pt x="158" y="82"/>
                  <a:pt x="160" y="81"/>
                </a:cubicBezTo>
                <a:cubicBezTo>
                  <a:pt x="160" y="82"/>
                  <a:pt x="161" y="82"/>
                  <a:pt x="161" y="83"/>
                </a:cubicBezTo>
                <a:cubicBezTo>
                  <a:pt x="161" y="83"/>
                  <a:pt x="161" y="83"/>
                  <a:pt x="161" y="83"/>
                </a:cubicBezTo>
                <a:close/>
                <a:moveTo>
                  <a:pt x="140" y="83"/>
                </a:moveTo>
                <a:cubicBezTo>
                  <a:pt x="140" y="83"/>
                  <a:pt x="140" y="82"/>
                  <a:pt x="140" y="82"/>
                </a:cubicBezTo>
                <a:cubicBezTo>
                  <a:pt x="141" y="82"/>
                  <a:pt x="141" y="85"/>
                  <a:pt x="140" y="84"/>
                </a:cubicBezTo>
                <a:cubicBezTo>
                  <a:pt x="140" y="83"/>
                  <a:pt x="140" y="83"/>
                  <a:pt x="140" y="83"/>
                </a:cubicBezTo>
                <a:cubicBezTo>
                  <a:pt x="140" y="83"/>
                  <a:pt x="140" y="83"/>
                  <a:pt x="140" y="83"/>
                </a:cubicBezTo>
                <a:close/>
                <a:moveTo>
                  <a:pt x="171" y="85"/>
                </a:moveTo>
                <a:cubicBezTo>
                  <a:pt x="169" y="84"/>
                  <a:pt x="171" y="83"/>
                  <a:pt x="171" y="82"/>
                </a:cubicBezTo>
                <a:cubicBezTo>
                  <a:pt x="172" y="82"/>
                  <a:pt x="171" y="84"/>
                  <a:pt x="171" y="85"/>
                </a:cubicBezTo>
                <a:cubicBezTo>
                  <a:pt x="171" y="85"/>
                  <a:pt x="171" y="85"/>
                  <a:pt x="171" y="85"/>
                </a:cubicBezTo>
                <a:close/>
                <a:moveTo>
                  <a:pt x="161" y="86"/>
                </a:moveTo>
                <a:cubicBezTo>
                  <a:pt x="161" y="84"/>
                  <a:pt x="162" y="84"/>
                  <a:pt x="163" y="84"/>
                </a:cubicBezTo>
                <a:cubicBezTo>
                  <a:pt x="164" y="86"/>
                  <a:pt x="162" y="86"/>
                  <a:pt x="161" y="86"/>
                </a:cubicBezTo>
                <a:cubicBezTo>
                  <a:pt x="161" y="86"/>
                  <a:pt x="161" y="86"/>
                  <a:pt x="161" y="86"/>
                </a:cubicBezTo>
                <a:close/>
                <a:moveTo>
                  <a:pt x="377" y="116"/>
                </a:moveTo>
                <a:cubicBezTo>
                  <a:pt x="376" y="108"/>
                  <a:pt x="374" y="96"/>
                  <a:pt x="377" y="85"/>
                </a:cubicBezTo>
                <a:cubicBezTo>
                  <a:pt x="380" y="94"/>
                  <a:pt x="379" y="106"/>
                  <a:pt x="382" y="116"/>
                </a:cubicBezTo>
                <a:cubicBezTo>
                  <a:pt x="381" y="119"/>
                  <a:pt x="379" y="116"/>
                  <a:pt x="378" y="119"/>
                </a:cubicBezTo>
                <a:cubicBezTo>
                  <a:pt x="377" y="118"/>
                  <a:pt x="376" y="117"/>
                  <a:pt x="374" y="117"/>
                </a:cubicBezTo>
                <a:cubicBezTo>
                  <a:pt x="375" y="115"/>
                  <a:pt x="375" y="116"/>
                  <a:pt x="377" y="116"/>
                </a:cubicBezTo>
                <a:cubicBezTo>
                  <a:pt x="377" y="116"/>
                  <a:pt x="377" y="116"/>
                  <a:pt x="377" y="116"/>
                </a:cubicBezTo>
                <a:close/>
                <a:moveTo>
                  <a:pt x="150" y="89"/>
                </a:moveTo>
                <a:cubicBezTo>
                  <a:pt x="149" y="88"/>
                  <a:pt x="150" y="87"/>
                  <a:pt x="151" y="87"/>
                </a:cubicBezTo>
                <a:cubicBezTo>
                  <a:pt x="152" y="87"/>
                  <a:pt x="152" y="85"/>
                  <a:pt x="153" y="85"/>
                </a:cubicBezTo>
                <a:cubicBezTo>
                  <a:pt x="153" y="87"/>
                  <a:pt x="154" y="87"/>
                  <a:pt x="153" y="89"/>
                </a:cubicBezTo>
                <a:cubicBezTo>
                  <a:pt x="152" y="89"/>
                  <a:pt x="151" y="87"/>
                  <a:pt x="150" y="89"/>
                </a:cubicBezTo>
                <a:cubicBezTo>
                  <a:pt x="150" y="89"/>
                  <a:pt x="150" y="89"/>
                  <a:pt x="150" y="89"/>
                </a:cubicBezTo>
                <a:close/>
                <a:moveTo>
                  <a:pt x="150" y="86"/>
                </a:moveTo>
                <a:cubicBezTo>
                  <a:pt x="151" y="87"/>
                  <a:pt x="149" y="88"/>
                  <a:pt x="148" y="88"/>
                </a:cubicBezTo>
                <a:cubicBezTo>
                  <a:pt x="148" y="85"/>
                  <a:pt x="149" y="88"/>
                  <a:pt x="150" y="86"/>
                </a:cubicBezTo>
                <a:cubicBezTo>
                  <a:pt x="150" y="86"/>
                  <a:pt x="150" y="86"/>
                  <a:pt x="150" y="86"/>
                </a:cubicBezTo>
                <a:close/>
                <a:moveTo>
                  <a:pt x="165" y="87"/>
                </a:moveTo>
                <a:cubicBezTo>
                  <a:pt x="164" y="87"/>
                  <a:pt x="164" y="86"/>
                  <a:pt x="164" y="85"/>
                </a:cubicBezTo>
                <a:cubicBezTo>
                  <a:pt x="164" y="85"/>
                  <a:pt x="165" y="85"/>
                  <a:pt x="166" y="85"/>
                </a:cubicBezTo>
                <a:cubicBezTo>
                  <a:pt x="165" y="86"/>
                  <a:pt x="165" y="86"/>
                  <a:pt x="165" y="87"/>
                </a:cubicBezTo>
                <a:cubicBezTo>
                  <a:pt x="165" y="87"/>
                  <a:pt x="165" y="87"/>
                  <a:pt x="165" y="87"/>
                </a:cubicBezTo>
                <a:close/>
                <a:moveTo>
                  <a:pt x="110" y="91"/>
                </a:moveTo>
                <a:cubicBezTo>
                  <a:pt x="108" y="91"/>
                  <a:pt x="109" y="89"/>
                  <a:pt x="111" y="89"/>
                </a:cubicBezTo>
                <a:cubicBezTo>
                  <a:pt x="111" y="90"/>
                  <a:pt x="110" y="90"/>
                  <a:pt x="110" y="91"/>
                </a:cubicBezTo>
                <a:cubicBezTo>
                  <a:pt x="110" y="91"/>
                  <a:pt x="110" y="91"/>
                  <a:pt x="110" y="91"/>
                </a:cubicBezTo>
                <a:close/>
                <a:moveTo>
                  <a:pt x="329" y="90"/>
                </a:moveTo>
                <a:cubicBezTo>
                  <a:pt x="329" y="92"/>
                  <a:pt x="325" y="91"/>
                  <a:pt x="327" y="89"/>
                </a:cubicBezTo>
                <a:cubicBezTo>
                  <a:pt x="328" y="89"/>
                  <a:pt x="329" y="89"/>
                  <a:pt x="329" y="90"/>
                </a:cubicBezTo>
                <a:cubicBezTo>
                  <a:pt x="329" y="90"/>
                  <a:pt x="329" y="90"/>
                  <a:pt x="329" y="90"/>
                </a:cubicBezTo>
                <a:close/>
                <a:moveTo>
                  <a:pt x="345" y="92"/>
                </a:moveTo>
                <a:cubicBezTo>
                  <a:pt x="344" y="91"/>
                  <a:pt x="344" y="91"/>
                  <a:pt x="343" y="91"/>
                </a:cubicBezTo>
                <a:cubicBezTo>
                  <a:pt x="343" y="90"/>
                  <a:pt x="344" y="90"/>
                  <a:pt x="345" y="90"/>
                </a:cubicBezTo>
                <a:cubicBezTo>
                  <a:pt x="345" y="91"/>
                  <a:pt x="345" y="92"/>
                  <a:pt x="346" y="93"/>
                </a:cubicBezTo>
                <a:cubicBezTo>
                  <a:pt x="346" y="94"/>
                  <a:pt x="343" y="92"/>
                  <a:pt x="345" y="92"/>
                </a:cubicBezTo>
                <a:cubicBezTo>
                  <a:pt x="345" y="92"/>
                  <a:pt x="345" y="92"/>
                  <a:pt x="345" y="92"/>
                </a:cubicBezTo>
                <a:close/>
                <a:moveTo>
                  <a:pt x="329" y="95"/>
                </a:moveTo>
                <a:cubicBezTo>
                  <a:pt x="329" y="96"/>
                  <a:pt x="328" y="94"/>
                  <a:pt x="327" y="95"/>
                </a:cubicBezTo>
                <a:cubicBezTo>
                  <a:pt x="328" y="92"/>
                  <a:pt x="326" y="93"/>
                  <a:pt x="326" y="91"/>
                </a:cubicBezTo>
                <a:cubicBezTo>
                  <a:pt x="327" y="91"/>
                  <a:pt x="328" y="91"/>
                  <a:pt x="328" y="91"/>
                </a:cubicBezTo>
                <a:cubicBezTo>
                  <a:pt x="329" y="93"/>
                  <a:pt x="328" y="94"/>
                  <a:pt x="329" y="95"/>
                </a:cubicBezTo>
                <a:cubicBezTo>
                  <a:pt x="329" y="95"/>
                  <a:pt x="329" y="95"/>
                  <a:pt x="329" y="95"/>
                </a:cubicBezTo>
                <a:close/>
                <a:moveTo>
                  <a:pt x="225" y="93"/>
                </a:moveTo>
                <a:cubicBezTo>
                  <a:pt x="225" y="91"/>
                  <a:pt x="224" y="97"/>
                  <a:pt x="225" y="93"/>
                </a:cubicBezTo>
                <a:cubicBezTo>
                  <a:pt x="225" y="93"/>
                  <a:pt x="225" y="93"/>
                  <a:pt x="225" y="93"/>
                </a:cubicBezTo>
                <a:close/>
                <a:moveTo>
                  <a:pt x="331" y="95"/>
                </a:moveTo>
                <a:cubicBezTo>
                  <a:pt x="330" y="93"/>
                  <a:pt x="331" y="94"/>
                  <a:pt x="330" y="92"/>
                </a:cubicBezTo>
                <a:cubicBezTo>
                  <a:pt x="331" y="93"/>
                  <a:pt x="335" y="92"/>
                  <a:pt x="335" y="93"/>
                </a:cubicBezTo>
                <a:cubicBezTo>
                  <a:pt x="334" y="94"/>
                  <a:pt x="333" y="94"/>
                  <a:pt x="331" y="95"/>
                </a:cubicBezTo>
                <a:cubicBezTo>
                  <a:pt x="331" y="95"/>
                  <a:pt x="331" y="95"/>
                  <a:pt x="331" y="95"/>
                </a:cubicBezTo>
                <a:close/>
                <a:moveTo>
                  <a:pt x="324" y="94"/>
                </a:moveTo>
                <a:cubicBezTo>
                  <a:pt x="324" y="94"/>
                  <a:pt x="324" y="93"/>
                  <a:pt x="324" y="93"/>
                </a:cubicBezTo>
                <a:cubicBezTo>
                  <a:pt x="326" y="93"/>
                  <a:pt x="325" y="94"/>
                  <a:pt x="326" y="95"/>
                </a:cubicBezTo>
                <a:cubicBezTo>
                  <a:pt x="325" y="95"/>
                  <a:pt x="325" y="94"/>
                  <a:pt x="324" y="94"/>
                </a:cubicBezTo>
                <a:cubicBezTo>
                  <a:pt x="324" y="94"/>
                  <a:pt x="324" y="94"/>
                  <a:pt x="324" y="94"/>
                </a:cubicBezTo>
                <a:close/>
                <a:moveTo>
                  <a:pt x="333" y="96"/>
                </a:moveTo>
                <a:cubicBezTo>
                  <a:pt x="335" y="94"/>
                  <a:pt x="334" y="98"/>
                  <a:pt x="337" y="97"/>
                </a:cubicBezTo>
                <a:cubicBezTo>
                  <a:pt x="336" y="100"/>
                  <a:pt x="333" y="98"/>
                  <a:pt x="333" y="96"/>
                </a:cubicBezTo>
                <a:cubicBezTo>
                  <a:pt x="333" y="96"/>
                  <a:pt x="333" y="96"/>
                  <a:pt x="333" y="96"/>
                </a:cubicBezTo>
                <a:close/>
                <a:moveTo>
                  <a:pt x="338" y="112"/>
                </a:moveTo>
                <a:cubicBezTo>
                  <a:pt x="333" y="108"/>
                  <a:pt x="325" y="106"/>
                  <a:pt x="325" y="99"/>
                </a:cubicBezTo>
                <a:cubicBezTo>
                  <a:pt x="329" y="99"/>
                  <a:pt x="335" y="104"/>
                  <a:pt x="339" y="101"/>
                </a:cubicBezTo>
                <a:cubicBezTo>
                  <a:pt x="339" y="103"/>
                  <a:pt x="338" y="101"/>
                  <a:pt x="337" y="102"/>
                </a:cubicBezTo>
                <a:cubicBezTo>
                  <a:pt x="341" y="104"/>
                  <a:pt x="341" y="109"/>
                  <a:pt x="338" y="112"/>
                </a:cubicBezTo>
                <a:cubicBezTo>
                  <a:pt x="338" y="112"/>
                  <a:pt x="338" y="112"/>
                  <a:pt x="338" y="112"/>
                </a:cubicBezTo>
                <a:close/>
                <a:moveTo>
                  <a:pt x="94" y="105"/>
                </a:moveTo>
                <a:cubicBezTo>
                  <a:pt x="93" y="104"/>
                  <a:pt x="95" y="103"/>
                  <a:pt x="95" y="102"/>
                </a:cubicBezTo>
                <a:cubicBezTo>
                  <a:pt x="96" y="102"/>
                  <a:pt x="96" y="103"/>
                  <a:pt x="97" y="103"/>
                </a:cubicBezTo>
                <a:cubicBezTo>
                  <a:pt x="97" y="104"/>
                  <a:pt x="95" y="104"/>
                  <a:pt x="94" y="105"/>
                </a:cubicBezTo>
                <a:cubicBezTo>
                  <a:pt x="94" y="105"/>
                  <a:pt x="94" y="105"/>
                  <a:pt x="94" y="105"/>
                </a:cubicBezTo>
                <a:close/>
                <a:moveTo>
                  <a:pt x="306" y="104"/>
                </a:moveTo>
                <a:cubicBezTo>
                  <a:pt x="306" y="104"/>
                  <a:pt x="306" y="103"/>
                  <a:pt x="306" y="102"/>
                </a:cubicBezTo>
                <a:cubicBezTo>
                  <a:pt x="307" y="102"/>
                  <a:pt x="307" y="103"/>
                  <a:pt x="306" y="104"/>
                </a:cubicBezTo>
                <a:cubicBezTo>
                  <a:pt x="306" y="104"/>
                  <a:pt x="306" y="104"/>
                  <a:pt x="306" y="104"/>
                </a:cubicBezTo>
                <a:close/>
                <a:moveTo>
                  <a:pt x="186" y="106"/>
                </a:moveTo>
                <a:cubicBezTo>
                  <a:pt x="185" y="105"/>
                  <a:pt x="184" y="103"/>
                  <a:pt x="186" y="102"/>
                </a:cubicBezTo>
                <a:cubicBezTo>
                  <a:pt x="186" y="104"/>
                  <a:pt x="185" y="105"/>
                  <a:pt x="187" y="106"/>
                </a:cubicBezTo>
                <a:cubicBezTo>
                  <a:pt x="185" y="108"/>
                  <a:pt x="182" y="108"/>
                  <a:pt x="180" y="111"/>
                </a:cubicBezTo>
                <a:cubicBezTo>
                  <a:pt x="180" y="109"/>
                  <a:pt x="184" y="107"/>
                  <a:pt x="186" y="106"/>
                </a:cubicBezTo>
                <a:cubicBezTo>
                  <a:pt x="186" y="106"/>
                  <a:pt x="186" y="106"/>
                  <a:pt x="186" y="106"/>
                </a:cubicBezTo>
                <a:close/>
                <a:moveTo>
                  <a:pt x="102" y="105"/>
                </a:moveTo>
                <a:cubicBezTo>
                  <a:pt x="104" y="105"/>
                  <a:pt x="105" y="106"/>
                  <a:pt x="105" y="103"/>
                </a:cubicBezTo>
                <a:cubicBezTo>
                  <a:pt x="107" y="105"/>
                  <a:pt x="104" y="107"/>
                  <a:pt x="103" y="107"/>
                </a:cubicBezTo>
                <a:cubicBezTo>
                  <a:pt x="103" y="107"/>
                  <a:pt x="104" y="107"/>
                  <a:pt x="104" y="107"/>
                </a:cubicBezTo>
                <a:cubicBezTo>
                  <a:pt x="104" y="108"/>
                  <a:pt x="99" y="110"/>
                  <a:pt x="99" y="107"/>
                </a:cubicBezTo>
                <a:cubicBezTo>
                  <a:pt x="100" y="106"/>
                  <a:pt x="102" y="107"/>
                  <a:pt x="102" y="105"/>
                </a:cubicBezTo>
                <a:cubicBezTo>
                  <a:pt x="102" y="105"/>
                  <a:pt x="102" y="105"/>
                  <a:pt x="102" y="105"/>
                </a:cubicBezTo>
                <a:close/>
                <a:moveTo>
                  <a:pt x="187" y="105"/>
                </a:moveTo>
                <a:cubicBezTo>
                  <a:pt x="187" y="105"/>
                  <a:pt x="188" y="105"/>
                  <a:pt x="188" y="104"/>
                </a:cubicBezTo>
                <a:cubicBezTo>
                  <a:pt x="188" y="104"/>
                  <a:pt x="188" y="104"/>
                  <a:pt x="189" y="104"/>
                </a:cubicBezTo>
                <a:cubicBezTo>
                  <a:pt x="189" y="105"/>
                  <a:pt x="188" y="105"/>
                  <a:pt x="187" y="105"/>
                </a:cubicBezTo>
                <a:cubicBezTo>
                  <a:pt x="187" y="105"/>
                  <a:pt x="187" y="105"/>
                  <a:pt x="187" y="105"/>
                </a:cubicBezTo>
                <a:close/>
                <a:moveTo>
                  <a:pt x="86" y="110"/>
                </a:moveTo>
                <a:cubicBezTo>
                  <a:pt x="85" y="108"/>
                  <a:pt x="90" y="109"/>
                  <a:pt x="94" y="108"/>
                </a:cubicBezTo>
                <a:cubicBezTo>
                  <a:pt x="94" y="109"/>
                  <a:pt x="94" y="110"/>
                  <a:pt x="94" y="111"/>
                </a:cubicBezTo>
                <a:cubicBezTo>
                  <a:pt x="91" y="112"/>
                  <a:pt x="88" y="114"/>
                  <a:pt x="89" y="117"/>
                </a:cubicBezTo>
                <a:cubicBezTo>
                  <a:pt x="78" y="113"/>
                  <a:pt x="87" y="133"/>
                  <a:pt x="79" y="134"/>
                </a:cubicBezTo>
                <a:cubicBezTo>
                  <a:pt x="78" y="134"/>
                  <a:pt x="77" y="133"/>
                  <a:pt x="77" y="133"/>
                </a:cubicBezTo>
                <a:cubicBezTo>
                  <a:pt x="75" y="133"/>
                  <a:pt x="71" y="134"/>
                  <a:pt x="66" y="132"/>
                </a:cubicBezTo>
                <a:cubicBezTo>
                  <a:pt x="65" y="130"/>
                  <a:pt x="69" y="130"/>
                  <a:pt x="66" y="129"/>
                </a:cubicBezTo>
                <a:cubicBezTo>
                  <a:pt x="68" y="129"/>
                  <a:pt x="69" y="127"/>
                  <a:pt x="72" y="125"/>
                </a:cubicBezTo>
                <a:cubicBezTo>
                  <a:pt x="71" y="122"/>
                  <a:pt x="72" y="117"/>
                  <a:pt x="76" y="117"/>
                </a:cubicBezTo>
                <a:cubicBezTo>
                  <a:pt x="79" y="114"/>
                  <a:pt x="81" y="108"/>
                  <a:pt x="86" y="110"/>
                </a:cubicBezTo>
                <a:cubicBezTo>
                  <a:pt x="86" y="110"/>
                  <a:pt x="86" y="110"/>
                  <a:pt x="86" y="110"/>
                </a:cubicBezTo>
                <a:close/>
                <a:moveTo>
                  <a:pt x="325" y="111"/>
                </a:moveTo>
                <a:cubicBezTo>
                  <a:pt x="325" y="111"/>
                  <a:pt x="326" y="111"/>
                  <a:pt x="326" y="110"/>
                </a:cubicBezTo>
                <a:cubicBezTo>
                  <a:pt x="328" y="111"/>
                  <a:pt x="329" y="112"/>
                  <a:pt x="329" y="114"/>
                </a:cubicBezTo>
                <a:cubicBezTo>
                  <a:pt x="327" y="114"/>
                  <a:pt x="327" y="111"/>
                  <a:pt x="325" y="111"/>
                </a:cubicBezTo>
                <a:cubicBezTo>
                  <a:pt x="325" y="111"/>
                  <a:pt x="325" y="111"/>
                  <a:pt x="325" y="111"/>
                </a:cubicBezTo>
                <a:close/>
                <a:moveTo>
                  <a:pt x="64" y="116"/>
                </a:moveTo>
                <a:cubicBezTo>
                  <a:pt x="64" y="114"/>
                  <a:pt x="65" y="115"/>
                  <a:pt x="66" y="114"/>
                </a:cubicBezTo>
                <a:cubicBezTo>
                  <a:pt x="67" y="114"/>
                  <a:pt x="66" y="116"/>
                  <a:pt x="64" y="116"/>
                </a:cubicBezTo>
                <a:cubicBezTo>
                  <a:pt x="64" y="116"/>
                  <a:pt x="64" y="116"/>
                  <a:pt x="64" y="116"/>
                </a:cubicBezTo>
                <a:close/>
                <a:moveTo>
                  <a:pt x="127" y="115"/>
                </a:moveTo>
                <a:cubicBezTo>
                  <a:pt x="127" y="114"/>
                  <a:pt x="128" y="115"/>
                  <a:pt x="128" y="114"/>
                </a:cubicBezTo>
                <a:cubicBezTo>
                  <a:pt x="129" y="114"/>
                  <a:pt x="129" y="114"/>
                  <a:pt x="129" y="114"/>
                </a:cubicBezTo>
                <a:cubicBezTo>
                  <a:pt x="129" y="115"/>
                  <a:pt x="129" y="115"/>
                  <a:pt x="129" y="116"/>
                </a:cubicBezTo>
                <a:cubicBezTo>
                  <a:pt x="128" y="116"/>
                  <a:pt x="128" y="115"/>
                  <a:pt x="127" y="115"/>
                </a:cubicBezTo>
                <a:cubicBezTo>
                  <a:pt x="127" y="115"/>
                  <a:pt x="127" y="115"/>
                  <a:pt x="127" y="115"/>
                </a:cubicBezTo>
                <a:close/>
                <a:moveTo>
                  <a:pt x="141" y="114"/>
                </a:moveTo>
                <a:cubicBezTo>
                  <a:pt x="143" y="114"/>
                  <a:pt x="143" y="116"/>
                  <a:pt x="142" y="117"/>
                </a:cubicBezTo>
                <a:cubicBezTo>
                  <a:pt x="141" y="116"/>
                  <a:pt x="141" y="116"/>
                  <a:pt x="141" y="114"/>
                </a:cubicBezTo>
                <a:cubicBezTo>
                  <a:pt x="141" y="114"/>
                  <a:pt x="141" y="114"/>
                  <a:pt x="141" y="114"/>
                </a:cubicBezTo>
                <a:close/>
                <a:moveTo>
                  <a:pt x="368" y="116"/>
                </a:moveTo>
                <a:cubicBezTo>
                  <a:pt x="368" y="114"/>
                  <a:pt x="370" y="115"/>
                  <a:pt x="370" y="114"/>
                </a:cubicBezTo>
                <a:cubicBezTo>
                  <a:pt x="371" y="114"/>
                  <a:pt x="370" y="116"/>
                  <a:pt x="368" y="116"/>
                </a:cubicBezTo>
                <a:cubicBezTo>
                  <a:pt x="368" y="116"/>
                  <a:pt x="368" y="116"/>
                  <a:pt x="368" y="116"/>
                </a:cubicBezTo>
                <a:close/>
                <a:moveTo>
                  <a:pt x="360" y="136"/>
                </a:moveTo>
                <a:cubicBezTo>
                  <a:pt x="359" y="134"/>
                  <a:pt x="359" y="132"/>
                  <a:pt x="357" y="132"/>
                </a:cubicBezTo>
                <a:cubicBezTo>
                  <a:pt x="358" y="130"/>
                  <a:pt x="359" y="132"/>
                  <a:pt x="359" y="132"/>
                </a:cubicBezTo>
                <a:cubicBezTo>
                  <a:pt x="360" y="131"/>
                  <a:pt x="357" y="127"/>
                  <a:pt x="360" y="126"/>
                </a:cubicBezTo>
                <a:cubicBezTo>
                  <a:pt x="360" y="125"/>
                  <a:pt x="358" y="126"/>
                  <a:pt x="358" y="124"/>
                </a:cubicBezTo>
                <a:cubicBezTo>
                  <a:pt x="359" y="122"/>
                  <a:pt x="361" y="120"/>
                  <a:pt x="360" y="117"/>
                </a:cubicBezTo>
                <a:cubicBezTo>
                  <a:pt x="363" y="117"/>
                  <a:pt x="363" y="122"/>
                  <a:pt x="364" y="124"/>
                </a:cubicBezTo>
                <a:cubicBezTo>
                  <a:pt x="365" y="131"/>
                  <a:pt x="368" y="139"/>
                  <a:pt x="368" y="149"/>
                </a:cubicBezTo>
                <a:cubicBezTo>
                  <a:pt x="368" y="152"/>
                  <a:pt x="367" y="156"/>
                  <a:pt x="369" y="159"/>
                </a:cubicBezTo>
                <a:cubicBezTo>
                  <a:pt x="367" y="161"/>
                  <a:pt x="369" y="163"/>
                  <a:pt x="369" y="166"/>
                </a:cubicBezTo>
                <a:cubicBezTo>
                  <a:pt x="368" y="166"/>
                  <a:pt x="367" y="164"/>
                  <a:pt x="367" y="166"/>
                </a:cubicBezTo>
                <a:cubicBezTo>
                  <a:pt x="366" y="166"/>
                  <a:pt x="368" y="164"/>
                  <a:pt x="368" y="163"/>
                </a:cubicBezTo>
                <a:cubicBezTo>
                  <a:pt x="367" y="163"/>
                  <a:pt x="366" y="164"/>
                  <a:pt x="364" y="163"/>
                </a:cubicBezTo>
                <a:cubicBezTo>
                  <a:pt x="363" y="161"/>
                  <a:pt x="364" y="157"/>
                  <a:pt x="361" y="157"/>
                </a:cubicBezTo>
                <a:cubicBezTo>
                  <a:pt x="361" y="156"/>
                  <a:pt x="363" y="156"/>
                  <a:pt x="363" y="156"/>
                </a:cubicBezTo>
                <a:cubicBezTo>
                  <a:pt x="363" y="154"/>
                  <a:pt x="362" y="153"/>
                  <a:pt x="360" y="154"/>
                </a:cubicBezTo>
                <a:cubicBezTo>
                  <a:pt x="360" y="152"/>
                  <a:pt x="360" y="150"/>
                  <a:pt x="360" y="149"/>
                </a:cubicBezTo>
                <a:cubicBezTo>
                  <a:pt x="360" y="148"/>
                  <a:pt x="360" y="149"/>
                  <a:pt x="361" y="149"/>
                </a:cubicBezTo>
                <a:cubicBezTo>
                  <a:pt x="360" y="147"/>
                  <a:pt x="359" y="145"/>
                  <a:pt x="357" y="144"/>
                </a:cubicBezTo>
                <a:cubicBezTo>
                  <a:pt x="358" y="143"/>
                  <a:pt x="359" y="143"/>
                  <a:pt x="359" y="141"/>
                </a:cubicBezTo>
                <a:cubicBezTo>
                  <a:pt x="359" y="140"/>
                  <a:pt x="358" y="143"/>
                  <a:pt x="357" y="141"/>
                </a:cubicBezTo>
                <a:cubicBezTo>
                  <a:pt x="357" y="140"/>
                  <a:pt x="359" y="140"/>
                  <a:pt x="359" y="138"/>
                </a:cubicBezTo>
                <a:cubicBezTo>
                  <a:pt x="358" y="138"/>
                  <a:pt x="358" y="139"/>
                  <a:pt x="356" y="139"/>
                </a:cubicBezTo>
                <a:cubicBezTo>
                  <a:pt x="357" y="137"/>
                  <a:pt x="358" y="136"/>
                  <a:pt x="360" y="136"/>
                </a:cubicBezTo>
                <a:cubicBezTo>
                  <a:pt x="360" y="136"/>
                  <a:pt x="360" y="136"/>
                  <a:pt x="360" y="136"/>
                </a:cubicBezTo>
                <a:close/>
                <a:moveTo>
                  <a:pt x="367" y="119"/>
                </a:moveTo>
                <a:cubicBezTo>
                  <a:pt x="367" y="119"/>
                  <a:pt x="367" y="118"/>
                  <a:pt x="367" y="118"/>
                </a:cubicBezTo>
                <a:cubicBezTo>
                  <a:pt x="367" y="118"/>
                  <a:pt x="368" y="118"/>
                  <a:pt x="370" y="118"/>
                </a:cubicBezTo>
                <a:cubicBezTo>
                  <a:pt x="371" y="119"/>
                  <a:pt x="371" y="121"/>
                  <a:pt x="372" y="121"/>
                </a:cubicBezTo>
                <a:cubicBezTo>
                  <a:pt x="371" y="122"/>
                  <a:pt x="370" y="122"/>
                  <a:pt x="369" y="123"/>
                </a:cubicBezTo>
                <a:cubicBezTo>
                  <a:pt x="371" y="120"/>
                  <a:pt x="368" y="121"/>
                  <a:pt x="369" y="119"/>
                </a:cubicBezTo>
                <a:cubicBezTo>
                  <a:pt x="369" y="119"/>
                  <a:pt x="368" y="119"/>
                  <a:pt x="367" y="119"/>
                </a:cubicBezTo>
                <a:cubicBezTo>
                  <a:pt x="367" y="119"/>
                  <a:pt x="367" y="119"/>
                  <a:pt x="367" y="119"/>
                </a:cubicBezTo>
                <a:close/>
                <a:moveTo>
                  <a:pt x="68" y="125"/>
                </a:moveTo>
                <a:cubicBezTo>
                  <a:pt x="68" y="124"/>
                  <a:pt x="69" y="125"/>
                  <a:pt x="69" y="124"/>
                </a:cubicBezTo>
                <a:cubicBezTo>
                  <a:pt x="71" y="122"/>
                  <a:pt x="69" y="127"/>
                  <a:pt x="68" y="125"/>
                </a:cubicBezTo>
                <a:cubicBezTo>
                  <a:pt x="68" y="125"/>
                  <a:pt x="68" y="125"/>
                  <a:pt x="68" y="125"/>
                </a:cubicBezTo>
                <a:close/>
                <a:moveTo>
                  <a:pt x="370" y="127"/>
                </a:moveTo>
                <a:cubicBezTo>
                  <a:pt x="371" y="126"/>
                  <a:pt x="371" y="127"/>
                  <a:pt x="373" y="125"/>
                </a:cubicBezTo>
                <a:cubicBezTo>
                  <a:pt x="373" y="127"/>
                  <a:pt x="372" y="127"/>
                  <a:pt x="370" y="127"/>
                </a:cubicBezTo>
                <a:cubicBezTo>
                  <a:pt x="370" y="127"/>
                  <a:pt x="370" y="127"/>
                  <a:pt x="370" y="127"/>
                </a:cubicBezTo>
                <a:close/>
                <a:moveTo>
                  <a:pt x="356" y="128"/>
                </a:moveTo>
                <a:cubicBezTo>
                  <a:pt x="356" y="127"/>
                  <a:pt x="356" y="127"/>
                  <a:pt x="356" y="127"/>
                </a:cubicBezTo>
                <a:cubicBezTo>
                  <a:pt x="357" y="126"/>
                  <a:pt x="357" y="127"/>
                  <a:pt x="357" y="128"/>
                </a:cubicBezTo>
                <a:cubicBezTo>
                  <a:pt x="356" y="128"/>
                  <a:pt x="356" y="128"/>
                  <a:pt x="356" y="128"/>
                </a:cubicBezTo>
                <a:cubicBezTo>
                  <a:pt x="356" y="128"/>
                  <a:pt x="356" y="128"/>
                  <a:pt x="356" y="128"/>
                </a:cubicBezTo>
                <a:close/>
                <a:moveTo>
                  <a:pt x="159" y="130"/>
                </a:moveTo>
                <a:cubicBezTo>
                  <a:pt x="157" y="130"/>
                  <a:pt x="160" y="129"/>
                  <a:pt x="158" y="129"/>
                </a:cubicBezTo>
                <a:cubicBezTo>
                  <a:pt x="159" y="128"/>
                  <a:pt x="159" y="128"/>
                  <a:pt x="160" y="128"/>
                </a:cubicBezTo>
                <a:cubicBezTo>
                  <a:pt x="160" y="129"/>
                  <a:pt x="161" y="129"/>
                  <a:pt x="161" y="130"/>
                </a:cubicBezTo>
                <a:cubicBezTo>
                  <a:pt x="160" y="130"/>
                  <a:pt x="159" y="130"/>
                  <a:pt x="159" y="130"/>
                </a:cubicBezTo>
                <a:cubicBezTo>
                  <a:pt x="159" y="130"/>
                  <a:pt x="159" y="130"/>
                  <a:pt x="159" y="130"/>
                </a:cubicBezTo>
                <a:close/>
                <a:moveTo>
                  <a:pt x="349" y="131"/>
                </a:moveTo>
                <a:cubicBezTo>
                  <a:pt x="348" y="131"/>
                  <a:pt x="348" y="130"/>
                  <a:pt x="348" y="130"/>
                </a:cubicBezTo>
                <a:cubicBezTo>
                  <a:pt x="348" y="129"/>
                  <a:pt x="350" y="130"/>
                  <a:pt x="349" y="131"/>
                </a:cubicBezTo>
                <a:cubicBezTo>
                  <a:pt x="349" y="131"/>
                  <a:pt x="349" y="131"/>
                  <a:pt x="349" y="131"/>
                </a:cubicBezTo>
                <a:close/>
                <a:moveTo>
                  <a:pt x="154" y="134"/>
                </a:moveTo>
                <a:cubicBezTo>
                  <a:pt x="152" y="133"/>
                  <a:pt x="157" y="134"/>
                  <a:pt x="157" y="132"/>
                </a:cubicBezTo>
                <a:cubicBezTo>
                  <a:pt x="160" y="132"/>
                  <a:pt x="156" y="133"/>
                  <a:pt x="156" y="134"/>
                </a:cubicBezTo>
                <a:cubicBezTo>
                  <a:pt x="155" y="133"/>
                  <a:pt x="156" y="133"/>
                  <a:pt x="154" y="134"/>
                </a:cubicBezTo>
                <a:cubicBezTo>
                  <a:pt x="154" y="134"/>
                  <a:pt x="154" y="134"/>
                  <a:pt x="154" y="134"/>
                </a:cubicBezTo>
                <a:close/>
                <a:moveTo>
                  <a:pt x="66" y="140"/>
                </a:moveTo>
                <a:cubicBezTo>
                  <a:pt x="66" y="141"/>
                  <a:pt x="63" y="141"/>
                  <a:pt x="64" y="140"/>
                </a:cubicBezTo>
                <a:cubicBezTo>
                  <a:pt x="65" y="140"/>
                  <a:pt x="65" y="140"/>
                  <a:pt x="66" y="140"/>
                </a:cubicBezTo>
                <a:cubicBezTo>
                  <a:pt x="66" y="140"/>
                  <a:pt x="66" y="140"/>
                  <a:pt x="66" y="140"/>
                </a:cubicBezTo>
                <a:close/>
                <a:moveTo>
                  <a:pt x="86" y="143"/>
                </a:moveTo>
                <a:cubicBezTo>
                  <a:pt x="85" y="145"/>
                  <a:pt x="83" y="143"/>
                  <a:pt x="83" y="141"/>
                </a:cubicBezTo>
                <a:cubicBezTo>
                  <a:pt x="84" y="142"/>
                  <a:pt x="84" y="143"/>
                  <a:pt x="86" y="143"/>
                </a:cubicBezTo>
                <a:cubicBezTo>
                  <a:pt x="86" y="143"/>
                  <a:pt x="86" y="143"/>
                  <a:pt x="86" y="143"/>
                </a:cubicBezTo>
                <a:close/>
                <a:moveTo>
                  <a:pt x="65" y="146"/>
                </a:moveTo>
                <a:cubicBezTo>
                  <a:pt x="64" y="146"/>
                  <a:pt x="63" y="145"/>
                  <a:pt x="63" y="144"/>
                </a:cubicBezTo>
                <a:cubicBezTo>
                  <a:pt x="65" y="144"/>
                  <a:pt x="65" y="145"/>
                  <a:pt x="65" y="146"/>
                </a:cubicBezTo>
                <a:cubicBezTo>
                  <a:pt x="65" y="146"/>
                  <a:pt x="65" y="146"/>
                  <a:pt x="65" y="146"/>
                </a:cubicBezTo>
                <a:close/>
                <a:moveTo>
                  <a:pt x="378" y="152"/>
                </a:moveTo>
                <a:cubicBezTo>
                  <a:pt x="378" y="154"/>
                  <a:pt x="376" y="152"/>
                  <a:pt x="376" y="152"/>
                </a:cubicBezTo>
                <a:cubicBezTo>
                  <a:pt x="376" y="150"/>
                  <a:pt x="377" y="152"/>
                  <a:pt x="378" y="152"/>
                </a:cubicBezTo>
                <a:cubicBezTo>
                  <a:pt x="378" y="152"/>
                  <a:pt x="378" y="152"/>
                  <a:pt x="378" y="152"/>
                </a:cubicBezTo>
                <a:close/>
                <a:moveTo>
                  <a:pt x="377" y="155"/>
                </a:moveTo>
                <a:cubicBezTo>
                  <a:pt x="377" y="154"/>
                  <a:pt x="377" y="154"/>
                  <a:pt x="377" y="154"/>
                </a:cubicBezTo>
                <a:cubicBezTo>
                  <a:pt x="378" y="153"/>
                  <a:pt x="378" y="154"/>
                  <a:pt x="378" y="155"/>
                </a:cubicBezTo>
                <a:cubicBezTo>
                  <a:pt x="378" y="155"/>
                  <a:pt x="378" y="155"/>
                  <a:pt x="377" y="155"/>
                </a:cubicBezTo>
                <a:cubicBezTo>
                  <a:pt x="377" y="155"/>
                  <a:pt x="377" y="155"/>
                  <a:pt x="377" y="155"/>
                </a:cubicBezTo>
                <a:close/>
                <a:moveTo>
                  <a:pt x="353" y="157"/>
                </a:moveTo>
                <a:cubicBezTo>
                  <a:pt x="352" y="157"/>
                  <a:pt x="354" y="154"/>
                  <a:pt x="355" y="156"/>
                </a:cubicBezTo>
                <a:cubicBezTo>
                  <a:pt x="355" y="157"/>
                  <a:pt x="352" y="155"/>
                  <a:pt x="353" y="157"/>
                </a:cubicBezTo>
                <a:cubicBezTo>
                  <a:pt x="353" y="157"/>
                  <a:pt x="353" y="157"/>
                  <a:pt x="353" y="157"/>
                </a:cubicBezTo>
                <a:close/>
                <a:moveTo>
                  <a:pt x="378" y="166"/>
                </a:moveTo>
                <a:cubicBezTo>
                  <a:pt x="378" y="165"/>
                  <a:pt x="378" y="165"/>
                  <a:pt x="378" y="164"/>
                </a:cubicBezTo>
                <a:cubicBezTo>
                  <a:pt x="378" y="164"/>
                  <a:pt x="378" y="165"/>
                  <a:pt x="378" y="166"/>
                </a:cubicBezTo>
                <a:cubicBezTo>
                  <a:pt x="379" y="166"/>
                  <a:pt x="379" y="165"/>
                  <a:pt x="379" y="165"/>
                </a:cubicBezTo>
                <a:cubicBezTo>
                  <a:pt x="380" y="165"/>
                  <a:pt x="379" y="167"/>
                  <a:pt x="378" y="166"/>
                </a:cubicBezTo>
                <a:cubicBezTo>
                  <a:pt x="378" y="166"/>
                  <a:pt x="378" y="166"/>
                  <a:pt x="378" y="166"/>
                </a:cubicBezTo>
                <a:close/>
                <a:moveTo>
                  <a:pt x="357" y="169"/>
                </a:moveTo>
                <a:cubicBezTo>
                  <a:pt x="357" y="169"/>
                  <a:pt x="358" y="169"/>
                  <a:pt x="358" y="168"/>
                </a:cubicBezTo>
                <a:cubicBezTo>
                  <a:pt x="359" y="168"/>
                  <a:pt x="359" y="169"/>
                  <a:pt x="359" y="171"/>
                </a:cubicBezTo>
                <a:cubicBezTo>
                  <a:pt x="358" y="170"/>
                  <a:pt x="359" y="169"/>
                  <a:pt x="357" y="169"/>
                </a:cubicBezTo>
                <a:cubicBezTo>
                  <a:pt x="357" y="169"/>
                  <a:pt x="357" y="169"/>
                  <a:pt x="357" y="169"/>
                </a:cubicBezTo>
                <a:close/>
                <a:moveTo>
                  <a:pt x="60" y="323"/>
                </a:moveTo>
                <a:cubicBezTo>
                  <a:pt x="60" y="323"/>
                  <a:pt x="60" y="323"/>
                  <a:pt x="60" y="323"/>
                </a:cubicBezTo>
                <a:cubicBezTo>
                  <a:pt x="59" y="323"/>
                  <a:pt x="57" y="312"/>
                  <a:pt x="57" y="311"/>
                </a:cubicBezTo>
                <a:cubicBezTo>
                  <a:pt x="58" y="309"/>
                  <a:pt x="59" y="311"/>
                  <a:pt x="57" y="310"/>
                </a:cubicBezTo>
                <a:cubicBezTo>
                  <a:pt x="57" y="309"/>
                  <a:pt x="57" y="308"/>
                  <a:pt x="58" y="307"/>
                </a:cubicBezTo>
                <a:cubicBezTo>
                  <a:pt x="56" y="301"/>
                  <a:pt x="53" y="294"/>
                  <a:pt x="58" y="290"/>
                </a:cubicBezTo>
                <a:cubicBezTo>
                  <a:pt x="57" y="290"/>
                  <a:pt x="57" y="291"/>
                  <a:pt x="56" y="291"/>
                </a:cubicBezTo>
                <a:cubicBezTo>
                  <a:pt x="56" y="290"/>
                  <a:pt x="54" y="287"/>
                  <a:pt x="56" y="286"/>
                </a:cubicBezTo>
                <a:cubicBezTo>
                  <a:pt x="57" y="287"/>
                  <a:pt x="58" y="288"/>
                  <a:pt x="60" y="286"/>
                </a:cubicBezTo>
                <a:cubicBezTo>
                  <a:pt x="56" y="286"/>
                  <a:pt x="56" y="282"/>
                  <a:pt x="54" y="280"/>
                </a:cubicBezTo>
                <a:cubicBezTo>
                  <a:pt x="56" y="278"/>
                  <a:pt x="55" y="272"/>
                  <a:pt x="57" y="271"/>
                </a:cubicBezTo>
                <a:cubicBezTo>
                  <a:pt x="56" y="269"/>
                  <a:pt x="56" y="266"/>
                  <a:pt x="56" y="265"/>
                </a:cubicBezTo>
                <a:cubicBezTo>
                  <a:pt x="60" y="248"/>
                  <a:pt x="55" y="228"/>
                  <a:pt x="49" y="221"/>
                </a:cubicBezTo>
                <a:cubicBezTo>
                  <a:pt x="51" y="219"/>
                  <a:pt x="56" y="219"/>
                  <a:pt x="53" y="222"/>
                </a:cubicBezTo>
                <a:cubicBezTo>
                  <a:pt x="56" y="221"/>
                  <a:pt x="56" y="224"/>
                  <a:pt x="58" y="224"/>
                </a:cubicBezTo>
                <a:cubicBezTo>
                  <a:pt x="60" y="221"/>
                  <a:pt x="62" y="216"/>
                  <a:pt x="60" y="212"/>
                </a:cubicBezTo>
                <a:cubicBezTo>
                  <a:pt x="61" y="211"/>
                  <a:pt x="62" y="211"/>
                  <a:pt x="62" y="209"/>
                </a:cubicBezTo>
                <a:cubicBezTo>
                  <a:pt x="61" y="206"/>
                  <a:pt x="57" y="205"/>
                  <a:pt x="58" y="200"/>
                </a:cubicBezTo>
                <a:cubicBezTo>
                  <a:pt x="57" y="200"/>
                  <a:pt x="56" y="199"/>
                  <a:pt x="56" y="198"/>
                </a:cubicBezTo>
                <a:cubicBezTo>
                  <a:pt x="57" y="198"/>
                  <a:pt x="57" y="196"/>
                  <a:pt x="57" y="195"/>
                </a:cubicBezTo>
                <a:cubicBezTo>
                  <a:pt x="55" y="194"/>
                  <a:pt x="55" y="195"/>
                  <a:pt x="55" y="194"/>
                </a:cubicBezTo>
                <a:cubicBezTo>
                  <a:pt x="60" y="188"/>
                  <a:pt x="59" y="177"/>
                  <a:pt x="51" y="175"/>
                </a:cubicBezTo>
                <a:cubicBezTo>
                  <a:pt x="47" y="181"/>
                  <a:pt x="45" y="195"/>
                  <a:pt x="48" y="201"/>
                </a:cubicBezTo>
                <a:cubicBezTo>
                  <a:pt x="49" y="202"/>
                  <a:pt x="50" y="200"/>
                  <a:pt x="51" y="201"/>
                </a:cubicBezTo>
                <a:cubicBezTo>
                  <a:pt x="49" y="205"/>
                  <a:pt x="52" y="210"/>
                  <a:pt x="50" y="215"/>
                </a:cubicBezTo>
                <a:cubicBezTo>
                  <a:pt x="51" y="215"/>
                  <a:pt x="52" y="214"/>
                  <a:pt x="52" y="215"/>
                </a:cubicBezTo>
                <a:cubicBezTo>
                  <a:pt x="51" y="216"/>
                  <a:pt x="52" y="217"/>
                  <a:pt x="52" y="217"/>
                </a:cubicBezTo>
                <a:cubicBezTo>
                  <a:pt x="50" y="217"/>
                  <a:pt x="50" y="219"/>
                  <a:pt x="49" y="219"/>
                </a:cubicBezTo>
                <a:cubicBezTo>
                  <a:pt x="43" y="216"/>
                  <a:pt x="43" y="212"/>
                  <a:pt x="44" y="204"/>
                </a:cubicBezTo>
                <a:cubicBezTo>
                  <a:pt x="41" y="204"/>
                  <a:pt x="40" y="200"/>
                  <a:pt x="42" y="198"/>
                </a:cubicBezTo>
                <a:cubicBezTo>
                  <a:pt x="40" y="198"/>
                  <a:pt x="39" y="201"/>
                  <a:pt x="39" y="202"/>
                </a:cubicBezTo>
                <a:cubicBezTo>
                  <a:pt x="36" y="208"/>
                  <a:pt x="34" y="216"/>
                  <a:pt x="34" y="223"/>
                </a:cubicBezTo>
                <a:cubicBezTo>
                  <a:pt x="31" y="227"/>
                  <a:pt x="33" y="235"/>
                  <a:pt x="29" y="238"/>
                </a:cubicBezTo>
                <a:cubicBezTo>
                  <a:pt x="31" y="252"/>
                  <a:pt x="28" y="270"/>
                  <a:pt x="34" y="285"/>
                </a:cubicBezTo>
                <a:cubicBezTo>
                  <a:pt x="34" y="284"/>
                  <a:pt x="34" y="284"/>
                  <a:pt x="35" y="284"/>
                </a:cubicBezTo>
                <a:cubicBezTo>
                  <a:pt x="36" y="282"/>
                  <a:pt x="33" y="283"/>
                  <a:pt x="34" y="282"/>
                </a:cubicBezTo>
                <a:cubicBezTo>
                  <a:pt x="35" y="282"/>
                  <a:pt x="34" y="280"/>
                  <a:pt x="35" y="280"/>
                </a:cubicBezTo>
                <a:cubicBezTo>
                  <a:pt x="35" y="285"/>
                  <a:pt x="38" y="291"/>
                  <a:pt x="35" y="295"/>
                </a:cubicBezTo>
                <a:cubicBezTo>
                  <a:pt x="37" y="295"/>
                  <a:pt x="38" y="299"/>
                  <a:pt x="36" y="300"/>
                </a:cubicBezTo>
                <a:cubicBezTo>
                  <a:pt x="38" y="304"/>
                  <a:pt x="42" y="309"/>
                  <a:pt x="39" y="315"/>
                </a:cubicBezTo>
                <a:cubicBezTo>
                  <a:pt x="41" y="314"/>
                  <a:pt x="41" y="314"/>
                  <a:pt x="41" y="315"/>
                </a:cubicBezTo>
                <a:cubicBezTo>
                  <a:pt x="40" y="318"/>
                  <a:pt x="42" y="321"/>
                  <a:pt x="44" y="324"/>
                </a:cubicBezTo>
                <a:cubicBezTo>
                  <a:pt x="44" y="323"/>
                  <a:pt x="44" y="322"/>
                  <a:pt x="45" y="322"/>
                </a:cubicBezTo>
                <a:cubicBezTo>
                  <a:pt x="45" y="324"/>
                  <a:pt x="46" y="325"/>
                  <a:pt x="47" y="327"/>
                </a:cubicBezTo>
                <a:cubicBezTo>
                  <a:pt x="46" y="327"/>
                  <a:pt x="45" y="327"/>
                  <a:pt x="45" y="327"/>
                </a:cubicBezTo>
                <a:cubicBezTo>
                  <a:pt x="45" y="328"/>
                  <a:pt x="45" y="329"/>
                  <a:pt x="46" y="330"/>
                </a:cubicBezTo>
                <a:cubicBezTo>
                  <a:pt x="46" y="329"/>
                  <a:pt x="46" y="328"/>
                  <a:pt x="46" y="328"/>
                </a:cubicBezTo>
                <a:cubicBezTo>
                  <a:pt x="48" y="330"/>
                  <a:pt x="48" y="336"/>
                  <a:pt x="51" y="334"/>
                </a:cubicBezTo>
                <a:cubicBezTo>
                  <a:pt x="50" y="334"/>
                  <a:pt x="50" y="332"/>
                  <a:pt x="50" y="330"/>
                </a:cubicBezTo>
                <a:cubicBezTo>
                  <a:pt x="52" y="330"/>
                  <a:pt x="52" y="329"/>
                  <a:pt x="53" y="330"/>
                </a:cubicBezTo>
                <a:cubicBezTo>
                  <a:pt x="53" y="332"/>
                  <a:pt x="51" y="332"/>
                  <a:pt x="51" y="333"/>
                </a:cubicBezTo>
                <a:cubicBezTo>
                  <a:pt x="53" y="334"/>
                  <a:pt x="55" y="336"/>
                  <a:pt x="56" y="337"/>
                </a:cubicBezTo>
                <a:cubicBezTo>
                  <a:pt x="58" y="336"/>
                  <a:pt x="55" y="337"/>
                  <a:pt x="56" y="335"/>
                </a:cubicBezTo>
                <a:cubicBezTo>
                  <a:pt x="56" y="335"/>
                  <a:pt x="57" y="334"/>
                  <a:pt x="58" y="334"/>
                </a:cubicBezTo>
                <a:cubicBezTo>
                  <a:pt x="59" y="335"/>
                  <a:pt x="58" y="336"/>
                  <a:pt x="57" y="337"/>
                </a:cubicBezTo>
                <a:cubicBezTo>
                  <a:pt x="63" y="336"/>
                  <a:pt x="60" y="343"/>
                  <a:pt x="65" y="341"/>
                </a:cubicBezTo>
                <a:cubicBezTo>
                  <a:pt x="63" y="337"/>
                  <a:pt x="61" y="333"/>
                  <a:pt x="60" y="329"/>
                </a:cubicBezTo>
                <a:cubicBezTo>
                  <a:pt x="60" y="329"/>
                  <a:pt x="61" y="329"/>
                  <a:pt x="61" y="328"/>
                </a:cubicBezTo>
                <a:cubicBezTo>
                  <a:pt x="61" y="328"/>
                  <a:pt x="60" y="327"/>
                  <a:pt x="61" y="327"/>
                </a:cubicBezTo>
                <a:cubicBezTo>
                  <a:pt x="60" y="326"/>
                  <a:pt x="60" y="326"/>
                  <a:pt x="60" y="323"/>
                </a:cubicBezTo>
                <a:close/>
                <a:moveTo>
                  <a:pt x="61" y="321"/>
                </a:moveTo>
                <a:cubicBezTo>
                  <a:pt x="60" y="322"/>
                  <a:pt x="58" y="318"/>
                  <a:pt x="61" y="318"/>
                </a:cubicBezTo>
                <a:cubicBezTo>
                  <a:pt x="61" y="320"/>
                  <a:pt x="59" y="320"/>
                  <a:pt x="61" y="321"/>
                </a:cubicBezTo>
                <a:cubicBezTo>
                  <a:pt x="61" y="321"/>
                  <a:pt x="61" y="321"/>
                  <a:pt x="61" y="321"/>
                </a:cubicBezTo>
                <a:close/>
                <a:moveTo>
                  <a:pt x="361" y="175"/>
                </a:moveTo>
                <a:cubicBezTo>
                  <a:pt x="362" y="175"/>
                  <a:pt x="362" y="176"/>
                  <a:pt x="361" y="176"/>
                </a:cubicBezTo>
                <a:cubicBezTo>
                  <a:pt x="361" y="177"/>
                  <a:pt x="363" y="175"/>
                  <a:pt x="363" y="178"/>
                </a:cubicBezTo>
                <a:cubicBezTo>
                  <a:pt x="361" y="178"/>
                  <a:pt x="361" y="176"/>
                  <a:pt x="360" y="177"/>
                </a:cubicBezTo>
                <a:cubicBezTo>
                  <a:pt x="360" y="176"/>
                  <a:pt x="361" y="176"/>
                  <a:pt x="361" y="175"/>
                </a:cubicBezTo>
                <a:cubicBezTo>
                  <a:pt x="361" y="175"/>
                  <a:pt x="361" y="175"/>
                  <a:pt x="361" y="175"/>
                </a:cubicBezTo>
                <a:close/>
                <a:moveTo>
                  <a:pt x="368" y="191"/>
                </a:moveTo>
                <a:cubicBezTo>
                  <a:pt x="368" y="191"/>
                  <a:pt x="368" y="190"/>
                  <a:pt x="368" y="190"/>
                </a:cubicBezTo>
                <a:cubicBezTo>
                  <a:pt x="370" y="190"/>
                  <a:pt x="369" y="191"/>
                  <a:pt x="370" y="191"/>
                </a:cubicBezTo>
                <a:cubicBezTo>
                  <a:pt x="369" y="191"/>
                  <a:pt x="369" y="191"/>
                  <a:pt x="368" y="191"/>
                </a:cubicBezTo>
                <a:cubicBezTo>
                  <a:pt x="368" y="191"/>
                  <a:pt x="368" y="191"/>
                  <a:pt x="368" y="191"/>
                </a:cubicBezTo>
                <a:close/>
                <a:moveTo>
                  <a:pt x="366" y="197"/>
                </a:moveTo>
                <a:cubicBezTo>
                  <a:pt x="365" y="196"/>
                  <a:pt x="366" y="195"/>
                  <a:pt x="366" y="194"/>
                </a:cubicBezTo>
                <a:cubicBezTo>
                  <a:pt x="367" y="194"/>
                  <a:pt x="367" y="195"/>
                  <a:pt x="367" y="195"/>
                </a:cubicBezTo>
                <a:cubicBezTo>
                  <a:pt x="367" y="195"/>
                  <a:pt x="367" y="195"/>
                  <a:pt x="367" y="196"/>
                </a:cubicBezTo>
                <a:cubicBezTo>
                  <a:pt x="366" y="196"/>
                  <a:pt x="366" y="196"/>
                  <a:pt x="366" y="197"/>
                </a:cubicBezTo>
                <a:cubicBezTo>
                  <a:pt x="366" y="197"/>
                  <a:pt x="366" y="197"/>
                  <a:pt x="366" y="197"/>
                </a:cubicBezTo>
                <a:close/>
                <a:moveTo>
                  <a:pt x="370" y="197"/>
                </a:moveTo>
                <a:cubicBezTo>
                  <a:pt x="368" y="200"/>
                  <a:pt x="366" y="198"/>
                  <a:pt x="370" y="197"/>
                </a:cubicBezTo>
                <a:cubicBezTo>
                  <a:pt x="370" y="197"/>
                  <a:pt x="370" y="197"/>
                  <a:pt x="370" y="197"/>
                </a:cubicBezTo>
                <a:close/>
                <a:moveTo>
                  <a:pt x="369" y="201"/>
                </a:moveTo>
                <a:cubicBezTo>
                  <a:pt x="368" y="201"/>
                  <a:pt x="368" y="200"/>
                  <a:pt x="367" y="200"/>
                </a:cubicBezTo>
                <a:cubicBezTo>
                  <a:pt x="367" y="199"/>
                  <a:pt x="368" y="199"/>
                  <a:pt x="369" y="199"/>
                </a:cubicBezTo>
                <a:cubicBezTo>
                  <a:pt x="369" y="200"/>
                  <a:pt x="369" y="200"/>
                  <a:pt x="369" y="201"/>
                </a:cubicBezTo>
                <a:cubicBezTo>
                  <a:pt x="369" y="201"/>
                  <a:pt x="369" y="201"/>
                  <a:pt x="369" y="201"/>
                </a:cubicBezTo>
                <a:close/>
                <a:moveTo>
                  <a:pt x="19" y="259"/>
                </a:moveTo>
                <a:cubicBezTo>
                  <a:pt x="19" y="259"/>
                  <a:pt x="18" y="259"/>
                  <a:pt x="18" y="258"/>
                </a:cubicBezTo>
                <a:cubicBezTo>
                  <a:pt x="17" y="259"/>
                  <a:pt x="19" y="261"/>
                  <a:pt x="17" y="261"/>
                </a:cubicBezTo>
                <a:cubicBezTo>
                  <a:pt x="16" y="256"/>
                  <a:pt x="15" y="254"/>
                  <a:pt x="14" y="250"/>
                </a:cubicBezTo>
                <a:cubicBezTo>
                  <a:pt x="17" y="247"/>
                  <a:pt x="16" y="244"/>
                  <a:pt x="16" y="239"/>
                </a:cubicBezTo>
                <a:cubicBezTo>
                  <a:pt x="17" y="239"/>
                  <a:pt x="18" y="239"/>
                  <a:pt x="18" y="239"/>
                </a:cubicBezTo>
                <a:cubicBezTo>
                  <a:pt x="17" y="246"/>
                  <a:pt x="18" y="251"/>
                  <a:pt x="17" y="257"/>
                </a:cubicBezTo>
                <a:cubicBezTo>
                  <a:pt x="17" y="259"/>
                  <a:pt x="20" y="257"/>
                  <a:pt x="19" y="259"/>
                </a:cubicBezTo>
                <a:cubicBezTo>
                  <a:pt x="19" y="259"/>
                  <a:pt x="19" y="259"/>
                  <a:pt x="19" y="259"/>
                </a:cubicBezTo>
                <a:close/>
                <a:moveTo>
                  <a:pt x="7" y="248"/>
                </a:moveTo>
                <a:cubicBezTo>
                  <a:pt x="7" y="247"/>
                  <a:pt x="6" y="247"/>
                  <a:pt x="6" y="246"/>
                </a:cubicBezTo>
                <a:cubicBezTo>
                  <a:pt x="6" y="245"/>
                  <a:pt x="8" y="246"/>
                  <a:pt x="7" y="248"/>
                </a:cubicBezTo>
                <a:cubicBezTo>
                  <a:pt x="7" y="248"/>
                  <a:pt x="7" y="248"/>
                  <a:pt x="7" y="248"/>
                </a:cubicBezTo>
                <a:close/>
                <a:moveTo>
                  <a:pt x="24" y="252"/>
                </a:moveTo>
                <a:cubicBezTo>
                  <a:pt x="22" y="252"/>
                  <a:pt x="23" y="250"/>
                  <a:pt x="25" y="250"/>
                </a:cubicBezTo>
                <a:cubicBezTo>
                  <a:pt x="26" y="252"/>
                  <a:pt x="23" y="251"/>
                  <a:pt x="24" y="252"/>
                </a:cubicBezTo>
                <a:cubicBezTo>
                  <a:pt x="24" y="252"/>
                  <a:pt x="24" y="252"/>
                  <a:pt x="24" y="252"/>
                </a:cubicBezTo>
                <a:close/>
                <a:moveTo>
                  <a:pt x="112" y="252"/>
                </a:moveTo>
                <a:cubicBezTo>
                  <a:pt x="113" y="251"/>
                  <a:pt x="112" y="251"/>
                  <a:pt x="113" y="250"/>
                </a:cubicBezTo>
                <a:cubicBezTo>
                  <a:pt x="114" y="251"/>
                  <a:pt x="114" y="253"/>
                  <a:pt x="112" y="252"/>
                </a:cubicBezTo>
                <a:cubicBezTo>
                  <a:pt x="112" y="252"/>
                  <a:pt x="112" y="252"/>
                  <a:pt x="112" y="252"/>
                </a:cubicBezTo>
                <a:close/>
                <a:moveTo>
                  <a:pt x="26" y="256"/>
                </a:moveTo>
                <a:cubicBezTo>
                  <a:pt x="24" y="257"/>
                  <a:pt x="26" y="254"/>
                  <a:pt x="24" y="254"/>
                </a:cubicBezTo>
                <a:cubicBezTo>
                  <a:pt x="25" y="252"/>
                  <a:pt x="25" y="255"/>
                  <a:pt x="27" y="255"/>
                </a:cubicBezTo>
                <a:cubicBezTo>
                  <a:pt x="27" y="255"/>
                  <a:pt x="26" y="256"/>
                  <a:pt x="26" y="256"/>
                </a:cubicBezTo>
                <a:cubicBezTo>
                  <a:pt x="26" y="256"/>
                  <a:pt x="26" y="256"/>
                  <a:pt x="26" y="256"/>
                </a:cubicBezTo>
                <a:close/>
                <a:moveTo>
                  <a:pt x="114" y="268"/>
                </a:moveTo>
                <a:cubicBezTo>
                  <a:pt x="114" y="270"/>
                  <a:pt x="115" y="273"/>
                  <a:pt x="113" y="276"/>
                </a:cubicBezTo>
                <a:cubicBezTo>
                  <a:pt x="113" y="276"/>
                  <a:pt x="114" y="278"/>
                  <a:pt x="115" y="277"/>
                </a:cubicBezTo>
                <a:cubicBezTo>
                  <a:pt x="115" y="278"/>
                  <a:pt x="112" y="283"/>
                  <a:pt x="117" y="285"/>
                </a:cubicBezTo>
                <a:cubicBezTo>
                  <a:pt x="116" y="287"/>
                  <a:pt x="118" y="291"/>
                  <a:pt x="119" y="293"/>
                </a:cubicBezTo>
                <a:cubicBezTo>
                  <a:pt x="119" y="295"/>
                  <a:pt x="118" y="295"/>
                  <a:pt x="117" y="295"/>
                </a:cubicBezTo>
                <a:cubicBezTo>
                  <a:pt x="119" y="295"/>
                  <a:pt x="119" y="297"/>
                  <a:pt x="119" y="300"/>
                </a:cubicBezTo>
                <a:cubicBezTo>
                  <a:pt x="109" y="302"/>
                  <a:pt x="111" y="290"/>
                  <a:pt x="110" y="281"/>
                </a:cubicBezTo>
                <a:cubicBezTo>
                  <a:pt x="109" y="280"/>
                  <a:pt x="108" y="280"/>
                  <a:pt x="108" y="279"/>
                </a:cubicBezTo>
                <a:cubicBezTo>
                  <a:pt x="107" y="275"/>
                  <a:pt x="110" y="272"/>
                  <a:pt x="108" y="268"/>
                </a:cubicBezTo>
                <a:cubicBezTo>
                  <a:pt x="113" y="265"/>
                  <a:pt x="110" y="259"/>
                  <a:pt x="110" y="256"/>
                </a:cubicBezTo>
                <a:cubicBezTo>
                  <a:pt x="111" y="255"/>
                  <a:pt x="111" y="254"/>
                  <a:pt x="112" y="253"/>
                </a:cubicBezTo>
                <a:cubicBezTo>
                  <a:pt x="115" y="256"/>
                  <a:pt x="111" y="261"/>
                  <a:pt x="114" y="266"/>
                </a:cubicBezTo>
                <a:cubicBezTo>
                  <a:pt x="112" y="266"/>
                  <a:pt x="113" y="264"/>
                  <a:pt x="111" y="265"/>
                </a:cubicBezTo>
                <a:cubicBezTo>
                  <a:pt x="111" y="267"/>
                  <a:pt x="113" y="267"/>
                  <a:pt x="114" y="268"/>
                </a:cubicBezTo>
                <a:cubicBezTo>
                  <a:pt x="114" y="268"/>
                  <a:pt x="114" y="268"/>
                  <a:pt x="114" y="268"/>
                </a:cubicBezTo>
                <a:close/>
                <a:moveTo>
                  <a:pt x="12" y="256"/>
                </a:moveTo>
                <a:cubicBezTo>
                  <a:pt x="12" y="257"/>
                  <a:pt x="9" y="257"/>
                  <a:pt x="10" y="255"/>
                </a:cubicBezTo>
                <a:cubicBezTo>
                  <a:pt x="11" y="255"/>
                  <a:pt x="11" y="256"/>
                  <a:pt x="12" y="256"/>
                </a:cubicBezTo>
                <a:cubicBezTo>
                  <a:pt x="12" y="256"/>
                  <a:pt x="12" y="256"/>
                  <a:pt x="12" y="256"/>
                </a:cubicBezTo>
                <a:close/>
                <a:moveTo>
                  <a:pt x="23" y="259"/>
                </a:moveTo>
                <a:cubicBezTo>
                  <a:pt x="21" y="258"/>
                  <a:pt x="24" y="257"/>
                  <a:pt x="24" y="255"/>
                </a:cubicBezTo>
                <a:cubicBezTo>
                  <a:pt x="25" y="256"/>
                  <a:pt x="23" y="257"/>
                  <a:pt x="23" y="259"/>
                </a:cubicBezTo>
                <a:cubicBezTo>
                  <a:pt x="23" y="259"/>
                  <a:pt x="23" y="259"/>
                  <a:pt x="23" y="259"/>
                </a:cubicBezTo>
                <a:close/>
                <a:moveTo>
                  <a:pt x="12" y="261"/>
                </a:moveTo>
                <a:cubicBezTo>
                  <a:pt x="11" y="260"/>
                  <a:pt x="15" y="259"/>
                  <a:pt x="14" y="261"/>
                </a:cubicBezTo>
                <a:cubicBezTo>
                  <a:pt x="13" y="262"/>
                  <a:pt x="13" y="259"/>
                  <a:pt x="12" y="261"/>
                </a:cubicBezTo>
                <a:cubicBezTo>
                  <a:pt x="12" y="261"/>
                  <a:pt x="12" y="261"/>
                  <a:pt x="12" y="261"/>
                </a:cubicBezTo>
                <a:close/>
                <a:moveTo>
                  <a:pt x="24" y="266"/>
                </a:moveTo>
                <a:cubicBezTo>
                  <a:pt x="25" y="265"/>
                  <a:pt x="26" y="265"/>
                  <a:pt x="27" y="265"/>
                </a:cubicBezTo>
                <a:cubicBezTo>
                  <a:pt x="27" y="266"/>
                  <a:pt x="25" y="266"/>
                  <a:pt x="24" y="266"/>
                </a:cubicBezTo>
                <a:cubicBezTo>
                  <a:pt x="24" y="266"/>
                  <a:pt x="24" y="266"/>
                  <a:pt x="24" y="266"/>
                </a:cubicBezTo>
                <a:close/>
                <a:moveTo>
                  <a:pt x="26" y="270"/>
                </a:moveTo>
                <a:cubicBezTo>
                  <a:pt x="25" y="270"/>
                  <a:pt x="26" y="269"/>
                  <a:pt x="25" y="268"/>
                </a:cubicBezTo>
                <a:cubicBezTo>
                  <a:pt x="24" y="268"/>
                  <a:pt x="24" y="270"/>
                  <a:pt x="24" y="271"/>
                </a:cubicBezTo>
                <a:cubicBezTo>
                  <a:pt x="24" y="271"/>
                  <a:pt x="25" y="271"/>
                  <a:pt x="25" y="271"/>
                </a:cubicBezTo>
                <a:cubicBezTo>
                  <a:pt x="26" y="271"/>
                  <a:pt x="25" y="272"/>
                  <a:pt x="25" y="273"/>
                </a:cubicBezTo>
                <a:cubicBezTo>
                  <a:pt x="24" y="273"/>
                  <a:pt x="24" y="272"/>
                  <a:pt x="23" y="272"/>
                </a:cubicBezTo>
                <a:cubicBezTo>
                  <a:pt x="23" y="269"/>
                  <a:pt x="23" y="269"/>
                  <a:pt x="24" y="266"/>
                </a:cubicBezTo>
                <a:cubicBezTo>
                  <a:pt x="25" y="267"/>
                  <a:pt x="27" y="269"/>
                  <a:pt x="26" y="270"/>
                </a:cubicBezTo>
                <a:cubicBezTo>
                  <a:pt x="26" y="270"/>
                  <a:pt x="26" y="270"/>
                  <a:pt x="26" y="270"/>
                </a:cubicBezTo>
                <a:close/>
                <a:moveTo>
                  <a:pt x="12" y="269"/>
                </a:moveTo>
                <a:cubicBezTo>
                  <a:pt x="12" y="269"/>
                  <a:pt x="12" y="268"/>
                  <a:pt x="12" y="267"/>
                </a:cubicBezTo>
                <a:cubicBezTo>
                  <a:pt x="14" y="267"/>
                  <a:pt x="13" y="269"/>
                  <a:pt x="14" y="270"/>
                </a:cubicBezTo>
                <a:cubicBezTo>
                  <a:pt x="13" y="270"/>
                  <a:pt x="12" y="270"/>
                  <a:pt x="12" y="269"/>
                </a:cubicBezTo>
                <a:cubicBezTo>
                  <a:pt x="12" y="269"/>
                  <a:pt x="12" y="269"/>
                  <a:pt x="12" y="269"/>
                </a:cubicBezTo>
                <a:close/>
                <a:moveTo>
                  <a:pt x="67" y="272"/>
                </a:moveTo>
                <a:cubicBezTo>
                  <a:pt x="66" y="271"/>
                  <a:pt x="67" y="270"/>
                  <a:pt x="67" y="269"/>
                </a:cubicBezTo>
                <a:cubicBezTo>
                  <a:pt x="68" y="269"/>
                  <a:pt x="68" y="273"/>
                  <a:pt x="67" y="272"/>
                </a:cubicBezTo>
                <a:cubicBezTo>
                  <a:pt x="67" y="272"/>
                  <a:pt x="67" y="272"/>
                  <a:pt x="67" y="272"/>
                </a:cubicBezTo>
                <a:close/>
                <a:moveTo>
                  <a:pt x="12" y="272"/>
                </a:moveTo>
                <a:cubicBezTo>
                  <a:pt x="12" y="272"/>
                  <a:pt x="12" y="272"/>
                  <a:pt x="12" y="271"/>
                </a:cubicBezTo>
                <a:cubicBezTo>
                  <a:pt x="13" y="271"/>
                  <a:pt x="13" y="271"/>
                  <a:pt x="13" y="271"/>
                </a:cubicBezTo>
                <a:cubicBezTo>
                  <a:pt x="14" y="272"/>
                  <a:pt x="13" y="272"/>
                  <a:pt x="12" y="272"/>
                </a:cubicBezTo>
                <a:cubicBezTo>
                  <a:pt x="12" y="272"/>
                  <a:pt x="12" y="272"/>
                  <a:pt x="12" y="272"/>
                </a:cubicBezTo>
                <a:close/>
                <a:moveTo>
                  <a:pt x="11" y="278"/>
                </a:moveTo>
                <a:cubicBezTo>
                  <a:pt x="11" y="278"/>
                  <a:pt x="11" y="278"/>
                  <a:pt x="11" y="278"/>
                </a:cubicBezTo>
                <a:cubicBezTo>
                  <a:pt x="10" y="278"/>
                  <a:pt x="10" y="278"/>
                  <a:pt x="11" y="278"/>
                </a:cubicBezTo>
                <a:cubicBezTo>
                  <a:pt x="11" y="280"/>
                  <a:pt x="8" y="279"/>
                  <a:pt x="7" y="279"/>
                </a:cubicBezTo>
                <a:cubicBezTo>
                  <a:pt x="7" y="278"/>
                  <a:pt x="7" y="277"/>
                  <a:pt x="7" y="277"/>
                </a:cubicBezTo>
                <a:cubicBezTo>
                  <a:pt x="10" y="277"/>
                  <a:pt x="9" y="275"/>
                  <a:pt x="9" y="273"/>
                </a:cubicBezTo>
                <a:cubicBezTo>
                  <a:pt x="10" y="274"/>
                  <a:pt x="9" y="275"/>
                  <a:pt x="11" y="275"/>
                </a:cubicBezTo>
                <a:cubicBezTo>
                  <a:pt x="11" y="277"/>
                  <a:pt x="11" y="276"/>
                  <a:pt x="11" y="278"/>
                </a:cubicBezTo>
                <a:cubicBezTo>
                  <a:pt x="11" y="278"/>
                  <a:pt x="11" y="278"/>
                  <a:pt x="11" y="278"/>
                </a:cubicBezTo>
                <a:close/>
                <a:moveTo>
                  <a:pt x="68" y="277"/>
                </a:moveTo>
                <a:cubicBezTo>
                  <a:pt x="68" y="276"/>
                  <a:pt x="70" y="274"/>
                  <a:pt x="69" y="276"/>
                </a:cubicBezTo>
                <a:cubicBezTo>
                  <a:pt x="69" y="277"/>
                  <a:pt x="67" y="278"/>
                  <a:pt x="68" y="277"/>
                </a:cubicBezTo>
                <a:cubicBezTo>
                  <a:pt x="68" y="277"/>
                  <a:pt x="68" y="277"/>
                  <a:pt x="68" y="277"/>
                </a:cubicBezTo>
                <a:close/>
                <a:moveTo>
                  <a:pt x="129" y="281"/>
                </a:moveTo>
                <a:cubicBezTo>
                  <a:pt x="127" y="281"/>
                  <a:pt x="128" y="279"/>
                  <a:pt x="127" y="278"/>
                </a:cubicBezTo>
                <a:cubicBezTo>
                  <a:pt x="127" y="278"/>
                  <a:pt x="127" y="278"/>
                  <a:pt x="127" y="278"/>
                </a:cubicBezTo>
                <a:cubicBezTo>
                  <a:pt x="128" y="278"/>
                  <a:pt x="127" y="276"/>
                  <a:pt x="128" y="275"/>
                </a:cubicBezTo>
                <a:cubicBezTo>
                  <a:pt x="129" y="276"/>
                  <a:pt x="130" y="279"/>
                  <a:pt x="129" y="281"/>
                </a:cubicBezTo>
                <a:cubicBezTo>
                  <a:pt x="129" y="281"/>
                  <a:pt x="129" y="281"/>
                  <a:pt x="129" y="281"/>
                </a:cubicBezTo>
                <a:close/>
                <a:moveTo>
                  <a:pt x="72" y="278"/>
                </a:moveTo>
                <a:cubicBezTo>
                  <a:pt x="71" y="277"/>
                  <a:pt x="70" y="277"/>
                  <a:pt x="70" y="276"/>
                </a:cubicBezTo>
                <a:cubicBezTo>
                  <a:pt x="71" y="276"/>
                  <a:pt x="71" y="276"/>
                  <a:pt x="72" y="276"/>
                </a:cubicBezTo>
                <a:cubicBezTo>
                  <a:pt x="72" y="276"/>
                  <a:pt x="73" y="277"/>
                  <a:pt x="72" y="278"/>
                </a:cubicBezTo>
                <a:cubicBezTo>
                  <a:pt x="72" y="278"/>
                  <a:pt x="72" y="278"/>
                  <a:pt x="72" y="278"/>
                </a:cubicBezTo>
                <a:close/>
                <a:moveTo>
                  <a:pt x="28" y="281"/>
                </a:moveTo>
                <a:cubicBezTo>
                  <a:pt x="27" y="282"/>
                  <a:pt x="25" y="280"/>
                  <a:pt x="25" y="278"/>
                </a:cubicBezTo>
                <a:cubicBezTo>
                  <a:pt x="25" y="277"/>
                  <a:pt x="28" y="278"/>
                  <a:pt x="27" y="277"/>
                </a:cubicBezTo>
                <a:cubicBezTo>
                  <a:pt x="28" y="278"/>
                  <a:pt x="26" y="280"/>
                  <a:pt x="28" y="281"/>
                </a:cubicBezTo>
                <a:cubicBezTo>
                  <a:pt x="28" y="281"/>
                  <a:pt x="28" y="281"/>
                  <a:pt x="28" y="281"/>
                </a:cubicBezTo>
                <a:close/>
                <a:moveTo>
                  <a:pt x="81" y="279"/>
                </a:moveTo>
                <a:cubicBezTo>
                  <a:pt x="81" y="278"/>
                  <a:pt x="83" y="277"/>
                  <a:pt x="84" y="278"/>
                </a:cubicBezTo>
                <a:cubicBezTo>
                  <a:pt x="83" y="280"/>
                  <a:pt x="82" y="279"/>
                  <a:pt x="81" y="279"/>
                </a:cubicBezTo>
                <a:cubicBezTo>
                  <a:pt x="81" y="279"/>
                  <a:pt x="81" y="279"/>
                  <a:pt x="81" y="279"/>
                </a:cubicBezTo>
                <a:close/>
                <a:moveTo>
                  <a:pt x="68" y="283"/>
                </a:moveTo>
                <a:cubicBezTo>
                  <a:pt x="69" y="281"/>
                  <a:pt x="71" y="282"/>
                  <a:pt x="72" y="283"/>
                </a:cubicBezTo>
                <a:cubicBezTo>
                  <a:pt x="73" y="283"/>
                  <a:pt x="69" y="283"/>
                  <a:pt x="68" y="283"/>
                </a:cubicBezTo>
                <a:cubicBezTo>
                  <a:pt x="68" y="283"/>
                  <a:pt x="68" y="283"/>
                  <a:pt x="68" y="283"/>
                </a:cubicBezTo>
                <a:close/>
                <a:moveTo>
                  <a:pt x="25" y="283"/>
                </a:moveTo>
                <a:cubicBezTo>
                  <a:pt x="26" y="281"/>
                  <a:pt x="27" y="283"/>
                  <a:pt x="28" y="283"/>
                </a:cubicBezTo>
                <a:cubicBezTo>
                  <a:pt x="28" y="285"/>
                  <a:pt x="26" y="283"/>
                  <a:pt x="25" y="283"/>
                </a:cubicBezTo>
                <a:cubicBezTo>
                  <a:pt x="25" y="283"/>
                  <a:pt x="25" y="283"/>
                  <a:pt x="25" y="283"/>
                </a:cubicBezTo>
                <a:close/>
                <a:moveTo>
                  <a:pt x="29" y="285"/>
                </a:moveTo>
                <a:cubicBezTo>
                  <a:pt x="28" y="285"/>
                  <a:pt x="29" y="283"/>
                  <a:pt x="28" y="283"/>
                </a:cubicBezTo>
                <a:cubicBezTo>
                  <a:pt x="28" y="282"/>
                  <a:pt x="30" y="282"/>
                  <a:pt x="30" y="282"/>
                </a:cubicBezTo>
                <a:cubicBezTo>
                  <a:pt x="29" y="284"/>
                  <a:pt x="31" y="285"/>
                  <a:pt x="29" y="285"/>
                </a:cubicBezTo>
                <a:cubicBezTo>
                  <a:pt x="29" y="285"/>
                  <a:pt x="29" y="285"/>
                  <a:pt x="29" y="285"/>
                </a:cubicBezTo>
                <a:close/>
                <a:moveTo>
                  <a:pt x="67" y="285"/>
                </a:moveTo>
                <a:cubicBezTo>
                  <a:pt x="69" y="284"/>
                  <a:pt x="70" y="286"/>
                  <a:pt x="70" y="283"/>
                </a:cubicBezTo>
                <a:cubicBezTo>
                  <a:pt x="71" y="283"/>
                  <a:pt x="71" y="285"/>
                  <a:pt x="71" y="285"/>
                </a:cubicBezTo>
                <a:cubicBezTo>
                  <a:pt x="70" y="286"/>
                  <a:pt x="67" y="287"/>
                  <a:pt x="67" y="285"/>
                </a:cubicBezTo>
                <a:cubicBezTo>
                  <a:pt x="67" y="285"/>
                  <a:pt x="67" y="285"/>
                  <a:pt x="67" y="285"/>
                </a:cubicBezTo>
                <a:close/>
                <a:moveTo>
                  <a:pt x="70" y="291"/>
                </a:moveTo>
                <a:cubicBezTo>
                  <a:pt x="68" y="291"/>
                  <a:pt x="69" y="289"/>
                  <a:pt x="69" y="287"/>
                </a:cubicBezTo>
                <a:cubicBezTo>
                  <a:pt x="71" y="288"/>
                  <a:pt x="69" y="289"/>
                  <a:pt x="70" y="291"/>
                </a:cubicBezTo>
                <a:cubicBezTo>
                  <a:pt x="70" y="291"/>
                  <a:pt x="70" y="291"/>
                  <a:pt x="70" y="291"/>
                </a:cubicBezTo>
                <a:close/>
                <a:moveTo>
                  <a:pt x="14" y="289"/>
                </a:moveTo>
                <a:cubicBezTo>
                  <a:pt x="14" y="289"/>
                  <a:pt x="15" y="289"/>
                  <a:pt x="15" y="288"/>
                </a:cubicBezTo>
                <a:cubicBezTo>
                  <a:pt x="13" y="290"/>
                  <a:pt x="20" y="293"/>
                  <a:pt x="16" y="295"/>
                </a:cubicBezTo>
                <a:cubicBezTo>
                  <a:pt x="15" y="294"/>
                  <a:pt x="16" y="294"/>
                  <a:pt x="16" y="293"/>
                </a:cubicBezTo>
                <a:cubicBezTo>
                  <a:pt x="14" y="292"/>
                  <a:pt x="16" y="294"/>
                  <a:pt x="14" y="294"/>
                </a:cubicBezTo>
                <a:cubicBezTo>
                  <a:pt x="14" y="292"/>
                  <a:pt x="13" y="292"/>
                  <a:pt x="12" y="292"/>
                </a:cubicBezTo>
                <a:cubicBezTo>
                  <a:pt x="14" y="290"/>
                  <a:pt x="12" y="292"/>
                  <a:pt x="12" y="289"/>
                </a:cubicBezTo>
                <a:cubicBezTo>
                  <a:pt x="12" y="289"/>
                  <a:pt x="13" y="289"/>
                  <a:pt x="14" y="289"/>
                </a:cubicBezTo>
                <a:cubicBezTo>
                  <a:pt x="14" y="289"/>
                  <a:pt x="14" y="289"/>
                  <a:pt x="14" y="289"/>
                </a:cubicBezTo>
                <a:close/>
                <a:moveTo>
                  <a:pt x="128" y="292"/>
                </a:moveTo>
                <a:cubicBezTo>
                  <a:pt x="128" y="291"/>
                  <a:pt x="129" y="291"/>
                  <a:pt x="129" y="289"/>
                </a:cubicBezTo>
                <a:cubicBezTo>
                  <a:pt x="131" y="289"/>
                  <a:pt x="130" y="293"/>
                  <a:pt x="128" y="292"/>
                </a:cubicBezTo>
                <a:cubicBezTo>
                  <a:pt x="128" y="292"/>
                  <a:pt x="128" y="292"/>
                  <a:pt x="128" y="292"/>
                </a:cubicBezTo>
                <a:close/>
                <a:moveTo>
                  <a:pt x="66" y="293"/>
                </a:moveTo>
                <a:cubicBezTo>
                  <a:pt x="66" y="292"/>
                  <a:pt x="66" y="291"/>
                  <a:pt x="66" y="290"/>
                </a:cubicBezTo>
                <a:cubicBezTo>
                  <a:pt x="67" y="290"/>
                  <a:pt x="67" y="293"/>
                  <a:pt x="66" y="293"/>
                </a:cubicBezTo>
                <a:cubicBezTo>
                  <a:pt x="66" y="293"/>
                  <a:pt x="66" y="293"/>
                  <a:pt x="66" y="293"/>
                </a:cubicBezTo>
                <a:close/>
                <a:moveTo>
                  <a:pt x="128" y="294"/>
                </a:moveTo>
                <a:cubicBezTo>
                  <a:pt x="128" y="293"/>
                  <a:pt x="128" y="293"/>
                  <a:pt x="128" y="293"/>
                </a:cubicBezTo>
                <a:cubicBezTo>
                  <a:pt x="129" y="293"/>
                  <a:pt x="129" y="293"/>
                  <a:pt x="129" y="293"/>
                </a:cubicBezTo>
                <a:cubicBezTo>
                  <a:pt x="129" y="293"/>
                  <a:pt x="129" y="294"/>
                  <a:pt x="129" y="294"/>
                </a:cubicBezTo>
                <a:cubicBezTo>
                  <a:pt x="129" y="295"/>
                  <a:pt x="128" y="294"/>
                  <a:pt x="128" y="294"/>
                </a:cubicBezTo>
                <a:cubicBezTo>
                  <a:pt x="128" y="294"/>
                  <a:pt x="128" y="294"/>
                  <a:pt x="128" y="294"/>
                </a:cubicBezTo>
                <a:close/>
                <a:moveTo>
                  <a:pt x="132" y="295"/>
                </a:moveTo>
                <a:cubicBezTo>
                  <a:pt x="132" y="294"/>
                  <a:pt x="132" y="294"/>
                  <a:pt x="132" y="294"/>
                </a:cubicBezTo>
                <a:cubicBezTo>
                  <a:pt x="133" y="293"/>
                  <a:pt x="133" y="294"/>
                  <a:pt x="133" y="295"/>
                </a:cubicBezTo>
                <a:cubicBezTo>
                  <a:pt x="133" y="295"/>
                  <a:pt x="133" y="295"/>
                  <a:pt x="132" y="295"/>
                </a:cubicBezTo>
                <a:cubicBezTo>
                  <a:pt x="132" y="295"/>
                  <a:pt x="132" y="295"/>
                  <a:pt x="132" y="295"/>
                </a:cubicBezTo>
                <a:close/>
                <a:moveTo>
                  <a:pt x="15" y="299"/>
                </a:moveTo>
                <a:cubicBezTo>
                  <a:pt x="17" y="299"/>
                  <a:pt x="17" y="298"/>
                  <a:pt x="17" y="297"/>
                </a:cubicBezTo>
                <a:cubicBezTo>
                  <a:pt x="19" y="298"/>
                  <a:pt x="14" y="302"/>
                  <a:pt x="15" y="299"/>
                </a:cubicBezTo>
                <a:cubicBezTo>
                  <a:pt x="15" y="299"/>
                  <a:pt x="15" y="299"/>
                  <a:pt x="15" y="299"/>
                </a:cubicBezTo>
                <a:close/>
                <a:moveTo>
                  <a:pt x="84" y="300"/>
                </a:moveTo>
                <a:cubicBezTo>
                  <a:pt x="84" y="299"/>
                  <a:pt x="85" y="298"/>
                  <a:pt x="86" y="298"/>
                </a:cubicBezTo>
                <a:cubicBezTo>
                  <a:pt x="86" y="299"/>
                  <a:pt x="87" y="301"/>
                  <a:pt x="84" y="300"/>
                </a:cubicBezTo>
                <a:cubicBezTo>
                  <a:pt x="84" y="300"/>
                  <a:pt x="84" y="300"/>
                  <a:pt x="84" y="300"/>
                </a:cubicBezTo>
                <a:close/>
                <a:moveTo>
                  <a:pt x="31" y="301"/>
                </a:moveTo>
                <a:cubicBezTo>
                  <a:pt x="30" y="303"/>
                  <a:pt x="29" y="300"/>
                  <a:pt x="29" y="299"/>
                </a:cubicBezTo>
                <a:cubicBezTo>
                  <a:pt x="31" y="298"/>
                  <a:pt x="29" y="302"/>
                  <a:pt x="31" y="301"/>
                </a:cubicBezTo>
                <a:cubicBezTo>
                  <a:pt x="31" y="301"/>
                  <a:pt x="31" y="301"/>
                  <a:pt x="31" y="301"/>
                </a:cubicBezTo>
                <a:close/>
                <a:moveTo>
                  <a:pt x="77" y="302"/>
                </a:moveTo>
                <a:cubicBezTo>
                  <a:pt x="75" y="302"/>
                  <a:pt x="76" y="301"/>
                  <a:pt x="75" y="301"/>
                </a:cubicBezTo>
                <a:cubicBezTo>
                  <a:pt x="75" y="299"/>
                  <a:pt x="77" y="301"/>
                  <a:pt x="77" y="302"/>
                </a:cubicBezTo>
                <a:cubicBezTo>
                  <a:pt x="77" y="302"/>
                  <a:pt x="77" y="302"/>
                  <a:pt x="77" y="302"/>
                </a:cubicBezTo>
                <a:close/>
                <a:moveTo>
                  <a:pt x="83" y="301"/>
                </a:moveTo>
                <a:cubicBezTo>
                  <a:pt x="83" y="302"/>
                  <a:pt x="80" y="302"/>
                  <a:pt x="81" y="300"/>
                </a:cubicBezTo>
                <a:cubicBezTo>
                  <a:pt x="82" y="300"/>
                  <a:pt x="82" y="301"/>
                  <a:pt x="83" y="301"/>
                </a:cubicBezTo>
                <a:cubicBezTo>
                  <a:pt x="83" y="301"/>
                  <a:pt x="83" y="301"/>
                  <a:pt x="83" y="301"/>
                </a:cubicBezTo>
                <a:close/>
                <a:moveTo>
                  <a:pt x="16" y="302"/>
                </a:moveTo>
                <a:cubicBezTo>
                  <a:pt x="17" y="303"/>
                  <a:pt x="17" y="302"/>
                  <a:pt x="17" y="302"/>
                </a:cubicBezTo>
                <a:cubicBezTo>
                  <a:pt x="17" y="302"/>
                  <a:pt x="17" y="302"/>
                  <a:pt x="17" y="302"/>
                </a:cubicBezTo>
                <a:cubicBezTo>
                  <a:pt x="17" y="303"/>
                  <a:pt x="17" y="303"/>
                  <a:pt x="17" y="304"/>
                </a:cubicBezTo>
                <a:cubicBezTo>
                  <a:pt x="16" y="305"/>
                  <a:pt x="15" y="302"/>
                  <a:pt x="14" y="302"/>
                </a:cubicBezTo>
                <a:cubicBezTo>
                  <a:pt x="14" y="300"/>
                  <a:pt x="16" y="302"/>
                  <a:pt x="16" y="302"/>
                </a:cubicBezTo>
                <a:cubicBezTo>
                  <a:pt x="16" y="302"/>
                  <a:pt x="16" y="302"/>
                  <a:pt x="16" y="302"/>
                </a:cubicBezTo>
                <a:close/>
                <a:moveTo>
                  <a:pt x="67" y="305"/>
                </a:moveTo>
                <a:cubicBezTo>
                  <a:pt x="68" y="303"/>
                  <a:pt x="66" y="303"/>
                  <a:pt x="66" y="301"/>
                </a:cubicBezTo>
                <a:cubicBezTo>
                  <a:pt x="67" y="302"/>
                  <a:pt x="67" y="301"/>
                  <a:pt x="68" y="301"/>
                </a:cubicBezTo>
                <a:cubicBezTo>
                  <a:pt x="68" y="302"/>
                  <a:pt x="68" y="303"/>
                  <a:pt x="68" y="304"/>
                </a:cubicBezTo>
                <a:cubicBezTo>
                  <a:pt x="69" y="303"/>
                  <a:pt x="68" y="301"/>
                  <a:pt x="70" y="301"/>
                </a:cubicBezTo>
                <a:cubicBezTo>
                  <a:pt x="70" y="303"/>
                  <a:pt x="69" y="303"/>
                  <a:pt x="69" y="305"/>
                </a:cubicBezTo>
                <a:cubicBezTo>
                  <a:pt x="68" y="304"/>
                  <a:pt x="68" y="304"/>
                  <a:pt x="67" y="305"/>
                </a:cubicBezTo>
                <a:cubicBezTo>
                  <a:pt x="67" y="305"/>
                  <a:pt x="67" y="305"/>
                  <a:pt x="67" y="305"/>
                </a:cubicBezTo>
                <a:close/>
                <a:moveTo>
                  <a:pt x="72" y="304"/>
                </a:moveTo>
                <a:cubicBezTo>
                  <a:pt x="71" y="303"/>
                  <a:pt x="71" y="303"/>
                  <a:pt x="71" y="302"/>
                </a:cubicBezTo>
                <a:cubicBezTo>
                  <a:pt x="72" y="302"/>
                  <a:pt x="72" y="302"/>
                  <a:pt x="72" y="303"/>
                </a:cubicBezTo>
                <a:cubicBezTo>
                  <a:pt x="72" y="303"/>
                  <a:pt x="72" y="303"/>
                  <a:pt x="72" y="304"/>
                </a:cubicBezTo>
                <a:cubicBezTo>
                  <a:pt x="72" y="304"/>
                  <a:pt x="72" y="304"/>
                  <a:pt x="72" y="304"/>
                </a:cubicBezTo>
                <a:close/>
                <a:moveTo>
                  <a:pt x="32" y="305"/>
                </a:moveTo>
                <a:cubicBezTo>
                  <a:pt x="32" y="304"/>
                  <a:pt x="31" y="310"/>
                  <a:pt x="32" y="305"/>
                </a:cubicBezTo>
                <a:cubicBezTo>
                  <a:pt x="32" y="305"/>
                  <a:pt x="32" y="305"/>
                  <a:pt x="32" y="305"/>
                </a:cubicBezTo>
                <a:close/>
                <a:moveTo>
                  <a:pt x="103" y="316"/>
                </a:moveTo>
                <a:cubicBezTo>
                  <a:pt x="101" y="320"/>
                  <a:pt x="100" y="314"/>
                  <a:pt x="101" y="313"/>
                </a:cubicBezTo>
                <a:cubicBezTo>
                  <a:pt x="103" y="313"/>
                  <a:pt x="100" y="316"/>
                  <a:pt x="103" y="316"/>
                </a:cubicBezTo>
                <a:cubicBezTo>
                  <a:pt x="103" y="316"/>
                  <a:pt x="103" y="316"/>
                  <a:pt x="103" y="316"/>
                </a:cubicBezTo>
                <a:close/>
                <a:moveTo>
                  <a:pt x="75" y="316"/>
                </a:moveTo>
                <a:cubicBezTo>
                  <a:pt x="75" y="316"/>
                  <a:pt x="75" y="316"/>
                  <a:pt x="75" y="315"/>
                </a:cubicBezTo>
                <a:cubicBezTo>
                  <a:pt x="76" y="315"/>
                  <a:pt x="76" y="315"/>
                  <a:pt x="77" y="315"/>
                </a:cubicBezTo>
                <a:cubicBezTo>
                  <a:pt x="77" y="316"/>
                  <a:pt x="76" y="316"/>
                  <a:pt x="75" y="316"/>
                </a:cubicBezTo>
                <a:cubicBezTo>
                  <a:pt x="75" y="316"/>
                  <a:pt x="75" y="316"/>
                  <a:pt x="75" y="316"/>
                </a:cubicBezTo>
                <a:close/>
                <a:moveTo>
                  <a:pt x="62" y="318"/>
                </a:moveTo>
                <a:cubicBezTo>
                  <a:pt x="61" y="318"/>
                  <a:pt x="61" y="317"/>
                  <a:pt x="61" y="316"/>
                </a:cubicBezTo>
                <a:cubicBezTo>
                  <a:pt x="62" y="316"/>
                  <a:pt x="62" y="317"/>
                  <a:pt x="62" y="318"/>
                </a:cubicBezTo>
                <a:cubicBezTo>
                  <a:pt x="62" y="318"/>
                  <a:pt x="62" y="318"/>
                  <a:pt x="62" y="318"/>
                </a:cubicBezTo>
                <a:close/>
                <a:moveTo>
                  <a:pt x="77" y="320"/>
                </a:moveTo>
                <a:cubicBezTo>
                  <a:pt x="76" y="319"/>
                  <a:pt x="77" y="318"/>
                  <a:pt x="78" y="317"/>
                </a:cubicBezTo>
                <a:cubicBezTo>
                  <a:pt x="79" y="318"/>
                  <a:pt x="79" y="321"/>
                  <a:pt x="77" y="320"/>
                </a:cubicBezTo>
                <a:cubicBezTo>
                  <a:pt x="77" y="320"/>
                  <a:pt x="77" y="320"/>
                  <a:pt x="77" y="320"/>
                </a:cubicBezTo>
                <a:close/>
                <a:moveTo>
                  <a:pt x="77" y="317"/>
                </a:moveTo>
                <a:cubicBezTo>
                  <a:pt x="77" y="318"/>
                  <a:pt x="77" y="318"/>
                  <a:pt x="77" y="319"/>
                </a:cubicBezTo>
                <a:cubicBezTo>
                  <a:pt x="75" y="320"/>
                  <a:pt x="75" y="316"/>
                  <a:pt x="77" y="317"/>
                </a:cubicBezTo>
                <a:cubicBezTo>
                  <a:pt x="77" y="317"/>
                  <a:pt x="77" y="317"/>
                  <a:pt x="77" y="317"/>
                </a:cubicBezTo>
                <a:close/>
                <a:moveTo>
                  <a:pt x="36" y="320"/>
                </a:moveTo>
                <a:cubicBezTo>
                  <a:pt x="36" y="318"/>
                  <a:pt x="38" y="319"/>
                  <a:pt x="39" y="320"/>
                </a:cubicBezTo>
                <a:cubicBezTo>
                  <a:pt x="38" y="321"/>
                  <a:pt x="37" y="319"/>
                  <a:pt x="36" y="320"/>
                </a:cubicBezTo>
                <a:cubicBezTo>
                  <a:pt x="36" y="320"/>
                  <a:pt x="36" y="320"/>
                  <a:pt x="36" y="320"/>
                </a:cubicBezTo>
                <a:close/>
                <a:moveTo>
                  <a:pt x="62" y="320"/>
                </a:moveTo>
                <a:cubicBezTo>
                  <a:pt x="63" y="320"/>
                  <a:pt x="63" y="320"/>
                  <a:pt x="63" y="320"/>
                </a:cubicBezTo>
                <a:cubicBezTo>
                  <a:pt x="64" y="320"/>
                  <a:pt x="63" y="320"/>
                  <a:pt x="63" y="321"/>
                </a:cubicBezTo>
                <a:cubicBezTo>
                  <a:pt x="63" y="321"/>
                  <a:pt x="63" y="322"/>
                  <a:pt x="63" y="322"/>
                </a:cubicBezTo>
                <a:cubicBezTo>
                  <a:pt x="63" y="323"/>
                  <a:pt x="61" y="322"/>
                  <a:pt x="61" y="322"/>
                </a:cubicBezTo>
                <a:cubicBezTo>
                  <a:pt x="61" y="321"/>
                  <a:pt x="62" y="320"/>
                  <a:pt x="62" y="320"/>
                </a:cubicBezTo>
                <a:cubicBezTo>
                  <a:pt x="62" y="320"/>
                  <a:pt x="62" y="320"/>
                  <a:pt x="62" y="320"/>
                </a:cubicBezTo>
                <a:close/>
                <a:moveTo>
                  <a:pt x="113" y="324"/>
                </a:moveTo>
                <a:cubicBezTo>
                  <a:pt x="113" y="324"/>
                  <a:pt x="113" y="323"/>
                  <a:pt x="112" y="322"/>
                </a:cubicBezTo>
                <a:cubicBezTo>
                  <a:pt x="113" y="323"/>
                  <a:pt x="114" y="323"/>
                  <a:pt x="113" y="324"/>
                </a:cubicBezTo>
                <a:cubicBezTo>
                  <a:pt x="113" y="324"/>
                  <a:pt x="113" y="324"/>
                  <a:pt x="113" y="324"/>
                </a:cubicBezTo>
                <a:close/>
                <a:moveTo>
                  <a:pt x="69" y="325"/>
                </a:moveTo>
                <a:cubicBezTo>
                  <a:pt x="69" y="324"/>
                  <a:pt x="70" y="324"/>
                  <a:pt x="71" y="324"/>
                </a:cubicBezTo>
                <a:cubicBezTo>
                  <a:pt x="71" y="325"/>
                  <a:pt x="70" y="325"/>
                  <a:pt x="69" y="325"/>
                </a:cubicBezTo>
                <a:cubicBezTo>
                  <a:pt x="69" y="325"/>
                  <a:pt x="69" y="325"/>
                  <a:pt x="69" y="325"/>
                </a:cubicBezTo>
                <a:close/>
                <a:moveTo>
                  <a:pt x="96" y="326"/>
                </a:moveTo>
                <a:cubicBezTo>
                  <a:pt x="96" y="326"/>
                  <a:pt x="96" y="326"/>
                  <a:pt x="96" y="326"/>
                </a:cubicBezTo>
                <a:cubicBezTo>
                  <a:pt x="97" y="328"/>
                  <a:pt x="95" y="328"/>
                  <a:pt x="95" y="331"/>
                </a:cubicBezTo>
                <a:cubicBezTo>
                  <a:pt x="100" y="335"/>
                  <a:pt x="97" y="341"/>
                  <a:pt x="98" y="345"/>
                </a:cubicBezTo>
                <a:cubicBezTo>
                  <a:pt x="98" y="345"/>
                  <a:pt x="99" y="346"/>
                  <a:pt x="100" y="346"/>
                </a:cubicBezTo>
                <a:cubicBezTo>
                  <a:pt x="102" y="350"/>
                  <a:pt x="100" y="352"/>
                  <a:pt x="98" y="354"/>
                </a:cubicBezTo>
                <a:cubicBezTo>
                  <a:pt x="96" y="357"/>
                  <a:pt x="97" y="360"/>
                  <a:pt x="94" y="360"/>
                </a:cubicBezTo>
                <a:cubicBezTo>
                  <a:pt x="94" y="363"/>
                  <a:pt x="97" y="362"/>
                  <a:pt x="97" y="364"/>
                </a:cubicBezTo>
                <a:cubicBezTo>
                  <a:pt x="95" y="364"/>
                  <a:pt x="95" y="366"/>
                  <a:pt x="93" y="367"/>
                </a:cubicBezTo>
                <a:cubicBezTo>
                  <a:pt x="91" y="364"/>
                  <a:pt x="88" y="364"/>
                  <a:pt x="85" y="366"/>
                </a:cubicBezTo>
                <a:cubicBezTo>
                  <a:pt x="85" y="369"/>
                  <a:pt x="87" y="370"/>
                  <a:pt x="88" y="372"/>
                </a:cubicBezTo>
                <a:cubicBezTo>
                  <a:pt x="87" y="372"/>
                  <a:pt x="86" y="372"/>
                  <a:pt x="86" y="373"/>
                </a:cubicBezTo>
                <a:cubicBezTo>
                  <a:pt x="89" y="373"/>
                  <a:pt x="89" y="374"/>
                  <a:pt x="89" y="376"/>
                </a:cubicBezTo>
                <a:cubicBezTo>
                  <a:pt x="91" y="375"/>
                  <a:pt x="92" y="377"/>
                  <a:pt x="94" y="378"/>
                </a:cubicBezTo>
                <a:cubicBezTo>
                  <a:pt x="94" y="377"/>
                  <a:pt x="94" y="376"/>
                  <a:pt x="96" y="376"/>
                </a:cubicBezTo>
                <a:cubicBezTo>
                  <a:pt x="97" y="378"/>
                  <a:pt x="98" y="380"/>
                  <a:pt x="100" y="381"/>
                </a:cubicBezTo>
                <a:cubicBezTo>
                  <a:pt x="100" y="380"/>
                  <a:pt x="98" y="378"/>
                  <a:pt x="99" y="377"/>
                </a:cubicBezTo>
                <a:cubicBezTo>
                  <a:pt x="100" y="379"/>
                  <a:pt x="102" y="379"/>
                  <a:pt x="104" y="378"/>
                </a:cubicBezTo>
                <a:cubicBezTo>
                  <a:pt x="107" y="378"/>
                  <a:pt x="109" y="380"/>
                  <a:pt x="112" y="380"/>
                </a:cubicBezTo>
                <a:cubicBezTo>
                  <a:pt x="113" y="380"/>
                  <a:pt x="114" y="379"/>
                  <a:pt x="114" y="379"/>
                </a:cubicBezTo>
                <a:cubicBezTo>
                  <a:pt x="117" y="379"/>
                  <a:pt x="119" y="380"/>
                  <a:pt x="121" y="379"/>
                </a:cubicBezTo>
                <a:cubicBezTo>
                  <a:pt x="122" y="381"/>
                  <a:pt x="127" y="381"/>
                  <a:pt x="128" y="383"/>
                </a:cubicBezTo>
                <a:cubicBezTo>
                  <a:pt x="129" y="381"/>
                  <a:pt x="133" y="382"/>
                  <a:pt x="134" y="383"/>
                </a:cubicBezTo>
                <a:cubicBezTo>
                  <a:pt x="127" y="370"/>
                  <a:pt x="123" y="355"/>
                  <a:pt x="113" y="344"/>
                </a:cubicBezTo>
                <a:cubicBezTo>
                  <a:pt x="114" y="345"/>
                  <a:pt x="115" y="348"/>
                  <a:pt x="113" y="349"/>
                </a:cubicBezTo>
                <a:cubicBezTo>
                  <a:pt x="110" y="347"/>
                  <a:pt x="108" y="342"/>
                  <a:pt x="106" y="340"/>
                </a:cubicBezTo>
                <a:cubicBezTo>
                  <a:pt x="106" y="340"/>
                  <a:pt x="106" y="340"/>
                  <a:pt x="105" y="340"/>
                </a:cubicBezTo>
                <a:cubicBezTo>
                  <a:pt x="104" y="342"/>
                  <a:pt x="106" y="343"/>
                  <a:pt x="105" y="345"/>
                </a:cubicBezTo>
                <a:cubicBezTo>
                  <a:pt x="104" y="343"/>
                  <a:pt x="104" y="343"/>
                  <a:pt x="105" y="342"/>
                </a:cubicBezTo>
                <a:cubicBezTo>
                  <a:pt x="100" y="339"/>
                  <a:pt x="103" y="327"/>
                  <a:pt x="96" y="326"/>
                </a:cubicBezTo>
                <a:close/>
                <a:moveTo>
                  <a:pt x="104" y="332"/>
                </a:moveTo>
                <a:cubicBezTo>
                  <a:pt x="105" y="334"/>
                  <a:pt x="107" y="337"/>
                  <a:pt x="106" y="340"/>
                </a:cubicBezTo>
                <a:cubicBezTo>
                  <a:pt x="105" y="340"/>
                  <a:pt x="105" y="339"/>
                  <a:pt x="105" y="339"/>
                </a:cubicBezTo>
                <a:cubicBezTo>
                  <a:pt x="106" y="336"/>
                  <a:pt x="104" y="335"/>
                  <a:pt x="103" y="333"/>
                </a:cubicBezTo>
                <a:cubicBezTo>
                  <a:pt x="103" y="333"/>
                  <a:pt x="103" y="333"/>
                  <a:pt x="103" y="334"/>
                </a:cubicBezTo>
                <a:cubicBezTo>
                  <a:pt x="104" y="334"/>
                  <a:pt x="104" y="333"/>
                  <a:pt x="104" y="332"/>
                </a:cubicBezTo>
                <a:cubicBezTo>
                  <a:pt x="104" y="332"/>
                  <a:pt x="104" y="332"/>
                  <a:pt x="104" y="332"/>
                </a:cubicBezTo>
                <a:close/>
                <a:moveTo>
                  <a:pt x="73" y="330"/>
                </a:moveTo>
                <a:cubicBezTo>
                  <a:pt x="72" y="330"/>
                  <a:pt x="72" y="330"/>
                  <a:pt x="73" y="330"/>
                </a:cubicBezTo>
                <a:cubicBezTo>
                  <a:pt x="73" y="329"/>
                  <a:pt x="72" y="329"/>
                  <a:pt x="72" y="327"/>
                </a:cubicBezTo>
                <a:cubicBezTo>
                  <a:pt x="74" y="327"/>
                  <a:pt x="73" y="330"/>
                  <a:pt x="73" y="330"/>
                </a:cubicBezTo>
                <a:cubicBezTo>
                  <a:pt x="73" y="330"/>
                  <a:pt x="73" y="330"/>
                  <a:pt x="73" y="330"/>
                </a:cubicBezTo>
                <a:close/>
                <a:moveTo>
                  <a:pt x="62" y="329"/>
                </a:moveTo>
                <a:cubicBezTo>
                  <a:pt x="62" y="329"/>
                  <a:pt x="63" y="329"/>
                  <a:pt x="64" y="328"/>
                </a:cubicBezTo>
                <a:cubicBezTo>
                  <a:pt x="64" y="331"/>
                  <a:pt x="63" y="329"/>
                  <a:pt x="62" y="329"/>
                </a:cubicBezTo>
                <a:cubicBezTo>
                  <a:pt x="62" y="329"/>
                  <a:pt x="62" y="329"/>
                  <a:pt x="62" y="329"/>
                </a:cubicBezTo>
                <a:close/>
                <a:moveTo>
                  <a:pt x="80" y="333"/>
                </a:moveTo>
                <a:cubicBezTo>
                  <a:pt x="80" y="332"/>
                  <a:pt x="81" y="333"/>
                  <a:pt x="81" y="331"/>
                </a:cubicBezTo>
                <a:cubicBezTo>
                  <a:pt x="82" y="331"/>
                  <a:pt x="81" y="334"/>
                  <a:pt x="80" y="333"/>
                </a:cubicBezTo>
                <a:cubicBezTo>
                  <a:pt x="80" y="333"/>
                  <a:pt x="80" y="333"/>
                  <a:pt x="80" y="333"/>
                </a:cubicBezTo>
                <a:close/>
                <a:moveTo>
                  <a:pt x="78" y="337"/>
                </a:moveTo>
                <a:cubicBezTo>
                  <a:pt x="78" y="337"/>
                  <a:pt x="78" y="336"/>
                  <a:pt x="78" y="335"/>
                </a:cubicBezTo>
                <a:cubicBezTo>
                  <a:pt x="79" y="335"/>
                  <a:pt x="79" y="336"/>
                  <a:pt x="80" y="336"/>
                </a:cubicBezTo>
                <a:cubicBezTo>
                  <a:pt x="80" y="336"/>
                  <a:pt x="79" y="337"/>
                  <a:pt x="79" y="337"/>
                </a:cubicBezTo>
                <a:cubicBezTo>
                  <a:pt x="79" y="337"/>
                  <a:pt x="79" y="337"/>
                  <a:pt x="78" y="337"/>
                </a:cubicBezTo>
                <a:cubicBezTo>
                  <a:pt x="78" y="337"/>
                  <a:pt x="78" y="337"/>
                  <a:pt x="78" y="337"/>
                </a:cubicBezTo>
                <a:close/>
                <a:moveTo>
                  <a:pt x="367" y="340"/>
                </a:moveTo>
                <a:cubicBezTo>
                  <a:pt x="367" y="339"/>
                  <a:pt x="368" y="339"/>
                  <a:pt x="368" y="340"/>
                </a:cubicBezTo>
                <a:cubicBezTo>
                  <a:pt x="369" y="340"/>
                  <a:pt x="367" y="335"/>
                  <a:pt x="370" y="335"/>
                </a:cubicBezTo>
                <a:cubicBezTo>
                  <a:pt x="370" y="338"/>
                  <a:pt x="369" y="341"/>
                  <a:pt x="367" y="340"/>
                </a:cubicBezTo>
                <a:cubicBezTo>
                  <a:pt x="367" y="340"/>
                  <a:pt x="367" y="340"/>
                  <a:pt x="367" y="340"/>
                </a:cubicBezTo>
                <a:close/>
                <a:moveTo>
                  <a:pt x="47" y="339"/>
                </a:moveTo>
                <a:cubicBezTo>
                  <a:pt x="46" y="340"/>
                  <a:pt x="44" y="338"/>
                  <a:pt x="45" y="337"/>
                </a:cubicBezTo>
                <a:cubicBezTo>
                  <a:pt x="46" y="336"/>
                  <a:pt x="46" y="339"/>
                  <a:pt x="47" y="339"/>
                </a:cubicBezTo>
                <a:cubicBezTo>
                  <a:pt x="47" y="339"/>
                  <a:pt x="47" y="339"/>
                  <a:pt x="47" y="339"/>
                </a:cubicBezTo>
                <a:close/>
                <a:moveTo>
                  <a:pt x="55" y="339"/>
                </a:moveTo>
                <a:cubicBezTo>
                  <a:pt x="53" y="339"/>
                  <a:pt x="53" y="338"/>
                  <a:pt x="53" y="337"/>
                </a:cubicBezTo>
                <a:cubicBezTo>
                  <a:pt x="55" y="336"/>
                  <a:pt x="55" y="338"/>
                  <a:pt x="55" y="339"/>
                </a:cubicBezTo>
                <a:cubicBezTo>
                  <a:pt x="55" y="339"/>
                  <a:pt x="55" y="339"/>
                  <a:pt x="55" y="339"/>
                </a:cubicBezTo>
                <a:close/>
                <a:moveTo>
                  <a:pt x="134" y="338"/>
                </a:moveTo>
                <a:cubicBezTo>
                  <a:pt x="136" y="335"/>
                  <a:pt x="132" y="341"/>
                  <a:pt x="134" y="338"/>
                </a:cubicBezTo>
                <a:cubicBezTo>
                  <a:pt x="134" y="338"/>
                  <a:pt x="134" y="338"/>
                  <a:pt x="134" y="338"/>
                </a:cubicBezTo>
                <a:close/>
                <a:moveTo>
                  <a:pt x="47" y="341"/>
                </a:moveTo>
                <a:cubicBezTo>
                  <a:pt x="50" y="340"/>
                  <a:pt x="51" y="345"/>
                  <a:pt x="52" y="347"/>
                </a:cubicBezTo>
                <a:cubicBezTo>
                  <a:pt x="54" y="346"/>
                  <a:pt x="52" y="344"/>
                  <a:pt x="51" y="344"/>
                </a:cubicBezTo>
                <a:cubicBezTo>
                  <a:pt x="52" y="342"/>
                  <a:pt x="53" y="345"/>
                  <a:pt x="54" y="346"/>
                </a:cubicBezTo>
                <a:cubicBezTo>
                  <a:pt x="55" y="344"/>
                  <a:pt x="55" y="346"/>
                  <a:pt x="57" y="346"/>
                </a:cubicBezTo>
                <a:cubicBezTo>
                  <a:pt x="57" y="345"/>
                  <a:pt x="57" y="341"/>
                  <a:pt x="55" y="341"/>
                </a:cubicBezTo>
                <a:cubicBezTo>
                  <a:pt x="54" y="339"/>
                  <a:pt x="57" y="340"/>
                  <a:pt x="57" y="338"/>
                </a:cubicBezTo>
                <a:cubicBezTo>
                  <a:pt x="58" y="339"/>
                  <a:pt x="61" y="342"/>
                  <a:pt x="58" y="342"/>
                </a:cubicBezTo>
                <a:cubicBezTo>
                  <a:pt x="59" y="344"/>
                  <a:pt x="59" y="342"/>
                  <a:pt x="61" y="344"/>
                </a:cubicBezTo>
                <a:cubicBezTo>
                  <a:pt x="62" y="351"/>
                  <a:pt x="68" y="357"/>
                  <a:pt x="66" y="362"/>
                </a:cubicBezTo>
                <a:cubicBezTo>
                  <a:pt x="62" y="365"/>
                  <a:pt x="58" y="357"/>
                  <a:pt x="61" y="354"/>
                </a:cubicBezTo>
                <a:cubicBezTo>
                  <a:pt x="61" y="353"/>
                  <a:pt x="60" y="354"/>
                  <a:pt x="60" y="354"/>
                </a:cubicBezTo>
                <a:cubicBezTo>
                  <a:pt x="60" y="352"/>
                  <a:pt x="61" y="353"/>
                  <a:pt x="61" y="351"/>
                </a:cubicBezTo>
                <a:cubicBezTo>
                  <a:pt x="59" y="351"/>
                  <a:pt x="60" y="353"/>
                  <a:pt x="58" y="352"/>
                </a:cubicBezTo>
                <a:cubicBezTo>
                  <a:pt x="55" y="350"/>
                  <a:pt x="49" y="347"/>
                  <a:pt x="47" y="341"/>
                </a:cubicBezTo>
                <a:cubicBezTo>
                  <a:pt x="47" y="341"/>
                  <a:pt x="47" y="341"/>
                  <a:pt x="47" y="341"/>
                </a:cubicBezTo>
                <a:close/>
                <a:moveTo>
                  <a:pt x="87" y="344"/>
                </a:moveTo>
                <a:cubicBezTo>
                  <a:pt x="87" y="345"/>
                  <a:pt x="85" y="342"/>
                  <a:pt x="85" y="341"/>
                </a:cubicBezTo>
                <a:cubicBezTo>
                  <a:pt x="87" y="341"/>
                  <a:pt x="86" y="344"/>
                  <a:pt x="87" y="344"/>
                </a:cubicBezTo>
                <a:cubicBezTo>
                  <a:pt x="87" y="344"/>
                  <a:pt x="87" y="344"/>
                  <a:pt x="87" y="344"/>
                </a:cubicBezTo>
                <a:close/>
                <a:moveTo>
                  <a:pt x="136" y="343"/>
                </a:moveTo>
                <a:cubicBezTo>
                  <a:pt x="137" y="342"/>
                  <a:pt x="139" y="343"/>
                  <a:pt x="139" y="345"/>
                </a:cubicBezTo>
                <a:cubicBezTo>
                  <a:pt x="138" y="344"/>
                  <a:pt x="136" y="345"/>
                  <a:pt x="136" y="343"/>
                </a:cubicBezTo>
                <a:cubicBezTo>
                  <a:pt x="136" y="343"/>
                  <a:pt x="136" y="343"/>
                  <a:pt x="136" y="343"/>
                </a:cubicBezTo>
                <a:close/>
                <a:moveTo>
                  <a:pt x="137" y="348"/>
                </a:moveTo>
                <a:cubicBezTo>
                  <a:pt x="135" y="347"/>
                  <a:pt x="136" y="346"/>
                  <a:pt x="136" y="345"/>
                </a:cubicBezTo>
                <a:cubicBezTo>
                  <a:pt x="138" y="345"/>
                  <a:pt x="138" y="347"/>
                  <a:pt x="137" y="348"/>
                </a:cubicBezTo>
                <a:cubicBezTo>
                  <a:pt x="137" y="348"/>
                  <a:pt x="137" y="348"/>
                  <a:pt x="137" y="348"/>
                </a:cubicBezTo>
                <a:close/>
                <a:moveTo>
                  <a:pt x="56" y="355"/>
                </a:moveTo>
                <a:cubicBezTo>
                  <a:pt x="55" y="354"/>
                  <a:pt x="53" y="353"/>
                  <a:pt x="53" y="351"/>
                </a:cubicBezTo>
                <a:cubicBezTo>
                  <a:pt x="55" y="351"/>
                  <a:pt x="56" y="353"/>
                  <a:pt x="56" y="355"/>
                </a:cubicBezTo>
                <a:cubicBezTo>
                  <a:pt x="56" y="355"/>
                  <a:pt x="56" y="355"/>
                  <a:pt x="56" y="355"/>
                </a:cubicBezTo>
                <a:close/>
                <a:moveTo>
                  <a:pt x="89" y="352"/>
                </a:moveTo>
                <a:cubicBezTo>
                  <a:pt x="89" y="351"/>
                  <a:pt x="90" y="351"/>
                  <a:pt x="91" y="351"/>
                </a:cubicBezTo>
                <a:cubicBezTo>
                  <a:pt x="90" y="351"/>
                  <a:pt x="91" y="353"/>
                  <a:pt x="89" y="352"/>
                </a:cubicBezTo>
                <a:cubicBezTo>
                  <a:pt x="89" y="352"/>
                  <a:pt x="89" y="352"/>
                  <a:pt x="89" y="352"/>
                </a:cubicBezTo>
                <a:close/>
                <a:moveTo>
                  <a:pt x="54" y="358"/>
                </a:moveTo>
                <a:cubicBezTo>
                  <a:pt x="53" y="357"/>
                  <a:pt x="53" y="356"/>
                  <a:pt x="53" y="355"/>
                </a:cubicBezTo>
                <a:cubicBezTo>
                  <a:pt x="55" y="355"/>
                  <a:pt x="55" y="357"/>
                  <a:pt x="54" y="358"/>
                </a:cubicBezTo>
                <a:cubicBezTo>
                  <a:pt x="54" y="358"/>
                  <a:pt x="54" y="358"/>
                  <a:pt x="54" y="358"/>
                </a:cubicBezTo>
                <a:close/>
                <a:moveTo>
                  <a:pt x="58" y="359"/>
                </a:moveTo>
                <a:cubicBezTo>
                  <a:pt x="57" y="358"/>
                  <a:pt x="56" y="357"/>
                  <a:pt x="56" y="355"/>
                </a:cubicBezTo>
                <a:cubicBezTo>
                  <a:pt x="57" y="356"/>
                  <a:pt x="58" y="357"/>
                  <a:pt x="58" y="359"/>
                </a:cubicBezTo>
                <a:cubicBezTo>
                  <a:pt x="58" y="359"/>
                  <a:pt x="58" y="359"/>
                  <a:pt x="58" y="359"/>
                </a:cubicBezTo>
                <a:close/>
                <a:moveTo>
                  <a:pt x="94" y="357"/>
                </a:moveTo>
                <a:cubicBezTo>
                  <a:pt x="93" y="357"/>
                  <a:pt x="93" y="356"/>
                  <a:pt x="93" y="356"/>
                </a:cubicBezTo>
                <a:cubicBezTo>
                  <a:pt x="94" y="356"/>
                  <a:pt x="95" y="356"/>
                  <a:pt x="95" y="357"/>
                </a:cubicBezTo>
                <a:cubicBezTo>
                  <a:pt x="95" y="357"/>
                  <a:pt x="94" y="357"/>
                  <a:pt x="94" y="357"/>
                </a:cubicBezTo>
                <a:cubicBezTo>
                  <a:pt x="94" y="357"/>
                  <a:pt x="94" y="357"/>
                  <a:pt x="94" y="357"/>
                </a:cubicBezTo>
                <a:close/>
                <a:moveTo>
                  <a:pt x="370" y="375"/>
                </a:moveTo>
                <a:cubicBezTo>
                  <a:pt x="373" y="374"/>
                  <a:pt x="370" y="369"/>
                  <a:pt x="374" y="368"/>
                </a:cubicBezTo>
                <a:cubicBezTo>
                  <a:pt x="374" y="372"/>
                  <a:pt x="375" y="374"/>
                  <a:pt x="376" y="378"/>
                </a:cubicBezTo>
                <a:cubicBezTo>
                  <a:pt x="374" y="379"/>
                  <a:pt x="373" y="377"/>
                  <a:pt x="372" y="378"/>
                </a:cubicBezTo>
                <a:cubicBezTo>
                  <a:pt x="372" y="376"/>
                  <a:pt x="372" y="374"/>
                  <a:pt x="370" y="375"/>
                </a:cubicBezTo>
                <a:cubicBezTo>
                  <a:pt x="370" y="375"/>
                  <a:pt x="370" y="375"/>
                  <a:pt x="370" y="375"/>
                </a:cubicBezTo>
                <a:close/>
                <a:moveTo>
                  <a:pt x="366" y="378"/>
                </a:moveTo>
                <a:cubicBezTo>
                  <a:pt x="366" y="377"/>
                  <a:pt x="369" y="376"/>
                  <a:pt x="367" y="375"/>
                </a:cubicBezTo>
                <a:cubicBezTo>
                  <a:pt x="367" y="374"/>
                  <a:pt x="369" y="375"/>
                  <a:pt x="370" y="374"/>
                </a:cubicBezTo>
                <a:cubicBezTo>
                  <a:pt x="370" y="375"/>
                  <a:pt x="370" y="376"/>
                  <a:pt x="370" y="377"/>
                </a:cubicBezTo>
                <a:cubicBezTo>
                  <a:pt x="367" y="377"/>
                  <a:pt x="368" y="379"/>
                  <a:pt x="366" y="378"/>
                </a:cubicBezTo>
                <a:cubicBezTo>
                  <a:pt x="366" y="378"/>
                  <a:pt x="366" y="378"/>
                  <a:pt x="366" y="378"/>
                </a:cubicBezTo>
                <a:close/>
                <a:moveTo>
                  <a:pt x="360" y="383"/>
                </a:moveTo>
                <a:cubicBezTo>
                  <a:pt x="359" y="382"/>
                  <a:pt x="362" y="382"/>
                  <a:pt x="363" y="381"/>
                </a:cubicBezTo>
                <a:cubicBezTo>
                  <a:pt x="361" y="379"/>
                  <a:pt x="365" y="380"/>
                  <a:pt x="365" y="378"/>
                </a:cubicBezTo>
                <a:cubicBezTo>
                  <a:pt x="367" y="378"/>
                  <a:pt x="365" y="382"/>
                  <a:pt x="367" y="381"/>
                </a:cubicBezTo>
                <a:cubicBezTo>
                  <a:pt x="367" y="382"/>
                  <a:pt x="365" y="383"/>
                  <a:pt x="364" y="382"/>
                </a:cubicBezTo>
                <a:cubicBezTo>
                  <a:pt x="364" y="381"/>
                  <a:pt x="364" y="381"/>
                  <a:pt x="365" y="381"/>
                </a:cubicBezTo>
                <a:cubicBezTo>
                  <a:pt x="365" y="381"/>
                  <a:pt x="365" y="381"/>
                  <a:pt x="365" y="380"/>
                </a:cubicBezTo>
                <a:cubicBezTo>
                  <a:pt x="364" y="380"/>
                  <a:pt x="364" y="381"/>
                  <a:pt x="363" y="381"/>
                </a:cubicBezTo>
                <a:cubicBezTo>
                  <a:pt x="363" y="382"/>
                  <a:pt x="364" y="382"/>
                  <a:pt x="363" y="383"/>
                </a:cubicBezTo>
                <a:cubicBezTo>
                  <a:pt x="362" y="383"/>
                  <a:pt x="361" y="383"/>
                  <a:pt x="360" y="383"/>
                </a:cubicBezTo>
                <a:cubicBezTo>
                  <a:pt x="360" y="383"/>
                  <a:pt x="360" y="383"/>
                  <a:pt x="360" y="383"/>
                </a:cubicBezTo>
                <a:close/>
                <a:moveTo>
                  <a:pt x="335" y="380"/>
                </a:moveTo>
                <a:cubicBezTo>
                  <a:pt x="336" y="379"/>
                  <a:pt x="337" y="380"/>
                  <a:pt x="337" y="379"/>
                </a:cubicBezTo>
                <a:cubicBezTo>
                  <a:pt x="338" y="379"/>
                  <a:pt x="336" y="381"/>
                  <a:pt x="335" y="380"/>
                </a:cubicBezTo>
                <a:cubicBezTo>
                  <a:pt x="335" y="380"/>
                  <a:pt x="335" y="380"/>
                  <a:pt x="335" y="380"/>
                </a:cubicBezTo>
                <a:close/>
                <a:moveTo>
                  <a:pt x="101" y="382"/>
                </a:moveTo>
                <a:cubicBezTo>
                  <a:pt x="101" y="381"/>
                  <a:pt x="101" y="381"/>
                  <a:pt x="101" y="381"/>
                </a:cubicBezTo>
                <a:cubicBezTo>
                  <a:pt x="102" y="381"/>
                  <a:pt x="102" y="381"/>
                  <a:pt x="102" y="381"/>
                </a:cubicBezTo>
                <a:cubicBezTo>
                  <a:pt x="103" y="382"/>
                  <a:pt x="102" y="382"/>
                  <a:pt x="101" y="382"/>
                </a:cubicBezTo>
                <a:cubicBezTo>
                  <a:pt x="101" y="382"/>
                  <a:pt x="101" y="382"/>
                  <a:pt x="101" y="382"/>
                </a:cubicBezTo>
                <a:close/>
                <a:moveTo>
                  <a:pt x="163" y="382"/>
                </a:moveTo>
                <a:cubicBezTo>
                  <a:pt x="163" y="384"/>
                  <a:pt x="161" y="383"/>
                  <a:pt x="162" y="381"/>
                </a:cubicBezTo>
                <a:cubicBezTo>
                  <a:pt x="163" y="381"/>
                  <a:pt x="163" y="382"/>
                  <a:pt x="163" y="382"/>
                </a:cubicBezTo>
                <a:cubicBezTo>
                  <a:pt x="163" y="382"/>
                  <a:pt x="163" y="382"/>
                  <a:pt x="163" y="382"/>
                </a:cubicBezTo>
                <a:close/>
                <a:moveTo>
                  <a:pt x="100" y="382"/>
                </a:moveTo>
                <a:cubicBezTo>
                  <a:pt x="102" y="384"/>
                  <a:pt x="98" y="384"/>
                  <a:pt x="100" y="382"/>
                </a:cubicBezTo>
                <a:cubicBezTo>
                  <a:pt x="100" y="382"/>
                  <a:pt x="100" y="382"/>
                  <a:pt x="100" y="382"/>
                </a:cubicBezTo>
                <a:close/>
                <a:moveTo>
                  <a:pt x="130" y="389"/>
                </a:moveTo>
                <a:cubicBezTo>
                  <a:pt x="130" y="389"/>
                  <a:pt x="130" y="389"/>
                  <a:pt x="130" y="389"/>
                </a:cubicBezTo>
                <a:cubicBezTo>
                  <a:pt x="127" y="388"/>
                  <a:pt x="126" y="391"/>
                  <a:pt x="123" y="390"/>
                </a:cubicBezTo>
                <a:cubicBezTo>
                  <a:pt x="123" y="392"/>
                  <a:pt x="125" y="392"/>
                  <a:pt x="125" y="393"/>
                </a:cubicBezTo>
                <a:cubicBezTo>
                  <a:pt x="123" y="391"/>
                  <a:pt x="121" y="390"/>
                  <a:pt x="118" y="388"/>
                </a:cubicBezTo>
                <a:cubicBezTo>
                  <a:pt x="117" y="392"/>
                  <a:pt x="112" y="386"/>
                  <a:pt x="110" y="389"/>
                </a:cubicBezTo>
                <a:cubicBezTo>
                  <a:pt x="110" y="387"/>
                  <a:pt x="108" y="388"/>
                  <a:pt x="106" y="388"/>
                </a:cubicBezTo>
                <a:cubicBezTo>
                  <a:pt x="107" y="389"/>
                  <a:pt x="108" y="390"/>
                  <a:pt x="111" y="390"/>
                </a:cubicBezTo>
                <a:cubicBezTo>
                  <a:pt x="111" y="393"/>
                  <a:pt x="116" y="395"/>
                  <a:pt x="118" y="395"/>
                </a:cubicBezTo>
                <a:cubicBezTo>
                  <a:pt x="118" y="396"/>
                  <a:pt x="118" y="396"/>
                  <a:pt x="118" y="396"/>
                </a:cubicBezTo>
                <a:cubicBezTo>
                  <a:pt x="119" y="397"/>
                  <a:pt x="121" y="396"/>
                  <a:pt x="122" y="398"/>
                </a:cubicBezTo>
                <a:cubicBezTo>
                  <a:pt x="122" y="397"/>
                  <a:pt x="122" y="396"/>
                  <a:pt x="123" y="396"/>
                </a:cubicBezTo>
                <a:cubicBezTo>
                  <a:pt x="124" y="397"/>
                  <a:pt x="124" y="399"/>
                  <a:pt x="126" y="398"/>
                </a:cubicBezTo>
                <a:cubicBezTo>
                  <a:pt x="126" y="399"/>
                  <a:pt x="125" y="400"/>
                  <a:pt x="125" y="401"/>
                </a:cubicBezTo>
                <a:cubicBezTo>
                  <a:pt x="127" y="402"/>
                  <a:pt x="128" y="404"/>
                  <a:pt x="129" y="406"/>
                </a:cubicBezTo>
                <a:cubicBezTo>
                  <a:pt x="136" y="404"/>
                  <a:pt x="140" y="406"/>
                  <a:pt x="147" y="405"/>
                </a:cubicBezTo>
                <a:cubicBezTo>
                  <a:pt x="149" y="402"/>
                  <a:pt x="146" y="399"/>
                  <a:pt x="145" y="396"/>
                </a:cubicBezTo>
                <a:cubicBezTo>
                  <a:pt x="144" y="396"/>
                  <a:pt x="144" y="397"/>
                  <a:pt x="144" y="397"/>
                </a:cubicBezTo>
                <a:cubicBezTo>
                  <a:pt x="142" y="393"/>
                  <a:pt x="139" y="386"/>
                  <a:pt x="134" y="389"/>
                </a:cubicBezTo>
                <a:cubicBezTo>
                  <a:pt x="134" y="388"/>
                  <a:pt x="132" y="388"/>
                  <a:pt x="131" y="389"/>
                </a:cubicBezTo>
                <a:cubicBezTo>
                  <a:pt x="129" y="387"/>
                  <a:pt x="133" y="385"/>
                  <a:pt x="130" y="385"/>
                </a:cubicBezTo>
                <a:cubicBezTo>
                  <a:pt x="130" y="387"/>
                  <a:pt x="129" y="387"/>
                  <a:pt x="130" y="389"/>
                </a:cubicBezTo>
                <a:close/>
                <a:moveTo>
                  <a:pt x="313" y="387"/>
                </a:moveTo>
                <a:cubicBezTo>
                  <a:pt x="313" y="385"/>
                  <a:pt x="315" y="385"/>
                  <a:pt x="316" y="386"/>
                </a:cubicBezTo>
                <a:cubicBezTo>
                  <a:pt x="315" y="387"/>
                  <a:pt x="314" y="387"/>
                  <a:pt x="313" y="387"/>
                </a:cubicBezTo>
                <a:cubicBezTo>
                  <a:pt x="313" y="387"/>
                  <a:pt x="313" y="387"/>
                  <a:pt x="313" y="387"/>
                </a:cubicBezTo>
                <a:close/>
                <a:moveTo>
                  <a:pt x="298" y="388"/>
                </a:moveTo>
                <a:cubicBezTo>
                  <a:pt x="298" y="387"/>
                  <a:pt x="299" y="387"/>
                  <a:pt x="300" y="387"/>
                </a:cubicBezTo>
                <a:cubicBezTo>
                  <a:pt x="300" y="388"/>
                  <a:pt x="299" y="388"/>
                  <a:pt x="298" y="388"/>
                </a:cubicBezTo>
                <a:cubicBezTo>
                  <a:pt x="298" y="388"/>
                  <a:pt x="298" y="388"/>
                  <a:pt x="298" y="388"/>
                </a:cubicBezTo>
                <a:close/>
                <a:moveTo>
                  <a:pt x="351" y="391"/>
                </a:moveTo>
                <a:cubicBezTo>
                  <a:pt x="351" y="392"/>
                  <a:pt x="351" y="391"/>
                  <a:pt x="351" y="391"/>
                </a:cubicBezTo>
                <a:cubicBezTo>
                  <a:pt x="349" y="390"/>
                  <a:pt x="350" y="393"/>
                  <a:pt x="349" y="393"/>
                </a:cubicBezTo>
                <a:cubicBezTo>
                  <a:pt x="347" y="392"/>
                  <a:pt x="349" y="391"/>
                  <a:pt x="348" y="389"/>
                </a:cubicBezTo>
                <a:cubicBezTo>
                  <a:pt x="350" y="390"/>
                  <a:pt x="350" y="389"/>
                  <a:pt x="351" y="391"/>
                </a:cubicBezTo>
                <a:cubicBezTo>
                  <a:pt x="351" y="391"/>
                  <a:pt x="351" y="391"/>
                  <a:pt x="351" y="391"/>
                </a:cubicBezTo>
                <a:close/>
                <a:moveTo>
                  <a:pt x="343" y="390"/>
                </a:moveTo>
                <a:cubicBezTo>
                  <a:pt x="343" y="389"/>
                  <a:pt x="344" y="389"/>
                  <a:pt x="345" y="389"/>
                </a:cubicBezTo>
                <a:cubicBezTo>
                  <a:pt x="345" y="390"/>
                  <a:pt x="345" y="391"/>
                  <a:pt x="344" y="391"/>
                </a:cubicBezTo>
                <a:cubicBezTo>
                  <a:pt x="345" y="391"/>
                  <a:pt x="345" y="392"/>
                  <a:pt x="346" y="392"/>
                </a:cubicBezTo>
                <a:cubicBezTo>
                  <a:pt x="344" y="394"/>
                  <a:pt x="342" y="392"/>
                  <a:pt x="343" y="390"/>
                </a:cubicBezTo>
                <a:cubicBezTo>
                  <a:pt x="343" y="390"/>
                  <a:pt x="343" y="390"/>
                  <a:pt x="343" y="390"/>
                </a:cubicBezTo>
                <a:close/>
                <a:moveTo>
                  <a:pt x="347" y="391"/>
                </a:moveTo>
                <a:cubicBezTo>
                  <a:pt x="346" y="391"/>
                  <a:pt x="345" y="391"/>
                  <a:pt x="345" y="389"/>
                </a:cubicBezTo>
                <a:cubicBezTo>
                  <a:pt x="346" y="390"/>
                  <a:pt x="347" y="389"/>
                  <a:pt x="347" y="391"/>
                </a:cubicBezTo>
                <a:cubicBezTo>
                  <a:pt x="347" y="391"/>
                  <a:pt x="347" y="391"/>
                  <a:pt x="347" y="391"/>
                </a:cubicBezTo>
                <a:close/>
                <a:moveTo>
                  <a:pt x="365" y="392"/>
                </a:moveTo>
                <a:cubicBezTo>
                  <a:pt x="365" y="392"/>
                  <a:pt x="365" y="391"/>
                  <a:pt x="365" y="391"/>
                </a:cubicBezTo>
                <a:cubicBezTo>
                  <a:pt x="366" y="391"/>
                  <a:pt x="366" y="392"/>
                  <a:pt x="366" y="393"/>
                </a:cubicBezTo>
                <a:cubicBezTo>
                  <a:pt x="365" y="393"/>
                  <a:pt x="365" y="392"/>
                  <a:pt x="365" y="392"/>
                </a:cubicBezTo>
                <a:cubicBezTo>
                  <a:pt x="365" y="392"/>
                  <a:pt x="365" y="392"/>
                  <a:pt x="365" y="392"/>
                </a:cubicBezTo>
                <a:close/>
                <a:moveTo>
                  <a:pt x="81" y="393"/>
                </a:moveTo>
                <a:cubicBezTo>
                  <a:pt x="83" y="392"/>
                  <a:pt x="85" y="395"/>
                  <a:pt x="86" y="395"/>
                </a:cubicBezTo>
                <a:cubicBezTo>
                  <a:pt x="88" y="393"/>
                  <a:pt x="84" y="393"/>
                  <a:pt x="84" y="393"/>
                </a:cubicBezTo>
                <a:cubicBezTo>
                  <a:pt x="84" y="390"/>
                  <a:pt x="86" y="393"/>
                  <a:pt x="88" y="392"/>
                </a:cubicBezTo>
                <a:cubicBezTo>
                  <a:pt x="90" y="395"/>
                  <a:pt x="94" y="395"/>
                  <a:pt x="96" y="399"/>
                </a:cubicBezTo>
                <a:cubicBezTo>
                  <a:pt x="94" y="400"/>
                  <a:pt x="92" y="398"/>
                  <a:pt x="92" y="396"/>
                </a:cubicBezTo>
                <a:cubicBezTo>
                  <a:pt x="90" y="398"/>
                  <a:pt x="92" y="402"/>
                  <a:pt x="88" y="400"/>
                </a:cubicBezTo>
                <a:cubicBezTo>
                  <a:pt x="87" y="398"/>
                  <a:pt x="87" y="398"/>
                  <a:pt x="88" y="396"/>
                </a:cubicBezTo>
                <a:cubicBezTo>
                  <a:pt x="85" y="398"/>
                  <a:pt x="83" y="395"/>
                  <a:pt x="81" y="393"/>
                </a:cubicBezTo>
                <a:cubicBezTo>
                  <a:pt x="81" y="393"/>
                  <a:pt x="81" y="393"/>
                  <a:pt x="81" y="393"/>
                </a:cubicBezTo>
                <a:close/>
                <a:moveTo>
                  <a:pt x="306" y="392"/>
                </a:moveTo>
                <a:cubicBezTo>
                  <a:pt x="308" y="392"/>
                  <a:pt x="305" y="395"/>
                  <a:pt x="306" y="392"/>
                </a:cubicBezTo>
                <a:cubicBezTo>
                  <a:pt x="306" y="392"/>
                  <a:pt x="306" y="392"/>
                  <a:pt x="306" y="392"/>
                </a:cubicBezTo>
                <a:close/>
                <a:moveTo>
                  <a:pt x="373" y="393"/>
                </a:moveTo>
                <a:cubicBezTo>
                  <a:pt x="371" y="394"/>
                  <a:pt x="371" y="392"/>
                  <a:pt x="372" y="392"/>
                </a:cubicBezTo>
                <a:cubicBezTo>
                  <a:pt x="372" y="392"/>
                  <a:pt x="373" y="392"/>
                  <a:pt x="373" y="393"/>
                </a:cubicBezTo>
                <a:cubicBezTo>
                  <a:pt x="373" y="393"/>
                  <a:pt x="373" y="393"/>
                  <a:pt x="373" y="393"/>
                </a:cubicBezTo>
                <a:close/>
                <a:moveTo>
                  <a:pt x="273" y="395"/>
                </a:moveTo>
                <a:cubicBezTo>
                  <a:pt x="273" y="394"/>
                  <a:pt x="273" y="394"/>
                  <a:pt x="273" y="394"/>
                </a:cubicBezTo>
                <a:cubicBezTo>
                  <a:pt x="274" y="393"/>
                  <a:pt x="274" y="394"/>
                  <a:pt x="274" y="395"/>
                </a:cubicBezTo>
                <a:cubicBezTo>
                  <a:pt x="274" y="395"/>
                  <a:pt x="274" y="395"/>
                  <a:pt x="273" y="395"/>
                </a:cubicBezTo>
                <a:cubicBezTo>
                  <a:pt x="273" y="395"/>
                  <a:pt x="273" y="395"/>
                  <a:pt x="273" y="395"/>
                </a:cubicBezTo>
                <a:close/>
                <a:moveTo>
                  <a:pt x="271" y="396"/>
                </a:moveTo>
                <a:cubicBezTo>
                  <a:pt x="270" y="396"/>
                  <a:pt x="270" y="395"/>
                  <a:pt x="269" y="395"/>
                </a:cubicBezTo>
                <a:cubicBezTo>
                  <a:pt x="269" y="394"/>
                  <a:pt x="270" y="394"/>
                  <a:pt x="271" y="394"/>
                </a:cubicBezTo>
                <a:cubicBezTo>
                  <a:pt x="271" y="395"/>
                  <a:pt x="271" y="395"/>
                  <a:pt x="271" y="396"/>
                </a:cubicBezTo>
                <a:cubicBezTo>
                  <a:pt x="271" y="396"/>
                  <a:pt x="271" y="396"/>
                  <a:pt x="271" y="396"/>
                </a:cubicBezTo>
                <a:close/>
                <a:moveTo>
                  <a:pt x="351" y="396"/>
                </a:moveTo>
                <a:cubicBezTo>
                  <a:pt x="351" y="395"/>
                  <a:pt x="355" y="395"/>
                  <a:pt x="354" y="397"/>
                </a:cubicBezTo>
                <a:cubicBezTo>
                  <a:pt x="353" y="397"/>
                  <a:pt x="352" y="396"/>
                  <a:pt x="351" y="396"/>
                </a:cubicBezTo>
                <a:cubicBezTo>
                  <a:pt x="351" y="396"/>
                  <a:pt x="351" y="396"/>
                  <a:pt x="351" y="396"/>
                </a:cubicBezTo>
                <a:close/>
                <a:moveTo>
                  <a:pt x="354" y="395"/>
                </a:moveTo>
                <a:cubicBezTo>
                  <a:pt x="354" y="395"/>
                  <a:pt x="353" y="395"/>
                  <a:pt x="353" y="395"/>
                </a:cubicBezTo>
                <a:cubicBezTo>
                  <a:pt x="353" y="394"/>
                  <a:pt x="354" y="394"/>
                  <a:pt x="355" y="394"/>
                </a:cubicBezTo>
                <a:cubicBezTo>
                  <a:pt x="355" y="395"/>
                  <a:pt x="354" y="395"/>
                  <a:pt x="354" y="395"/>
                </a:cubicBezTo>
                <a:cubicBezTo>
                  <a:pt x="354" y="395"/>
                  <a:pt x="354" y="395"/>
                  <a:pt x="354" y="395"/>
                </a:cubicBezTo>
                <a:close/>
                <a:moveTo>
                  <a:pt x="280" y="396"/>
                </a:moveTo>
                <a:cubicBezTo>
                  <a:pt x="278" y="397"/>
                  <a:pt x="279" y="394"/>
                  <a:pt x="280" y="395"/>
                </a:cubicBezTo>
                <a:cubicBezTo>
                  <a:pt x="280" y="396"/>
                  <a:pt x="280" y="396"/>
                  <a:pt x="280" y="396"/>
                </a:cubicBezTo>
                <a:cubicBezTo>
                  <a:pt x="280" y="396"/>
                  <a:pt x="280" y="396"/>
                  <a:pt x="280" y="396"/>
                </a:cubicBezTo>
                <a:close/>
                <a:moveTo>
                  <a:pt x="274" y="399"/>
                </a:moveTo>
                <a:cubicBezTo>
                  <a:pt x="274" y="397"/>
                  <a:pt x="276" y="398"/>
                  <a:pt x="276" y="396"/>
                </a:cubicBezTo>
                <a:cubicBezTo>
                  <a:pt x="276" y="396"/>
                  <a:pt x="277" y="396"/>
                  <a:pt x="277" y="396"/>
                </a:cubicBezTo>
                <a:cubicBezTo>
                  <a:pt x="276" y="398"/>
                  <a:pt x="279" y="397"/>
                  <a:pt x="278" y="399"/>
                </a:cubicBezTo>
                <a:cubicBezTo>
                  <a:pt x="276" y="398"/>
                  <a:pt x="275" y="401"/>
                  <a:pt x="274" y="399"/>
                </a:cubicBezTo>
                <a:cubicBezTo>
                  <a:pt x="274" y="399"/>
                  <a:pt x="274" y="399"/>
                  <a:pt x="274" y="399"/>
                </a:cubicBezTo>
                <a:close/>
                <a:moveTo>
                  <a:pt x="345" y="396"/>
                </a:moveTo>
                <a:cubicBezTo>
                  <a:pt x="345" y="398"/>
                  <a:pt x="343" y="397"/>
                  <a:pt x="343" y="396"/>
                </a:cubicBezTo>
                <a:cubicBezTo>
                  <a:pt x="341" y="395"/>
                  <a:pt x="344" y="397"/>
                  <a:pt x="345" y="396"/>
                </a:cubicBezTo>
                <a:cubicBezTo>
                  <a:pt x="345" y="396"/>
                  <a:pt x="345" y="396"/>
                  <a:pt x="345" y="396"/>
                </a:cubicBezTo>
                <a:close/>
                <a:moveTo>
                  <a:pt x="269" y="399"/>
                </a:moveTo>
                <a:cubicBezTo>
                  <a:pt x="269" y="398"/>
                  <a:pt x="269" y="398"/>
                  <a:pt x="269" y="397"/>
                </a:cubicBezTo>
                <a:cubicBezTo>
                  <a:pt x="271" y="396"/>
                  <a:pt x="271" y="399"/>
                  <a:pt x="269" y="399"/>
                </a:cubicBezTo>
                <a:cubicBezTo>
                  <a:pt x="269" y="399"/>
                  <a:pt x="269" y="399"/>
                  <a:pt x="269" y="399"/>
                </a:cubicBezTo>
                <a:close/>
                <a:moveTo>
                  <a:pt x="272" y="400"/>
                </a:moveTo>
                <a:cubicBezTo>
                  <a:pt x="272" y="399"/>
                  <a:pt x="272" y="399"/>
                  <a:pt x="272" y="397"/>
                </a:cubicBezTo>
                <a:cubicBezTo>
                  <a:pt x="273" y="397"/>
                  <a:pt x="273" y="399"/>
                  <a:pt x="272" y="399"/>
                </a:cubicBezTo>
                <a:cubicBezTo>
                  <a:pt x="272" y="400"/>
                  <a:pt x="275" y="398"/>
                  <a:pt x="274" y="400"/>
                </a:cubicBezTo>
                <a:cubicBezTo>
                  <a:pt x="273" y="400"/>
                  <a:pt x="273" y="400"/>
                  <a:pt x="272" y="400"/>
                </a:cubicBezTo>
                <a:cubicBezTo>
                  <a:pt x="272" y="400"/>
                  <a:pt x="272" y="400"/>
                  <a:pt x="272" y="400"/>
                </a:cubicBezTo>
                <a:close/>
                <a:moveTo>
                  <a:pt x="94" y="405"/>
                </a:moveTo>
                <a:cubicBezTo>
                  <a:pt x="92" y="405"/>
                  <a:pt x="92" y="403"/>
                  <a:pt x="91" y="402"/>
                </a:cubicBezTo>
                <a:cubicBezTo>
                  <a:pt x="94" y="401"/>
                  <a:pt x="94" y="404"/>
                  <a:pt x="94" y="405"/>
                </a:cubicBezTo>
                <a:cubicBezTo>
                  <a:pt x="94" y="405"/>
                  <a:pt x="94" y="405"/>
                  <a:pt x="94" y="405"/>
                </a:cubicBezTo>
                <a:close/>
                <a:moveTo>
                  <a:pt x="96" y="405"/>
                </a:moveTo>
                <a:cubicBezTo>
                  <a:pt x="96" y="405"/>
                  <a:pt x="97" y="404"/>
                  <a:pt x="96" y="404"/>
                </a:cubicBezTo>
                <a:cubicBezTo>
                  <a:pt x="97" y="403"/>
                  <a:pt x="98" y="404"/>
                  <a:pt x="99" y="404"/>
                </a:cubicBezTo>
                <a:cubicBezTo>
                  <a:pt x="99" y="404"/>
                  <a:pt x="99" y="405"/>
                  <a:pt x="99" y="406"/>
                </a:cubicBezTo>
                <a:cubicBezTo>
                  <a:pt x="98" y="406"/>
                  <a:pt x="97" y="405"/>
                  <a:pt x="96" y="405"/>
                </a:cubicBezTo>
                <a:cubicBezTo>
                  <a:pt x="96" y="405"/>
                  <a:pt x="96" y="405"/>
                  <a:pt x="96" y="405"/>
                </a:cubicBezTo>
                <a:close/>
                <a:moveTo>
                  <a:pt x="317" y="411"/>
                </a:moveTo>
                <a:cubicBezTo>
                  <a:pt x="316" y="410"/>
                  <a:pt x="317" y="409"/>
                  <a:pt x="317" y="408"/>
                </a:cubicBezTo>
                <a:cubicBezTo>
                  <a:pt x="318" y="409"/>
                  <a:pt x="318" y="410"/>
                  <a:pt x="317" y="411"/>
                </a:cubicBezTo>
                <a:cubicBezTo>
                  <a:pt x="317" y="411"/>
                  <a:pt x="317" y="411"/>
                  <a:pt x="317" y="411"/>
                </a:cubicBezTo>
                <a:close/>
                <a:moveTo>
                  <a:pt x="296" y="413"/>
                </a:moveTo>
                <a:cubicBezTo>
                  <a:pt x="297" y="412"/>
                  <a:pt x="296" y="412"/>
                  <a:pt x="296" y="412"/>
                </a:cubicBezTo>
                <a:cubicBezTo>
                  <a:pt x="296" y="411"/>
                  <a:pt x="298" y="412"/>
                  <a:pt x="297" y="413"/>
                </a:cubicBezTo>
                <a:cubicBezTo>
                  <a:pt x="297" y="413"/>
                  <a:pt x="297" y="413"/>
                  <a:pt x="296" y="413"/>
                </a:cubicBezTo>
                <a:cubicBezTo>
                  <a:pt x="296" y="413"/>
                  <a:pt x="296" y="413"/>
                  <a:pt x="296" y="413"/>
                </a:cubicBezTo>
                <a:close/>
                <a:moveTo>
                  <a:pt x="274" y="414"/>
                </a:moveTo>
                <a:cubicBezTo>
                  <a:pt x="274" y="414"/>
                  <a:pt x="274" y="415"/>
                  <a:pt x="275" y="415"/>
                </a:cubicBezTo>
                <a:cubicBezTo>
                  <a:pt x="275" y="415"/>
                  <a:pt x="275" y="415"/>
                  <a:pt x="275" y="416"/>
                </a:cubicBezTo>
                <a:cubicBezTo>
                  <a:pt x="274" y="416"/>
                  <a:pt x="274" y="415"/>
                  <a:pt x="274" y="414"/>
                </a:cubicBezTo>
                <a:cubicBezTo>
                  <a:pt x="274" y="414"/>
                  <a:pt x="274" y="414"/>
                  <a:pt x="274" y="414"/>
                </a:cubicBezTo>
                <a:close/>
                <a:moveTo>
                  <a:pt x="276" y="413"/>
                </a:moveTo>
                <a:cubicBezTo>
                  <a:pt x="276" y="415"/>
                  <a:pt x="279" y="416"/>
                  <a:pt x="278" y="418"/>
                </a:cubicBezTo>
                <a:cubicBezTo>
                  <a:pt x="277" y="418"/>
                  <a:pt x="277" y="418"/>
                  <a:pt x="277" y="418"/>
                </a:cubicBezTo>
                <a:cubicBezTo>
                  <a:pt x="275" y="415"/>
                  <a:pt x="276" y="416"/>
                  <a:pt x="276" y="413"/>
                </a:cubicBezTo>
                <a:cubicBezTo>
                  <a:pt x="276" y="413"/>
                  <a:pt x="276" y="413"/>
                  <a:pt x="276" y="413"/>
                </a:cubicBezTo>
                <a:close/>
                <a:moveTo>
                  <a:pt x="203" y="416"/>
                </a:moveTo>
                <a:cubicBezTo>
                  <a:pt x="203" y="416"/>
                  <a:pt x="203" y="415"/>
                  <a:pt x="203" y="415"/>
                </a:cubicBezTo>
                <a:cubicBezTo>
                  <a:pt x="205" y="414"/>
                  <a:pt x="205" y="417"/>
                  <a:pt x="203" y="416"/>
                </a:cubicBezTo>
                <a:cubicBezTo>
                  <a:pt x="203" y="416"/>
                  <a:pt x="203" y="416"/>
                  <a:pt x="203" y="416"/>
                </a:cubicBezTo>
                <a:close/>
                <a:moveTo>
                  <a:pt x="287" y="418"/>
                </a:moveTo>
                <a:cubicBezTo>
                  <a:pt x="286" y="418"/>
                  <a:pt x="287" y="416"/>
                  <a:pt x="285" y="416"/>
                </a:cubicBezTo>
                <a:cubicBezTo>
                  <a:pt x="286" y="415"/>
                  <a:pt x="287" y="416"/>
                  <a:pt x="287" y="417"/>
                </a:cubicBezTo>
                <a:cubicBezTo>
                  <a:pt x="287" y="417"/>
                  <a:pt x="289" y="417"/>
                  <a:pt x="289" y="418"/>
                </a:cubicBezTo>
                <a:cubicBezTo>
                  <a:pt x="288" y="419"/>
                  <a:pt x="287" y="418"/>
                  <a:pt x="287" y="418"/>
                </a:cubicBezTo>
                <a:cubicBezTo>
                  <a:pt x="287" y="418"/>
                  <a:pt x="287" y="418"/>
                  <a:pt x="287" y="418"/>
                </a:cubicBezTo>
                <a:close/>
                <a:moveTo>
                  <a:pt x="279" y="419"/>
                </a:moveTo>
                <a:cubicBezTo>
                  <a:pt x="279" y="418"/>
                  <a:pt x="283" y="420"/>
                  <a:pt x="283" y="417"/>
                </a:cubicBezTo>
                <a:cubicBezTo>
                  <a:pt x="284" y="417"/>
                  <a:pt x="284" y="418"/>
                  <a:pt x="285" y="418"/>
                </a:cubicBezTo>
                <a:cubicBezTo>
                  <a:pt x="285" y="418"/>
                  <a:pt x="284" y="419"/>
                  <a:pt x="284" y="420"/>
                </a:cubicBezTo>
                <a:cubicBezTo>
                  <a:pt x="282" y="419"/>
                  <a:pt x="281" y="420"/>
                  <a:pt x="279" y="419"/>
                </a:cubicBezTo>
                <a:cubicBezTo>
                  <a:pt x="279" y="419"/>
                  <a:pt x="279" y="419"/>
                  <a:pt x="279" y="419"/>
                </a:cubicBezTo>
                <a:close/>
                <a:moveTo>
                  <a:pt x="282" y="423"/>
                </a:moveTo>
                <a:cubicBezTo>
                  <a:pt x="281" y="423"/>
                  <a:pt x="280" y="421"/>
                  <a:pt x="279" y="421"/>
                </a:cubicBezTo>
                <a:cubicBezTo>
                  <a:pt x="279" y="419"/>
                  <a:pt x="281" y="422"/>
                  <a:pt x="281" y="420"/>
                </a:cubicBezTo>
                <a:cubicBezTo>
                  <a:pt x="282" y="421"/>
                  <a:pt x="283" y="422"/>
                  <a:pt x="282" y="423"/>
                </a:cubicBezTo>
                <a:cubicBezTo>
                  <a:pt x="282" y="423"/>
                  <a:pt x="282" y="423"/>
                  <a:pt x="282" y="423"/>
                </a:cubicBezTo>
                <a:close/>
                <a:moveTo>
                  <a:pt x="218" y="424"/>
                </a:moveTo>
                <a:cubicBezTo>
                  <a:pt x="217" y="423"/>
                  <a:pt x="220" y="422"/>
                  <a:pt x="221" y="421"/>
                </a:cubicBezTo>
                <a:cubicBezTo>
                  <a:pt x="221" y="421"/>
                  <a:pt x="221" y="421"/>
                  <a:pt x="222" y="421"/>
                </a:cubicBezTo>
                <a:cubicBezTo>
                  <a:pt x="220" y="422"/>
                  <a:pt x="220" y="422"/>
                  <a:pt x="221" y="424"/>
                </a:cubicBezTo>
                <a:cubicBezTo>
                  <a:pt x="220" y="424"/>
                  <a:pt x="219" y="422"/>
                  <a:pt x="218" y="424"/>
                </a:cubicBezTo>
                <a:cubicBezTo>
                  <a:pt x="218" y="424"/>
                  <a:pt x="218" y="424"/>
                  <a:pt x="218" y="424"/>
                </a:cubicBezTo>
                <a:close/>
                <a:moveTo>
                  <a:pt x="236" y="422"/>
                </a:moveTo>
                <a:cubicBezTo>
                  <a:pt x="236" y="421"/>
                  <a:pt x="236" y="421"/>
                  <a:pt x="236" y="421"/>
                </a:cubicBezTo>
                <a:cubicBezTo>
                  <a:pt x="237" y="421"/>
                  <a:pt x="237" y="421"/>
                  <a:pt x="238" y="421"/>
                </a:cubicBezTo>
                <a:cubicBezTo>
                  <a:pt x="238" y="423"/>
                  <a:pt x="237" y="421"/>
                  <a:pt x="236" y="422"/>
                </a:cubicBezTo>
                <a:cubicBezTo>
                  <a:pt x="236" y="422"/>
                  <a:pt x="236" y="422"/>
                  <a:pt x="236" y="422"/>
                </a:cubicBezTo>
                <a:cubicBezTo>
                  <a:pt x="236" y="422"/>
                  <a:pt x="236" y="422"/>
                  <a:pt x="236" y="422"/>
                </a:cubicBezTo>
                <a:close/>
                <a:moveTo>
                  <a:pt x="223" y="426"/>
                </a:moveTo>
                <a:cubicBezTo>
                  <a:pt x="224" y="425"/>
                  <a:pt x="224" y="424"/>
                  <a:pt x="225" y="423"/>
                </a:cubicBezTo>
                <a:cubicBezTo>
                  <a:pt x="226" y="423"/>
                  <a:pt x="225" y="425"/>
                  <a:pt x="225" y="426"/>
                </a:cubicBezTo>
                <a:cubicBezTo>
                  <a:pt x="225" y="426"/>
                  <a:pt x="224" y="426"/>
                  <a:pt x="223" y="426"/>
                </a:cubicBezTo>
                <a:cubicBezTo>
                  <a:pt x="223" y="426"/>
                  <a:pt x="223" y="426"/>
                  <a:pt x="223" y="426"/>
                </a:cubicBezTo>
                <a:close/>
                <a:moveTo>
                  <a:pt x="205" y="427"/>
                </a:moveTo>
                <a:cubicBezTo>
                  <a:pt x="204" y="428"/>
                  <a:pt x="204" y="427"/>
                  <a:pt x="203" y="427"/>
                </a:cubicBezTo>
                <a:cubicBezTo>
                  <a:pt x="204" y="429"/>
                  <a:pt x="205" y="430"/>
                  <a:pt x="204" y="432"/>
                </a:cubicBezTo>
                <a:cubicBezTo>
                  <a:pt x="203" y="431"/>
                  <a:pt x="202" y="431"/>
                  <a:pt x="201" y="431"/>
                </a:cubicBezTo>
                <a:cubicBezTo>
                  <a:pt x="201" y="429"/>
                  <a:pt x="202" y="428"/>
                  <a:pt x="203" y="427"/>
                </a:cubicBezTo>
                <a:cubicBezTo>
                  <a:pt x="203" y="425"/>
                  <a:pt x="200" y="427"/>
                  <a:pt x="201" y="425"/>
                </a:cubicBezTo>
                <a:cubicBezTo>
                  <a:pt x="200" y="426"/>
                  <a:pt x="202" y="428"/>
                  <a:pt x="199" y="427"/>
                </a:cubicBezTo>
                <a:cubicBezTo>
                  <a:pt x="199" y="426"/>
                  <a:pt x="198" y="425"/>
                  <a:pt x="200" y="424"/>
                </a:cubicBezTo>
                <a:cubicBezTo>
                  <a:pt x="202" y="424"/>
                  <a:pt x="203" y="426"/>
                  <a:pt x="205" y="427"/>
                </a:cubicBezTo>
                <a:cubicBezTo>
                  <a:pt x="205" y="427"/>
                  <a:pt x="205" y="427"/>
                  <a:pt x="205" y="427"/>
                </a:cubicBezTo>
                <a:close/>
                <a:moveTo>
                  <a:pt x="207" y="427"/>
                </a:moveTo>
                <a:cubicBezTo>
                  <a:pt x="204" y="426"/>
                  <a:pt x="207" y="423"/>
                  <a:pt x="209" y="424"/>
                </a:cubicBezTo>
                <a:cubicBezTo>
                  <a:pt x="208" y="426"/>
                  <a:pt x="206" y="425"/>
                  <a:pt x="207" y="427"/>
                </a:cubicBezTo>
                <a:cubicBezTo>
                  <a:pt x="207" y="427"/>
                  <a:pt x="207" y="427"/>
                  <a:pt x="207" y="427"/>
                </a:cubicBezTo>
                <a:close/>
                <a:moveTo>
                  <a:pt x="228" y="425"/>
                </a:moveTo>
                <a:cubicBezTo>
                  <a:pt x="230" y="425"/>
                  <a:pt x="228" y="427"/>
                  <a:pt x="228" y="427"/>
                </a:cubicBezTo>
                <a:cubicBezTo>
                  <a:pt x="228" y="429"/>
                  <a:pt x="229" y="429"/>
                  <a:pt x="230" y="428"/>
                </a:cubicBezTo>
                <a:cubicBezTo>
                  <a:pt x="230" y="429"/>
                  <a:pt x="230" y="429"/>
                  <a:pt x="230" y="430"/>
                </a:cubicBezTo>
                <a:cubicBezTo>
                  <a:pt x="230" y="430"/>
                  <a:pt x="230" y="430"/>
                  <a:pt x="230" y="429"/>
                </a:cubicBezTo>
                <a:cubicBezTo>
                  <a:pt x="229" y="431"/>
                  <a:pt x="228" y="429"/>
                  <a:pt x="227" y="431"/>
                </a:cubicBezTo>
                <a:cubicBezTo>
                  <a:pt x="226" y="430"/>
                  <a:pt x="229" y="428"/>
                  <a:pt x="226" y="427"/>
                </a:cubicBezTo>
                <a:cubicBezTo>
                  <a:pt x="226" y="426"/>
                  <a:pt x="227" y="426"/>
                  <a:pt x="227" y="425"/>
                </a:cubicBezTo>
                <a:cubicBezTo>
                  <a:pt x="228" y="425"/>
                  <a:pt x="228" y="426"/>
                  <a:pt x="228" y="425"/>
                </a:cubicBezTo>
                <a:cubicBezTo>
                  <a:pt x="228" y="425"/>
                  <a:pt x="228" y="425"/>
                  <a:pt x="228" y="425"/>
                </a:cubicBezTo>
                <a:close/>
                <a:moveTo>
                  <a:pt x="269" y="430"/>
                </a:moveTo>
                <a:cubicBezTo>
                  <a:pt x="269" y="428"/>
                  <a:pt x="270" y="427"/>
                  <a:pt x="271" y="426"/>
                </a:cubicBezTo>
                <a:cubicBezTo>
                  <a:pt x="271" y="426"/>
                  <a:pt x="273" y="426"/>
                  <a:pt x="274" y="426"/>
                </a:cubicBezTo>
                <a:cubicBezTo>
                  <a:pt x="273" y="429"/>
                  <a:pt x="270" y="427"/>
                  <a:pt x="269" y="430"/>
                </a:cubicBezTo>
                <a:cubicBezTo>
                  <a:pt x="269" y="430"/>
                  <a:pt x="269" y="430"/>
                  <a:pt x="269" y="430"/>
                </a:cubicBezTo>
                <a:close/>
                <a:moveTo>
                  <a:pt x="218" y="428"/>
                </a:moveTo>
                <a:cubicBezTo>
                  <a:pt x="218" y="427"/>
                  <a:pt x="216" y="428"/>
                  <a:pt x="217" y="426"/>
                </a:cubicBezTo>
                <a:cubicBezTo>
                  <a:pt x="217" y="427"/>
                  <a:pt x="219" y="426"/>
                  <a:pt x="218" y="428"/>
                </a:cubicBezTo>
                <a:cubicBezTo>
                  <a:pt x="218" y="428"/>
                  <a:pt x="218" y="428"/>
                  <a:pt x="218" y="428"/>
                </a:cubicBezTo>
                <a:close/>
                <a:moveTo>
                  <a:pt x="189" y="427"/>
                </a:moveTo>
                <a:cubicBezTo>
                  <a:pt x="190" y="428"/>
                  <a:pt x="186" y="429"/>
                  <a:pt x="187" y="427"/>
                </a:cubicBezTo>
                <a:cubicBezTo>
                  <a:pt x="187" y="427"/>
                  <a:pt x="188" y="426"/>
                  <a:pt x="189" y="427"/>
                </a:cubicBezTo>
                <a:cubicBezTo>
                  <a:pt x="189" y="427"/>
                  <a:pt x="189" y="427"/>
                  <a:pt x="189" y="427"/>
                </a:cubicBezTo>
                <a:close/>
                <a:moveTo>
                  <a:pt x="235" y="431"/>
                </a:moveTo>
                <a:cubicBezTo>
                  <a:pt x="235" y="430"/>
                  <a:pt x="234" y="429"/>
                  <a:pt x="235" y="428"/>
                </a:cubicBezTo>
                <a:cubicBezTo>
                  <a:pt x="236" y="428"/>
                  <a:pt x="234" y="429"/>
                  <a:pt x="236" y="429"/>
                </a:cubicBezTo>
                <a:cubicBezTo>
                  <a:pt x="238" y="429"/>
                  <a:pt x="235" y="428"/>
                  <a:pt x="236" y="427"/>
                </a:cubicBezTo>
                <a:cubicBezTo>
                  <a:pt x="238" y="426"/>
                  <a:pt x="236" y="430"/>
                  <a:pt x="238" y="429"/>
                </a:cubicBezTo>
                <a:cubicBezTo>
                  <a:pt x="238" y="430"/>
                  <a:pt x="238" y="430"/>
                  <a:pt x="238" y="431"/>
                </a:cubicBezTo>
                <a:cubicBezTo>
                  <a:pt x="238" y="431"/>
                  <a:pt x="239" y="430"/>
                  <a:pt x="239" y="430"/>
                </a:cubicBezTo>
                <a:cubicBezTo>
                  <a:pt x="239" y="431"/>
                  <a:pt x="238" y="433"/>
                  <a:pt x="238" y="434"/>
                </a:cubicBezTo>
                <a:cubicBezTo>
                  <a:pt x="237" y="434"/>
                  <a:pt x="236" y="434"/>
                  <a:pt x="236" y="432"/>
                </a:cubicBezTo>
                <a:cubicBezTo>
                  <a:pt x="236" y="432"/>
                  <a:pt x="237" y="433"/>
                  <a:pt x="238" y="433"/>
                </a:cubicBezTo>
                <a:cubicBezTo>
                  <a:pt x="237" y="431"/>
                  <a:pt x="236" y="433"/>
                  <a:pt x="235" y="432"/>
                </a:cubicBezTo>
                <a:cubicBezTo>
                  <a:pt x="234" y="432"/>
                  <a:pt x="233" y="433"/>
                  <a:pt x="234" y="433"/>
                </a:cubicBezTo>
                <a:cubicBezTo>
                  <a:pt x="234" y="434"/>
                  <a:pt x="231" y="430"/>
                  <a:pt x="233" y="429"/>
                </a:cubicBezTo>
                <a:cubicBezTo>
                  <a:pt x="234" y="429"/>
                  <a:pt x="234" y="430"/>
                  <a:pt x="234" y="431"/>
                </a:cubicBezTo>
                <a:cubicBezTo>
                  <a:pt x="235" y="431"/>
                  <a:pt x="235" y="431"/>
                  <a:pt x="235" y="431"/>
                </a:cubicBezTo>
                <a:cubicBezTo>
                  <a:pt x="235" y="431"/>
                  <a:pt x="235" y="431"/>
                  <a:pt x="235" y="431"/>
                </a:cubicBezTo>
                <a:close/>
                <a:moveTo>
                  <a:pt x="253" y="429"/>
                </a:moveTo>
                <a:cubicBezTo>
                  <a:pt x="253" y="428"/>
                  <a:pt x="254" y="428"/>
                  <a:pt x="254" y="427"/>
                </a:cubicBezTo>
                <a:cubicBezTo>
                  <a:pt x="254" y="427"/>
                  <a:pt x="254" y="429"/>
                  <a:pt x="255" y="429"/>
                </a:cubicBezTo>
                <a:cubicBezTo>
                  <a:pt x="255" y="429"/>
                  <a:pt x="254" y="429"/>
                  <a:pt x="254" y="429"/>
                </a:cubicBezTo>
                <a:cubicBezTo>
                  <a:pt x="254" y="429"/>
                  <a:pt x="253" y="429"/>
                  <a:pt x="253" y="429"/>
                </a:cubicBezTo>
                <a:cubicBezTo>
                  <a:pt x="253" y="429"/>
                  <a:pt x="253" y="429"/>
                  <a:pt x="253" y="429"/>
                </a:cubicBezTo>
                <a:close/>
                <a:moveTo>
                  <a:pt x="223" y="429"/>
                </a:moveTo>
                <a:cubicBezTo>
                  <a:pt x="223" y="428"/>
                  <a:pt x="224" y="428"/>
                  <a:pt x="225" y="428"/>
                </a:cubicBezTo>
                <a:cubicBezTo>
                  <a:pt x="226" y="429"/>
                  <a:pt x="224" y="429"/>
                  <a:pt x="224" y="430"/>
                </a:cubicBezTo>
                <a:cubicBezTo>
                  <a:pt x="224" y="430"/>
                  <a:pt x="224" y="429"/>
                  <a:pt x="223" y="429"/>
                </a:cubicBezTo>
                <a:cubicBezTo>
                  <a:pt x="223" y="429"/>
                  <a:pt x="223" y="429"/>
                  <a:pt x="223" y="429"/>
                </a:cubicBezTo>
                <a:close/>
                <a:moveTo>
                  <a:pt x="194" y="429"/>
                </a:moveTo>
                <a:cubicBezTo>
                  <a:pt x="194" y="431"/>
                  <a:pt x="193" y="429"/>
                  <a:pt x="192" y="429"/>
                </a:cubicBezTo>
                <a:cubicBezTo>
                  <a:pt x="192" y="427"/>
                  <a:pt x="193" y="429"/>
                  <a:pt x="194" y="429"/>
                </a:cubicBezTo>
                <a:cubicBezTo>
                  <a:pt x="194" y="429"/>
                  <a:pt x="194" y="429"/>
                  <a:pt x="194" y="429"/>
                </a:cubicBezTo>
                <a:close/>
                <a:moveTo>
                  <a:pt x="220" y="429"/>
                </a:moveTo>
                <a:cubicBezTo>
                  <a:pt x="220" y="429"/>
                  <a:pt x="220" y="429"/>
                  <a:pt x="220" y="428"/>
                </a:cubicBezTo>
                <a:cubicBezTo>
                  <a:pt x="221" y="428"/>
                  <a:pt x="221" y="428"/>
                  <a:pt x="222" y="428"/>
                </a:cubicBezTo>
                <a:cubicBezTo>
                  <a:pt x="222" y="429"/>
                  <a:pt x="222" y="429"/>
                  <a:pt x="222" y="429"/>
                </a:cubicBezTo>
                <a:cubicBezTo>
                  <a:pt x="221" y="429"/>
                  <a:pt x="221" y="429"/>
                  <a:pt x="220" y="429"/>
                </a:cubicBezTo>
                <a:cubicBezTo>
                  <a:pt x="220" y="429"/>
                  <a:pt x="220" y="429"/>
                  <a:pt x="220" y="429"/>
                </a:cubicBezTo>
                <a:close/>
                <a:moveTo>
                  <a:pt x="207" y="433"/>
                </a:moveTo>
                <a:cubicBezTo>
                  <a:pt x="207" y="432"/>
                  <a:pt x="207" y="431"/>
                  <a:pt x="207" y="430"/>
                </a:cubicBezTo>
                <a:cubicBezTo>
                  <a:pt x="209" y="429"/>
                  <a:pt x="209" y="434"/>
                  <a:pt x="207" y="433"/>
                </a:cubicBezTo>
                <a:cubicBezTo>
                  <a:pt x="207" y="433"/>
                  <a:pt x="207" y="433"/>
                  <a:pt x="207" y="433"/>
                </a:cubicBezTo>
                <a:close/>
                <a:moveTo>
                  <a:pt x="235" y="435"/>
                </a:moveTo>
                <a:cubicBezTo>
                  <a:pt x="235" y="435"/>
                  <a:pt x="235" y="434"/>
                  <a:pt x="235" y="434"/>
                </a:cubicBezTo>
                <a:cubicBezTo>
                  <a:pt x="236" y="433"/>
                  <a:pt x="236" y="436"/>
                  <a:pt x="235" y="435"/>
                </a:cubicBezTo>
                <a:cubicBezTo>
                  <a:pt x="235" y="435"/>
                  <a:pt x="235" y="435"/>
                  <a:pt x="235" y="435"/>
                </a:cubicBezTo>
                <a:close/>
                <a:moveTo>
                  <a:pt x="138" y="186"/>
                </a:moveTo>
                <a:cubicBezTo>
                  <a:pt x="135" y="183"/>
                  <a:pt x="138" y="181"/>
                  <a:pt x="138" y="176"/>
                </a:cubicBezTo>
                <a:cubicBezTo>
                  <a:pt x="141" y="178"/>
                  <a:pt x="136" y="185"/>
                  <a:pt x="138" y="186"/>
                </a:cubicBezTo>
                <a:cubicBezTo>
                  <a:pt x="138" y="186"/>
                  <a:pt x="138" y="186"/>
                  <a:pt x="138" y="186"/>
                </a:cubicBezTo>
                <a:close/>
                <a:moveTo>
                  <a:pt x="136" y="190"/>
                </a:moveTo>
                <a:cubicBezTo>
                  <a:pt x="135" y="191"/>
                  <a:pt x="136" y="189"/>
                  <a:pt x="135" y="189"/>
                </a:cubicBezTo>
                <a:cubicBezTo>
                  <a:pt x="135" y="188"/>
                  <a:pt x="137" y="189"/>
                  <a:pt x="136" y="190"/>
                </a:cubicBezTo>
                <a:cubicBezTo>
                  <a:pt x="136" y="190"/>
                  <a:pt x="136" y="190"/>
                  <a:pt x="136" y="190"/>
                </a:cubicBezTo>
                <a:close/>
                <a:moveTo>
                  <a:pt x="298" y="68"/>
                </a:moveTo>
                <a:cubicBezTo>
                  <a:pt x="300" y="69"/>
                  <a:pt x="302" y="71"/>
                  <a:pt x="306" y="71"/>
                </a:cubicBezTo>
                <a:cubicBezTo>
                  <a:pt x="306" y="72"/>
                  <a:pt x="306" y="73"/>
                  <a:pt x="306" y="73"/>
                </a:cubicBezTo>
                <a:cubicBezTo>
                  <a:pt x="304" y="73"/>
                  <a:pt x="304" y="72"/>
                  <a:pt x="304" y="72"/>
                </a:cubicBezTo>
                <a:cubicBezTo>
                  <a:pt x="303" y="74"/>
                  <a:pt x="303" y="72"/>
                  <a:pt x="300" y="72"/>
                </a:cubicBezTo>
                <a:cubicBezTo>
                  <a:pt x="300" y="71"/>
                  <a:pt x="301" y="71"/>
                  <a:pt x="301" y="71"/>
                </a:cubicBezTo>
                <a:cubicBezTo>
                  <a:pt x="300" y="70"/>
                  <a:pt x="298" y="70"/>
                  <a:pt x="298" y="68"/>
                </a:cubicBezTo>
                <a:close/>
                <a:moveTo>
                  <a:pt x="380" y="404"/>
                </a:moveTo>
                <a:cubicBezTo>
                  <a:pt x="380" y="404"/>
                  <a:pt x="380" y="406"/>
                  <a:pt x="379" y="407"/>
                </a:cubicBezTo>
                <a:cubicBezTo>
                  <a:pt x="380" y="408"/>
                  <a:pt x="382" y="407"/>
                  <a:pt x="382" y="408"/>
                </a:cubicBezTo>
                <a:cubicBezTo>
                  <a:pt x="379" y="412"/>
                  <a:pt x="382" y="418"/>
                  <a:pt x="377" y="420"/>
                </a:cubicBezTo>
                <a:cubicBezTo>
                  <a:pt x="377" y="424"/>
                  <a:pt x="378" y="423"/>
                  <a:pt x="377" y="426"/>
                </a:cubicBezTo>
                <a:cubicBezTo>
                  <a:pt x="378" y="426"/>
                  <a:pt x="378" y="424"/>
                  <a:pt x="379" y="423"/>
                </a:cubicBezTo>
                <a:cubicBezTo>
                  <a:pt x="377" y="427"/>
                  <a:pt x="380" y="429"/>
                  <a:pt x="378" y="432"/>
                </a:cubicBezTo>
                <a:cubicBezTo>
                  <a:pt x="382" y="434"/>
                  <a:pt x="381" y="440"/>
                  <a:pt x="379" y="443"/>
                </a:cubicBezTo>
                <a:cubicBezTo>
                  <a:pt x="381" y="443"/>
                  <a:pt x="381" y="443"/>
                  <a:pt x="382" y="444"/>
                </a:cubicBezTo>
                <a:cubicBezTo>
                  <a:pt x="382" y="446"/>
                  <a:pt x="381" y="445"/>
                  <a:pt x="380" y="447"/>
                </a:cubicBezTo>
                <a:cubicBezTo>
                  <a:pt x="382" y="447"/>
                  <a:pt x="382" y="446"/>
                  <a:pt x="383" y="448"/>
                </a:cubicBezTo>
                <a:cubicBezTo>
                  <a:pt x="381" y="448"/>
                  <a:pt x="382" y="450"/>
                  <a:pt x="382" y="451"/>
                </a:cubicBezTo>
                <a:cubicBezTo>
                  <a:pt x="384" y="452"/>
                  <a:pt x="382" y="453"/>
                  <a:pt x="384" y="454"/>
                </a:cubicBezTo>
                <a:cubicBezTo>
                  <a:pt x="388" y="455"/>
                  <a:pt x="388" y="451"/>
                  <a:pt x="390" y="451"/>
                </a:cubicBezTo>
                <a:cubicBezTo>
                  <a:pt x="388" y="451"/>
                  <a:pt x="390" y="450"/>
                  <a:pt x="390" y="449"/>
                </a:cubicBezTo>
                <a:cubicBezTo>
                  <a:pt x="388" y="446"/>
                  <a:pt x="390" y="445"/>
                  <a:pt x="387" y="442"/>
                </a:cubicBezTo>
                <a:cubicBezTo>
                  <a:pt x="389" y="439"/>
                  <a:pt x="387" y="432"/>
                  <a:pt x="386" y="430"/>
                </a:cubicBezTo>
                <a:cubicBezTo>
                  <a:pt x="387" y="430"/>
                  <a:pt x="388" y="428"/>
                  <a:pt x="389" y="429"/>
                </a:cubicBezTo>
                <a:cubicBezTo>
                  <a:pt x="389" y="428"/>
                  <a:pt x="390" y="426"/>
                  <a:pt x="388" y="426"/>
                </a:cubicBezTo>
                <a:cubicBezTo>
                  <a:pt x="388" y="427"/>
                  <a:pt x="388" y="427"/>
                  <a:pt x="387" y="428"/>
                </a:cubicBezTo>
                <a:cubicBezTo>
                  <a:pt x="384" y="421"/>
                  <a:pt x="384" y="413"/>
                  <a:pt x="383" y="406"/>
                </a:cubicBezTo>
                <a:cubicBezTo>
                  <a:pt x="381" y="408"/>
                  <a:pt x="384" y="405"/>
                  <a:pt x="382" y="405"/>
                </a:cubicBezTo>
                <a:cubicBezTo>
                  <a:pt x="382" y="406"/>
                  <a:pt x="381" y="407"/>
                  <a:pt x="380" y="406"/>
                </a:cubicBezTo>
                <a:cubicBezTo>
                  <a:pt x="380" y="404"/>
                  <a:pt x="383" y="406"/>
                  <a:pt x="382" y="404"/>
                </a:cubicBezTo>
                <a:cubicBezTo>
                  <a:pt x="382" y="404"/>
                  <a:pt x="381" y="404"/>
                  <a:pt x="380" y="404"/>
                </a:cubicBezTo>
                <a:close/>
                <a:moveTo>
                  <a:pt x="388" y="448"/>
                </a:moveTo>
                <a:cubicBezTo>
                  <a:pt x="388" y="448"/>
                  <a:pt x="388" y="448"/>
                  <a:pt x="388" y="448"/>
                </a:cubicBezTo>
                <a:cubicBezTo>
                  <a:pt x="389" y="447"/>
                  <a:pt x="389" y="450"/>
                  <a:pt x="388" y="449"/>
                </a:cubicBezTo>
                <a:cubicBezTo>
                  <a:pt x="388" y="449"/>
                  <a:pt x="388" y="448"/>
                  <a:pt x="388" y="448"/>
                </a:cubicBezTo>
                <a:cubicBezTo>
                  <a:pt x="388" y="448"/>
                  <a:pt x="388" y="448"/>
                  <a:pt x="388" y="448"/>
                </a:cubicBezTo>
                <a:close/>
                <a:moveTo>
                  <a:pt x="387" y="183"/>
                </a:moveTo>
                <a:cubicBezTo>
                  <a:pt x="388" y="183"/>
                  <a:pt x="390" y="183"/>
                  <a:pt x="390" y="181"/>
                </a:cubicBezTo>
                <a:cubicBezTo>
                  <a:pt x="393" y="182"/>
                  <a:pt x="387" y="185"/>
                  <a:pt x="390" y="185"/>
                </a:cubicBezTo>
                <a:cubicBezTo>
                  <a:pt x="389" y="187"/>
                  <a:pt x="388" y="183"/>
                  <a:pt x="387" y="183"/>
                </a:cubicBezTo>
                <a:close/>
                <a:moveTo>
                  <a:pt x="387" y="9"/>
                </a:moveTo>
                <a:cubicBezTo>
                  <a:pt x="388" y="9"/>
                  <a:pt x="388" y="11"/>
                  <a:pt x="388" y="12"/>
                </a:cubicBezTo>
                <a:cubicBezTo>
                  <a:pt x="387" y="12"/>
                  <a:pt x="387" y="9"/>
                  <a:pt x="386" y="11"/>
                </a:cubicBezTo>
                <a:cubicBezTo>
                  <a:pt x="384" y="10"/>
                  <a:pt x="388" y="10"/>
                  <a:pt x="387" y="9"/>
                </a:cubicBezTo>
                <a:close/>
                <a:moveTo>
                  <a:pt x="230" y="66"/>
                </a:moveTo>
                <a:cubicBezTo>
                  <a:pt x="231" y="69"/>
                  <a:pt x="228" y="67"/>
                  <a:pt x="230" y="66"/>
                </a:cubicBezTo>
                <a:close/>
                <a:moveTo>
                  <a:pt x="284" y="92"/>
                </a:moveTo>
                <a:cubicBezTo>
                  <a:pt x="285" y="90"/>
                  <a:pt x="287" y="92"/>
                  <a:pt x="289" y="93"/>
                </a:cubicBezTo>
                <a:cubicBezTo>
                  <a:pt x="288" y="93"/>
                  <a:pt x="286" y="92"/>
                  <a:pt x="284" y="92"/>
                </a:cubicBezTo>
                <a:close/>
                <a:moveTo>
                  <a:pt x="289" y="92"/>
                </a:moveTo>
                <a:cubicBezTo>
                  <a:pt x="290" y="92"/>
                  <a:pt x="291" y="93"/>
                  <a:pt x="291" y="93"/>
                </a:cubicBezTo>
                <a:cubicBezTo>
                  <a:pt x="292" y="94"/>
                  <a:pt x="289" y="93"/>
                  <a:pt x="289" y="92"/>
                </a:cubicBezTo>
                <a:close/>
                <a:moveTo>
                  <a:pt x="301" y="99"/>
                </a:moveTo>
                <a:cubicBezTo>
                  <a:pt x="301" y="99"/>
                  <a:pt x="301" y="99"/>
                  <a:pt x="301" y="99"/>
                </a:cubicBezTo>
                <a:cubicBezTo>
                  <a:pt x="301" y="100"/>
                  <a:pt x="301" y="100"/>
                  <a:pt x="302" y="100"/>
                </a:cubicBezTo>
                <a:cubicBezTo>
                  <a:pt x="302" y="101"/>
                  <a:pt x="301" y="101"/>
                  <a:pt x="301" y="102"/>
                </a:cubicBezTo>
                <a:cubicBezTo>
                  <a:pt x="301" y="102"/>
                  <a:pt x="300" y="101"/>
                  <a:pt x="300" y="102"/>
                </a:cubicBezTo>
                <a:cubicBezTo>
                  <a:pt x="299" y="102"/>
                  <a:pt x="299" y="101"/>
                  <a:pt x="299" y="100"/>
                </a:cubicBezTo>
                <a:cubicBezTo>
                  <a:pt x="300" y="100"/>
                  <a:pt x="301" y="99"/>
                  <a:pt x="301" y="99"/>
                </a:cubicBezTo>
                <a:close/>
                <a:moveTo>
                  <a:pt x="49" y="124"/>
                </a:moveTo>
                <a:cubicBezTo>
                  <a:pt x="43" y="127"/>
                  <a:pt x="34" y="128"/>
                  <a:pt x="33" y="135"/>
                </a:cubicBezTo>
                <a:cubicBezTo>
                  <a:pt x="32" y="135"/>
                  <a:pt x="31" y="136"/>
                  <a:pt x="30" y="137"/>
                </a:cubicBezTo>
                <a:cubicBezTo>
                  <a:pt x="31" y="137"/>
                  <a:pt x="31" y="138"/>
                  <a:pt x="31" y="139"/>
                </a:cubicBezTo>
                <a:cubicBezTo>
                  <a:pt x="31" y="139"/>
                  <a:pt x="31" y="139"/>
                  <a:pt x="30" y="139"/>
                </a:cubicBezTo>
                <a:cubicBezTo>
                  <a:pt x="30" y="138"/>
                  <a:pt x="31" y="138"/>
                  <a:pt x="30" y="137"/>
                </a:cubicBezTo>
                <a:cubicBezTo>
                  <a:pt x="28" y="137"/>
                  <a:pt x="29" y="140"/>
                  <a:pt x="27" y="139"/>
                </a:cubicBezTo>
                <a:cubicBezTo>
                  <a:pt x="27" y="140"/>
                  <a:pt x="28" y="140"/>
                  <a:pt x="28" y="141"/>
                </a:cubicBezTo>
                <a:cubicBezTo>
                  <a:pt x="26" y="142"/>
                  <a:pt x="24" y="141"/>
                  <a:pt x="24" y="143"/>
                </a:cubicBezTo>
                <a:cubicBezTo>
                  <a:pt x="25" y="143"/>
                  <a:pt x="27" y="142"/>
                  <a:pt x="27" y="144"/>
                </a:cubicBezTo>
                <a:cubicBezTo>
                  <a:pt x="26" y="144"/>
                  <a:pt x="27" y="145"/>
                  <a:pt x="26" y="145"/>
                </a:cubicBezTo>
                <a:cubicBezTo>
                  <a:pt x="26" y="143"/>
                  <a:pt x="25" y="145"/>
                  <a:pt x="24" y="144"/>
                </a:cubicBezTo>
                <a:cubicBezTo>
                  <a:pt x="23" y="146"/>
                  <a:pt x="25" y="147"/>
                  <a:pt x="27" y="147"/>
                </a:cubicBezTo>
                <a:cubicBezTo>
                  <a:pt x="26" y="146"/>
                  <a:pt x="28" y="147"/>
                  <a:pt x="28" y="146"/>
                </a:cubicBezTo>
                <a:cubicBezTo>
                  <a:pt x="27" y="143"/>
                  <a:pt x="31" y="146"/>
                  <a:pt x="28" y="143"/>
                </a:cubicBezTo>
                <a:cubicBezTo>
                  <a:pt x="29" y="143"/>
                  <a:pt x="29" y="142"/>
                  <a:pt x="29" y="142"/>
                </a:cubicBezTo>
                <a:cubicBezTo>
                  <a:pt x="30" y="144"/>
                  <a:pt x="31" y="141"/>
                  <a:pt x="31" y="143"/>
                </a:cubicBezTo>
                <a:cubicBezTo>
                  <a:pt x="32" y="141"/>
                  <a:pt x="33" y="139"/>
                  <a:pt x="35" y="138"/>
                </a:cubicBezTo>
                <a:cubicBezTo>
                  <a:pt x="34" y="138"/>
                  <a:pt x="34" y="137"/>
                  <a:pt x="33" y="136"/>
                </a:cubicBezTo>
                <a:cubicBezTo>
                  <a:pt x="35" y="135"/>
                  <a:pt x="34" y="136"/>
                  <a:pt x="35" y="134"/>
                </a:cubicBezTo>
                <a:cubicBezTo>
                  <a:pt x="37" y="136"/>
                  <a:pt x="34" y="139"/>
                  <a:pt x="35" y="140"/>
                </a:cubicBezTo>
                <a:cubicBezTo>
                  <a:pt x="36" y="137"/>
                  <a:pt x="37" y="138"/>
                  <a:pt x="39" y="136"/>
                </a:cubicBezTo>
                <a:cubicBezTo>
                  <a:pt x="38" y="136"/>
                  <a:pt x="37" y="136"/>
                  <a:pt x="37" y="135"/>
                </a:cubicBezTo>
                <a:cubicBezTo>
                  <a:pt x="38" y="135"/>
                  <a:pt x="38" y="134"/>
                  <a:pt x="39" y="134"/>
                </a:cubicBezTo>
                <a:cubicBezTo>
                  <a:pt x="39" y="135"/>
                  <a:pt x="40" y="136"/>
                  <a:pt x="42" y="135"/>
                </a:cubicBezTo>
                <a:cubicBezTo>
                  <a:pt x="43" y="134"/>
                  <a:pt x="43" y="132"/>
                  <a:pt x="46" y="132"/>
                </a:cubicBezTo>
                <a:cubicBezTo>
                  <a:pt x="46" y="130"/>
                  <a:pt x="46" y="130"/>
                  <a:pt x="47" y="129"/>
                </a:cubicBezTo>
                <a:cubicBezTo>
                  <a:pt x="41" y="128"/>
                  <a:pt x="50" y="125"/>
                  <a:pt x="49" y="124"/>
                </a:cubicBezTo>
                <a:close/>
                <a:moveTo>
                  <a:pt x="388" y="168"/>
                </a:moveTo>
                <a:cubicBezTo>
                  <a:pt x="389" y="169"/>
                  <a:pt x="388" y="171"/>
                  <a:pt x="387" y="169"/>
                </a:cubicBezTo>
                <a:cubicBezTo>
                  <a:pt x="388" y="171"/>
                  <a:pt x="387" y="173"/>
                  <a:pt x="388" y="174"/>
                </a:cubicBezTo>
                <a:cubicBezTo>
                  <a:pt x="388" y="173"/>
                  <a:pt x="390" y="173"/>
                  <a:pt x="390" y="172"/>
                </a:cubicBezTo>
                <a:cubicBezTo>
                  <a:pt x="389" y="171"/>
                  <a:pt x="390" y="171"/>
                  <a:pt x="390" y="169"/>
                </a:cubicBezTo>
                <a:cubicBezTo>
                  <a:pt x="389" y="169"/>
                  <a:pt x="388" y="166"/>
                  <a:pt x="388" y="168"/>
                </a:cubicBezTo>
                <a:close/>
                <a:moveTo>
                  <a:pt x="390" y="178"/>
                </a:moveTo>
                <a:cubicBezTo>
                  <a:pt x="388" y="180"/>
                  <a:pt x="390" y="174"/>
                  <a:pt x="387" y="175"/>
                </a:cubicBezTo>
                <a:cubicBezTo>
                  <a:pt x="389" y="177"/>
                  <a:pt x="387" y="176"/>
                  <a:pt x="387" y="179"/>
                </a:cubicBezTo>
                <a:cubicBezTo>
                  <a:pt x="388" y="178"/>
                  <a:pt x="389" y="179"/>
                  <a:pt x="390" y="179"/>
                </a:cubicBezTo>
                <a:cubicBezTo>
                  <a:pt x="390" y="178"/>
                  <a:pt x="391" y="178"/>
                  <a:pt x="390" y="178"/>
                </a:cubicBezTo>
                <a:close/>
                <a:moveTo>
                  <a:pt x="390" y="204"/>
                </a:moveTo>
                <a:cubicBezTo>
                  <a:pt x="390" y="204"/>
                  <a:pt x="389" y="205"/>
                  <a:pt x="388" y="205"/>
                </a:cubicBezTo>
                <a:cubicBezTo>
                  <a:pt x="388" y="205"/>
                  <a:pt x="388" y="204"/>
                  <a:pt x="388" y="203"/>
                </a:cubicBezTo>
                <a:cubicBezTo>
                  <a:pt x="387" y="205"/>
                  <a:pt x="386" y="204"/>
                  <a:pt x="386" y="201"/>
                </a:cubicBezTo>
                <a:cubicBezTo>
                  <a:pt x="387" y="201"/>
                  <a:pt x="387" y="202"/>
                  <a:pt x="388" y="202"/>
                </a:cubicBezTo>
                <a:cubicBezTo>
                  <a:pt x="388" y="202"/>
                  <a:pt x="388" y="202"/>
                  <a:pt x="389" y="202"/>
                </a:cubicBezTo>
                <a:cubicBezTo>
                  <a:pt x="388" y="198"/>
                  <a:pt x="387" y="200"/>
                  <a:pt x="387" y="196"/>
                </a:cubicBezTo>
                <a:cubicBezTo>
                  <a:pt x="389" y="196"/>
                  <a:pt x="389" y="191"/>
                  <a:pt x="391" y="193"/>
                </a:cubicBezTo>
                <a:cubicBezTo>
                  <a:pt x="389" y="195"/>
                  <a:pt x="389" y="200"/>
                  <a:pt x="391" y="204"/>
                </a:cubicBezTo>
                <a:cubicBezTo>
                  <a:pt x="391" y="204"/>
                  <a:pt x="390" y="204"/>
                  <a:pt x="390" y="204"/>
                </a:cubicBezTo>
                <a:close/>
                <a:moveTo>
                  <a:pt x="387" y="211"/>
                </a:moveTo>
                <a:cubicBezTo>
                  <a:pt x="387" y="211"/>
                  <a:pt x="388" y="211"/>
                  <a:pt x="388" y="211"/>
                </a:cubicBezTo>
                <a:cubicBezTo>
                  <a:pt x="389" y="212"/>
                  <a:pt x="386" y="216"/>
                  <a:pt x="389" y="217"/>
                </a:cubicBezTo>
                <a:cubicBezTo>
                  <a:pt x="389" y="218"/>
                  <a:pt x="388" y="219"/>
                  <a:pt x="387" y="219"/>
                </a:cubicBezTo>
                <a:cubicBezTo>
                  <a:pt x="389" y="221"/>
                  <a:pt x="385" y="222"/>
                  <a:pt x="388" y="223"/>
                </a:cubicBezTo>
                <a:cubicBezTo>
                  <a:pt x="385" y="223"/>
                  <a:pt x="385" y="218"/>
                  <a:pt x="387" y="216"/>
                </a:cubicBezTo>
                <a:cubicBezTo>
                  <a:pt x="386" y="215"/>
                  <a:pt x="386" y="215"/>
                  <a:pt x="385" y="215"/>
                </a:cubicBezTo>
                <a:cubicBezTo>
                  <a:pt x="386" y="214"/>
                  <a:pt x="385" y="211"/>
                  <a:pt x="385" y="210"/>
                </a:cubicBezTo>
                <a:cubicBezTo>
                  <a:pt x="388" y="211"/>
                  <a:pt x="386" y="208"/>
                  <a:pt x="387" y="207"/>
                </a:cubicBezTo>
                <a:cubicBezTo>
                  <a:pt x="387" y="208"/>
                  <a:pt x="388" y="209"/>
                  <a:pt x="390" y="208"/>
                </a:cubicBezTo>
                <a:cubicBezTo>
                  <a:pt x="390" y="211"/>
                  <a:pt x="389" y="210"/>
                  <a:pt x="388" y="209"/>
                </a:cubicBezTo>
                <a:cubicBezTo>
                  <a:pt x="388" y="210"/>
                  <a:pt x="388" y="211"/>
                  <a:pt x="387" y="211"/>
                </a:cubicBezTo>
                <a:close/>
                <a:moveTo>
                  <a:pt x="131" y="267"/>
                </a:moveTo>
                <a:cubicBezTo>
                  <a:pt x="132" y="267"/>
                  <a:pt x="132" y="267"/>
                  <a:pt x="133" y="267"/>
                </a:cubicBezTo>
                <a:cubicBezTo>
                  <a:pt x="133" y="269"/>
                  <a:pt x="132" y="270"/>
                  <a:pt x="132" y="271"/>
                </a:cubicBezTo>
                <a:cubicBezTo>
                  <a:pt x="131" y="270"/>
                  <a:pt x="131" y="269"/>
                  <a:pt x="131" y="267"/>
                </a:cubicBezTo>
                <a:close/>
                <a:moveTo>
                  <a:pt x="22" y="305"/>
                </a:moveTo>
                <a:cubicBezTo>
                  <a:pt x="22" y="303"/>
                  <a:pt x="23" y="305"/>
                  <a:pt x="24" y="305"/>
                </a:cubicBezTo>
                <a:cubicBezTo>
                  <a:pt x="24" y="307"/>
                  <a:pt x="23" y="307"/>
                  <a:pt x="23" y="308"/>
                </a:cubicBezTo>
                <a:cubicBezTo>
                  <a:pt x="22" y="308"/>
                  <a:pt x="23" y="305"/>
                  <a:pt x="22" y="305"/>
                </a:cubicBezTo>
                <a:close/>
                <a:moveTo>
                  <a:pt x="24" y="309"/>
                </a:moveTo>
                <a:cubicBezTo>
                  <a:pt x="24" y="311"/>
                  <a:pt x="22" y="311"/>
                  <a:pt x="22" y="311"/>
                </a:cubicBezTo>
                <a:cubicBezTo>
                  <a:pt x="20" y="311"/>
                  <a:pt x="23" y="309"/>
                  <a:pt x="24" y="309"/>
                </a:cubicBezTo>
                <a:close/>
                <a:moveTo>
                  <a:pt x="145" y="347"/>
                </a:moveTo>
                <a:cubicBezTo>
                  <a:pt x="148" y="350"/>
                  <a:pt x="149" y="356"/>
                  <a:pt x="152" y="360"/>
                </a:cubicBezTo>
                <a:cubicBezTo>
                  <a:pt x="149" y="358"/>
                  <a:pt x="147" y="352"/>
                  <a:pt x="145" y="347"/>
                </a:cubicBezTo>
                <a:close/>
                <a:moveTo>
                  <a:pt x="147" y="361"/>
                </a:moveTo>
                <a:cubicBezTo>
                  <a:pt x="148" y="360"/>
                  <a:pt x="149" y="362"/>
                  <a:pt x="150" y="363"/>
                </a:cubicBezTo>
                <a:cubicBezTo>
                  <a:pt x="148" y="365"/>
                  <a:pt x="149" y="361"/>
                  <a:pt x="147" y="361"/>
                </a:cubicBezTo>
                <a:close/>
                <a:moveTo>
                  <a:pt x="153" y="363"/>
                </a:moveTo>
                <a:cubicBezTo>
                  <a:pt x="153" y="362"/>
                  <a:pt x="155" y="367"/>
                  <a:pt x="157" y="368"/>
                </a:cubicBezTo>
                <a:cubicBezTo>
                  <a:pt x="155" y="369"/>
                  <a:pt x="154" y="365"/>
                  <a:pt x="153" y="363"/>
                </a:cubicBezTo>
                <a:close/>
                <a:moveTo>
                  <a:pt x="117" y="370"/>
                </a:moveTo>
                <a:cubicBezTo>
                  <a:pt x="112" y="368"/>
                  <a:pt x="105" y="364"/>
                  <a:pt x="98" y="363"/>
                </a:cubicBezTo>
                <a:cubicBezTo>
                  <a:pt x="98" y="365"/>
                  <a:pt x="100" y="365"/>
                  <a:pt x="100" y="367"/>
                </a:cubicBezTo>
                <a:cubicBezTo>
                  <a:pt x="102" y="367"/>
                  <a:pt x="102" y="368"/>
                  <a:pt x="103" y="367"/>
                </a:cubicBezTo>
                <a:cubicBezTo>
                  <a:pt x="104" y="368"/>
                  <a:pt x="104" y="369"/>
                  <a:pt x="105" y="370"/>
                </a:cubicBezTo>
                <a:cubicBezTo>
                  <a:pt x="109" y="366"/>
                  <a:pt x="112" y="373"/>
                  <a:pt x="117" y="372"/>
                </a:cubicBezTo>
                <a:cubicBezTo>
                  <a:pt x="116" y="370"/>
                  <a:pt x="119" y="370"/>
                  <a:pt x="117" y="370"/>
                </a:cubicBezTo>
                <a:close/>
                <a:moveTo>
                  <a:pt x="150" y="422"/>
                </a:moveTo>
                <a:cubicBezTo>
                  <a:pt x="148" y="425"/>
                  <a:pt x="152" y="419"/>
                  <a:pt x="150" y="422"/>
                </a:cubicBezTo>
                <a:close/>
                <a:moveTo>
                  <a:pt x="152" y="424"/>
                </a:moveTo>
                <a:cubicBezTo>
                  <a:pt x="154" y="425"/>
                  <a:pt x="155" y="427"/>
                  <a:pt x="156" y="428"/>
                </a:cubicBezTo>
                <a:cubicBezTo>
                  <a:pt x="156" y="427"/>
                  <a:pt x="158" y="428"/>
                  <a:pt x="159" y="428"/>
                </a:cubicBezTo>
                <a:cubicBezTo>
                  <a:pt x="159" y="430"/>
                  <a:pt x="162" y="430"/>
                  <a:pt x="162" y="432"/>
                </a:cubicBezTo>
                <a:cubicBezTo>
                  <a:pt x="162" y="431"/>
                  <a:pt x="165" y="432"/>
                  <a:pt x="163" y="433"/>
                </a:cubicBezTo>
                <a:cubicBezTo>
                  <a:pt x="166" y="433"/>
                  <a:pt x="166" y="432"/>
                  <a:pt x="169" y="431"/>
                </a:cubicBezTo>
                <a:cubicBezTo>
                  <a:pt x="171" y="433"/>
                  <a:pt x="175" y="434"/>
                  <a:pt x="178" y="434"/>
                </a:cubicBezTo>
                <a:cubicBezTo>
                  <a:pt x="180" y="433"/>
                  <a:pt x="177" y="433"/>
                  <a:pt x="177" y="432"/>
                </a:cubicBezTo>
                <a:cubicBezTo>
                  <a:pt x="173" y="433"/>
                  <a:pt x="171" y="432"/>
                  <a:pt x="169" y="429"/>
                </a:cubicBezTo>
                <a:cubicBezTo>
                  <a:pt x="169" y="431"/>
                  <a:pt x="168" y="430"/>
                  <a:pt x="167" y="431"/>
                </a:cubicBezTo>
                <a:cubicBezTo>
                  <a:pt x="169" y="430"/>
                  <a:pt x="167" y="429"/>
                  <a:pt x="167" y="428"/>
                </a:cubicBezTo>
                <a:cubicBezTo>
                  <a:pt x="164" y="428"/>
                  <a:pt x="161" y="428"/>
                  <a:pt x="160" y="428"/>
                </a:cubicBezTo>
                <a:cubicBezTo>
                  <a:pt x="160" y="427"/>
                  <a:pt x="162" y="427"/>
                  <a:pt x="161" y="426"/>
                </a:cubicBezTo>
                <a:cubicBezTo>
                  <a:pt x="158" y="426"/>
                  <a:pt x="157" y="425"/>
                  <a:pt x="156" y="424"/>
                </a:cubicBezTo>
                <a:cubicBezTo>
                  <a:pt x="156" y="425"/>
                  <a:pt x="156" y="426"/>
                  <a:pt x="155" y="426"/>
                </a:cubicBezTo>
                <a:cubicBezTo>
                  <a:pt x="154" y="424"/>
                  <a:pt x="152" y="424"/>
                  <a:pt x="150" y="424"/>
                </a:cubicBezTo>
                <a:cubicBezTo>
                  <a:pt x="150" y="427"/>
                  <a:pt x="148" y="425"/>
                  <a:pt x="146" y="424"/>
                </a:cubicBezTo>
                <a:cubicBezTo>
                  <a:pt x="146" y="426"/>
                  <a:pt x="151" y="426"/>
                  <a:pt x="151" y="426"/>
                </a:cubicBezTo>
                <a:cubicBezTo>
                  <a:pt x="150" y="426"/>
                  <a:pt x="151" y="424"/>
                  <a:pt x="152" y="424"/>
                </a:cubicBezTo>
                <a:close/>
                <a:moveTo>
                  <a:pt x="215" y="434"/>
                </a:moveTo>
                <a:cubicBezTo>
                  <a:pt x="216" y="435"/>
                  <a:pt x="215" y="435"/>
                  <a:pt x="215" y="436"/>
                </a:cubicBezTo>
                <a:cubicBezTo>
                  <a:pt x="213" y="435"/>
                  <a:pt x="212" y="437"/>
                  <a:pt x="211" y="435"/>
                </a:cubicBezTo>
                <a:cubicBezTo>
                  <a:pt x="211" y="433"/>
                  <a:pt x="214" y="436"/>
                  <a:pt x="215" y="434"/>
                </a:cubicBezTo>
                <a:close/>
                <a:moveTo>
                  <a:pt x="300" y="436"/>
                </a:moveTo>
                <a:cubicBezTo>
                  <a:pt x="299" y="436"/>
                  <a:pt x="300" y="434"/>
                  <a:pt x="300" y="434"/>
                </a:cubicBezTo>
                <a:cubicBezTo>
                  <a:pt x="301" y="434"/>
                  <a:pt x="301" y="434"/>
                  <a:pt x="301" y="434"/>
                </a:cubicBezTo>
                <a:cubicBezTo>
                  <a:pt x="301" y="435"/>
                  <a:pt x="300" y="435"/>
                  <a:pt x="300" y="436"/>
                </a:cubicBezTo>
                <a:close/>
                <a:moveTo>
                  <a:pt x="204" y="440"/>
                </a:moveTo>
                <a:cubicBezTo>
                  <a:pt x="205" y="440"/>
                  <a:pt x="205" y="440"/>
                  <a:pt x="205" y="440"/>
                </a:cubicBezTo>
                <a:cubicBezTo>
                  <a:pt x="204" y="440"/>
                  <a:pt x="203" y="441"/>
                  <a:pt x="202" y="441"/>
                </a:cubicBezTo>
                <a:cubicBezTo>
                  <a:pt x="202" y="440"/>
                  <a:pt x="202" y="440"/>
                  <a:pt x="202" y="439"/>
                </a:cubicBezTo>
                <a:cubicBezTo>
                  <a:pt x="202" y="438"/>
                  <a:pt x="204" y="439"/>
                  <a:pt x="204" y="437"/>
                </a:cubicBezTo>
                <a:cubicBezTo>
                  <a:pt x="200" y="437"/>
                  <a:pt x="197" y="437"/>
                  <a:pt x="194" y="436"/>
                </a:cubicBezTo>
                <a:cubicBezTo>
                  <a:pt x="194" y="438"/>
                  <a:pt x="192" y="439"/>
                  <a:pt x="190" y="439"/>
                </a:cubicBezTo>
                <a:cubicBezTo>
                  <a:pt x="190" y="438"/>
                  <a:pt x="191" y="438"/>
                  <a:pt x="191" y="437"/>
                </a:cubicBezTo>
                <a:cubicBezTo>
                  <a:pt x="186" y="439"/>
                  <a:pt x="185" y="434"/>
                  <a:pt x="180" y="434"/>
                </a:cubicBezTo>
                <a:cubicBezTo>
                  <a:pt x="180" y="436"/>
                  <a:pt x="179" y="436"/>
                  <a:pt x="179" y="437"/>
                </a:cubicBezTo>
                <a:cubicBezTo>
                  <a:pt x="184" y="440"/>
                  <a:pt x="190" y="438"/>
                  <a:pt x="194" y="442"/>
                </a:cubicBezTo>
                <a:cubicBezTo>
                  <a:pt x="196" y="440"/>
                  <a:pt x="194" y="440"/>
                  <a:pt x="194" y="439"/>
                </a:cubicBezTo>
                <a:cubicBezTo>
                  <a:pt x="194" y="439"/>
                  <a:pt x="195" y="439"/>
                  <a:pt x="195" y="438"/>
                </a:cubicBezTo>
                <a:cubicBezTo>
                  <a:pt x="195" y="441"/>
                  <a:pt x="196" y="441"/>
                  <a:pt x="197" y="442"/>
                </a:cubicBezTo>
                <a:cubicBezTo>
                  <a:pt x="197" y="440"/>
                  <a:pt x="199" y="440"/>
                  <a:pt x="200" y="439"/>
                </a:cubicBezTo>
                <a:cubicBezTo>
                  <a:pt x="199" y="439"/>
                  <a:pt x="199" y="443"/>
                  <a:pt x="200" y="442"/>
                </a:cubicBezTo>
                <a:cubicBezTo>
                  <a:pt x="200" y="441"/>
                  <a:pt x="200" y="440"/>
                  <a:pt x="200" y="440"/>
                </a:cubicBezTo>
                <a:cubicBezTo>
                  <a:pt x="201" y="441"/>
                  <a:pt x="202" y="441"/>
                  <a:pt x="203" y="442"/>
                </a:cubicBezTo>
                <a:cubicBezTo>
                  <a:pt x="202" y="442"/>
                  <a:pt x="202" y="443"/>
                  <a:pt x="201" y="443"/>
                </a:cubicBezTo>
                <a:cubicBezTo>
                  <a:pt x="204" y="442"/>
                  <a:pt x="203" y="444"/>
                  <a:pt x="205" y="444"/>
                </a:cubicBezTo>
                <a:cubicBezTo>
                  <a:pt x="204" y="442"/>
                  <a:pt x="205" y="443"/>
                  <a:pt x="204" y="440"/>
                </a:cubicBezTo>
                <a:close/>
                <a:moveTo>
                  <a:pt x="383" y="470"/>
                </a:moveTo>
                <a:cubicBezTo>
                  <a:pt x="383" y="470"/>
                  <a:pt x="383" y="471"/>
                  <a:pt x="382" y="471"/>
                </a:cubicBezTo>
                <a:cubicBezTo>
                  <a:pt x="382" y="472"/>
                  <a:pt x="383" y="472"/>
                  <a:pt x="383" y="473"/>
                </a:cubicBezTo>
                <a:cubicBezTo>
                  <a:pt x="380" y="473"/>
                  <a:pt x="381" y="471"/>
                  <a:pt x="380" y="471"/>
                </a:cubicBezTo>
                <a:cubicBezTo>
                  <a:pt x="380" y="469"/>
                  <a:pt x="383" y="471"/>
                  <a:pt x="383" y="470"/>
                </a:cubicBezTo>
                <a:close/>
                <a:moveTo>
                  <a:pt x="380" y="495"/>
                </a:moveTo>
                <a:cubicBezTo>
                  <a:pt x="382" y="495"/>
                  <a:pt x="380" y="496"/>
                  <a:pt x="380" y="497"/>
                </a:cubicBezTo>
                <a:cubicBezTo>
                  <a:pt x="380" y="497"/>
                  <a:pt x="380" y="496"/>
                  <a:pt x="379" y="496"/>
                </a:cubicBezTo>
                <a:cubicBezTo>
                  <a:pt x="379" y="496"/>
                  <a:pt x="379" y="496"/>
                  <a:pt x="379" y="495"/>
                </a:cubicBezTo>
                <a:cubicBezTo>
                  <a:pt x="380" y="495"/>
                  <a:pt x="380" y="496"/>
                  <a:pt x="380" y="496"/>
                </a:cubicBezTo>
                <a:cubicBezTo>
                  <a:pt x="380" y="496"/>
                  <a:pt x="380" y="495"/>
                  <a:pt x="380" y="495"/>
                </a:cubicBezTo>
                <a:close/>
                <a:moveTo>
                  <a:pt x="398" y="17"/>
                </a:moveTo>
                <a:cubicBezTo>
                  <a:pt x="398" y="19"/>
                  <a:pt x="396" y="20"/>
                  <a:pt x="395" y="19"/>
                </a:cubicBezTo>
                <a:cubicBezTo>
                  <a:pt x="395" y="18"/>
                  <a:pt x="396" y="17"/>
                  <a:pt x="398" y="17"/>
                </a:cubicBezTo>
                <a:close/>
                <a:moveTo>
                  <a:pt x="380" y="239"/>
                </a:moveTo>
                <a:cubicBezTo>
                  <a:pt x="379" y="237"/>
                  <a:pt x="381" y="234"/>
                  <a:pt x="381" y="232"/>
                </a:cubicBezTo>
                <a:cubicBezTo>
                  <a:pt x="382" y="231"/>
                  <a:pt x="383" y="231"/>
                  <a:pt x="384" y="231"/>
                </a:cubicBezTo>
                <a:cubicBezTo>
                  <a:pt x="384" y="230"/>
                  <a:pt x="383" y="229"/>
                  <a:pt x="383" y="227"/>
                </a:cubicBezTo>
                <a:cubicBezTo>
                  <a:pt x="384" y="228"/>
                  <a:pt x="385" y="228"/>
                  <a:pt x="385" y="226"/>
                </a:cubicBezTo>
                <a:cubicBezTo>
                  <a:pt x="386" y="227"/>
                  <a:pt x="386" y="228"/>
                  <a:pt x="388" y="227"/>
                </a:cubicBezTo>
                <a:cubicBezTo>
                  <a:pt x="387" y="228"/>
                  <a:pt x="387" y="229"/>
                  <a:pt x="385" y="229"/>
                </a:cubicBezTo>
                <a:cubicBezTo>
                  <a:pt x="388" y="230"/>
                  <a:pt x="385" y="234"/>
                  <a:pt x="383" y="234"/>
                </a:cubicBezTo>
                <a:cubicBezTo>
                  <a:pt x="384" y="236"/>
                  <a:pt x="385" y="237"/>
                  <a:pt x="385" y="239"/>
                </a:cubicBezTo>
                <a:cubicBezTo>
                  <a:pt x="384" y="239"/>
                  <a:pt x="382" y="240"/>
                  <a:pt x="383" y="240"/>
                </a:cubicBezTo>
                <a:cubicBezTo>
                  <a:pt x="381" y="242"/>
                  <a:pt x="383" y="237"/>
                  <a:pt x="380" y="239"/>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3914140" y="1811020"/>
            <a:ext cx="1413510" cy="2245995"/>
          </a:xfrm>
          <a:prstGeom prst="rect">
            <a:avLst/>
          </a:prstGeom>
          <a:noFill/>
        </p:spPr>
        <p:txBody>
          <a:bodyPr vert="eaVert" wrap="square" rtlCol="0">
            <a:spAutoFit/>
          </a:bodyPr>
          <a:p>
            <a:r>
              <a:rPr lang="zh-CN" altLang="en-US" sz="60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目 录</a:t>
            </a:r>
            <a:endParaRPr lang="zh-CN" altLang="en-US" sz="60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a:p>
            <a:r>
              <a:rPr lang="zh-CN" altLang="en-US" sz="20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Table of contents</a:t>
            </a:r>
            <a:endParaRPr lang="zh-CN" altLang="en-US" sz="20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cxnSp>
        <p:nvCxnSpPr>
          <p:cNvPr id="6" name="直接连接符 5"/>
          <p:cNvCxnSpPr/>
          <p:nvPr/>
        </p:nvCxnSpPr>
        <p:spPr>
          <a:xfrm>
            <a:off x="8644255" y="237490"/>
            <a:ext cx="619125"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7" name="直接连接符 6"/>
          <p:cNvCxnSpPr/>
          <p:nvPr/>
        </p:nvCxnSpPr>
        <p:spPr>
          <a:xfrm>
            <a:off x="8644255" y="427990"/>
            <a:ext cx="90424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8" name="直接连接符 7"/>
          <p:cNvCxnSpPr/>
          <p:nvPr/>
        </p:nvCxnSpPr>
        <p:spPr>
          <a:xfrm>
            <a:off x="8644255" y="586105"/>
            <a:ext cx="1293495"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9" name="文本框 8"/>
          <p:cNvSpPr txBox="1"/>
          <p:nvPr/>
        </p:nvSpPr>
        <p:spPr>
          <a:xfrm>
            <a:off x="6723380" y="1442085"/>
            <a:ext cx="2141855" cy="460375"/>
          </a:xfrm>
          <a:prstGeom prst="rect">
            <a:avLst/>
          </a:prstGeom>
          <a:noFill/>
        </p:spPr>
        <p:txBody>
          <a:bodyPr wrap="square" rtlCol="0">
            <a:spAutoFit/>
          </a:bodyPr>
          <a:p>
            <a:r>
              <a:rPr lang="zh-CN" altLang="en-US" sz="24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销售经理职责</a:t>
            </a:r>
            <a:endParaRPr lang="zh-CN" altLang="en-US" sz="24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6723380" y="2618105"/>
            <a:ext cx="2141855" cy="460375"/>
          </a:xfrm>
          <a:prstGeom prst="rect">
            <a:avLst/>
          </a:prstGeom>
          <a:noFill/>
        </p:spPr>
        <p:txBody>
          <a:bodyPr wrap="square" rtlCol="0">
            <a:spAutoFit/>
          </a:bodyPr>
          <a:p>
            <a:r>
              <a:rPr lang="zh-CN" altLang="en-US" sz="24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培养销售团队</a:t>
            </a:r>
            <a:endParaRPr lang="zh-CN" altLang="en-US" sz="24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6723380" y="3862705"/>
            <a:ext cx="2141855" cy="460375"/>
          </a:xfrm>
          <a:prstGeom prst="rect">
            <a:avLst/>
          </a:prstGeom>
          <a:noFill/>
        </p:spPr>
        <p:txBody>
          <a:bodyPr wrap="square" rtlCol="0">
            <a:spAutoFit/>
          </a:bodyPr>
          <a:p>
            <a:r>
              <a:rPr lang="zh-CN" altLang="en-US" sz="24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管理者的工作</a:t>
            </a:r>
            <a:endParaRPr lang="zh-CN" altLang="en-US" sz="24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advTm="15000">
        <p14:gallery dir="l"/>
      </p:transition>
    </mc:Choice>
    <mc:Fallback>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48" presetClass="entr" presetSubtype="0" accel="50000" fill="hold" grpId="0" nodeType="after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p:cTn id="10" dur="1000" fill="hold"/>
                                        <p:tgtEl>
                                          <p:spTgt spid="30"/>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1" dur="1000" fill="hold"/>
                                        <p:tgtEl>
                                          <p:spTgt spid="30"/>
                                        </p:tgtEl>
                                        <p:attrNameLst>
                                          <p:attrName>ppt_x</p:attrName>
                                        </p:attrNameLst>
                                      </p:cBhvr>
                                      <p:tavLst>
                                        <p:tav tm="0">
                                          <p:val>
                                            <p:fltVal val="-1"/>
                                          </p:val>
                                        </p:tav>
                                        <p:tav tm="50000">
                                          <p:val>
                                            <p:fltVal val="0.95"/>
                                          </p:val>
                                        </p:tav>
                                        <p:tav tm="100000">
                                          <p:val>
                                            <p:strVal val="#ppt_x"/>
                                          </p:val>
                                        </p:tav>
                                      </p:tavLst>
                                    </p:anim>
                                    <p:anim calcmode="lin" valueType="num">
                                      <p:cBhvr>
                                        <p:cTn id="12" dur="1000" fill="hold"/>
                                        <p:tgtEl>
                                          <p:spTgt spid="30"/>
                                        </p:tgtEl>
                                        <p:attrNameLst>
                                          <p:attrName>ppt_y</p:attrName>
                                        </p:attrNameLst>
                                      </p:cBhvr>
                                      <p:tavLst>
                                        <p:tav tm="0">
                                          <p:val>
                                            <p:strVal val="#ppt_y"/>
                                          </p:val>
                                        </p:tav>
                                        <p:tav tm="100000">
                                          <p:val>
                                            <p:strVal val="#ppt_y"/>
                                          </p:val>
                                        </p:tav>
                                      </p:tavLst>
                                    </p:anim>
                                    <p:animEffect transition="in" filter="fade">
                                      <p:cBhvr>
                                        <p:cTn id="13" dur="1000"/>
                                        <p:tgtEl>
                                          <p:spTgt spid="30"/>
                                        </p:tgtEl>
                                      </p:cBhvr>
                                    </p:animEffect>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8" presetClass="entr" presetSubtype="0" accel="50000"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1000" fill="hold"/>
                                        <p:tgtEl>
                                          <p:spTgt spid="3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3" dur="1000" fill="hold"/>
                                        <p:tgtEl>
                                          <p:spTgt spid="32"/>
                                        </p:tgtEl>
                                        <p:attrNameLst>
                                          <p:attrName>ppt_x</p:attrName>
                                        </p:attrNameLst>
                                      </p:cBhvr>
                                      <p:tavLst>
                                        <p:tav tm="0">
                                          <p:val>
                                            <p:fltVal val="-1"/>
                                          </p:val>
                                        </p:tav>
                                        <p:tav tm="50000">
                                          <p:val>
                                            <p:fltVal val="0.95"/>
                                          </p:val>
                                        </p:tav>
                                        <p:tav tm="100000">
                                          <p:val>
                                            <p:strVal val="#ppt_x"/>
                                          </p:val>
                                        </p:tav>
                                      </p:tavLst>
                                    </p:anim>
                                    <p:anim calcmode="lin" valueType="num">
                                      <p:cBhvr>
                                        <p:cTn id="24" dur="1000" fill="hold"/>
                                        <p:tgtEl>
                                          <p:spTgt spid="32"/>
                                        </p:tgtEl>
                                        <p:attrNameLst>
                                          <p:attrName>ppt_y</p:attrName>
                                        </p:attrNameLst>
                                      </p:cBhvr>
                                      <p:tavLst>
                                        <p:tav tm="0">
                                          <p:val>
                                            <p:strVal val="#ppt_y"/>
                                          </p:val>
                                        </p:tav>
                                        <p:tav tm="100000">
                                          <p:val>
                                            <p:strVal val="#ppt_y"/>
                                          </p:val>
                                        </p:tav>
                                      </p:tavLst>
                                    </p:anim>
                                    <p:animEffect transition="in" filter="fade">
                                      <p:cBhvr>
                                        <p:cTn id="25" dur="1000"/>
                                        <p:tgtEl>
                                          <p:spTgt spid="32"/>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0-#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48" presetClass="entr" presetSubtype="0" accel="5000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1000" fill="hold"/>
                                        <p:tgtEl>
                                          <p:spTgt spid="2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5" dur="1000" fill="hold"/>
                                        <p:tgtEl>
                                          <p:spTgt spid="29"/>
                                        </p:tgtEl>
                                        <p:attrNameLst>
                                          <p:attrName>ppt_x</p:attrName>
                                        </p:attrNameLst>
                                      </p:cBhvr>
                                      <p:tavLst>
                                        <p:tav tm="0">
                                          <p:val>
                                            <p:fltVal val="-1"/>
                                          </p:val>
                                        </p:tav>
                                        <p:tav tm="50000">
                                          <p:val>
                                            <p:fltVal val="0.95"/>
                                          </p:val>
                                        </p:tav>
                                        <p:tav tm="100000">
                                          <p:val>
                                            <p:strVal val="#ppt_x"/>
                                          </p:val>
                                        </p:tav>
                                      </p:tavLst>
                                    </p:anim>
                                    <p:anim calcmode="lin" valueType="num">
                                      <p:cBhvr>
                                        <p:cTn id="36" dur="1000" fill="hold"/>
                                        <p:tgtEl>
                                          <p:spTgt spid="29"/>
                                        </p:tgtEl>
                                        <p:attrNameLst>
                                          <p:attrName>ppt_y</p:attrName>
                                        </p:attrNameLst>
                                      </p:cBhvr>
                                      <p:tavLst>
                                        <p:tav tm="0">
                                          <p:val>
                                            <p:strVal val="#ppt_y"/>
                                          </p:val>
                                        </p:tav>
                                        <p:tav tm="100000">
                                          <p:val>
                                            <p:strVal val="#ppt_y"/>
                                          </p:val>
                                        </p:tav>
                                      </p:tavLst>
                                    </p:anim>
                                    <p:animEffect transition="in" filter="fade">
                                      <p:cBhvr>
                                        <p:cTn id="37" dur="1000"/>
                                        <p:tgtEl>
                                          <p:spTgt spid="29"/>
                                        </p:tgtEl>
                                      </p:cBhvr>
                                    </p:animEffect>
                                  </p:childTnLst>
                                </p:cTn>
                              </p:par>
                            </p:childTnLst>
                          </p:cTn>
                        </p:par>
                        <p:par>
                          <p:cTn id="38" fill="hold">
                            <p:stCondLst>
                              <p:cond delay="4000"/>
                            </p:stCondLst>
                            <p:childTnLst>
                              <p:par>
                                <p:cTn id="39" presetID="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0-#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0" grpId="0" animBg="1"/>
      <p:bldP spid="9" grpId="0"/>
      <p:bldP spid="32" grpId="0" animBg="1"/>
      <p:bldP spid="10" grpId="0"/>
      <p:bldP spid="29"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cxnSp>
        <p:nvCxnSpPr>
          <p:cNvPr id="6" name="直接连接符 5"/>
          <p:cNvCxnSpPr/>
          <p:nvPr/>
        </p:nvCxnSpPr>
        <p:spPr>
          <a:xfrm>
            <a:off x="8644255" y="237490"/>
            <a:ext cx="619125"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7" name="直接连接符 6"/>
          <p:cNvCxnSpPr/>
          <p:nvPr/>
        </p:nvCxnSpPr>
        <p:spPr>
          <a:xfrm>
            <a:off x="8644255" y="427990"/>
            <a:ext cx="90424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8" name="直接连接符 7"/>
          <p:cNvCxnSpPr/>
          <p:nvPr/>
        </p:nvCxnSpPr>
        <p:spPr>
          <a:xfrm>
            <a:off x="8644255" y="586105"/>
            <a:ext cx="1293495"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4" name="图片 3"/>
          <p:cNvPicPr>
            <a:picLocks noChangeAspect="1"/>
          </p:cNvPicPr>
          <p:nvPr/>
        </p:nvPicPr>
        <p:blipFill>
          <a:blip r:embed="rId2"/>
          <a:stretch>
            <a:fillRect/>
          </a:stretch>
        </p:blipFill>
        <p:spPr>
          <a:xfrm>
            <a:off x="1522730" y="1541145"/>
            <a:ext cx="3211830" cy="2346325"/>
          </a:xfrm>
          <a:prstGeom prst="rect">
            <a:avLst/>
          </a:prstGeom>
          <a:effectLst>
            <a:softEdge rad="635000"/>
          </a:effectLst>
        </p:spPr>
      </p:pic>
      <p:sp>
        <p:nvSpPr>
          <p:cNvPr id="11" name="文本框 10"/>
          <p:cNvSpPr txBox="1"/>
          <p:nvPr/>
        </p:nvSpPr>
        <p:spPr>
          <a:xfrm>
            <a:off x="4734560" y="2392045"/>
            <a:ext cx="3109595" cy="645160"/>
          </a:xfrm>
          <a:prstGeom prst="rect">
            <a:avLst/>
          </a:prstGeom>
          <a:noFill/>
        </p:spPr>
        <p:txBody>
          <a:bodyPr wrap="square" rtlCol="0">
            <a:spAutoFit/>
          </a:bodyPr>
          <a:p>
            <a:r>
              <a:rPr lang="zh-CN" altLang="en-US" sz="3600" b="1">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销售经理职责</a:t>
            </a:r>
            <a:endParaRPr lang="zh-CN" altLang="en-US" sz="3600" b="1">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13" name="直角三角形 12"/>
          <p:cNvSpPr/>
          <p:nvPr/>
        </p:nvSpPr>
        <p:spPr>
          <a:xfrm rot="16200000">
            <a:off x="8004810" y="3582035"/>
            <a:ext cx="2438400" cy="1851025"/>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14" name="直角三角形 13"/>
          <p:cNvSpPr/>
          <p:nvPr/>
        </p:nvSpPr>
        <p:spPr>
          <a:xfrm rot="5400000">
            <a:off x="-281940" y="281305"/>
            <a:ext cx="2438400" cy="1851025"/>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advTm="10000">
        <p14:switch dir="r"/>
      </p:transition>
    </mc:Choice>
    <mc:Fallback>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635" y="-22860"/>
            <a:ext cx="4803775" cy="5737860"/>
          </a:xfrm>
          <a:prstGeom prst="rect">
            <a:avLst/>
          </a:prstGeom>
          <a:solidFill>
            <a:schemeClr val="bg1">
              <a:lumMod val="85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custDataLst>
              <p:tags r:id="rId2"/>
            </p:custDataLst>
          </p:nvPr>
        </p:nvSpPr>
        <p:spPr>
          <a:xfrm>
            <a:off x="355600" y="1169035"/>
            <a:ext cx="4448810" cy="349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normAutofit/>
          </a:bodyPr>
          <a:lstStyle>
            <a:defPPr>
              <a:defRPr lang="zh-CN"/>
            </a:defPPr>
            <a:lvl1pPr>
              <a:lnSpc>
                <a:spcPct val="150000"/>
              </a:lnSpc>
              <a:defRPr sz="2400">
                <a:solidFill>
                  <a:schemeClr val="tx1">
                    <a:lumMod val="85000"/>
                    <a:lumOff val="15000"/>
                  </a:schemeClr>
                </a:solidFill>
                <a:latin typeface="+mn-ea"/>
              </a:defRPr>
            </a:lvl1pPr>
          </a:lstStyle>
          <a:p>
            <a:pPr marL="0" lvl="0" indent="0" algn="l">
              <a:lnSpc>
                <a:spcPct val="240000"/>
              </a:lnSpc>
              <a:spcBef>
                <a:spcPts val="0"/>
              </a:spcBef>
              <a:spcAft>
                <a:spcPts val="0"/>
              </a:spcAft>
              <a:buSzPct val="100000"/>
              <a:buNone/>
            </a:pPr>
            <a:r>
              <a:rPr lang="zh-CN" altLang="en-US" sz="1800">
                <a:solidFill>
                  <a:schemeClr val="tx1">
                    <a:lumMod val="85000"/>
                    <a:lumOff val="15000"/>
                  </a:schemeClr>
                </a:solidFill>
                <a:latin typeface="+mn-lt"/>
              </a:rPr>
              <a:t>销售经理的主要职责是充分利用公司有限的资源，带领销售队伍完成本年销售目标，并为下一个年度打下坚实的基础。任何一位“杀鸡取卵”的销售经理都不可能会被优秀的公司所重用。</a:t>
            </a:r>
            <a:endParaRPr lang="zh-CN" altLang="en-US" sz="1800">
              <a:solidFill>
                <a:schemeClr val="tx1">
                  <a:lumMod val="85000"/>
                  <a:lumOff val="15000"/>
                </a:schemeClr>
              </a:solidFill>
              <a:latin typeface="+mn-lt"/>
            </a:endParaRPr>
          </a:p>
        </p:txBody>
      </p:sp>
      <p:sp>
        <p:nvSpPr>
          <p:cNvPr id="3" name="矩形 2"/>
          <p:cNvSpPr/>
          <p:nvPr/>
        </p:nvSpPr>
        <p:spPr>
          <a:xfrm>
            <a:off x="635" y="-15240"/>
            <a:ext cx="10160000" cy="792480"/>
          </a:xfrm>
          <a:prstGeom prst="rect">
            <a:avLst/>
          </a:prstGeom>
          <a:solidFill>
            <a:schemeClr val="tx1">
              <a:lumMod val="95000"/>
              <a:lumOff val="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rgbClr val="FF0000"/>
                </a:solidFill>
                <a:latin typeface="微软雅黑" panose="020B0503020204020204" charset="-122"/>
                <a:ea typeface="微软雅黑" panose="020B0503020204020204" charset="-122"/>
                <a:cs typeface="微软雅黑" panose="020B0503020204020204" charset="-122"/>
              </a:rPr>
              <a:t>销售经理的主要职责</a:t>
            </a:r>
            <a:endParaRPr lang="zh-CN" altLang="en-US" sz="2400">
              <a:solidFill>
                <a:srgbClr val="FF0000"/>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635" y="-15240"/>
            <a:ext cx="10160000" cy="5737860"/>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 name="矩形 2"/>
          <p:cNvSpPr/>
          <p:nvPr/>
        </p:nvSpPr>
        <p:spPr>
          <a:xfrm>
            <a:off x="635" y="-15240"/>
            <a:ext cx="10160000" cy="792480"/>
          </a:xfrm>
          <a:prstGeom prst="rect">
            <a:avLst/>
          </a:prstGeom>
          <a:solidFill>
            <a:schemeClr val="tx1">
              <a:lumMod val="95000"/>
              <a:lumOff val="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rgbClr val="FF0000"/>
                </a:solidFill>
                <a:latin typeface="微软雅黑" panose="020B0503020204020204" charset="-122"/>
                <a:ea typeface="微软雅黑" panose="020B0503020204020204" charset="-122"/>
                <a:cs typeface="微软雅黑" panose="020B0503020204020204" charset="-122"/>
              </a:rPr>
              <a:t>销售经理的能力</a:t>
            </a:r>
            <a:endParaRPr lang="zh-CN" altLang="en-US" sz="2400">
              <a:solidFill>
                <a:srgbClr val="FF0000"/>
              </a:solidFill>
              <a:latin typeface="微软雅黑" panose="020B0503020204020204" charset="-122"/>
              <a:ea typeface="微软雅黑" panose="020B0503020204020204" charset="-122"/>
              <a:cs typeface="微软雅黑" panose="020B0503020204020204" charset="-122"/>
            </a:endParaRPr>
          </a:p>
        </p:txBody>
      </p:sp>
      <p:pic>
        <p:nvPicPr>
          <p:cNvPr id="6" name="图片 5" descr="363636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1305" y="1993265"/>
            <a:ext cx="636270" cy="636270"/>
          </a:xfrm>
          <a:prstGeom prst="rect">
            <a:avLst/>
          </a:prstGeom>
        </p:spPr>
      </p:pic>
      <p:pic>
        <p:nvPicPr>
          <p:cNvPr id="7" name="图片 6" descr="363636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27880" y="1974850"/>
            <a:ext cx="628650" cy="628650"/>
          </a:xfrm>
          <a:prstGeom prst="rect">
            <a:avLst/>
          </a:prstGeom>
        </p:spPr>
      </p:pic>
      <p:pic>
        <p:nvPicPr>
          <p:cNvPr id="8" name="图片 7" descr="363636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96835" y="1958975"/>
            <a:ext cx="688975" cy="688975"/>
          </a:xfrm>
          <a:prstGeom prst="rect">
            <a:avLst/>
          </a:prstGeom>
        </p:spPr>
      </p:pic>
      <p:sp>
        <p:nvSpPr>
          <p:cNvPr id="9" name="圆角矩形 8"/>
          <p:cNvSpPr/>
          <p:nvPr/>
        </p:nvSpPr>
        <p:spPr>
          <a:xfrm>
            <a:off x="1047750" y="2713990"/>
            <a:ext cx="1511935" cy="57658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latin typeface="微软雅黑" panose="020B0503020204020204" charset="-122"/>
                <a:ea typeface="微软雅黑" panose="020B0503020204020204" charset="-122"/>
                <a:cs typeface="微软雅黑" panose="020B0503020204020204" charset="-122"/>
              </a:rPr>
              <a:t>销售能力</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2" name="圆角矩形 11"/>
          <p:cNvSpPr/>
          <p:nvPr/>
        </p:nvSpPr>
        <p:spPr>
          <a:xfrm>
            <a:off x="4103370" y="2713990"/>
            <a:ext cx="1511935" cy="57658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latin typeface="微软雅黑" panose="020B0503020204020204" charset="-122"/>
                <a:ea typeface="微软雅黑" panose="020B0503020204020204" charset="-122"/>
                <a:cs typeface="微软雅黑" panose="020B0503020204020204" charset="-122"/>
              </a:rPr>
              <a:t>决策能力</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3" name="圆角矩形 12"/>
          <p:cNvSpPr/>
          <p:nvPr/>
        </p:nvSpPr>
        <p:spPr>
          <a:xfrm>
            <a:off x="7158990" y="2714625"/>
            <a:ext cx="1511935" cy="576580"/>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latin typeface="微软雅黑" panose="020B0503020204020204" charset="-122"/>
                <a:ea typeface="微软雅黑" panose="020B0503020204020204" charset="-122"/>
                <a:cs typeface="微软雅黑" panose="020B0503020204020204" charset="-122"/>
              </a:rPr>
              <a:t>沟通能力</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4" name="文本框 13"/>
          <p:cNvSpPr txBox="1"/>
          <p:nvPr/>
        </p:nvSpPr>
        <p:spPr>
          <a:xfrm>
            <a:off x="1047115" y="3413125"/>
            <a:ext cx="1512570" cy="2091690"/>
          </a:xfrm>
          <a:prstGeom prst="rect">
            <a:avLst/>
          </a:prstGeom>
          <a:noFill/>
        </p:spPr>
        <p:txBody>
          <a:bodyPr wrap="square" rtlCol="0">
            <a:spAutoFit/>
          </a:bodyPr>
          <a:p>
            <a:r>
              <a:rPr lang="zh-CN" altLang="en-US" sz="1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实现销售任务得靠销售团队，销售经理作为团队的管理者，首先要了解销售人员的特点。对于绝大多数销售人员来说，无论其本身性格如何，其在工作中都表现为外向的性格，他们大多热情开朗，执着进取，并希望通过销售工作结识更多的朋友，积累更多的经验，获得更多的收入。</a:t>
            </a:r>
            <a:endParaRPr lang="zh-CN" altLang="en-US" sz="1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nvSpPr>
        <p:spPr>
          <a:xfrm>
            <a:off x="4120515" y="3413125"/>
            <a:ext cx="1512570" cy="2091690"/>
          </a:xfrm>
          <a:prstGeom prst="rect">
            <a:avLst/>
          </a:prstGeom>
          <a:noFill/>
        </p:spPr>
        <p:txBody>
          <a:bodyPr wrap="square" rtlCol="0">
            <a:spAutoFit/>
          </a:bodyPr>
          <a:p>
            <a:pPr>
              <a:lnSpc>
                <a:spcPct val="130000"/>
              </a:lnSpc>
            </a:pPr>
            <a:r>
              <a:rPr lang="zh-CN" altLang="en-US" sz="1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解决方案的提供者，他们关注的是客户为什么要买产品以及如何买，他们很少会因为价格问题而丢失客户；高级销售人员关注的是如何将自身的企业与客户建立起生死存亡的伙伴关系，他们往往为企业创造巨大的利润空间。</a:t>
            </a:r>
            <a:endParaRPr lang="zh-CN" altLang="en-US" sz="1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16" name="文本框 15"/>
          <p:cNvSpPr txBox="1"/>
          <p:nvPr/>
        </p:nvSpPr>
        <p:spPr>
          <a:xfrm>
            <a:off x="7163435" y="3413125"/>
            <a:ext cx="1512570" cy="2061210"/>
          </a:xfrm>
          <a:prstGeom prst="rect">
            <a:avLst/>
          </a:prstGeom>
          <a:noFill/>
        </p:spPr>
        <p:txBody>
          <a:bodyPr wrap="square" rtlCol="0">
            <a:spAutoFit/>
          </a:bodyPr>
          <a:p>
            <a:pPr>
              <a:lnSpc>
                <a:spcPct val="160000"/>
              </a:lnSpc>
            </a:pPr>
            <a:r>
              <a:rPr lang="zh-CN" altLang="en-US" sz="1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能够很好地协调与其他部门之间的管理，特别是处理好销售和服务这天生的一对矛盾；他不仅关注潜在的大客户，而且关注已经签约的重要客户，从他们那里可以得益良多。</a:t>
            </a:r>
            <a:endParaRPr lang="zh-CN" altLang="en-US" sz="10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ustDataLst>
      <p:tags r:id="rId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290">
                                          <p:stCondLst>
                                            <p:cond delay="0"/>
                                          </p:stCondLst>
                                        </p:cTn>
                                        <p:tgtEl>
                                          <p:spTgt spid="9"/>
                                        </p:tgtEl>
                                      </p:cBhvr>
                                    </p:animEffect>
                                    <p:anim calcmode="lin" valueType="num">
                                      <p:cBhvr>
                                        <p:cTn id="12"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3"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4"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15"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16"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17" dur="13">
                                          <p:stCondLst>
                                            <p:cond delay="325"/>
                                          </p:stCondLst>
                                        </p:cTn>
                                        <p:tgtEl>
                                          <p:spTgt spid="9"/>
                                        </p:tgtEl>
                                      </p:cBhvr>
                                      <p:to x="100000" y="60000"/>
                                    </p:animScale>
                                    <p:animScale>
                                      <p:cBhvr>
                                        <p:cTn id="18" dur="83" decel="50000">
                                          <p:stCondLst>
                                            <p:cond delay="338"/>
                                          </p:stCondLst>
                                        </p:cTn>
                                        <p:tgtEl>
                                          <p:spTgt spid="9"/>
                                        </p:tgtEl>
                                      </p:cBhvr>
                                      <p:to x="100000" y="100000"/>
                                    </p:animScale>
                                    <p:animScale>
                                      <p:cBhvr>
                                        <p:cTn id="19" dur="13">
                                          <p:stCondLst>
                                            <p:cond delay="656"/>
                                          </p:stCondLst>
                                        </p:cTn>
                                        <p:tgtEl>
                                          <p:spTgt spid="9"/>
                                        </p:tgtEl>
                                      </p:cBhvr>
                                      <p:to x="100000" y="80000"/>
                                    </p:animScale>
                                    <p:animScale>
                                      <p:cBhvr>
                                        <p:cTn id="20" dur="83" decel="50000">
                                          <p:stCondLst>
                                            <p:cond delay="669"/>
                                          </p:stCondLst>
                                        </p:cTn>
                                        <p:tgtEl>
                                          <p:spTgt spid="9"/>
                                        </p:tgtEl>
                                      </p:cBhvr>
                                      <p:to x="100000" y="100000"/>
                                    </p:animScale>
                                    <p:animScale>
                                      <p:cBhvr>
                                        <p:cTn id="21" dur="13">
                                          <p:stCondLst>
                                            <p:cond delay="821"/>
                                          </p:stCondLst>
                                        </p:cTn>
                                        <p:tgtEl>
                                          <p:spTgt spid="9"/>
                                        </p:tgtEl>
                                      </p:cBhvr>
                                      <p:to x="100000" y="90000"/>
                                    </p:animScale>
                                    <p:animScale>
                                      <p:cBhvr>
                                        <p:cTn id="22" dur="83" decel="50000">
                                          <p:stCondLst>
                                            <p:cond delay="834"/>
                                          </p:stCondLst>
                                        </p:cTn>
                                        <p:tgtEl>
                                          <p:spTgt spid="9"/>
                                        </p:tgtEl>
                                      </p:cBhvr>
                                      <p:to x="100000" y="100000"/>
                                    </p:animScale>
                                    <p:animScale>
                                      <p:cBhvr>
                                        <p:cTn id="23" dur="13">
                                          <p:stCondLst>
                                            <p:cond delay="904"/>
                                          </p:stCondLst>
                                        </p:cTn>
                                        <p:tgtEl>
                                          <p:spTgt spid="9"/>
                                        </p:tgtEl>
                                      </p:cBhvr>
                                      <p:to x="100000" y="95000"/>
                                    </p:animScale>
                                    <p:animScale>
                                      <p:cBhvr>
                                        <p:cTn id="24" dur="83" decel="50000">
                                          <p:stCondLst>
                                            <p:cond delay="917"/>
                                          </p:stCondLst>
                                        </p:cTn>
                                        <p:tgtEl>
                                          <p:spTgt spid="9"/>
                                        </p:tgtEl>
                                      </p:cBhvr>
                                      <p:to x="100000" y="100000"/>
                                    </p:animScale>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par>
                          <p:cTn id="35" fill="hold">
                            <p:stCondLst>
                              <p:cond delay="3000"/>
                            </p:stCondLst>
                            <p:childTnLst>
                              <p:par>
                                <p:cTn id="36" presetID="26"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down)">
                                      <p:cBhvr>
                                        <p:cTn id="38" dur="580">
                                          <p:stCondLst>
                                            <p:cond delay="0"/>
                                          </p:stCondLst>
                                        </p:cTn>
                                        <p:tgtEl>
                                          <p:spTgt spid="12"/>
                                        </p:tgtEl>
                                      </p:cBhvr>
                                    </p:animEffect>
                                    <p:anim calcmode="lin" valueType="num">
                                      <p:cBhvr>
                                        <p:cTn id="3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4" dur="26">
                                          <p:stCondLst>
                                            <p:cond delay="650"/>
                                          </p:stCondLst>
                                        </p:cTn>
                                        <p:tgtEl>
                                          <p:spTgt spid="12"/>
                                        </p:tgtEl>
                                      </p:cBhvr>
                                      <p:to x="100000" y="60000"/>
                                    </p:animScale>
                                    <p:animScale>
                                      <p:cBhvr>
                                        <p:cTn id="45" dur="166" decel="50000">
                                          <p:stCondLst>
                                            <p:cond delay="676"/>
                                          </p:stCondLst>
                                        </p:cTn>
                                        <p:tgtEl>
                                          <p:spTgt spid="12"/>
                                        </p:tgtEl>
                                      </p:cBhvr>
                                      <p:to x="100000" y="100000"/>
                                    </p:animScale>
                                    <p:animScale>
                                      <p:cBhvr>
                                        <p:cTn id="46" dur="26">
                                          <p:stCondLst>
                                            <p:cond delay="1312"/>
                                          </p:stCondLst>
                                        </p:cTn>
                                        <p:tgtEl>
                                          <p:spTgt spid="12"/>
                                        </p:tgtEl>
                                      </p:cBhvr>
                                      <p:to x="100000" y="80000"/>
                                    </p:animScale>
                                    <p:animScale>
                                      <p:cBhvr>
                                        <p:cTn id="47" dur="166" decel="50000">
                                          <p:stCondLst>
                                            <p:cond delay="1338"/>
                                          </p:stCondLst>
                                        </p:cTn>
                                        <p:tgtEl>
                                          <p:spTgt spid="12"/>
                                        </p:tgtEl>
                                      </p:cBhvr>
                                      <p:to x="100000" y="100000"/>
                                    </p:animScale>
                                    <p:animScale>
                                      <p:cBhvr>
                                        <p:cTn id="48" dur="26">
                                          <p:stCondLst>
                                            <p:cond delay="1642"/>
                                          </p:stCondLst>
                                        </p:cTn>
                                        <p:tgtEl>
                                          <p:spTgt spid="12"/>
                                        </p:tgtEl>
                                      </p:cBhvr>
                                      <p:to x="100000" y="90000"/>
                                    </p:animScale>
                                    <p:animScale>
                                      <p:cBhvr>
                                        <p:cTn id="49" dur="166" decel="50000">
                                          <p:stCondLst>
                                            <p:cond delay="1668"/>
                                          </p:stCondLst>
                                        </p:cTn>
                                        <p:tgtEl>
                                          <p:spTgt spid="12"/>
                                        </p:tgtEl>
                                      </p:cBhvr>
                                      <p:to x="100000" y="100000"/>
                                    </p:animScale>
                                    <p:animScale>
                                      <p:cBhvr>
                                        <p:cTn id="50" dur="26">
                                          <p:stCondLst>
                                            <p:cond delay="1808"/>
                                          </p:stCondLst>
                                        </p:cTn>
                                        <p:tgtEl>
                                          <p:spTgt spid="12"/>
                                        </p:tgtEl>
                                      </p:cBhvr>
                                      <p:to x="100000" y="95000"/>
                                    </p:animScale>
                                    <p:animScale>
                                      <p:cBhvr>
                                        <p:cTn id="51" dur="166" decel="50000">
                                          <p:stCondLst>
                                            <p:cond delay="1834"/>
                                          </p:stCondLst>
                                        </p:cTn>
                                        <p:tgtEl>
                                          <p:spTgt spid="12"/>
                                        </p:tgtEl>
                                      </p:cBhvr>
                                      <p:to x="100000" y="100000"/>
                                    </p:animScale>
                                  </p:childTnLst>
                                </p:cTn>
                              </p:par>
                            </p:childTnLst>
                          </p:cTn>
                        </p:par>
                        <p:par>
                          <p:cTn id="52" fill="hold">
                            <p:stCondLst>
                              <p:cond delay="500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anim calcmode="lin" valueType="num">
                                      <p:cBhvr>
                                        <p:cTn id="56" dur="1000" fill="hold"/>
                                        <p:tgtEl>
                                          <p:spTgt spid="15"/>
                                        </p:tgtEl>
                                        <p:attrNameLst>
                                          <p:attrName>ppt_x</p:attrName>
                                        </p:attrNameLst>
                                      </p:cBhvr>
                                      <p:tavLst>
                                        <p:tav tm="0">
                                          <p:val>
                                            <p:strVal val="#ppt_x"/>
                                          </p:val>
                                        </p:tav>
                                        <p:tav tm="100000">
                                          <p:val>
                                            <p:strVal val="#ppt_x"/>
                                          </p:val>
                                        </p:tav>
                                      </p:tavLst>
                                    </p:anim>
                                    <p:anim calcmode="lin" valueType="num">
                                      <p:cBhvr>
                                        <p:cTn id="57" dur="100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6000"/>
                            </p:stCondLst>
                            <p:childTnLst>
                              <p:par>
                                <p:cTn id="59" presetID="10" presetClass="entr" presetSubtype="0"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childTnLst>
                          </p:cTn>
                        </p:par>
                        <p:par>
                          <p:cTn id="62" fill="hold">
                            <p:stCondLst>
                              <p:cond delay="6500"/>
                            </p:stCondLst>
                            <p:childTnLst>
                              <p:par>
                                <p:cTn id="63" presetID="26"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down)">
                                      <p:cBhvr>
                                        <p:cTn id="65" dur="580">
                                          <p:stCondLst>
                                            <p:cond delay="0"/>
                                          </p:stCondLst>
                                        </p:cTn>
                                        <p:tgtEl>
                                          <p:spTgt spid="13"/>
                                        </p:tgtEl>
                                      </p:cBhvr>
                                    </p:animEffect>
                                    <p:anim calcmode="lin" valueType="num">
                                      <p:cBhvr>
                                        <p:cTn id="6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1" dur="26">
                                          <p:stCondLst>
                                            <p:cond delay="650"/>
                                          </p:stCondLst>
                                        </p:cTn>
                                        <p:tgtEl>
                                          <p:spTgt spid="13"/>
                                        </p:tgtEl>
                                      </p:cBhvr>
                                      <p:to x="100000" y="60000"/>
                                    </p:animScale>
                                    <p:animScale>
                                      <p:cBhvr>
                                        <p:cTn id="72" dur="166" decel="50000">
                                          <p:stCondLst>
                                            <p:cond delay="676"/>
                                          </p:stCondLst>
                                        </p:cTn>
                                        <p:tgtEl>
                                          <p:spTgt spid="13"/>
                                        </p:tgtEl>
                                      </p:cBhvr>
                                      <p:to x="100000" y="100000"/>
                                    </p:animScale>
                                    <p:animScale>
                                      <p:cBhvr>
                                        <p:cTn id="73" dur="26">
                                          <p:stCondLst>
                                            <p:cond delay="1312"/>
                                          </p:stCondLst>
                                        </p:cTn>
                                        <p:tgtEl>
                                          <p:spTgt spid="13"/>
                                        </p:tgtEl>
                                      </p:cBhvr>
                                      <p:to x="100000" y="80000"/>
                                    </p:animScale>
                                    <p:animScale>
                                      <p:cBhvr>
                                        <p:cTn id="74" dur="166" decel="50000">
                                          <p:stCondLst>
                                            <p:cond delay="1338"/>
                                          </p:stCondLst>
                                        </p:cTn>
                                        <p:tgtEl>
                                          <p:spTgt spid="13"/>
                                        </p:tgtEl>
                                      </p:cBhvr>
                                      <p:to x="100000" y="100000"/>
                                    </p:animScale>
                                    <p:animScale>
                                      <p:cBhvr>
                                        <p:cTn id="75" dur="26">
                                          <p:stCondLst>
                                            <p:cond delay="1642"/>
                                          </p:stCondLst>
                                        </p:cTn>
                                        <p:tgtEl>
                                          <p:spTgt spid="13"/>
                                        </p:tgtEl>
                                      </p:cBhvr>
                                      <p:to x="100000" y="90000"/>
                                    </p:animScale>
                                    <p:animScale>
                                      <p:cBhvr>
                                        <p:cTn id="76" dur="166" decel="50000">
                                          <p:stCondLst>
                                            <p:cond delay="1668"/>
                                          </p:stCondLst>
                                        </p:cTn>
                                        <p:tgtEl>
                                          <p:spTgt spid="13"/>
                                        </p:tgtEl>
                                      </p:cBhvr>
                                      <p:to x="100000" y="100000"/>
                                    </p:animScale>
                                    <p:animScale>
                                      <p:cBhvr>
                                        <p:cTn id="77" dur="26">
                                          <p:stCondLst>
                                            <p:cond delay="1808"/>
                                          </p:stCondLst>
                                        </p:cTn>
                                        <p:tgtEl>
                                          <p:spTgt spid="13"/>
                                        </p:tgtEl>
                                      </p:cBhvr>
                                      <p:to x="100000" y="95000"/>
                                    </p:animScale>
                                    <p:animScale>
                                      <p:cBhvr>
                                        <p:cTn id="78" dur="166" decel="50000">
                                          <p:stCondLst>
                                            <p:cond delay="1834"/>
                                          </p:stCondLst>
                                        </p:cTn>
                                        <p:tgtEl>
                                          <p:spTgt spid="13"/>
                                        </p:tgtEl>
                                      </p:cBhvr>
                                      <p:to x="100000" y="100000"/>
                                    </p:animScale>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000"/>
                                        <p:tgtEl>
                                          <p:spTgt spid="16"/>
                                        </p:tgtEl>
                                      </p:cBhvr>
                                    </p:animEffect>
                                    <p:anim calcmode="lin" valueType="num">
                                      <p:cBhvr>
                                        <p:cTn id="83" dur="1000" fill="hold"/>
                                        <p:tgtEl>
                                          <p:spTgt spid="16"/>
                                        </p:tgtEl>
                                        <p:attrNameLst>
                                          <p:attrName>ppt_x</p:attrName>
                                        </p:attrNameLst>
                                      </p:cBhvr>
                                      <p:tavLst>
                                        <p:tav tm="0">
                                          <p:val>
                                            <p:strVal val="#ppt_x"/>
                                          </p:val>
                                        </p:tav>
                                        <p:tav tm="100000">
                                          <p:val>
                                            <p:strVal val="#ppt_x"/>
                                          </p:val>
                                        </p:tav>
                                      </p:tavLst>
                                    </p:anim>
                                    <p:anim calcmode="lin" valueType="num">
                                      <p:cBhvr>
                                        <p:cTn id="8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2" grpId="0" animBg="1"/>
      <p:bldP spid="15" grpId="0"/>
      <p:bldP spid="13" grpId="0" animBg="1"/>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635" y="-15240"/>
            <a:ext cx="10160000" cy="5737860"/>
          </a:xfrm>
          <a:prstGeom prst="rect">
            <a:avLst/>
          </a:prstGeom>
          <a:solidFill>
            <a:schemeClr val="bg1">
              <a:lumMod val="8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 name="矩形 2"/>
          <p:cNvSpPr/>
          <p:nvPr/>
        </p:nvSpPr>
        <p:spPr>
          <a:xfrm>
            <a:off x="635" y="-15240"/>
            <a:ext cx="10160000" cy="792480"/>
          </a:xfrm>
          <a:prstGeom prst="rect">
            <a:avLst/>
          </a:prstGeom>
          <a:solidFill>
            <a:schemeClr val="tx1">
              <a:lumMod val="95000"/>
              <a:lumOff val="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rgbClr val="FF0000"/>
                </a:solidFill>
                <a:latin typeface="微软雅黑" panose="020B0503020204020204" charset="-122"/>
                <a:ea typeface="微软雅黑" panose="020B0503020204020204" charset="-122"/>
                <a:cs typeface="微软雅黑" panose="020B0503020204020204" charset="-122"/>
              </a:rPr>
              <a:t>了解销售人员</a:t>
            </a:r>
            <a:endParaRPr lang="zh-CN" altLang="en-US" sz="2400">
              <a:solidFill>
                <a:srgbClr val="FF0000"/>
              </a:solidFill>
              <a:latin typeface="微软雅黑" panose="020B0503020204020204" charset="-122"/>
              <a:ea typeface="微软雅黑" panose="020B0503020204020204" charset="-122"/>
              <a:cs typeface="微软雅黑" panose="020B0503020204020204" charset="-122"/>
            </a:endParaRPr>
          </a:p>
        </p:txBody>
      </p:sp>
      <p:grpSp>
        <p:nvGrpSpPr>
          <p:cNvPr id="23" name="组合 22"/>
          <p:cNvGrpSpPr/>
          <p:nvPr/>
        </p:nvGrpSpPr>
        <p:grpSpPr>
          <a:xfrm>
            <a:off x="1298575" y="3853815"/>
            <a:ext cx="2462530" cy="1673225"/>
            <a:chOff x="2045" y="6069"/>
            <a:chExt cx="3878" cy="2635"/>
          </a:xfrm>
        </p:grpSpPr>
        <p:sp>
          <p:nvSpPr>
            <p:cNvPr id="34" name="文字方塊 33"/>
            <p:cNvSpPr txBox="1"/>
            <p:nvPr/>
          </p:nvSpPr>
          <p:spPr>
            <a:xfrm>
              <a:off x="2045" y="6816"/>
              <a:ext cx="3878" cy="1888"/>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初级销售人员是产品的推销者，他们对产品的功能非常熟悉，关注的是客户要买什么样的产品，经常会在价格上做不断的让步</a:t>
              </a:r>
              <a:r>
                <a:rPr kumimoji="0" lang="en-US" altLang="zh-CN"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mn-lt"/>
                </a:rPr>
                <a:t>.</a:t>
              </a:r>
              <a:endParaRPr kumimoji="0" lang="en-US" altLang="zh-CN"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35" name="文字方塊 34"/>
            <p:cNvSpPr txBox="1"/>
            <p:nvPr/>
          </p:nvSpPr>
          <p:spPr>
            <a:xfrm>
              <a:off x="2045" y="6069"/>
              <a:ext cx="1968" cy="753"/>
            </a:xfrm>
            <a:prstGeom prst="rect">
              <a:avLst/>
            </a:prstGeom>
            <a:noFill/>
          </p:spPr>
          <p:txBody>
            <a:bodyPr wrap="none" rtlCol="0">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21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初级销售</a:t>
              </a:r>
              <a:endParaRPr kumimoji="0" lang="zh-CN" altLang="en-US" sz="21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grpSp>
      <p:grpSp>
        <p:nvGrpSpPr>
          <p:cNvPr id="24" name="组合 23"/>
          <p:cNvGrpSpPr/>
          <p:nvPr/>
        </p:nvGrpSpPr>
        <p:grpSpPr>
          <a:xfrm>
            <a:off x="3977005" y="3853815"/>
            <a:ext cx="2378710" cy="1673225"/>
            <a:chOff x="6263" y="6069"/>
            <a:chExt cx="3746" cy="2635"/>
          </a:xfrm>
        </p:grpSpPr>
        <p:sp>
          <p:nvSpPr>
            <p:cNvPr id="36" name="文字方塊 35"/>
            <p:cNvSpPr txBox="1"/>
            <p:nvPr/>
          </p:nvSpPr>
          <p:spPr>
            <a:xfrm>
              <a:off x="6263" y="6816"/>
              <a:ext cx="3746" cy="1888"/>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中级销售人员是解决方案的提供者，他们关注的是客户为什么要买产品以及如何买，他们很少会因为价格问题而丢失客户</a:t>
              </a:r>
              <a:r>
                <a:rPr kumimoji="0" lang="en-US" altLang="zh-CN"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mn-lt"/>
                </a:rPr>
                <a:t>.</a:t>
              </a:r>
              <a:endParaRPr kumimoji="0" lang="en-US" altLang="zh-CN"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sym typeface="+mn-lt"/>
              </a:endParaRPr>
            </a:p>
          </p:txBody>
        </p:sp>
        <p:sp>
          <p:nvSpPr>
            <p:cNvPr id="37" name="文字方塊 36"/>
            <p:cNvSpPr txBox="1"/>
            <p:nvPr/>
          </p:nvSpPr>
          <p:spPr>
            <a:xfrm>
              <a:off x="6263" y="6069"/>
              <a:ext cx="1968" cy="753"/>
            </a:xfrm>
            <a:prstGeom prst="rect">
              <a:avLst/>
            </a:prstGeom>
            <a:noFill/>
          </p:spPr>
          <p:txBody>
            <a:bodyPr wrap="none" rtlCol="0">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sz="21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中级销售</a:t>
              </a:r>
              <a:endParaRPr kumimoji="0" lang="zh-CN" sz="21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grpSp>
      <p:grpSp>
        <p:nvGrpSpPr>
          <p:cNvPr id="25" name="组合 24"/>
          <p:cNvGrpSpPr/>
          <p:nvPr/>
        </p:nvGrpSpPr>
        <p:grpSpPr>
          <a:xfrm>
            <a:off x="6552565" y="3853815"/>
            <a:ext cx="2602230" cy="1673225"/>
            <a:chOff x="10319" y="6069"/>
            <a:chExt cx="4098" cy="2635"/>
          </a:xfrm>
        </p:grpSpPr>
        <p:sp>
          <p:nvSpPr>
            <p:cNvPr id="38" name="文字方塊 37"/>
            <p:cNvSpPr txBox="1"/>
            <p:nvPr/>
          </p:nvSpPr>
          <p:spPr>
            <a:xfrm>
              <a:off x="10319" y="6816"/>
              <a:ext cx="4099" cy="1888"/>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高级销售人员关注的是如何将自身的企业与客户建立起生死存亡的伙伴关系，他们往往为企业创造巨大的利润空间。</a:t>
              </a:r>
              <a:endParaRPr kumimoji="0" lang="zh-CN" altLang="en-US" sz="12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sp>
          <p:nvSpPr>
            <p:cNvPr id="39" name="文字方塊 38"/>
            <p:cNvSpPr txBox="1"/>
            <p:nvPr/>
          </p:nvSpPr>
          <p:spPr>
            <a:xfrm>
              <a:off x="10319" y="6069"/>
              <a:ext cx="1968" cy="753"/>
            </a:xfrm>
            <a:prstGeom prst="rect">
              <a:avLst/>
            </a:prstGeom>
            <a:noFill/>
          </p:spPr>
          <p:txBody>
            <a:bodyPr wrap="none" rtlCol="0">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sz="21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rPr>
                <a:t>高级销售</a:t>
              </a:r>
              <a:endParaRPr kumimoji="0" lang="zh-CN" sz="2100" b="0" i="0" u="none" strike="noStrike" kern="1200" cap="none" spc="0" normalizeH="0" baseline="0" noProof="0" dirty="0">
                <a:ln>
                  <a:noFill/>
                </a:ln>
                <a:solidFill>
                  <a:prstClr val="black"/>
                </a:solidFill>
                <a:effectLst/>
                <a:uLnTx/>
                <a:uFillTx/>
                <a:latin typeface="Arial" panose="020B0604020202020204"/>
                <a:ea typeface="微软雅黑" panose="020B0503020204020204" charset="-122"/>
                <a:cs typeface="+mn-ea"/>
                <a:sym typeface="+mn-lt"/>
              </a:endParaRPr>
            </a:p>
          </p:txBody>
        </p:sp>
      </p:grpSp>
      <p:pic>
        <p:nvPicPr>
          <p:cNvPr id="20" name="图片 19" descr="111"/>
          <p:cNvPicPr>
            <a:picLocks noChangeAspect="1"/>
          </p:cNvPicPr>
          <p:nvPr/>
        </p:nvPicPr>
        <p:blipFill>
          <a:blip r:embed="rId2"/>
          <a:stretch>
            <a:fillRect/>
          </a:stretch>
        </p:blipFill>
        <p:spPr>
          <a:xfrm>
            <a:off x="6552565" y="1557020"/>
            <a:ext cx="1610995" cy="2045335"/>
          </a:xfrm>
          <a:prstGeom prst="rect">
            <a:avLst/>
          </a:prstGeom>
          <a:effectLst>
            <a:softEdge rad="317500"/>
          </a:effectLst>
        </p:spPr>
      </p:pic>
      <p:pic>
        <p:nvPicPr>
          <p:cNvPr id="21" name="图片 20" descr="333333"/>
          <p:cNvPicPr>
            <a:picLocks noChangeAspect="1"/>
          </p:cNvPicPr>
          <p:nvPr/>
        </p:nvPicPr>
        <p:blipFill>
          <a:blip r:embed="rId3"/>
          <a:stretch>
            <a:fillRect/>
          </a:stretch>
        </p:blipFill>
        <p:spPr>
          <a:xfrm>
            <a:off x="3977005" y="1557020"/>
            <a:ext cx="1610995" cy="2044700"/>
          </a:xfrm>
          <a:prstGeom prst="rect">
            <a:avLst/>
          </a:prstGeom>
          <a:effectLst>
            <a:softEdge rad="317500"/>
          </a:effectLst>
        </p:spPr>
      </p:pic>
      <p:pic>
        <p:nvPicPr>
          <p:cNvPr id="22" name="图片 21" descr="222222"/>
          <p:cNvPicPr>
            <a:picLocks noChangeAspect="1"/>
          </p:cNvPicPr>
          <p:nvPr/>
        </p:nvPicPr>
        <p:blipFill>
          <a:blip r:embed="rId4"/>
          <a:stretch>
            <a:fillRect/>
          </a:stretch>
        </p:blipFill>
        <p:spPr>
          <a:xfrm>
            <a:off x="1298575" y="1557655"/>
            <a:ext cx="1610360" cy="2044700"/>
          </a:xfrm>
          <a:prstGeom prst="rect">
            <a:avLst/>
          </a:prstGeom>
          <a:effectLst>
            <a:softEdge rad="317500"/>
          </a:effectLst>
        </p:spPr>
      </p:pic>
    </p:spTree>
    <p:custDataLst>
      <p:tags r:id="rId5"/>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Left)">
                                      <p:cBhvr>
                                        <p:cTn id="7" dur="500"/>
                                        <p:tgtEl>
                                          <p:spTgt spid="22"/>
                                        </p:tgtEl>
                                      </p:cBhvr>
                                    </p:animEffect>
                                  </p:childTnLst>
                                </p:cTn>
                              </p:par>
                            </p:childTnLst>
                          </p:cTn>
                        </p:par>
                        <p:par>
                          <p:cTn id="8" fill="hold">
                            <p:stCondLst>
                              <p:cond delay="500"/>
                            </p:stCondLst>
                            <p:childTnLst>
                              <p:par>
                                <p:cTn id="9" presetID="50" presetClass="entr" presetSubtype="0" decel="10000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1000" fill="hold"/>
                                        <p:tgtEl>
                                          <p:spTgt spid="23"/>
                                        </p:tgtEl>
                                        <p:attrNameLst>
                                          <p:attrName>ppt_w</p:attrName>
                                        </p:attrNameLst>
                                      </p:cBhvr>
                                      <p:tavLst>
                                        <p:tav tm="0">
                                          <p:val>
                                            <p:strVal val="#ppt_w+.3"/>
                                          </p:val>
                                        </p:tav>
                                        <p:tav tm="100000">
                                          <p:val>
                                            <p:strVal val="#ppt_w"/>
                                          </p:val>
                                        </p:tav>
                                      </p:tavLst>
                                    </p:anim>
                                    <p:anim calcmode="lin" valueType="num">
                                      <p:cBhvr>
                                        <p:cTn id="12" dur="1000" fill="hold"/>
                                        <p:tgtEl>
                                          <p:spTgt spid="23"/>
                                        </p:tgtEl>
                                        <p:attrNameLst>
                                          <p:attrName>ppt_h</p:attrName>
                                        </p:attrNameLst>
                                      </p:cBhvr>
                                      <p:tavLst>
                                        <p:tav tm="0">
                                          <p:val>
                                            <p:strVal val="#ppt_h"/>
                                          </p:val>
                                        </p:tav>
                                        <p:tav tm="100000">
                                          <p:val>
                                            <p:strVal val="#ppt_h"/>
                                          </p:val>
                                        </p:tav>
                                      </p:tavLst>
                                    </p:anim>
                                    <p:animEffect transition="in" filter="fade">
                                      <p:cBhvr>
                                        <p:cTn id="13" dur="1000"/>
                                        <p:tgtEl>
                                          <p:spTgt spid="23"/>
                                        </p:tgtEl>
                                      </p:cBhvr>
                                    </p:animEffect>
                                  </p:childTnLst>
                                </p:cTn>
                              </p:par>
                            </p:childTnLst>
                          </p:cTn>
                        </p:par>
                        <p:par>
                          <p:cTn id="14" fill="hold">
                            <p:stCondLst>
                              <p:cond delay="1500"/>
                            </p:stCondLst>
                            <p:childTnLst>
                              <p:par>
                                <p:cTn id="15" presetID="1" presetClass="entr" presetSubtype="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par>
                          <p:cTn id="17" fill="hold">
                            <p:stCondLst>
                              <p:cond delay="1500"/>
                            </p:stCondLst>
                            <p:childTnLst>
                              <p:par>
                                <p:cTn id="18" presetID="50" presetClass="entr" presetSubtype="0" decel="10000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0" fill="hold"/>
                                        <p:tgtEl>
                                          <p:spTgt spid="24"/>
                                        </p:tgtEl>
                                        <p:attrNameLst>
                                          <p:attrName>ppt_w</p:attrName>
                                        </p:attrNameLst>
                                      </p:cBhvr>
                                      <p:tavLst>
                                        <p:tav tm="0">
                                          <p:val>
                                            <p:strVal val="#ppt_w+.3"/>
                                          </p:val>
                                        </p:tav>
                                        <p:tav tm="100000">
                                          <p:val>
                                            <p:strVal val="#ppt_w"/>
                                          </p:val>
                                        </p:tav>
                                      </p:tavLst>
                                    </p:anim>
                                    <p:anim calcmode="lin" valueType="num">
                                      <p:cBhvr>
                                        <p:cTn id="21" dur="1000" fill="hold"/>
                                        <p:tgtEl>
                                          <p:spTgt spid="24"/>
                                        </p:tgtEl>
                                        <p:attrNameLst>
                                          <p:attrName>ppt_h</p:attrName>
                                        </p:attrNameLst>
                                      </p:cBhvr>
                                      <p:tavLst>
                                        <p:tav tm="0">
                                          <p:val>
                                            <p:strVal val="#ppt_h"/>
                                          </p:val>
                                        </p:tav>
                                        <p:tav tm="100000">
                                          <p:val>
                                            <p:strVal val="#ppt_h"/>
                                          </p:val>
                                        </p:tav>
                                      </p:tavLst>
                                    </p:anim>
                                    <p:animEffect transition="in" filter="fade">
                                      <p:cBhvr>
                                        <p:cTn id="22" dur="1000"/>
                                        <p:tgtEl>
                                          <p:spTgt spid="24"/>
                                        </p:tgtEl>
                                      </p:cBhvr>
                                    </p:animEffect>
                                  </p:childTnLst>
                                </p:cTn>
                              </p:par>
                            </p:childTnLst>
                          </p:cTn>
                        </p:par>
                        <p:par>
                          <p:cTn id="23" fill="hold">
                            <p:stCondLst>
                              <p:cond delay="2500"/>
                            </p:stCondLst>
                            <p:childTnLst>
                              <p:par>
                                <p:cTn id="24" presetID="1"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par>
                          <p:cTn id="26" fill="hold">
                            <p:stCondLst>
                              <p:cond delay="2500"/>
                            </p:stCondLst>
                            <p:childTnLst>
                              <p:par>
                                <p:cTn id="27" presetID="50" presetClass="entr" presetSubtype="0" decel="10000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1000" fill="hold"/>
                                        <p:tgtEl>
                                          <p:spTgt spid="25"/>
                                        </p:tgtEl>
                                        <p:attrNameLst>
                                          <p:attrName>ppt_w</p:attrName>
                                        </p:attrNameLst>
                                      </p:cBhvr>
                                      <p:tavLst>
                                        <p:tav tm="0">
                                          <p:val>
                                            <p:strVal val="#ppt_w+.3"/>
                                          </p:val>
                                        </p:tav>
                                        <p:tav tm="100000">
                                          <p:val>
                                            <p:strVal val="#ppt_w"/>
                                          </p:val>
                                        </p:tav>
                                      </p:tavLst>
                                    </p:anim>
                                    <p:anim calcmode="lin" valueType="num">
                                      <p:cBhvr>
                                        <p:cTn id="30" dur="1000" fill="hold"/>
                                        <p:tgtEl>
                                          <p:spTgt spid="25"/>
                                        </p:tgtEl>
                                        <p:attrNameLst>
                                          <p:attrName>ppt_h</p:attrName>
                                        </p:attrNameLst>
                                      </p:cBhvr>
                                      <p:tavLst>
                                        <p:tav tm="0">
                                          <p:val>
                                            <p:strVal val="#ppt_h"/>
                                          </p:val>
                                        </p:tav>
                                        <p:tav tm="100000">
                                          <p:val>
                                            <p:strVal val="#ppt_h"/>
                                          </p:val>
                                        </p:tav>
                                      </p:tavLst>
                                    </p:anim>
                                    <p:animEffect transition="in" filter="fade">
                                      <p:cBhvr>
                                        <p:cTn id="31"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cxnSp>
        <p:nvCxnSpPr>
          <p:cNvPr id="6" name="直接连接符 5"/>
          <p:cNvCxnSpPr/>
          <p:nvPr/>
        </p:nvCxnSpPr>
        <p:spPr>
          <a:xfrm>
            <a:off x="8644255" y="237490"/>
            <a:ext cx="619125"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7" name="直接连接符 6"/>
          <p:cNvCxnSpPr/>
          <p:nvPr/>
        </p:nvCxnSpPr>
        <p:spPr>
          <a:xfrm>
            <a:off x="8644255" y="427990"/>
            <a:ext cx="90424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8" name="直接连接符 7"/>
          <p:cNvCxnSpPr/>
          <p:nvPr/>
        </p:nvCxnSpPr>
        <p:spPr>
          <a:xfrm>
            <a:off x="8644255" y="586105"/>
            <a:ext cx="1293495"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4" name="图片 3"/>
          <p:cNvPicPr>
            <a:picLocks noChangeAspect="1"/>
          </p:cNvPicPr>
          <p:nvPr/>
        </p:nvPicPr>
        <p:blipFill>
          <a:blip r:embed="rId2"/>
          <a:stretch>
            <a:fillRect/>
          </a:stretch>
        </p:blipFill>
        <p:spPr>
          <a:xfrm>
            <a:off x="1522730" y="1541145"/>
            <a:ext cx="3211830" cy="2346325"/>
          </a:xfrm>
          <a:prstGeom prst="rect">
            <a:avLst/>
          </a:prstGeom>
          <a:effectLst>
            <a:softEdge rad="635000"/>
          </a:effectLst>
        </p:spPr>
      </p:pic>
      <p:sp>
        <p:nvSpPr>
          <p:cNvPr id="11" name="文本框 10"/>
          <p:cNvSpPr txBox="1"/>
          <p:nvPr/>
        </p:nvSpPr>
        <p:spPr>
          <a:xfrm>
            <a:off x="4734560" y="2392045"/>
            <a:ext cx="3109595" cy="645160"/>
          </a:xfrm>
          <a:prstGeom prst="rect">
            <a:avLst/>
          </a:prstGeom>
          <a:noFill/>
        </p:spPr>
        <p:txBody>
          <a:bodyPr wrap="square" rtlCol="0">
            <a:spAutoFit/>
          </a:bodyPr>
          <a:p>
            <a:r>
              <a:rPr lang="zh-CN" altLang="en-US" sz="3600" b="1">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销售团队培养</a:t>
            </a:r>
            <a:endParaRPr lang="zh-CN" altLang="en-US" sz="3600" b="1">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13" name="直角三角形 12"/>
          <p:cNvSpPr/>
          <p:nvPr/>
        </p:nvSpPr>
        <p:spPr>
          <a:xfrm rot="16200000">
            <a:off x="8004810" y="3582035"/>
            <a:ext cx="2438400" cy="1851025"/>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14" name="直角三角形 13"/>
          <p:cNvSpPr/>
          <p:nvPr/>
        </p:nvSpPr>
        <p:spPr>
          <a:xfrm rot="5400000">
            <a:off x="-281940" y="281305"/>
            <a:ext cx="2438400" cy="1851025"/>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advTm="10000">
        <p14:switch dir="r"/>
      </p:transition>
    </mc:Choice>
    <mc:Fallback>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635" y="-15240"/>
            <a:ext cx="10160000" cy="5737860"/>
          </a:xfrm>
          <a:prstGeom prst="rect">
            <a:avLst/>
          </a:prstGeom>
          <a:solidFill>
            <a:schemeClr val="bg1">
              <a:lumMod val="8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 name="矩形 2"/>
          <p:cNvSpPr/>
          <p:nvPr/>
        </p:nvSpPr>
        <p:spPr>
          <a:xfrm>
            <a:off x="635" y="-15240"/>
            <a:ext cx="10160000" cy="792480"/>
          </a:xfrm>
          <a:prstGeom prst="rect">
            <a:avLst/>
          </a:prstGeom>
          <a:solidFill>
            <a:schemeClr val="tx1">
              <a:lumMod val="95000"/>
              <a:lumOff val="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rgbClr val="FF0000"/>
                </a:solidFill>
                <a:latin typeface="微软雅黑" panose="020B0503020204020204" charset="-122"/>
                <a:ea typeface="微软雅黑" panose="020B0503020204020204" charset="-122"/>
                <a:cs typeface="微软雅黑" panose="020B0503020204020204" charset="-122"/>
              </a:rPr>
              <a:t>销售团队的培养</a:t>
            </a:r>
            <a:endParaRPr lang="zh-CN" altLang="en-US" sz="240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15" name="Freeform 14"/>
          <p:cNvSpPr/>
          <p:nvPr/>
        </p:nvSpPr>
        <p:spPr bwMode="auto">
          <a:xfrm flipH="1">
            <a:off x="3876040" y="1367155"/>
            <a:ext cx="1203325" cy="3726815"/>
          </a:xfrm>
          <a:custGeom>
            <a:avLst/>
            <a:gdLst>
              <a:gd name="connsiteX0" fmla="*/ 979539 w 1270868"/>
              <a:gd name="connsiteY0" fmla="*/ 1286952 h 4025124"/>
              <a:gd name="connsiteX1" fmla="*/ 968426 w 1270868"/>
              <a:gd name="connsiteY1" fmla="*/ 1444115 h 4025124"/>
              <a:gd name="connsiteX2" fmla="*/ 1001764 w 1270868"/>
              <a:gd name="connsiteY2" fmla="*/ 1417921 h 4025124"/>
              <a:gd name="connsiteX3" fmla="*/ 979539 w 1270868"/>
              <a:gd name="connsiteY3" fmla="*/ 1286952 h 4025124"/>
              <a:gd name="connsiteX4" fmla="*/ 875317 w 1270868"/>
              <a:gd name="connsiteY4" fmla="*/ 1070417 h 4025124"/>
              <a:gd name="connsiteX5" fmla="*/ 850829 w 1270868"/>
              <a:gd name="connsiteY5" fmla="*/ 1083608 h 4025124"/>
              <a:gd name="connsiteX6" fmla="*/ 911399 w 1270868"/>
              <a:gd name="connsiteY6" fmla="*/ 1154901 h 4025124"/>
              <a:gd name="connsiteX7" fmla="*/ 858400 w 1270868"/>
              <a:gd name="connsiteY7" fmla="*/ 1214938 h 4025124"/>
              <a:gd name="connsiteX8" fmla="*/ 979539 w 1270868"/>
              <a:gd name="connsiteY8" fmla="*/ 1259965 h 4025124"/>
              <a:gd name="connsiteX9" fmla="*/ 903827 w 1270868"/>
              <a:gd name="connsiteY9" fmla="*/ 1083608 h 4025124"/>
              <a:gd name="connsiteX10" fmla="*/ 875317 w 1270868"/>
              <a:gd name="connsiteY10" fmla="*/ 1070417 h 4025124"/>
              <a:gd name="connsiteX11" fmla="*/ 500674 w 1270868"/>
              <a:gd name="connsiteY11" fmla="*/ 492895 h 4025124"/>
              <a:gd name="connsiteX12" fmla="*/ 496939 w 1270868"/>
              <a:gd name="connsiteY12" fmla="*/ 500370 h 4025124"/>
              <a:gd name="connsiteX13" fmla="*/ 708221 w 1270868"/>
              <a:gd name="connsiteY13" fmla="*/ 723174 h 4025124"/>
              <a:gd name="connsiteX14" fmla="*/ 734632 w 1270868"/>
              <a:gd name="connsiteY14" fmla="*/ 666529 h 4025124"/>
              <a:gd name="connsiteX15" fmla="*/ 776134 w 1270868"/>
              <a:gd name="connsiteY15" fmla="*/ 723174 h 4025124"/>
              <a:gd name="connsiteX16" fmla="*/ 787452 w 1270868"/>
              <a:gd name="connsiteY16" fmla="*/ 734503 h 4025124"/>
              <a:gd name="connsiteX17" fmla="*/ 776134 w 1270868"/>
              <a:gd name="connsiteY17" fmla="*/ 624989 h 4025124"/>
              <a:gd name="connsiteX18" fmla="*/ 772620 w 1270868"/>
              <a:gd name="connsiteY18" fmla="*/ 621473 h 4025124"/>
              <a:gd name="connsiteX19" fmla="*/ 782100 w 1270868"/>
              <a:gd name="connsiteY19" fmla="*/ 626525 h 4025124"/>
              <a:gd name="connsiteX20" fmla="*/ 892347 w 1270868"/>
              <a:gd name="connsiteY20" fmla="*/ 669895 h 4025124"/>
              <a:gd name="connsiteX21" fmla="*/ 1046883 w 1270868"/>
              <a:gd name="connsiteY21" fmla="*/ 831623 h 4025124"/>
              <a:gd name="connsiteX22" fmla="*/ 1141111 w 1270868"/>
              <a:gd name="connsiteY22" fmla="*/ 993351 h 4025124"/>
              <a:gd name="connsiteX23" fmla="*/ 1257955 w 1270868"/>
              <a:gd name="connsiteY23" fmla="*/ 1113706 h 4025124"/>
              <a:gd name="connsiteX24" fmla="*/ 1235340 w 1270868"/>
              <a:gd name="connsiteY24" fmla="*/ 1320567 h 4025124"/>
              <a:gd name="connsiteX25" fmla="*/ 1065728 w 1270868"/>
              <a:gd name="connsiteY25" fmla="*/ 1331850 h 4025124"/>
              <a:gd name="connsiteX26" fmla="*/ 1043113 w 1270868"/>
              <a:gd name="connsiteY26" fmla="*/ 1392028 h 4025124"/>
              <a:gd name="connsiteX27" fmla="*/ 994115 w 1270868"/>
              <a:gd name="connsiteY27" fmla="*/ 1425878 h 4025124"/>
              <a:gd name="connsiteX28" fmla="*/ 1043113 w 1270868"/>
              <a:gd name="connsiteY28" fmla="*/ 1666589 h 4025124"/>
              <a:gd name="connsiteX29" fmla="*/ 1073267 w 1270868"/>
              <a:gd name="connsiteY29" fmla="*/ 2016372 h 4025124"/>
              <a:gd name="connsiteX30" fmla="*/ 1073267 w 1270868"/>
              <a:gd name="connsiteY30" fmla="*/ 2125444 h 4025124"/>
              <a:gd name="connsiteX31" fmla="*/ 1039344 w 1270868"/>
              <a:gd name="connsiteY31" fmla="*/ 2144250 h 4025124"/>
              <a:gd name="connsiteX32" fmla="*/ 1009191 w 1270868"/>
              <a:gd name="connsiteY32" fmla="*/ 2497794 h 4025124"/>
              <a:gd name="connsiteX33" fmla="*/ 930039 w 1270868"/>
              <a:gd name="connsiteY33" fmla="*/ 2941605 h 4025124"/>
              <a:gd name="connsiteX34" fmla="*/ 873502 w 1270868"/>
              <a:gd name="connsiteY34" fmla="*/ 3438071 h 4025124"/>
              <a:gd name="connsiteX35" fmla="*/ 873502 w 1270868"/>
              <a:gd name="connsiteY35" fmla="*/ 3554665 h 4025124"/>
              <a:gd name="connsiteX36" fmla="*/ 960192 w 1270868"/>
              <a:gd name="connsiteY36" fmla="*/ 3667499 h 4025124"/>
              <a:gd name="connsiteX37" fmla="*/ 945116 w 1270868"/>
              <a:gd name="connsiteY37" fmla="*/ 3678782 h 4025124"/>
              <a:gd name="connsiteX38" fmla="*/ 1065728 w 1270868"/>
              <a:gd name="connsiteY38" fmla="*/ 3765288 h 4025124"/>
              <a:gd name="connsiteX39" fmla="*/ 1190110 w 1270868"/>
              <a:gd name="connsiteY39" fmla="*/ 3825465 h 4025124"/>
              <a:gd name="connsiteX40" fmla="*/ 963961 w 1270868"/>
              <a:gd name="connsiteY40" fmla="*/ 3840510 h 4025124"/>
              <a:gd name="connsiteX41" fmla="*/ 820734 w 1270868"/>
              <a:gd name="connsiteY41" fmla="*/ 3799138 h 4025124"/>
              <a:gd name="connsiteX42" fmla="*/ 794349 w 1270868"/>
              <a:gd name="connsiteY42" fmla="*/ 3814182 h 4025124"/>
              <a:gd name="connsiteX43" fmla="*/ 666198 w 1270868"/>
              <a:gd name="connsiteY43" fmla="*/ 3810421 h 4025124"/>
              <a:gd name="connsiteX44" fmla="*/ 590815 w 1270868"/>
              <a:gd name="connsiteY44" fmla="*/ 3772810 h 4025124"/>
              <a:gd name="connsiteX45" fmla="*/ 590815 w 1270868"/>
              <a:gd name="connsiteY45" fmla="*/ 3731438 h 4025124"/>
              <a:gd name="connsiteX46" fmla="*/ 605892 w 1270868"/>
              <a:gd name="connsiteY46" fmla="*/ 3554665 h 4025124"/>
              <a:gd name="connsiteX47" fmla="*/ 605892 w 1270868"/>
              <a:gd name="connsiteY47" fmla="*/ 2998021 h 4025124"/>
              <a:gd name="connsiteX48" fmla="*/ 587046 w 1270868"/>
              <a:gd name="connsiteY48" fmla="*/ 2779877 h 4025124"/>
              <a:gd name="connsiteX49" fmla="*/ 421203 w 1270868"/>
              <a:gd name="connsiteY49" fmla="*/ 3362849 h 4025124"/>
              <a:gd name="connsiteX50" fmla="*/ 274206 w 1270868"/>
              <a:gd name="connsiteY50" fmla="*/ 3806660 h 4025124"/>
              <a:gd name="connsiteX51" fmla="*/ 262899 w 1270868"/>
              <a:gd name="connsiteY51" fmla="*/ 3829226 h 4025124"/>
              <a:gd name="connsiteX52" fmla="*/ 326975 w 1270868"/>
              <a:gd name="connsiteY52" fmla="*/ 3949582 h 4025124"/>
              <a:gd name="connsiteX53" fmla="*/ 293052 w 1270868"/>
              <a:gd name="connsiteY53" fmla="*/ 4024804 h 4025124"/>
              <a:gd name="connsiteX54" fmla="*/ 85749 w 1270868"/>
              <a:gd name="connsiteY54" fmla="*/ 3972148 h 4025124"/>
              <a:gd name="connsiteX55" fmla="*/ 25442 w 1270868"/>
              <a:gd name="connsiteY55" fmla="*/ 3896926 h 4025124"/>
              <a:gd name="connsiteX56" fmla="*/ 2828 w 1270868"/>
              <a:gd name="connsiteY56" fmla="*/ 3829226 h 4025124"/>
              <a:gd name="connsiteX57" fmla="*/ 14135 w 1270868"/>
              <a:gd name="connsiteY57" fmla="*/ 3787854 h 4025124"/>
              <a:gd name="connsiteX58" fmla="*/ 17904 w 1270868"/>
              <a:gd name="connsiteY58" fmla="*/ 3659976 h 4025124"/>
              <a:gd name="connsiteX59" fmla="*/ 183747 w 1270868"/>
              <a:gd name="connsiteY59" fmla="*/ 2651999 h 4025124"/>
              <a:gd name="connsiteX60" fmla="*/ 262899 w 1270868"/>
              <a:gd name="connsiteY60" fmla="*/ 2110400 h 4025124"/>
              <a:gd name="connsiteX61" fmla="*/ 228977 w 1270868"/>
              <a:gd name="connsiteY61" fmla="*/ 2065267 h 4025124"/>
              <a:gd name="connsiteX62" fmla="*/ 259130 w 1270868"/>
              <a:gd name="connsiteY62" fmla="*/ 1824556 h 4025124"/>
              <a:gd name="connsiteX63" fmla="*/ 270437 w 1270868"/>
              <a:gd name="connsiteY63" fmla="*/ 1636500 h 4025124"/>
              <a:gd name="connsiteX64" fmla="*/ 296821 w 1270868"/>
              <a:gd name="connsiteY64" fmla="*/ 1508622 h 4025124"/>
              <a:gd name="connsiteX65" fmla="*/ 285514 w 1270868"/>
              <a:gd name="connsiteY65" fmla="*/ 1267912 h 4025124"/>
              <a:gd name="connsiteX66" fmla="*/ 206362 w 1270868"/>
              <a:gd name="connsiteY66" fmla="*/ 1042245 h 4025124"/>
              <a:gd name="connsiteX67" fmla="*/ 213900 w 1270868"/>
              <a:gd name="connsiteY67" fmla="*/ 869234 h 4025124"/>
              <a:gd name="connsiteX68" fmla="*/ 330744 w 1270868"/>
              <a:gd name="connsiteY68" fmla="*/ 643567 h 4025124"/>
              <a:gd name="connsiteX69" fmla="*/ 477741 w 1270868"/>
              <a:gd name="connsiteY69" fmla="*/ 545779 h 4025124"/>
              <a:gd name="connsiteX70" fmla="*/ 500356 w 1270868"/>
              <a:gd name="connsiteY70" fmla="*/ 493123 h 4025124"/>
              <a:gd name="connsiteX71" fmla="*/ 716022 w 1270868"/>
              <a:gd name="connsiteY71" fmla="*/ 1300 h 4025124"/>
              <a:gd name="connsiteX72" fmla="*/ 771735 w 1270868"/>
              <a:gd name="connsiteY72" fmla="*/ 22985 h 4025124"/>
              <a:gd name="connsiteX73" fmla="*/ 862194 w 1270868"/>
              <a:gd name="connsiteY73" fmla="*/ 113251 h 4025124"/>
              <a:gd name="connsiteX74" fmla="*/ 865963 w 1270868"/>
              <a:gd name="connsiteY74" fmla="*/ 278740 h 4025124"/>
              <a:gd name="connsiteX75" fmla="*/ 835810 w 1270868"/>
              <a:gd name="connsiteY75" fmla="*/ 410379 h 4025124"/>
              <a:gd name="connsiteX76" fmla="*/ 771735 w 1270868"/>
              <a:gd name="connsiteY76" fmla="*/ 534495 h 4025124"/>
              <a:gd name="connsiteX77" fmla="*/ 760427 w 1270868"/>
              <a:gd name="connsiteY77" fmla="*/ 572106 h 4025124"/>
              <a:gd name="connsiteX78" fmla="*/ 764652 w 1270868"/>
              <a:gd name="connsiteY78" fmla="*/ 596701 h 4025124"/>
              <a:gd name="connsiteX79" fmla="*/ 761042 w 1270868"/>
              <a:gd name="connsiteY79" fmla="*/ 583450 h 4025124"/>
              <a:gd name="connsiteX80" fmla="*/ 734632 w 1270868"/>
              <a:gd name="connsiteY80" fmla="*/ 655200 h 4025124"/>
              <a:gd name="connsiteX81" fmla="*/ 598807 w 1270868"/>
              <a:gd name="connsiteY81" fmla="*/ 579673 h 4025124"/>
              <a:gd name="connsiteX82" fmla="*/ 515804 w 1270868"/>
              <a:gd name="connsiteY82" fmla="*/ 485265 h 4025124"/>
              <a:gd name="connsiteX83" fmla="*/ 500938 w 1270868"/>
              <a:gd name="connsiteY83" fmla="*/ 492705 h 4025124"/>
              <a:gd name="connsiteX84" fmla="*/ 512134 w 1270868"/>
              <a:gd name="connsiteY84" fmla="*/ 484661 h 4025124"/>
              <a:gd name="connsiteX85" fmla="*/ 515432 w 1270868"/>
              <a:gd name="connsiteY85" fmla="*/ 481840 h 4025124"/>
              <a:gd name="connsiteX86" fmla="*/ 511663 w 1270868"/>
              <a:gd name="connsiteY86" fmla="*/ 432945 h 4025124"/>
              <a:gd name="connsiteX87" fmla="*/ 489048 w 1270868"/>
              <a:gd name="connsiteY87" fmla="*/ 399095 h 4025124"/>
              <a:gd name="connsiteX88" fmla="*/ 470202 w 1270868"/>
              <a:gd name="connsiteY88" fmla="*/ 305068 h 4025124"/>
              <a:gd name="connsiteX89" fmla="*/ 481510 w 1270868"/>
              <a:gd name="connsiteY89" fmla="*/ 271218 h 4025124"/>
              <a:gd name="connsiteX90" fmla="*/ 530509 w 1270868"/>
              <a:gd name="connsiteY90" fmla="*/ 56835 h 4025124"/>
              <a:gd name="connsiteX91" fmla="*/ 716022 w 1270868"/>
              <a:gd name="connsiteY91" fmla="*/ 1300 h 4025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70868" h="4025124">
                <a:moveTo>
                  <a:pt x="979539" y="1286952"/>
                </a:moveTo>
                <a:cubicBezTo>
                  <a:pt x="975835" y="1331856"/>
                  <a:pt x="968426" y="1444115"/>
                  <a:pt x="968426" y="1444115"/>
                </a:cubicBezTo>
                <a:cubicBezTo>
                  <a:pt x="968426" y="1444115"/>
                  <a:pt x="968426" y="1444115"/>
                  <a:pt x="1001764" y="1417921"/>
                </a:cubicBezTo>
                <a:cubicBezTo>
                  <a:pt x="1001764" y="1417921"/>
                  <a:pt x="1001764" y="1417921"/>
                  <a:pt x="979539" y="1286952"/>
                </a:cubicBezTo>
                <a:close/>
                <a:moveTo>
                  <a:pt x="875317" y="1070417"/>
                </a:moveTo>
                <a:cubicBezTo>
                  <a:pt x="850119" y="1065316"/>
                  <a:pt x="836633" y="1080794"/>
                  <a:pt x="850829" y="1083608"/>
                </a:cubicBezTo>
                <a:cubicBezTo>
                  <a:pt x="873543" y="1083608"/>
                  <a:pt x="911399" y="1113626"/>
                  <a:pt x="911399" y="1154901"/>
                </a:cubicBezTo>
                <a:cubicBezTo>
                  <a:pt x="911399" y="1196176"/>
                  <a:pt x="858400" y="1214938"/>
                  <a:pt x="858400" y="1214938"/>
                </a:cubicBezTo>
                <a:cubicBezTo>
                  <a:pt x="892471" y="1229947"/>
                  <a:pt x="979539" y="1259965"/>
                  <a:pt x="979539" y="1259965"/>
                </a:cubicBezTo>
                <a:cubicBezTo>
                  <a:pt x="979539" y="1259965"/>
                  <a:pt x="945469" y="1117379"/>
                  <a:pt x="903827" y="1083608"/>
                </a:cubicBezTo>
                <a:cubicBezTo>
                  <a:pt x="893417" y="1076104"/>
                  <a:pt x="883716" y="1072117"/>
                  <a:pt x="875317" y="1070417"/>
                </a:cubicBezTo>
                <a:close/>
                <a:moveTo>
                  <a:pt x="500674" y="492895"/>
                </a:moveTo>
                <a:lnTo>
                  <a:pt x="496939" y="500370"/>
                </a:lnTo>
                <a:cubicBezTo>
                  <a:pt x="542214" y="538134"/>
                  <a:pt x="659174" y="666529"/>
                  <a:pt x="708221" y="723174"/>
                </a:cubicBezTo>
                <a:cubicBezTo>
                  <a:pt x="715767" y="700516"/>
                  <a:pt x="727086" y="674082"/>
                  <a:pt x="734632" y="666529"/>
                </a:cubicBezTo>
                <a:cubicBezTo>
                  <a:pt x="749723" y="658976"/>
                  <a:pt x="757269" y="681634"/>
                  <a:pt x="776134" y="723174"/>
                </a:cubicBezTo>
                <a:cubicBezTo>
                  <a:pt x="779906" y="730727"/>
                  <a:pt x="783679" y="734503"/>
                  <a:pt x="787452" y="734503"/>
                </a:cubicBezTo>
                <a:cubicBezTo>
                  <a:pt x="783679" y="696740"/>
                  <a:pt x="776134" y="647647"/>
                  <a:pt x="776134" y="624989"/>
                </a:cubicBezTo>
                <a:lnTo>
                  <a:pt x="772620" y="621473"/>
                </a:lnTo>
                <a:lnTo>
                  <a:pt x="782100" y="626525"/>
                </a:lnTo>
                <a:cubicBezTo>
                  <a:pt x="801888" y="636750"/>
                  <a:pt x="847118" y="658612"/>
                  <a:pt x="892347" y="669895"/>
                </a:cubicBezTo>
                <a:cubicBezTo>
                  <a:pt x="948885" y="684940"/>
                  <a:pt x="1039344" y="748879"/>
                  <a:pt x="1046883" y="831623"/>
                </a:cubicBezTo>
                <a:cubicBezTo>
                  <a:pt x="1054421" y="914367"/>
                  <a:pt x="1092112" y="951978"/>
                  <a:pt x="1141111" y="993351"/>
                </a:cubicBezTo>
                <a:cubicBezTo>
                  <a:pt x="1190110" y="1038484"/>
                  <a:pt x="1242879" y="1038484"/>
                  <a:pt x="1257955" y="1113706"/>
                </a:cubicBezTo>
                <a:cubicBezTo>
                  <a:pt x="1273032" y="1192689"/>
                  <a:pt x="1284339" y="1298000"/>
                  <a:pt x="1235340" y="1320567"/>
                </a:cubicBezTo>
                <a:cubicBezTo>
                  <a:pt x="1186341" y="1343134"/>
                  <a:pt x="1065728" y="1331850"/>
                  <a:pt x="1065728" y="1331850"/>
                </a:cubicBezTo>
                <a:cubicBezTo>
                  <a:pt x="1065728" y="1331850"/>
                  <a:pt x="1061959" y="1373223"/>
                  <a:pt x="1043113" y="1392028"/>
                </a:cubicBezTo>
                <a:cubicBezTo>
                  <a:pt x="1024268" y="1410834"/>
                  <a:pt x="994115" y="1425878"/>
                  <a:pt x="994115" y="1425878"/>
                </a:cubicBezTo>
                <a:cubicBezTo>
                  <a:pt x="994115" y="1425878"/>
                  <a:pt x="1031806" y="1568800"/>
                  <a:pt x="1043113" y="1666589"/>
                </a:cubicBezTo>
                <a:cubicBezTo>
                  <a:pt x="1050652" y="1764378"/>
                  <a:pt x="1065728" y="1967478"/>
                  <a:pt x="1073267" y="2016372"/>
                </a:cubicBezTo>
                <a:cubicBezTo>
                  <a:pt x="1084574" y="2065267"/>
                  <a:pt x="1092112" y="2106639"/>
                  <a:pt x="1073267" y="2125444"/>
                </a:cubicBezTo>
                <a:cubicBezTo>
                  <a:pt x="1050652" y="2140489"/>
                  <a:pt x="1039344" y="2144250"/>
                  <a:pt x="1039344" y="2144250"/>
                </a:cubicBezTo>
                <a:cubicBezTo>
                  <a:pt x="1039344" y="2144250"/>
                  <a:pt x="1031806" y="2362394"/>
                  <a:pt x="1009191" y="2497794"/>
                </a:cubicBezTo>
                <a:cubicBezTo>
                  <a:pt x="990345" y="2633194"/>
                  <a:pt x="956423" y="2783638"/>
                  <a:pt x="930039" y="2941605"/>
                </a:cubicBezTo>
                <a:cubicBezTo>
                  <a:pt x="903655" y="3099571"/>
                  <a:pt x="881040" y="3359088"/>
                  <a:pt x="873502" y="3438071"/>
                </a:cubicBezTo>
                <a:cubicBezTo>
                  <a:pt x="862194" y="3517054"/>
                  <a:pt x="858425" y="3520815"/>
                  <a:pt x="873502" y="3554665"/>
                </a:cubicBezTo>
                <a:cubicBezTo>
                  <a:pt x="884809" y="3588515"/>
                  <a:pt x="979038" y="3656215"/>
                  <a:pt x="960192" y="3667499"/>
                </a:cubicBezTo>
                <a:cubicBezTo>
                  <a:pt x="945116" y="3678782"/>
                  <a:pt x="945116" y="3678782"/>
                  <a:pt x="945116" y="3678782"/>
                </a:cubicBezTo>
                <a:cubicBezTo>
                  <a:pt x="945116" y="3678782"/>
                  <a:pt x="1009191" y="3765288"/>
                  <a:pt x="1065728" y="3765288"/>
                </a:cubicBezTo>
                <a:cubicBezTo>
                  <a:pt x="1122266" y="3765288"/>
                  <a:pt x="1190110" y="3784093"/>
                  <a:pt x="1190110" y="3825465"/>
                </a:cubicBezTo>
                <a:cubicBezTo>
                  <a:pt x="1190110" y="3866837"/>
                  <a:pt x="1020499" y="3840510"/>
                  <a:pt x="963961" y="3840510"/>
                </a:cubicBezTo>
                <a:cubicBezTo>
                  <a:pt x="907424" y="3840510"/>
                  <a:pt x="847118" y="3814182"/>
                  <a:pt x="820734" y="3799138"/>
                </a:cubicBezTo>
                <a:cubicBezTo>
                  <a:pt x="790580" y="3787854"/>
                  <a:pt x="794349" y="3814182"/>
                  <a:pt x="794349" y="3814182"/>
                </a:cubicBezTo>
                <a:cubicBezTo>
                  <a:pt x="794349" y="3814182"/>
                  <a:pt x="718966" y="3814182"/>
                  <a:pt x="666198" y="3810421"/>
                </a:cubicBezTo>
                <a:cubicBezTo>
                  <a:pt x="613430" y="3802899"/>
                  <a:pt x="590815" y="3802899"/>
                  <a:pt x="590815" y="3772810"/>
                </a:cubicBezTo>
                <a:cubicBezTo>
                  <a:pt x="590815" y="3742721"/>
                  <a:pt x="590815" y="3731438"/>
                  <a:pt x="590815" y="3731438"/>
                </a:cubicBezTo>
                <a:cubicBezTo>
                  <a:pt x="590815" y="3731438"/>
                  <a:pt x="590815" y="3648693"/>
                  <a:pt x="605892" y="3554665"/>
                </a:cubicBezTo>
                <a:cubicBezTo>
                  <a:pt x="617199" y="3464399"/>
                  <a:pt x="609661" y="3107094"/>
                  <a:pt x="605892" y="2998021"/>
                </a:cubicBezTo>
                <a:cubicBezTo>
                  <a:pt x="598354" y="2888949"/>
                  <a:pt x="587046" y="2779877"/>
                  <a:pt x="587046" y="2779877"/>
                </a:cubicBezTo>
                <a:cubicBezTo>
                  <a:pt x="587046" y="2779877"/>
                  <a:pt x="477741" y="3155988"/>
                  <a:pt x="421203" y="3362849"/>
                </a:cubicBezTo>
                <a:cubicBezTo>
                  <a:pt x="360897" y="3573471"/>
                  <a:pt x="289283" y="3795376"/>
                  <a:pt x="274206" y="3806660"/>
                </a:cubicBezTo>
                <a:cubicBezTo>
                  <a:pt x="259130" y="3814182"/>
                  <a:pt x="262899" y="3829226"/>
                  <a:pt x="262899" y="3829226"/>
                </a:cubicBezTo>
                <a:cubicBezTo>
                  <a:pt x="262899" y="3829226"/>
                  <a:pt x="323205" y="3900687"/>
                  <a:pt x="326975" y="3949582"/>
                </a:cubicBezTo>
                <a:cubicBezTo>
                  <a:pt x="330744" y="3998476"/>
                  <a:pt x="342051" y="4017282"/>
                  <a:pt x="293052" y="4024804"/>
                </a:cubicBezTo>
                <a:cubicBezTo>
                  <a:pt x="244053" y="4028565"/>
                  <a:pt x="127210" y="3998476"/>
                  <a:pt x="85749" y="3972148"/>
                </a:cubicBezTo>
                <a:cubicBezTo>
                  <a:pt x="48057" y="3942060"/>
                  <a:pt x="44288" y="3911971"/>
                  <a:pt x="25442" y="3896926"/>
                </a:cubicBezTo>
                <a:cubicBezTo>
                  <a:pt x="2828" y="3885643"/>
                  <a:pt x="-4711" y="3863076"/>
                  <a:pt x="2828" y="3829226"/>
                </a:cubicBezTo>
                <a:cubicBezTo>
                  <a:pt x="14135" y="3795376"/>
                  <a:pt x="14135" y="3787854"/>
                  <a:pt x="14135" y="3787854"/>
                </a:cubicBezTo>
                <a:cubicBezTo>
                  <a:pt x="14135" y="3787854"/>
                  <a:pt x="-942" y="3776571"/>
                  <a:pt x="17904" y="3659976"/>
                </a:cubicBezTo>
                <a:cubicBezTo>
                  <a:pt x="36750" y="3547143"/>
                  <a:pt x="127210" y="2930321"/>
                  <a:pt x="183747" y="2651999"/>
                </a:cubicBezTo>
                <a:cubicBezTo>
                  <a:pt x="244053" y="2377438"/>
                  <a:pt x="262899" y="2144250"/>
                  <a:pt x="262899" y="2110400"/>
                </a:cubicBezTo>
                <a:cubicBezTo>
                  <a:pt x="262899" y="2072789"/>
                  <a:pt x="251592" y="2076550"/>
                  <a:pt x="228977" y="2065267"/>
                </a:cubicBezTo>
                <a:cubicBezTo>
                  <a:pt x="206362" y="2050222"/>
                  <a:pt x="251592" y="1903539"/>
                  <a:pt x="259130" y="1824556"/>
                </a:cubicBezTo>
                <a:cubicBezTo>
                  <a:pt x="262899" y="1745572"/>
                  <a:pt x="270437" y="1689156"/>
                  <a:pt x="270437" y="1636500"/>
                </a:cubicBezTo>
                <a:cubicBezTo>
                  <a:pt x="266668" y="1583845"/>
                  <a:pt x="289283" y="1549995"/>
                  <a:pt x="296821" y="1508622"/>
                </a:cubicBezTo>
                <a:cubicBezTo>
                  <a:pt x="300591" y="1467250"/>
                  <a:pt x="315667" y="1358178"/>
                  <a:pt x="285514" y="1267912"/>
                </a:cubicBezTo>
                <a:cubicBezTo>
                  <a:pt x="251592" y="1173884"/>
                  <a:pt x="221438" y="1061051"/>
                  <a:pt x="206362" y="1042245"/>
                </a:cubicBezTo>
                <a:cubicBezTo>
                  <a:pt x="191285" y="1023439"/>
                  <a:pt x="206362" y="955739"/>
                  <a:pt x="213900" y="869234"/>
                </a:cubicBezTo>
                <a:cubicBezTo>
                  <a:pt x="221438" y="778967"/>
                  <a:pt x="244053" y="688701"/>
                  <a:pt x="330744" y="643567"/>
                </a:cubicBezTo>
                <a:cubicBezTo>
                  <a:pt x="417434" y="594673"/>
                  <a:pt x="455126" y="583390"/>
                  <a:pt x="477741" y="545779"/>
                </a:cubicBezTo>
                <a:cubicBezTo>
                  <a:pt x="504125" y="504406"/>
                  <a:pt x="489048" y="500645"/>
                  <a:pt x="500356" y="493123"/>
                </a:cubicBezTo>
                <a:close/>
                <a:moveTo>
                  <a:pt x="716022" y="1300"/>
                </a:moveTo>
                <a:cubicBezTo>
                  <a:pt x="736635" y="3944"/>
                  <a:pt x="755716" y="10761"/>
                  <a:pt x="771735" y="22985"/>
                </a:cubicBezTo>
                <a:cubicBezTo>
                  <a:pt x="801888" y="26746"/>
                  <a:pt x="835810" y="45551"/>
                  <a:pt x="862194" y="113251"/>
                </a:cubicBezTo>
                <a:cubicBezTo>
                  <a:pt x="884809" y="180951"/>
                  <a:pt x="888578" y="229846"/>
                  <a:pt x="865963" y="278740"/>
                </a:cubicBezTo>
                <a:cubicBezTo>
                  <a:pt x="843348" y="327634"/>
                  <a:pt x="843348" y="365245"/>
                  <a:pt x="835810" y="410379"/>
                </a:cubicBezTo>
                <a:cubicBezTo>
                  <a:pt x="824503" y="455512"/>
                  <a:pt x="794349" y="526973"/>
                  <a:pt x="771735" y="534495"/>
                </a:cubicBezTo>
                <a:cubicBezTo>
                  <a:pt x="752889" y="538256"/>
                  <a:pt x="760427" y="553301"/>
                  <a:pt x="760427" y="572106"/>
                </a:cubicBezTo>
                <a:lnTo>
                  <a:pt x="764652" y="596701"/>
                </a:lnTo>
                <a:lnTo>
                  <a:pt x="761042" y="583450"/>
                </a:lnTo>
                <a:cubicBezTo>
                  <a:pt x="753496" y="609884"/>
                  <a:pt x="734632" y="655200"/>
                  <a:pt x="734632" y="655200"/>
                </a:cubicBezTo>
                <a:cubicBezTo>
                  <a:pt x="734632" y="655200"/>
                  <a:pt x="640309" y="602331"/>
                  <a:pt x="598807" y="579673"/>
                </a:cubicBezTo>
                <a:cubicBezTo>
                  <a:pt x="561078" y="557015"/>
                  <a:pt x="527122" y="507923"/>
                  <a:pt x="515804" y="485265"/>
                </a:cubicBezTo>
                <a:lnTo>
                  <a:pt x="500938" y="492705"/>
                </a:lnTo>
                <a:lnTo>
                  <a:pt x="512134" y="484661"/>
                </a:lnTo>
                <a:cubicBezTo>
                  <a:pt x="514490" y="482780"/>
                  <a:pt x="515432" y="481840"/>
                  <a:pt x="515432" y="481840"/>
                </a:cubicBezTo>
                <a:cubicBezTo>
                  <a:pt x="515432" y="481840"/>
                  <a:pt x="515432" y="447990"/>
                  <a:pt x="511663" y="432945"/>
                </a:cubicBezTo>
                <a:cubicBezTo>
                  <a:pt x="507894" y="417901"/>
                  <a:pt x="492817" y="417901"/>
                  <a:pt x="489048" y="399095"/>
                </a:cubicBezTo>
                <a:cubicBezTo>
                  <a:pt x="481510" y="384051"/>
                  <a:pt x="466433" y="335157"/>
                  <a:pt x="470202" y="305068"/>
                </a:cubicBezTo>
                <a:cubicBezTo>
                  <a:pt x="473972" y="274979"/>
                  <a:pt x="481510" y="271218"/>
                  <a:pt x="481510" y="271218"/>
                </a:cubicBezTo>
                <a:cubicBezTo>
                  <a:pt x="481510" y="271218"/>
                  <a:pt x="466433" y="105729"/>
                  <a:pt x="530509" y="56835"/>
                </a:cubicBezTo>
                <a:cubicBezTo>
                  <a:pt x="578565" y="22985"/>
                  <a:pt x="654184" y="-6634"/>
                  <a:pt x="716022" y="1300"/>
                </a:cubicBezTo>
                <a:close/>
              </a:path>
            </a:pathLst>
          </a:custGeom>
          <a:solidFill>
            <a:schemeClr val="bg1">
              <a:lumMod val="50000"/>
            </a:schemeClr>
          </a:solidFill>
          <a:ln>
            <a:noFill/>
          </a:ln>
        </p:spPr>
        <p:txBody>
          <a:bodyPr vert="horz" wrap="square" lIns="68580" tIns="34290" rIns="68580" bIns="34290" numCol="1" anchor="t" anchorCtr="0" compatLnSpc="1">
            <a:noAutofit/>
          </a:bodyPr>
          <a:p>
            <a:endParaRPr lang="en-US" sz="1350">
              <a:latin typeface="微软雅黑" panose="020B0503020204020204" charset="-122"/>
              <a:ea typeface="微软雅黑" panose="020B0503020204020204" charset="-122"/>
              <a:cs typeface="微软雅黑" panose="020B0503020204020204" charset="-122"/>
              <a:sym typeface="+mn-lt"/>
            </a:endParaRPr>
          </a:p>
        </p:txBody>
      </p:sp>
      <p:sp>
        <p:nvSpPr>
          <p:cNvPr id="2" name="Freeform 14"/>
          <p:cNvSpPr/>
          <p:nvPr/>
        </p:nvSpPr>
        <p:spPr bwMode="auto">
          <a:xfrm>
            <a:off x="5163185" y="1367155"/>
            <a:ext cx="1126490" cy="3726815"/>
          </a:xfrm>
          <a:custGeom>
            <a:avLst/>
            <a:gdLst>
              <a:gd name="connsiteX0" fmla="*/ 979539 w 1270868"/>
              <a:gd name="connsiteY0" fmla="*/ 1286952 h 4025124"/>
              <a:gd name="connsiteX1" fmla="*/ 968426 w 1270868"/>
              <a:gd name="connsiteY1" fmla="*/ 1444115 h 4025124"/>
              <a:gd name="connsiteX2" fmla="*/ 1001764 w 1270868"/>
              <a:gd name="connsiteY2" fmla="*/ 1417921 h 4025124"/>
              <a:gd name="connsiteX3" fmla="*/ 979539 w 1270868"/>
              <a:gd name="connsiteY3" fmla="*/ 1286952 h 4025124"/>
              <a:gd name="connsiteX4" fmla="*/ 875317 w 1270868"/>
              <a:gd name="connsiteY4" fmla="*/ 1070417 h 4025124"/>
              <a:gd name="connsiteX5" fmla="*/ 850829 w 1270868"/>
              <a:gd name="connsiteY5" fmla="*/ 1083608 h 4025124"/>
              <a:gd name="connsiteX6" fmla="*/ 911399 w 1270868"/>
              <a:gd name="connsiteY6" fmla="*/ 1154901 h 4025124"/>
              <a:gd name="connsiteX7" fmla="*/ 858400 w 1270868"/>
              <a:gd name="connsiteY7" fmla="*/ 1214938 h 4025124"/>
              <a:gd name="connsiteX8" fmla="*/ 979539 w 1270868"/>
              <a:gd name="connsiteY8" fmla="*/ 1259965 h 4025124"/>
              <a:gd name="connsiteX9" fmla="*/ 903827 w 1270868"/>
              <a:gd name="connsiteY9" fmla="*/ 1083608 h 4025124"/>
              <a:gd name="connsiteX10" fmla="*/ 875317 w 1270868"/>
              <a:gd name="connsiteY10" fmla="*/ 1070417 h 4025124"/>
              <a:gd name="connsiteX11" fmla="*/ 500674 w 1270868"/>
              <a:gd name="connsiteY11" fmla="*/ 492895 h 4025124"/>
              <a:gd name="connsiteX12" fmla="*/ 496939 w 1270868"/>
              <a:gd name="connsiteY12" fmla="*/ 500370 h 4025124"/>
              <a:gd name="connsiteX13" fmla="*/ 708221 w 1270868"/>
              <a:gd name="connsiteY13" fmla="*/ 723174 h 4025124"/>
              <a:gd name="connsiteX14" fmla="*/ 734632 w 1270868"/>
              <a:gd name="connsiteY14" fmla="*/ 666529 h 4025124"/>
              <a:gd name="connsiteX15" fmla="*/ 776134 w 1270868"/>
              <a:gd name="connsiteY15" fmla="*/ 723174 h 4025124"/>
              <a:gd name="connsiteX16" fmla="*/ 787452 w 1270868"/>
              <a:gd name="connsiteY16" fmla="*/ 734503 h 4025124"/>
              <a:gd name="connsiteX17" fmla="*/ 776134 w 1270868"/>
              <a:gd name="connsiteY17" fmla="*/ 624989 h 4025124"/>
              <a:gd name="connsiteX18" fmla="*/ 772620 w 1270868"/>
              <a:gd name="connsiteY18" fmla="*/ 621473 h 4025124"/>
              <a:gd name="connsiteX19" fmla="*/ 782100 w 1270868"/>
              <a:gd name="connsiteY19" fmla="*/ 626525 h 4025124"/>
              <a:gd name="connsiteX20" fmla="*/ 892347 w 1270868"/>
              <a:gd name="connsiteY20" fmla="*/ 669895 h 4025124"/>
              <a:gd name="connsiteX21" fmla="*/ 1046883 w 1270868"/>
              <a:gd name="connsiteY21" fmla="*/ 831623 h 4025124"/>
              <a:gd name="connsiteX22" fmla="*/ 1141111 w 1270868"/>
              <a:gd name="connsiteY22" fmla="*/ 993351 h 4025124"/>
              <a:gd name="connsiteX23" fmla="*/ 1257955 w 1270868"/>
              <a:gd name="connsiteY23" fmla="*/ 1113706 h 4025124"/>
              <a:gd name="connsiteX24" fmla="*/ 1235340 w 1270868"/>
              <a:gd name="connsiteY24" fmla="*/ 1320567 h 4025124"/>
              <a:gd name="connsiteX25" fmla="*/ 1065728 w 1270868"/>
              <a:gd name="connsiteY25" fmla="*/ 1331850 h 4025124"/>
              <a:gd name="connsiteX26" fmla="*/ 1043113 w 1270868"/>
              <a:gd name="connsiteY26" fmla="*/ 1392028 h 4025124"/>
              <a:gd name="connsiteX27" fmla="*/ 994115 w 1270868"/>
              <a:gd name="connsiteY27" fmla="*/ 1425878 h 4025124"/>
              <a:gd name="connsiteX28" fmla="*/ 1043113 w 1270868"/>
              <a:gd name="connsiteY28" fmla="*/ 1666589 h 4025124"/>
              <a:gd name="connsiteX29" fmla="*/ 1073267 w 1270868"/>
              <a:gd name="connsiteY29" fmla="*/ 2016372 h 4025124"/>
              <a:gd name="connsiteX30" fmla="*/ 1073267 w 1270868"/>
              <a:gd name="connsiteY30" fmla="*/ 2125444 h 4025124"/>
              <a:gd name="connsiteX31" fmla="*/ 1039344 w 1270868"/>
              <a:gd name="connsiteY31" fmla="*/ 2144250 h 4025124"/>
              <a:gd name="connsiteX32" fmla="*/ 1009191 w 1270868"/>
              <a:gd name="connsiteY32" fmla="*/ 2497794 h 4025124"/>
              <a:gd name="connsiteX33" fmla="*/ 930039 w 1270868"/>
              <a:gd name="connsiteY33" fmla="*/ 2941605 h 4025124"/>
              <a:gd name="connsiteX34" fmla="*/ 873502 w 1270868"/>
              <a:gd name="connsiteY34" fmla="*/ 3438071 h 4025124"/>
              <a:gd name="connsiteX35" fmla="*/ 873502 w 1270868"/>
              <a:gd name="connsiteY35" fmla="*/ 3554665 h 4025124"/>
              <a:gd name="connsiteX36" fmla="*/ 960192 w 1270868"/>
              <a:gd name="connsiteY36" fmla="*/ 3667499 h 4025124"/>
              <a:gd name="connsiteX37" fmla="*/ 945116 w 1270868"/>
              <a:gd name="connsiteY37" fmla="*/ 3678782 h 4025124"/>
              <a:gd name="connsiteX38" fmla="*/ 1065728 w 1270868"/>
              <a:gd name="connsiteY38" fmla="*/ 3765288 h 4025124"/>
              <a:gd name="connsiteX39" fmla="*/ 1190110 w 1270868"/>
              <a:gd name="connsiteY39" fmla="*/ 3825465 h 4025124"/>
              <a:gd name="connsiteX40" fmla="*/ 963961 w 1270868"/>
              <a:gd name="connsiteY40" fmla="*/ 3840510 h 4025124"/>
              <a:gd name="connsiteX41" fmla="*/ 820734 w 1270868"/>
              <a:gd name="connsiteY41" fmla="*/ 3799138 h 4025124"/>
              <a:gd name="connsiteX42" fmla="*/ 794349 w 1270868"/>
              <a:gd name="connsiteY42" fmla="*/ 3814182 h 4025124"/>
              <a:gd name="connsiteX43" fmla="*/ 666198 w 1270868"/>
              <a:gd name="connsiteY43" fmla="*/ 3810421 h 4025124"/>
              <a:gd name="connsiteX44" fmla="*/ 590815 w 1270868"/>
              <a:gd name="connsiteY44" fmla="*/ 3772810 h 4025124"/>
              <a:gd name="connsiteX45" fmla="*/ 590815 w 1270868"/>
              <a:gd name="connsiteY45" fmla="*/ 3731438 h 4025124"/>
              <a:gd name="connsiteX46" fmla="*/ 605892 w 1270868"/>
              <a:gd name="connsiteY46" fmla="*/ 3554665 h 4025124"/>
              <a:gd name="connsiteX47" fmla="*/ 605892 w 1270868"/>
              <a:gd name="connsiteY47" fmla="*/ 2998021 h 4025124"/>
              <a:gd name="connsiteX48" fmla="*/ 587046 w 1270868"/>
              <a:gd name="connsiteY48" fmla="*/ 2779877 h 4025124"/>
              <a:gd name="connsiteX49" fmla="*/ 421203 w 1270868"/>
              <a:gd name="connsiteY49" fmla="*/ 3362849 h 4025124"/>
              <a:gd name="connsiteX50" fmla="*/ 274206 w 1270868"/>
              <a:gd name="connsiteY50" fmla="*/ 3806660 h 4025124"/>
              <a:gd name="connsiteX51" fmla="*/ 262899 w 1270868"/>
              <a:gd name="connsiteY51" fmla="*/ 3829226 h 4025124"/>
              <a:gd name="connsiteX52" fmla="*/ 326975 w 1270868"/>
              <a:gd name="connsiteY52" fmla="*/ 3949582 h 4025124"/>
              <a:gd name="connsiteX53" fmla="*/ 293052 w 1270868"/>
              <a:gd name="connsiteY53" fmla="*/ 4024804 h 4025124"/>
              <a:gd name="connsiteX54" fmla="*/ 85749 w 1270868"/>
              <a:gd name="connsiteY54" fmla="*/ 3972148 h 4025124"/>
              <a:gd name="connsiteX55" fmla="*/ 25442 w 1270868"/>
              <a:gd name="connsiteY55" fmla="*/ 3896926 h 4025124"/>
              <a:gd name="connsiteX56" fmla="*/ 2828 w 1270868"/>
              <a:gd name="connsiteY56" fmla="*/ 3829226 h 4025124"/>
              <a:gd name="connsiteX57" fmla="*/ 14135 w 1270868"/>
              <a:gd name="connsiteY57" fmla="*/ 3787854 h 4025124"/>
              <a:gd name="connsiteX58" fmla="*/ 17904 w 1270868"/>
              <a:gd name="connsiteY58" fmla="*/ 3659976 h 4025124"/>
              <a:gd name="connsiteX59" fmla="*/ 183747 w 1270868"/>
              <a:gd name="connsiteY59" fmla="*/ 2651999 h 4025124"/>
              <a:gd name="connsiteX60" fmla="*/ 262899 w 1270868"/>
              <a:gd name="connsiteY60" fmla="*/ 2110400 h 4025124"/>
              <a:gd name="connsiteX61" fmla="*/ 228977 w 1270868"/>
              <a:gd name="connsiteY61" fmla="*/ 2065267 h 4025124"/>
              <a:gd name="connsiteX62" fmla="*/ 259130 w 1270868"/>
              <a:gd name="connsiteY62" fmla="*/ 1824556 h 4025124"/>
              <a:gd name="connsiteX63" fmla="*/ 270437 w 1270868"/>
              <a:gd name="connsiteY63" fmla="*/ 1636500 h 4025124"/>
              <a:gd name="connsiteX64" fmla="*/ 296821 w 1270868"/>
              <a:gd name="connsiteY64" fmla="*/ 1508622 h 4025124"/>
              <a:gd name="connsiteX65" fmla="*/ 285514 w 1270868"/>
              <a:gd name="connsiteY65" fmla="*/ 1267912 h 4025124"/>
              <a:gd name="connsiteX66" fmla="*/ 206362 w 1270868"/>
              <a:gd name="connsiteY66" fmla="*/ 1042245 h 4025124"/>
              <a:gd name="connsiteX67" fmla="*/ 213900 w 1270868"/>
              <a:gd name="connsiteY67" fmla="*/ 869234 h 4025124"/>
              <a:gd name="connsiteX68" fmla="*/ 330744 w 1270868"/>
              <a:gd name="connsiteY68" fmla="*/ 643567 h 4025124"/>
              <a:gd name="connsiteX69" fmla="*/ 477741 w 1270868"/>
              <a:gd name="connsiteY69" fmla="*/ 545779 h 4025124"/>
              <a:gd name="connsiteX70" fmla="*/ 500356 w 1270868"/>
              <a:gd name="connsiteY70" fmla="*/ 493123 h 4025124"/>
              <a:gd name="connsiteX71" fmla="*/ 716022 w 1270868"/>
              <a:gd name="connsiteY71" fmla="*/ 1300 h 4025124"/>
              <a:gd name="connsiteX72" fmla="*/ 771735 w 1270868"/>
              <a:gd name="connsiteY72" fmla="*/ 22985 h 4025124"/>
              <a:gd name="connsiteX73" fmla="*/ 862194 w 1270868"/>
              <a:gd name="connsiteY73" fmla="*/ 113251 h 4025124"/>
              <a:gd name="connsiteX74" fmla="*/ 865963 w 1270868"/>
              <a:gd name="connsiteY74" fmla="*/ 278740 h 4025124"/>
              <a:gd name="connsiteX75" fmla="*/ 835810 w 1270868"/>
              <a:gd name="connsiteY75" fmla="*/ 410379 h 4025124"/>
              <a:gd name="connsiteX76" fmla="*/ 771735 w 1270868"/>
              <a:gd name="connsiteY76" fmla="*/ 534495 h 4025124"/>
              <a:gd name="connsiteX77" fmla="*/ 760427 w 1270868"/>
              <a:gd name="connsiteY77" fmla="*/ 572106 h 4025124"/>
              <a:gd name="connsiteX78" fmla="*/ 764652 w 1270868"/>
              <a:gd name="connsiteY78" fmla="*/ 596701 h 4025124"/>
              <a:gd name="connsiteX79" fmla="*/ 761042 w 1270868"/>
              <a:gd name="connsiteY79" fmla="*/ 583450 h 4025124"/>
              <a:gd name="connsiteX80" fmla="*/ 734632 w 1270868"/>
              <a:gd name="connsiteY80" fmla="*/ 655200 h 4025124"/>
              <a:gd name="connsiteX81" fmla="*/ 598807 w 1270868"/>
              <a:gd name="connsiteY81" fmla="*/ 579673 h 4025124"/>
              <a:gd name="connsiteX82" fmla="*/ 515804 w 1270868"/>
              <a:gd name="connsiteY82" fmla="*/ 485265 h 4025124"/>
              <a:gd name="connsiteX83" fmla="*/ 500938 w 1270868"/>
              <a:gd name="connsiteY83" fmla="*/ 492705 h 4025124"/>
              <a:gd name="connsiteX84" fmla="*/ 512134 w 1270868"/>
              <a:gd name="connsiteY84" fmla="*/ 484661 h 4025124"/>
              <a:gd name="connsiteX85" fmla="*/ 515432 w 1270868"/>
              <a:gd name="connsiteY85" fmla="*/ 481840 h 4025124"/>
              <a:gd name="connsiteX86" fmla="*/ 511663 w 1270868"/>
              <a:gd name="connsiteY86" fmla="*/ 432945 h 4025124"/>
              <a:gd name="connsiteX87" fmla="*/ 489048 w 1270868"/>
              <a:gd name="connsiteY87" fmla="*/ 399095 h 4025124"/>
              <a:gd name="connsiteX88" fmla="*/ 470202 w 1270868"/>
              <a:gd name="connsiteY88" fmla="*/ 305068 h 4025124"/>
              <a:gd name="connsiteX89" fmla="*/ 481510 w 1270868"/>
              <a:gd name="connsiteY89" fmla="*/ 271218 h 4025124"/>
              <a:gd name="connsiteX90" fmla="*/ 530509 w 1270868"/>
              <a:gd name="connsiteY90" fmla="*/ 56835 h 4025124"/>
              <a:gd name="connsiteX91" fmla="*/ 716022 w 1270868"/>
              <a:gd name="connsiteY91" fmla="*/ 1300 h 4025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270868" h="4025124">
                <a:moveTo>
                  <a:pt x="979539" y="1286952"/>
                </a:moveTo>
                <a:cubicBezTo>
                  <a:pt x="975835" y="1331856"/>
                  <a:pt x="968426" y="1444115"/>
                  <a:pt x="968426" y="1444115"/>
                </a:cubicBezTo>
                <a:cubicBezTo>
                  <a:pt x="968426" y="1444115"/>
                  <a:pt x="968426" y="1444115"/>
                  <a:pt x="1001764" y="1417921"/>
                </a:cubicBezTo>
                <a:cubicBezTo>
                  <a:pt x="1001764" y="1417921"/>
                  <a:pt x="1001764" y="1417921"/>
                  <a:pt x="979539" y="1286952"/>
                </a:cubicBezTo>
                <a:close/>
                <a:moveTo>
                  <a:pt x="875317" y="1070417"/>
                </a:moveTo>
                <a:cubicBezTo>
                  <a:pt x="850119" y="1065316"/>
                  <a:pt x="836633" y="1080794"/>
                  <a:pt x="850829" y="1083608"/>
                </a:cubicBezTo>
                <a:cubicBezTo>
                  <a:pt x="873543" y="1083608"/>
                  <a:pt x="911399" y="1113626"/>
                  <a:pt x="911399" y="1154901"/>
                </a:cubicBezTo>
                <a:cubicBezTo>
                  <a:pt x="911399" y="1196176"/>
                  <a:pt x="858400" y="1214938"/>
                  <a:pt x="858400" y="1214938"/>
                </a:cubicBezTo>
                <a:cubicBezTo>
                  <a:pt x="892471" y="1229947"/>
                  <a:pt x="979539" y="1259965"/>
                  <a:pt x="979539" y="1259965"/>
                </a:cubicBezTo>
                <a:cubicBezTo>
                  <a:pt x="979539" y="1259965"/>
                  <a:pt x="945469" y="1117379"/>
                  <a:pt x="903827" y="1083608"/>
                </a:cubicBezTo>
                <a:cubicBezTo>
                  <a:pt x="893417" y="1076104"/>
                  <a:pt x="883716" y="1072117"/>
                  <a:pt x="875317" y="1070417"/>
                </a:cubicBezTo>
                <a:close/>
                <a:moveTo>
                  <a:pt x="500674" y="492895"/>
                </a:moveTo>
                <a:lnTo>
                  <a:pt x="496939" y="500370"/>
                </a:lnTo>
                <a:cubicBezTo>
                  <a:pt x="542214" y="538134"/>
                  <a:pt x="659174" y="666529"/>
                  <a:pt x="708221" y="723174"/>
                </a:cubicBezTo>
                <a:cubicBezTo>
                  <a:pt x="715767" y="700516"/>
                  <a:pt x="727086" y="674082"/>
                  <a:pt x="734632" y="666529"/>
                </a:cubicBezTo>
                <a:cubicBezTo>
                  <a:pt x="749723" y="658976"/>
                  <a:pt x="757269" y="681634"/>
                  <a:pt x="776134" y="723174"/>
                </a:cubicBezTo>
                <a:cubicBezTo>
                  <a:pt x="779906" y="730727"/>
                  <a:pt x="783679" y="734503"/>
                  <a:pt x="787452" y="734503"/>
                </a:cubicBezTo>
                <a:cubicBezTo>
                  <a:pt x="783679" y="696740"/>
                  <a:pt x="776134" y="647647"/>
                  <a:pt x="776134" y="624989"/>
                </a:cubicBezTo>
                <a:lnTo>
                  <a:pt x="772620" y="621473"/>
                </a:lnTo>
                <a:lnTo>
                  <a:pt x="782100" y="626525"/>
                </a:lnTo>
                <a:cubicBezTo>
                  <a:pt x="801888" y="636750"/>
                  <a:pt x="847118" y="658612"/>
                  <a:pt x="892347" y="669895"/>
                </a:cubicBezTo>
                <a:cubicBezTo>
                  <a:pt x="948885" y="684940"/>
                  <a:pt x="1039344" y="748879"/>
                  <a:pt x="1046883" y="831623"/>
                </a:cubicBezTo>
                <a:cubicBezTo>
                  <a:pt x="1054421" y="914367"/>
                  <a:pt x="1092112" y="951978"/>
                  <a:pt x="1141111" y="993351"/>
                </a:cubicBezTo>
                <a:cubicBezTo>
                  <a:pt x="1190110" y="1038484"/>
                  <a:pt x="1242879" y="1038484"/>
                  <a:pt x="1257955" y="1113706"/>
                </a:cubicBezTo>
                <a:cubicBezTo>
                  <a:pt x="1273032" y="1192689"/>
                  <a:pt x="1284339" y="1298000"/>
                  <a:pt x="1235340" y="1320567"/>
                </a:cubicBezTo>
                <a:cubicBezTo>
                  <a:pt x="1186341" y="1343134"/>
                  <a:pt x="1065728" y="1331850"/>
                  <a:pt x="1065728" y="1331850"/>
                </a:cubicBezTo>
                <a:cubicBezTo>
                  <a:pt x="1065728" y="1331850"/>
                  <a:pt x="1061959" y="1373223"/>
                  <a:pt x="1043113" y="1392028"/>
                </a:cubicBezTo>
                <a:cubicBezTo>
                  <a:pt x="1024268" y="1410834"/>
                  <a:pt x="994115" y="1425878"/>
                  <a:pt x="994115" y="1425878"/>
                </a:cubicBezTo>
                <a:cubicBezTo>
                  <a:pt x="994115" y="1425878"/>
                  <a:pt x="1031806" y="1568800"/>
                  <a:pt x="1043113" y="1666589"/>
                </a:cubicBezTo>
                <a:cubicBezTo>
                  <a:pt x="1050652" y="1764378"/>
                  <a:pt x="1065728" y="1967478"/>
                  <a:pt x="1073267" y="2016372"/>
                </a:cubicBezTo>
                <a:cubicBezTo>
                  <a:pt x="1084574" y="2065267"/>
                  <a:pt x="1092112" y="2106639"/>
                  <a:pt x="1073267" y="2125444"/>
                </a:cubicBezTo>
                <a:cubicBezTo>
                  <a:pt x="1050652" y="2140489"/>
                  <a:pt x="1039344" y="2144250"/>
                  <a:pt x="1039344" y="2144250"/>
                </a:cubicBezTo>
                <a:cubicBezTo>
                  <a:pt x="1039344" y="2144250"/>
                  <a:pt x="1031806" y="2362394"/>
                  <a:pt x="1009191" y="2497794"/>
                </a:cubicBezTo>
                <a:cubicBezTo>
                  <a:pt x="990345" y="2633194"/>
                  <a:pt x="956423" y="2783638"/>
                  <a:pt x="930039" y="2941605"/>
                </a:cubicBezTo>
                <a:cubicBezTo>
                  <a:pt x="903655" y="3099571"/>
                  <a:pt x="881040" y="3359088"/>
                  <a:pt x="873502" y="3438071"/>
                </a:cubicBezTo>
                <a:cubicBezTo>
                  <a:pt x="862194" y="3517054"/>
                  <a:pt x="858425" y="3520815"/>
                  <a:pt x="873502" y="3554665"/>
                </a:cubicBezTo>
                <a:cubicBezTo>
                  <a:pt x="884809" y="3588515"/>
                  <a:pt x="979038" y="3656215"/>
                  <a:pt x="960192" y="3667499"/>
                </a:cubicBezTo>
                <a:cubicBezTo>
                  <a:pt x="945116" y="3678782"/>
                  <a:pt x="945116" y="3678782"/>
                  <a:pt x="945116" y="3678782"/>
                </a:cubicBezTo>
                <a:cubicBezTo>
                  <a:pt x="945116" y="3678782"/>
                  <a:pt x="1009191" y="3765288"/>
                  <a:pt x="1065728" y="3765288"/>
                </a:cubicBezTo>
                <a:cubicBezTo>
                  <a:pt x="1122266" y="3765288"/>
                  <a:pt x="1190110" y="3784093"/>
                  <a:pt x="1190110" y="3825465"/>
                </a:cubicBezTo>
                <a:cubicBezTo>
                  <a:pt x="1190110" y="3866837"/>
                  <a:pt x="1020499" y="3840510"/>
                  <a:pt x="963961" y="3840510"/>
                </a:cubicBezTo>
                <a:cubicBezTo>
                  <a:pt x="907424" y="3840510"/>
                  <a:pt x="847118" y="3814182"/>
                  <a:pt x="820734" y="3799138"/>
                </a:cubicBezTo>
                <a:cubicBezTo>
                  <a:pt x="790580" y="3787854"/>
                  <a:pt x="794349" y="3814182"/>
                  <a:pt x="794349" y="3814182"/>
                </a:cubicBezTo>
                <a:cubicBezTo>
                  <a:pt x="794349" y="3814182"/>
                  <a:pt x="718966" y="3814182"/>
                  <a:pt x="666198" y="3810421"/>
                </a:cubicBezTo>
                <a:cubicBezTo>
                  <a:pt x="613430" y="3802899"/>
                  <a:pt x="590815" y="3802899"/>
                  <a:pt x="590815" y="3772810"/>
                </a:cubicBezTo>
                <a:cubicBezTo>
                  <a:pt x="590815" y="3742721"/>
                  <a:pt x="590815" y="3731438"/>
                  <a:pt x="590815" y="3731438"/>
                </a:cubicBezTo>
                <a:cubicBezTo>
                  <a:pt x="590815" y="3731438"/>
                  <a:pt x="590815" y="3648693"/>
                  <a:pt x="605892" y="3554665"/>
                </a:cubicBezTo>
                <a:cubicBezTo>
                  <a:pt x="617199" y="3464399"/>
                  <a:pt x="609661" y="3107094"/>
                  <a:pt x="605892" y="2998021"/>
                </a:cubicBezTo>
                <a:cubicBezTo>
                  <a:pt x="598354" y="2888949"/>
                  <a:pt x="587046" y="2779877"/>
                  <a:pt x="587046" y="2779877"/>
                </a:cubicBezTo>
                <a:cubicBezTo>
                  <a:pt x="587046" y="2779877"/>
                  <a:pt x="477741" y="3155988"/>
                  <a:pt x="421203" y="3362849"/>
                </a:cubicBezTo>
                <a:cubicBezTo>
                  <a:pt x="360897" y="3573471"/>
                  <a:pt x="289283" y="3795376"/>
                  <a:pt x="274206" y="3806660"/>
                </a:cubicBezTo>
                <a:cubicBezTo>
                  <a:pt x="259130" y="3814182"/>
                  <a:pt x="262899" y="3829226"/>
                  <a:pt x="262899" y="3829226"/>
                </a:cubicBezTo>
                <a:cubicBezTo>
                  <a:pt x="262899" y="3829226"/>
                  <a:pt x="323205" y="3900687"/>
                  <a:pt x="326975" y="3949582"/>
                </a:cubicBezTo>
                <a:cubicBezTo>
                  <a:pt x="330744" y="3998476"/>
                  <a:pt x="342051" y="4017282"/>
                  <a:pt x="293052" y="4024804"/>
                </a:cubicBezTo>
                <a:cubicBezTo>
                  <a:pt x="244053" y="4028565"/>
                  <a:pt x="127210" y="3998476"/>
                  <a:pt x="85749" y="3972148"/>
                </a:cubicBezTo>
                <a:cubicBezTo>
                  <a:pt x="48057" y="3942060"/>
                  <a:pt x="44288" y="3911971"/>
                  <a:pt x="25442" y="3896926"/>
                </a:cubicBezTo>
                <a:cubicBezTo>
                  <a:pt x="2828" y="3885643"/>
                  <a:pt x="-4711" y="3863076"/>
                  <a:pt x="2828" y="3829226"/>
                </a:cubicBezTo>
                <a:cubicBezTo>
                  <a:pt x="14135" y="3795376"/>
                  <a:pt x="14135" y="3787854"/>
                  <a:pt x="14135" y="3787854"/>
                </a:cubicBezTo>
                <a:cubicBezTo>
                  <a:pt x="14135" y="3787854"/>
                  <a:pt x="-942" y="3776571"/>
                  <a:pt x="17904" y="3659976"/>
                </a:cubicBezTo>
                <a:cubicBezTo>
                  <a:pt x="36750" y="3547143"/>
                  <a:pt x="127210" y="2930321"/>
                  <a:pt x="183747" y="2651999"/>
                </a:cubicBezTo>
                <a:cubicBezTo>
                  <a:pt x="244053" y="2377438"/>
                  <a:pt x="262899" y="2144250"/>
                  <a:pt x="262899" y="2110400"/>
                </a:cubicBezTo>
                <a:cubicBezTo>
                  <a:pt x="262899" y="2072789"/>
                  <a:pt x="251592" y="2076550"/>
                  <a:pt x="228977" y="2065267"/>
                </a:cubicBezTo>
                <a:cubicBezTo>
                  <a:pt x="206362" y="2050222"/>
                  <a:pt x="251592" y="1903539"/>
                  <a:pt x="259130" y="1824556"/>
                </a:cubicBezTo>
                <a:cubicBezTo>
                  <a:pt x="262899" y="1745572"/>
                  <a:pt x="270437" y="1689156"/>
                  <a:pt x="270437" y="1636500"/>
                </a:cubicBezTo>
                <a:cubicBezTo>
                  <a:pt x="266668" y="1583845"/>
                  <a:pt x="289283" y="1549995"/>
                  <a:pt x="296821" y="1508622"/>
                </a:cubicBezTo>
                <a:cubicBezTo>
                  <a:pt x="300591" y="1467250"/>
                  <a:pt x="315667" y="1358178"/>
                  <a:pt x="285514" y="1267912"/>
                </a:cubicBezTo>
                <a:cubicBezTo>
                  <a:pt x="251592" y="1173884"/>
                  <a:pt x="221438" y="1061051"/>
                  <a:pt x="206362" y="1042245"/>
                </a:cubicBezTo>
                <a:cubicBezTo>
                  <a:pt x="191285" y="1023439"/>
                  <a:pt x="206362" y="955739"/>
                  <a:pt x="213900" y="869234"/>
                </a:cubicBezTo>
                <a:cubicBezTo>
                  <a:pt x="221438" y="778967"/>
                  <a:pt x="244053" y="688701"/>
                  <a:pt x="330744" y="643567"/>
                </a:cubicBezTo>
                <a:cubicBezTo>
                  <a:pt x="417434" y="594673"/>
                  <a:pt x="455126" y="583390"/>
                  <a:pt x="477741" y="545779"/>
                </a:cubicBezTo>
                <a:cubicBezTo>
                  <a:pt x="504125" y="504406"/>
                  <a:pt x="489048" y="500645"/>
                  <a:pt x="500356" y="493123"/>
                </a:cubicBezTo>
                <a:close/>
                <a:moveTo>
                  <a:pt x="716022" y="1300"/>
                </a:moveTo>
                <a:cubicBezTo>
                  <a:pt x="736635" y="3944"/>
                  <a:pt x="755716" y="10761"/>
                  <a:pt x="771735" y="22985"/>
                </a:cubicBezTo>
                <a:cubicBezTo>
                  <a:pt x="801888" y="26746"/>
                  <a:pt x="835810" y="45551"/>
                  <a:pt x="862194" y="113251"/>
                </a:cubicBezTo>
                <a:cubicBezTo>
                  <a:pt x="884809" y="180951"/>
                  <a:pt x="888578" y="229846"/>
                  <a:pt x="865963" y="278740"/>
                </a:cubicBezTo>
                <a:cubicBezTo>
                  <a:pt x="843348" y="327634"/>
                  <a:pt x="843348" y="365245"/>
                  <a:pt x="835810" y="410379"/>
                </a:cubicBezTo>
                <a:cubicBezTo>
                  <a:pt x="824503" y="455512"/>
                  <a:pt x="794349" y="526973"/>
                  <a:pt x="771735" y="534495"/>
                </a:cubicBezTo>
                <a:cubicBezTo>
                  <a:pt x="752889" y="538256"/>
                  <a:pt x="760427" y="553301"/>
                  <a:pt x="760427" y="572106"/>
                </a:cubicBezTo>
                <a:lnTo>
                  <a:pt x="764652" y="596701"/>
                </a:lnTo>
                <a:lnTo>
                  <a:pt x="761042" y="583450"/>
                </a:lnTo>
                <a:cubicBezTo>
                  <a:pt x="753496" y="609884"/>
                  <a:pt x="734632" y="655200"/>
                  <a:pt x="734632" y="655200"/>
                </a:cubicBezTo>
                <a:cubicBezTo>
                  <a:pt x="734632" y="655200"/>
                  <a:pt x="640309" y="602331"/>
                  <a:pt x="598807" y="579673"/>
                </a:cubicBezTo>
                <a:cubicBezTo>
                  <a:pt x="561078" y="557015"/>
                  <a:pt x="527122" y="507923"/>
                  <a:pt x="515804" y="485265"/>
                </a:cubicBezTo>
                <a:lnTo>
                  <a:pt x="500938" y="492705"/>
                </a:lnTo>
                <a:lnTo>
                  <a:pt x="512134" y="484661"/>
                </a:lnTo>
                <a:cubicBezTo>
                  <a:pt x="514490" y="482780"/>
                  <a:pt x="515432" y="481840"/>
                  <a:pt x="515432" y="481840"/>
                </a:cubicBezTo>
                <a:cubicBezTo>
                  <a:pt x="515432" y="481840"/>
                  <a:pt x="515432" y="447990"/>
                  <a:pt x="511663" y="432945"/>
                </a:cubicBezTo>
                <a:cubicBezTo>
                  <a:pt x="507894" y="417901"/>
                  <a:pt x="492817" y="417901"/>
                  <a:pt x="489048" y="399095"/>
                </a:cubicBezTo>
                <a:cubicBezTo>
                  <a:pt x="481510" y="384051"/>
                  <a:pt x="466433" y="335157"/>
                  <a:pt x="470202" y="305068"/>
                </a:cubicBezTo>
                <a:cubicBezTo>
                  <a:pt x="473972" y="274979"/>
                  <a:pt x="481510" y="271218"/>
                  <a:pt x="481510" y="271218"/>
                </a:cubicBezTo>
                <a:cubicBezTo>
                  <a:pt x="481510" y="271218"/>
                  <a:pt x="466433" y="105729"/>
                  <a:pt x="530509" y="56835"/>
                </a:cubicBezTo>
                <a:cubicBezTo>
                  <a:pt x="578565" y="22985"/>
                  <a:pt x="654184" y="-6634"/>
                  <a:pt x="716022" y="1300"/>
                </a:cubicBezTo>
                <a:close/>
              </a:path>
            </a:pathLst>
          </a:custGeom>
          <a:solidFill>
            <a:schemeClr val="bg1">
              <a:lumMod val="50000"/>
            </a:schemeClr>
          </a:solidFill>
          <a:ln>
            <a:noFill/>
          </a:ln>
        </p:spPr>
        <p:txBody>
          <a:bodyPr vert="horz" wrap="square" lIns="68580" tIns="34290" rIns="68580" bIns="34290" numCol="1" anchor="t" anchorCtr="0" compatLnSpc="1">
            <a:noAutofit/>
          </a:bodyPr>
          <a:p>
            <a:endParaRPr lang="en-US" sz="1350">
              <a:latin typeface="微软雅黑" panose="020B0503020204020204" charset="-122"/>
              <a:ea typeface="微软雅黑" panose="020B0503020204020204" charset="-122"/>
              <a:cs typeface="微软雅黑" panose="020B0503020204020204" charset="-122"/>
              <a:sym typeface="+mn-lt"/>
            </a:endParaRPr>
          </a:p>
        </p:txBody>
      </p:sp>
      <p:sp>
        <p:nvSpPr>
          <p:cNvPr id="5" name="圆角矩形 4"/>
          <p:cNvSpPr/>
          <p:nvPr/>
        </p:nvSpPr>
        <p:spPr>
          <a:xfrm>
            <a:off x="1047750" y="1633220"/>
            <a:ext cx="2016125" cy="504190"/>
          </a:xfrm>
          <a:prstGeom prst="roundRect">
            <a:avLst/>
          </a:prstGeom>
          <a:solidFill>
            <a:srgbClr val="929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latin typeface="微软雅黑" panose="020B0503020204020204" charset="-122"/>
                <a:ea typeface="微软雅黑" panose="020B0503020204020204" charset="-122"/>
                <a:cs typeface="微软雅黑" panose="020B0503020204020204" charset="-122"/>
              </a:rPr>
              <a:t>人品的培养</a:t>
            </a:r>
            <a:endParaRPr lang="zh-CN" altLang="en-US">
              <a:latin typeface="微软雅黑" panose="020B0503020204020204" charset="-122"/>
              <a:ea typeface="微软雅黑" panose="020B0503020204020204" charset="-122"/>
              <a:cs typeface="微软雅黑" panose="020B0503020204020204" charset="-122"/>
            </a:endParaRPr>
          </a:p>
        </p:txBody>
      </p:sp>
      <p:sp>
        <p:nvSpPr>
          <p:cNvPr id="6" name="圆角矩形 5"/>
          <p:cNvSpPr/>
          <p:nvPr/>
        </p:nvSpPr>
        <p:spPr>
          <a:xfrm>
            <a:off x="7140575" y="1633220"/>
            <a:ext cx="2016125" cy="504190"/>
          </a:xfrm>
          <a:prstGeom prst="roundRect">
            <a:avLst/>
          </a:prstGeom>
          <a:solidFill>
            <a:srgbClr val="8F8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latin typeface="微软雅黑" panose="020B0503020204020204" charset="-122"/>
                <a:ea typeface="微软雅黑" panose="020B0503020204020204" charset="-122"/>
                <a:cs typeface="微软雅黑" panose="020B0503020204020204" charset="-122"/>
              </a:rPr>
              <a:t>知识的培养</a:t>
            </a:r>
            <a:endParaRPr lang="zh-CN" altLang="en-US">
              <a:latin typeface="微软雅黑" panose="020B0503020204020204" charset="-122"/>
              <a:ea typeface="微软雅黑" panose="020B0503020204020204" charset="-122"/>
              <a:cs typeface="微软雅黑" panose="020B0503020204020204" charset="-122"/>
            </a:endParaRPr>
          </a:p>
        </p:txBody>
      </p:sp>
      <p:sp>
        <p:nvSpPr>
          <p:cNvPr id="7" name="圆角矩形 6"/>
          <p:cNvSpPr/>
          <p:nvPr/>
        </p:nvSpPr>
        <p:spPr>
          <a:xfrm>
            <a:off x="7140575" y="2209165"/>
            <a:ext cx="2087880" cy="2880360"/>
          </a:xfrm>
          <a:prstGeom prst="roundRect">
            <a:avLst/>
          </a:prstGeom>
          <a:solidFill>
            <a:srgbClr val="929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8" name="圆角矩形 7"/>
          <p:cNvSpPr/>
          <p:nvPr/>
        </p:nvSpPr>
        <p:spPr>
          <a:xfrm>
            <a:off x="1047750" y="2209165"/>
            <a:ext cx="2087880" cy="2880360"/>
          </a:xfrm>
          <a:prstGeom prst="roundRect">
            <a:avLst/>
          </a:prstGeom>
          <a:solidFill>
            <a:srgbClr val="929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1317625" y="2406650"/>
            <a:ext cx="1530350" cy="2286000"/>
          </a:xfrm>
          <a:prstGeom prst="rect">
            <a:avLst/>
          </a:prstGeom>
          <a:noFill/>
        </p:spPr>
        <p:txBody>
          <a:bodyPr wrap="square" rtlCol="0">
            <a:spAutoFit/>
          </a:bodyPr>
          <a:p>
            <a:pPr>
              <a:lnSpc>
                <a:spcPct val="170000"/>
              </a:lnSpc>
            </a:pPr>
            <a:r>
              <a:rPr lang="zh-CN" altLang="en-US" sz="1200">
                <a:solidFill>
                  <a:schemeClr val="bg1"/>
                </a:solidFill>
                <a:latin typeface="微软雅黑" panose="020B0503020204020204" charset="-122"/>
                <a:ea typeface="微软雅黑" panose="020B0503020204020204" charset="-122"/>
              </a:rPr>
              <a:t>隐瞒夸大事实的销售人员绝对不可能成为成功者。先学会做人才是做好销售的基础。吃喝玩乐的销售人员只是初级的销售人员。</a:t>
            </a:r>
            <a:endParaRPr lang="zh-CN" altLang="en-US" sz="1200">
              <a:solidFill>
                <a:schemeClr val="bg1"/>
              </a:solidFill>
              <a:latin typeface="微软雅黑" panose="020B0503020204020204" charset="-122"/>
              <a:ea typeface="微软雅黑" panose="020B0503020204020204" charset="-122"/>
            </a:endParaRPr>
          </a:p>
        </p:txBody>
      </p:sp>
      <p:sp>
        <p:nvSpPr>
          <p:cNvPr id="10" name="文本框 9"/>
          <p:cNvSpPr txBox="1"/>
          <p:nvPr/>
        </p:nvSpPr>
        <p:spPr>
          <a:xfrm>
            <a:off x="7472045" y="2406650"/>
            <a:ext cx="1530350" cy="2120900"/>
          </a:xfrm>
          <a:prstGeom prst="rect">
            <a:avLst/>
          </a:prstGeom>
          <a:noFill/>
        </p:spPr>
        <p:txBody>
          <a:bodyPr wrap="square" rtlCol="0">
            <a:spAutoFit/>
          </a:bodyPr>
          <a:p>
            <a:pPr>
              <a:lnSpc>
                <a:spcPct val="220000"/>
              </a:lnSpc>
            </a:pPr>
            <a:r>
              <a:rPr lang="zh-CN" altLang="en-US" sz="1200">
                <a:solidFill>
                  <a:schemeClr val="bg1"/>
                </a:solidFill>
                <a:latin typeface="微软雅黑" panose="020B0503020204020204" charset="-122"/>
                <a:ea typeface="微软雅黑" panose="020B0503020204020204" charset="-122"/>
              </a:rPr>
              <a:t>销售人员不仅要了解自身的公司和产品，还要非常熟悉竞争对手的情况，做到知己知彼。</a:t>
            </a:r>
            <a:endParaRPr lang="zh-CN" altLang="en-US" sz="1200">
              <a:solidFill>
                <a:schemeClr val="bg1"/>
              </a:solidFill>
              <a:latin typeface="微软雅黑" panose="020B0503020204020204" charset="-122"/>
              <a:ea typeface="微软雅黑" panose="020B0503020204020204" charset="-122"/>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strVal val="#ppt_w+.3"/>
                                          </p:val>
                                        </p:tav>
                                        <p:tav tm="100000">
                                          <p:val>
                                            <p:strVal val="#ppt_w"/>
                                          </p:val>
                                        </p:tav>
                                      </p:tavLst>
                                    </p:anim>
                                    <p:anim calcmode="lin" valueType="num">
                                      <p:cBhvr>
                                        <p:cTn id="12" dur="1000" fill="hold"/>
                                        <p:tgtEl>
                                          <p:spTgt spid="5"/>
                                        </p:tgtEl>
                                        <p:attrNameLst>
                                          <p:attrName>ppt_h</p:attrName>
                                        </p:attrNameLst>
                                      </p:cBhvr>
                                      <p:tavLst>
                                        <p:tav tm="0">
                                          <p:val>
                                            <p:strVal val="#ppt_h"/>
                                          </p:val>
                                        </p:tav>
                                        <p:tav tm="100000">
                                          <p:val>
                                            <p:strVal val="#ppt_h"/>
                                          </p:val>
                                        </p:tav>
                                      </p:tavLst>
                                    </p:anim>
                                    <p:animEffect transition="in" filter="fade">
                                      <p:cBhvr>
                                        <p:cTn id="13" dur="1000"/>
                                        <p:tgtEl>
                                          <p:spTgt spid="5"/>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strVal val="#ppt_w+.3"/>
                                          </p:val>
                                        </p:tav>
                                        <p:tav tm="100000">
                                          <p:val>
                                            <p:strVal val="#ppt_w"/>
                                          </p:val>
                                        </p:tav>
                                      </p:tavLst>
                                    </p:anim>
                                    <p:anim calcmode="lin" valueType="num">
                                      <p:cBhvr>
                                        <p:cTn id="18" dur="1000" fill="hold"/>
                                        <p:tgtEl>
                                          <p:spTgt spid="8"/>
                                        </p:tgtEl>
                                        <p:attrNameLst>
                                          <p:attrName>ppt_h</p:attrName>
                                        </p:attrNameLst>
                                      </p:cBhvr>
                                      <p:tavLst>
                                        <p:tav tm="0">
                                          <p:val>
                                            <p:strVal val="#ppt_h"/>
                                          </p:val>
                                        </p:tav>
                                        <p:tav tm="100000">
                                          <p:val>
                                            <p:strVal val="#ppt_h"/>
                                          </p:val>
                                        </p:tav>
                                      </p:tavLst>
                                    </p:anim>
                                    <p:animEffect transition="in" filter="fade">
                                      <p:cBhvr>
                                        <p:cTn id="19" dur="1000"/>
                                        <p:tgtEl>
                                          <p:spTgt spid="8"/>
                                        </p:tgtEl>
                                      </p:cBhvr>
                                    </p:animEffect>
                                  </p:childTnLst>
                                </p:cTn>
                              </p:par>
                            </p:childTnLst>
                          </p:cTn>
                        </p:par>
                        <p:par>
                          <p:cTn id="20" fill="hold">
                            <p:stCondLst>
                              <p:cond delay="2500"/>
                            </p:stCondLst>
                            <p:childTnLst>
                              <p:par>
                                <p:cTn id="21" presetID="50" presetClass="entr" presetSubtype="0" decel="10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strVal val="#ppt_w+.3"/>
                                          </p:val>
                                        </p:tav>
                                        <p:tav tm="100000">
                                          <p:val>
                                            <p:strVal val="#ppt_w"/>
                                          </p:val>
                                        </p:tav>
                                      </p:tavLst>
                                    </p:anim>
                                    <p:anim calcmode="lin" valueType="num">
                                      <p:cBhvr>
                                        <p:cTn id="24" dur="1000" fill="hold"/>
                                        <p:tgtEl>
                                          <p:spTgt spid="9"/>
                                        </p:tgtEl>
                                        <p:attrNameLst>
                                          <p:attrName>ppt_h</p:attrName>
                                        </p:attrNameLst>
                                      </p:cBhvr>
                                      <p:tavLst>
                                        <p:tav tm="0">
                                          <p:val>
                                            <p:strVal val="#ppt_h"/>
                                          </p:val>
                                        </p:tav>
                                        <p:tav tm="100000">
                                          <p:val>
                                            <p:strVal val="#ppt_h"/>
                                          </p:val>
                                        </p:tav>
                                      </p:tavLst>
                                    </p:anim>
                                    <p:animEffect transition="in" filter="fade">
                                      <p:cBhvr>
                                        <p:cTn id="25" dur="1000"/>
                                        <p:tgtEl>
                                          <p:spTgt spid="9"/>
                                        </p:tgtEl>
                                      </p:cBhvr>
                                    </p:animEffect>
                                  </p:childTnLst>
                                </p:cTn>
                              </p:par>
                            </p:childTnLst>
                          </p:cTn>
                        </p:par>
                        <p:par>
                          <p:cTn id="26" fill="hold">
                            <p:stCondLst>
                              <p:cond delay="3500"/>
                            </p:stCondLst>
                            <p:childTnLst>
                              <p:par>
                                <p:cTn id="27" presetID="22" presetClass="entr" presetSubtype="4"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childTnLst>
                          </p:cTn>
                        </p:par>
                        <p:par>
                          <p:cTn id="30" fill="hold">
                            <p:stCondLst>
                              <p:cond delay="4000"/>
                            </p:stCondLst>
                            <p:childTnLst>
                              <p:par>
                                <p:cTn id="31" presetID="50" presetClass="entr" presetSubtype="0" decel="100000"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1000" fill="hold"/>
                                        <p:tgtEl>
                                          <p:spTgt spid="6"/>
                                        </p:tgtEl>
                                        <p:attrNameLst>
                                          <p:attrName>ppt_w</p:attrName>
                                        </p:attrNameLst>
                                      </p:cBhvr>
                                      <p:tavLst>
                                        <p:tav tm="0">
                                          <p:val>
                                            <p:strVal val="#ppt_w+.3"/>
                                          </p:val>
                                        </p:tav>
                                        <p:tav tm="100000">
                                          <p:val>
                                            <p:strVal val="#ppt_w"/>
                                          </p:val>
                                        </p:tav>
                                      </p:tavLst>
                                    </p:anim>
                                    <p:anim calcmode="lin" valueType="num">
                                      <p:cBhvr>
                                        <p:cTn id="34" dur="1000" fill="hold"/>
                                        <p:tgtEl>
                                          <p:spTgt spid="6"/>
                                        </p:tgtEl>
                                        <p:attrNameLst>
                                          <p:attrName>ppt_h</p:attrName>
                                        </p:attrNameLst>
                                      </p:cBhvr>
                                      <p:tavLst>
                                        <p:tav tm="0">
                                          <p:val>
                                            <p:strVal val="#ppt_h"/>
                                          </p:val>
                                        </p:tav>
                                        <p:tav tm="100000">
                                          <p:val>
                                            <p:strVal val="#ppt_h"/>
                                          </p:val>
                                        </p:tav>
                                      </p:tavLst>
                                    </p:anim>
                                    <p:animEffect transition="in" filter="fade">
                                      <p:cBhvr>
                                        <p:cTn id="35" dur="1000"/>
                                        <p:tgtEl>
                                          <p:spTgt spid="6"/>
                                        </p:tgtEl>
                                      </p:cBhvr>
                                    </p:animEffect>
                                  </p:childTnLst>
                                </p:cTn>
                              </p:par>
                            </p:childTnLst>
                          </p:cTn>
                        </p:par>
                        <p:par>
                          <p:cTn id="36" fill="hold">
                            <p:stCondLst>
                              <p:cond delay="5000"/>
                            </p:stCondLst>
                            <p:childTnLst>
                              <p:par>
                                <p:cTn id="37" presetID="50" presetClass="entr" presetSubtype="0" decel="10000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strVal val="#ppt_w+.3"/>
                                          </p:val>
                                        </p:tav>
                                        <p:tav tm="100000">
                                          <p:val>
                                            <p:strVal val="#ppt_w"/>
                                          </p:val>
                                        </p:tav>
                                      </p:tavLst>
                                    </p:anim>
                                    <p:anim calcmode="lin" valueType="num">
                                      <p:cBhvr>
                                        <p:cTn id="40" dur="1000" fill="hold"/>
                                        <p:tgtEl>
                                          <p:spTgt spid="10"/>
                                        </p:tgtEl>
                                        <p:attrNameLst>
                                          <p:attrName>ppt_h</p:attrName>
                                        </p:attrNameLst>
                                      </p:cBhvr>
                                      <p:tavLst>
                                        <p:tav tm="0">
                                          <p:val>
                                            <p:strVal val="#ppt_h"/>
                                          </p:val>
                                        </p:tav>
                                        <p:tav tm="100000">
                                          <p:val>
                                            <p:strVal val="#ppt_h"/>
                                          </p:val>
                                        </p:tav>
                                      </p:tavLst>
                                    </p:anim>
                                    <p:animEffect transition="in" filter="fade">
                                      <p:cBhvr>
                                        <p:cTn id="41" dur="1000"/>
                                        <p:tgtEl>
                                          <p:spTgt spid="10"/>
                                        </p:tgtEl>
                                      </p:cBhvr>
                                    </p:animEffect>
                                  </p:childTnLst>
                                </p:cTn>
                              </p:par>
                            </p:childTnLst>
                          </p:cTn>
                        </p:par>
                        <p:par>
                          <p:cTn id="42" fill="hold">
                            <p:stCondLst>
                              <p:cond delay="6000"/>
                            </p:stCondLst>
                            <p:childTnLst>
                              <p:par>
                                <p:cTn id="43" presetID="50" presetClass="entr" presetSubtype="0" decel="100000"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1000" fill="hold"/>
                                        <p:tgtEl>
                                          <p:spTgt spid="7"/>
                                        </p:tgtEl>
                                        <p:attrNameLst>
                                          <p:attrName>ppt_w</p:attrName>
                                        </p:attrNameLst>
                                      </p:cBhvr>
                                      <p:tavLst>
                                        <p:tav tm="0">
                                          <p:val>
                                            <p:strVal val="#ppt_w+.3"/>
                                          </p:val>
                                        </p:tav>
                                        <p:tav tm="100000">
                                          <p:val>
                                            <p:strVal val="#ppt_w"/>
                                          </p:val>
                                        </p:tav>
                                      </p:tavLst>
                                    </p:anim>
                                    <p:anim calcmode="lin" valueType="num">
                                      <p:cBhvr>
                                        <p:cTn id="46" dur="1000" fill="hold"/>
                                        <p:tgtEl>
                                          <p:spTgt spid="7"/>
                                        </p:tgtEl>
                                        <p:attrNameLst>
                                          <p:attrName>ppt_h</p:attrName>
                                        </p:attrNameLst>
                                      </p:cBhvr>
                                      <p:tavLst>
                                        <p:tav tm="0">
                                          <p:val>
                                            <p:strVal val="#ppt_h"/>
                                          </p:val>
                                        </p:tav>
                                        <p:tav tm="100000">
                                          <p:val>
                                            <p:strVal val="#ppt_h"/>
                                          </p:val>
                                        </p:tav>
                                      </p:tavLst>
                                    </p:anim>
                                    <p:animEffect transition="in" filter="fade">
                                      <p:cBhvr>
                                        <p:cTn id="4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5" grpId="0" animBg="1"/>
      <p:bldP spid="8" grpId="0" animBg="1"/>
      <p:bldP spid="9" grpId="0"/>
      <p:bldP spid="2" grpId="0" animBg="1"/>
      <p:bldP spid="6" grpId="0" animBg="1"/>
      <p:bldP spid="10"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635" y="-15240"/>
            <a:ext cx="10160000" cy="5737860"/>
          </a:xfrm>
          <a:prstGeom prst="rect">
            <a:avLst/>
          </a:prstGeom>
          <a:solidFill>
            <a:schemeClr val="bg1">
              <a:lumMod val="8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 name="矩形 2"/>
          <p:cNvSpPr/>
          <p:nvPr/>
        </p:nvSpPr>
        <p:spPr>
          <a:xfrm>
            <a:off x="635" y="-15240"/>
            <a:ext cx="10160000" cy="792480"/>
          </a:xfrm>
          <a:prstGeom prst="rect">
            <a:avLst/>
          </a:prstGeom>
          <a:solidFill>
            <a:schemeClr val="tx1">
              <a:lumMod val="95000"/>
              <a:lumOff val="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rgbClr val="FF0000"/>
                </a:solidFill>
                <a:latin typeface="微软雅黑" panose="020B0503020204020204" charset="-122"/>
                <a:ea typeface="微软雅黑" panose="020B0503020204020204" charset="-122"/>
                <a:cs typeface="微软雅黑" panose="020B0503020204020204" charset="-122"/>
              </a:rPr>
              <a:t>销售团队的培养</a:t>
            </a:r>
            <a:endParaRPr lang="zh-CN" altLang="en-US" sz="240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5" name="Freeform 13"/>
          <p:cNvSpPr/>
          <p:nvPr/>
        </p:nvSpPr>
        <p:spPr bwMode="auto">
          <a:xfrm>
            <a:off x="1323975" y="1405890"/>
            <a:ext cx="879475" cy="3456305"/>
          </a:xfrm>
          <a:custGeom>
            <a:avLst/>
            <a:gdLst>
              <a:gd name="connsiteX0" fmla="*/ 467028 w 988739"/>
              <a:gd name="connsiteY0" fmla="*/ 1515334 h 4054475"/>
              <a:gd name="connsiteX1" fmla="*/ 418570 w 988739"/>
              <a:gd name="connsiteY1" fmla="*/ 1647167 h 4054475"/>
              <a:gd name="connsiteX2" fmla="*/ 261082 w 988739"/>
              <a:gd name="connsiteY2" fmla="*/ 1665144 h 4054475"/>
              <a:gd name="connsiteX3" fmla="*/ 364055 w 988739"/>
              <a:gd name="connsiteY3" fmla="*/ 1707091 h 4054475"/>
              <a:gd name="connsiteX4" fmla="*/ 527600 w 988739"/>
              <a:gd name="connsiteY4" fmla="*/ 1659152 h 4054475"/>
              <a:gd name="connsiteX5" fmla="*/ 606344 w 988739"/>
              <a:gd name="connsiteY5" fmla="*/ 1689114 h 4054475"/>
              <a:gd name="connsiteX6" fmla="*/ 709316 w 988739"/>
              <a:gd name="connsiteY6" fmla="*/ 1647167 h 4054475"/>
              <a:gd name="connsiteX7" fmla="*/ 576057 w 988739"/>
              <a:gd name="connsiteY7" fmla="*/ 1629190 h 4054475"/>
              <a:gd name="connsiteX8" fmla="*/ 497314 w 988739"/>
              <a:gd name="connsiteY8" fmla="*/ 1515334 h 4054475"/>
              <a:gd name="connsiteX9" fmla="*/ 467028 w 988739"/>
              <a:gd name="connsiteY9" fmla="*/ 1515334 h 4054475"/>
              <a:gd name="connsiteX10" fmla="*/ 556862 w 988739"/>
              <a:gd name="connsiteY10" fmla="*/ 555706 h 4054475"/>
              <a:gd name="connsiteX11" fmla="*/ 561639 w 988739"/>
              <a:gd name="connsiteY11" fmla="*/ 556491 h 4054475"/>
              <a:gd name="connsiteX12" fmla="*/ 613557 w 988739"/>
              <a:gd name="connsiteY12" fmla="*/ 591278 h 4054475"/>
              <a:gd name="connsiteX13" fmla="*/ 722500 w 988739"/>
              <a:gd name="connsiteY13" fmla="*/ 645579 h 4054475"/>
              <a:gd name="connsiteX14" fmla="*/ 873808 w 988739"/>
              <a:gd name="connsiteY14" fmla="*/ 724014 h 4054475"/>
              <a:gd name="connsiteX15" fmla="*/ 891965 w 988739"/>
              <a:gd name="connsiteY15" fmla="*/ 832616 h 4054475"/>
              <a:gd name="connsiteX16" fmla="*/ 928280 w 988739"/>
              <a:gd name="connsiteY16" fmla="*/ 971385 h 4054475"/>
              <a:gd name="connsiteX17" fmla="*/ 970646 w 988739"/>
              <a:gd name="connsiteY17" fmla="*/ 1339425 h 4054475"/>
              <a:gd name="connsiteX18" fmla="*/ 795128 w 988739"/>
              <a:gd name="connsiteY18" fmla="*/ 1405793 h 4054475"/>
              <a:gd name="connsiteX19" fmla="*/ 807233 w 988739"/>
              <a:gd name="connsiteY19" fmla="*/ 1538529 h 4054475"/>
              <a:gd name="connsiteX20" fmla="*/ 819337 w 988739"/>
              <a:gd name="connsiteY20" fmla="*/ 1689365 h 4054475"/>
              <a:gd name="connsiteX21" fmla="*/ 813285 w 988739"/>
              <a:gd name="connsiteY21" fmla="*/ 2147907 h 4054475"/>
              <a:gd name="connsiteX22" fmla="*/ 813285 w 988739"/>
              <a:gd name="connsiteY22" fmla="*/ 2618515 h 4054475"/>
              <a:gd name="connsiteX23" fmla="*/ 686185 w 988739"/>
              <a:gd name="connsiteY23" fmla="*/ 2642649 h 4054475"/>
              <a:gd name="connsiteX24" fmla="*/ 625662 w 988739"/>
              <a:gd name="connsiteY24" fmla="*/ 2642649 h 4054475"/>
              <a:gd name="connsiteX25" fmla="*/ 619610 w 988739"/>
              <a:gd name="connsiteY25" fmla="*/ 2799519 h 4054475"/>
              <a:gd name="connsiteX26" fmla="*/ 601453 w 988739"/>
              <a:gd name="connsiteY26" fmla="*/ 3245994 h 4054475"/>
              <a:gd name="connsiteX27" fmla="*/ 571191 w 988739"/>
              <a:gd name="connsiteY27" fmla="*/ 3601967 h 4054475"/>
              <a:gd name="connsiteX28" fmla="*/ 631714 w 988739"/>
              <a:gd name="connsiteY28" fmla="*/ 3867438 h 4054475"/>
              <a:gd name="connsiteX29" fmla="*/ 704343 w 988739"/>
              <a:gd name="connsiteY29" fmla="*/ 3963973 h 4054475"/>
              <a:gd name="connsiteX30" fmla="*/ 716447 w 988739"/>
              <a:gd name="connsiteY30" fmla="*/ 4018274 h 4054475"/>
              <a:gd name="connsiteX31" fmla="*/ 516720 w 988739"/>
              <a:gd name="connsiteY31" fmla="*/ 4000174 h 4054475"/>
              <a:gd name="connsiteX32" fmla="*/ 492510 w 988739"/>
              <a:gd name="connsiteY32" fmla="*/ 3891572 h 4054475"/>
              <a:gd name="connsiteX33" fmla="*/ 444091 w 988739"/>
              <a:gd name="connsiteY33" fmla="*/ 3819171 h 4054475"/>
              <a:gd name="connsiteX34" fmla="*/ 444091 w 988739"/>
              <a:gd name="connsiteY34" fmla="*/ 3861405 h 4054475"/>
              <a:gd name="connsiteX35" fmla="*/ 486458 w 988739"/>
              <a:gd name="connsiteY35" fmla="*/ 3982074 h 4054475"/>
              <a:gd name="connsiteX36" fmla="*/ 444091 w 988739"/>
              <a:gd name="connsiteY36" fmla="*/ 4054475 h 4054475"/>
              <a:gd name="connsiteX37" fmla="*/ 274625 w 988739"/>
              <a:gd name="connsiteY37" fmla="*/ 3988107 h 4054475"/>
              <a:gd name="connsiteX38" fmla="*/ 256468 w 988739"/>
              <a:gd name="connsiteY38" fmla="*/ 3807104 h 4054475"/>
              <a:gd name="connsiteX39" fmla="*/ 262521 w 988739"/>
              <a:gd name="connsiteY39" fmla="*/ 3662301 h 4054475"/>
              <a:gd name="connsiteX40" fmla="*/ 208050 w 988739"/>
              <a:gd name="connsiteY40" fmla="*/ 3306328 h 4054475"/>
              <a:gd name="connsiteX41" fmla="*/ 165683 w 988739"/>
              <a:gd name="connsiteY41" fmla="*/ 2877953 h 4054475"/>
              <a:gd name="connsiteX42" fmla="*/ 177788 w 988739"/>
              <a:gd name="connsiteY42" fmla="*/ 2660749 h 4054475"/>
              <a:gd name="connsiteX43" fmla="*/ 171735 w 988739"/>
              <a:gd name="connsiteY43" fmla="*/ 2612482 h 4054475"/>
              <a:gd name="connsiteX44" fmla="*/ 56741 w 988739"/>
              <a:gd name="connsiteY44" fmla="*/ 2588348 h 4054475"/>
              <a:gd name="connsiteX45" fmla="*/ 68845 w 988739"/>
              <a:gd name="connsiteY45" fmla="*/ 2196174 h 4054475"/>
              <a:gd name="connsiteX46" fmla="*/ 87003 w 988739"/>
              <a:gd name="connsiteY46" fmla="*/ 1834167 h 4054475"/>
              <a:gd name="connsiteX47" fmla="*/ 93055 w 988739"/>
              <a:gd name="connsiteY47" fmla="*/ 1713499 h 4054475"/>
              <a:gd name="connsiteX48" fmla="*/ 93055 w 988739"/>
              <a:gd name="connsiteY48" fmla="*/ 1629030 h 4054475"/>
              <a:gd name="connsiteX49" fmla="*/ 111212 w 988739"/>
              <a:gd name="connsiteY49" fmla="*/ 1496295 h 4054475"/>
              <a:gd name="connsiteX50" fmla="*/ 20427 w 988739"/>
              <a:gd name="connsiteY50" fmla="*/ 1423893 h 4054475"/>
              <a:gd name="connsiteX51" fmla="*/ 2270 w 988739"/>
              <a:gd name="connsiteY51" fmla="*/ 1073953 h 4054475"/>
              <a:gd name="connsiteX52" fmla="*/ 20427 w 988739"/>
              <a:gd name="connsiteY52" fmla="*/ 766248 h 4054475"/>
              <a:gd name="connsiteX53" fmla="*/ 68845 w 988739"/>
              <a:gd name="connsiteY53" fmla="*/ 699880 h 4054475"/>
              <a:gd name="connsiteX54" fmla="*/ 208050 w 988739"/>
              <a:gd name="connsiteY54" fmla="*/ 651612 h 4054475"/>
              <a:gd name="connsiteX55" fmla="*/ 264790 w 988739"/>
              <a:gd name="connsiteY55" fmla="*/ 599574 h 4054475"/>
              <a:gd name="connsiteX56" fmla="*/ 296737 w 988739"/>
              <a:gd name="connsiteY56" fmla="*/ 563480 h 4054475"/>
              <a:gd name="connsiteX57" fmla="*/ 296737 w 988739"/>
              <a:gd name="connsiteY57" fmla="*/ 566659 h 4054475"/>
              <a:gd name="connsiteX58" fmla="*/ 345228 w 988739"/>
              <a:gd name="connsiteY58" fmla="*/ 736020 h 4054475"/>
              <a:gd name="connsiteX59" fmla="*/ 466455 w 988739"/>
              <a:gd name="connsiteY59" fmla="*/ 990062 h 4054475"/>
              <a:gd name="connsiteX60" fmla="*/ 521008 w 988739"/>
              <a:gd name="connsiteY60" fmla="*/ 1171520 h 4054475"/>
              <a:gd name="connsiteX61" fmla="*/ 545253 w 988739"/>
              <a:gd name="connsiteY61" fmla="*/ 1056596 h 4054475"/>
              <a:gd name="connsiteX62" fmla="*/ 599805 w 988739"/>
              <a:gd name="connsiteY62" fmla="*/ 826749 h 4054475"/>
              <a:gd name="connsiteX63" fmla="*/ 569498 w 988739"/>
              <a:gd name="connsiteY63" fmla="*/ 560610 h 4054475"/>
              <a:gd name="connsiteX64" fmla="*/ 550780 w 988739"/>
              <a:gd name="connsiteY64" fmla="*/ 551894 h 4054475"/>
              <a:gd name="connsiteX65" fmla="*/ 552849 w 988739"/>
              <a:gd name="connsiteY65" fmla="*/ 554817 h 4054475"/>
              <a:gd name="connsiteX66" fmla="*/ 551314 w 988739"/>
              <a:gd name="connsiteY66" fmla="*/ 554561 h 4054475"/>
              <a:gd name="connsiteX67" fmla="*/ 438039 w 988739"/>
              <a:gd name="connsiteY67" fmla="*/ 0 h 4054475"/>
              <a:gd name="connsiteX68" fmla="*/ 607505 w 988739"/>
              <a:gd name="connsiteY68" fmla="*/ 229271 h 4054475"/>
              <a:gd name="connsiteX69" fmla="*/ 583295 w 988739"/>
              <a:gd name="connsiteY69" fmla="*/ 368040 h 4054475"/>
              <a:gd name="connsiteX70" fmla="*/ 553034 w 988739"/>
              <a:gd name="connsiteY70" fmla="*/ 452509 h 4054475"/>
              <a:gd name="connsiteX71" fmla="*/ 534877 w 988739"/>
              <a:gd name="connsiteY71" fmla="*/ 506810 h 4054475"/>
              <a:gd name="connsiteX72" fmla="*/ 543955 w 988739"/>
              <a:gd name="connsiteY72" fmla="*/ 542256 h 4054475"/>
              <a:gd name="connsiteX73" fmla="*/ 545012 w 988739"/>
              <a:gd name="connsiteY73" fmla="*/ 543748 h 4054475"/>
              <a:gd name="connsiteX74" fmla="*/ 527069 w 988739"/>
              <a:gd name="connsiteY74" fmla="*/ 639242 h 4054475"/>
              <a:gd name="connsiteX75" fmla="*/ 508885 w 988739"/>
              <a:gd name="connsiteY75" fmla="*/ 717874 h 4054475"/>
              <a:gd name="connsiteX76" fmla="*/ 466455 w 988739"/>
              <a:gd name="connsiteY76" fmla="*/ 760214 h 4054475"/>
              <a:gd name="connsiteX77" fmla="*/ 460394 w 988739"/>
              <a:gd name="connsiteY77" fmla="*/ 820700 h 4054475"/>
              <a:gd name="connsiteX78" fmla="*/ 430087 w 988739"/>
              <a:gd name="connsiteY78" fmla="*/ 772312 h 4054475"/>
              <a:gd name="connsiteX79" fmla="*/ 430087 w 988739"/>
              <a:gd name="connsiteY79" fmla="*/ 699728 h 4054475"/>
              <a:gd name="connsiteX80" fmla="*/ 357351 w 988739"/>
              <a:gd name="connsiteY80" fmla="*/ 639242 h 4054475"/>
              <a:gd name="connsiteX81" fmla="*/ 320983 w 988739"/>
              <a:gd name="connsiteY81" fmla="*/ 542464 h 4054475"/>
              <a:gd name="connsiteX82" fmla="*/ 311133 w 988739"/>
              <a:gd name="connsiteY82" fmla="*/ 551537 h 4054475"/>
              <a:gd name="connsiteX83" fmla="*/ 307381 w 988739"/>
              <a:gd name="connsiteY83" fmla="*/ 553901 h 4054475"/>
              <a:gd name="connsiteX84" fmla="*/ 317276 w 988739"/>
              <a:gd name="connsiteY84" fmla="*/ 545556 h 4054475"/>
              <a:gd name="connsiteX85" fmla="*/ 335149 w 988739"/>
              <a:gd name="connsiteY85" fmla="*/ 488709 h 4054475"/>
              <a:gd name="connsiteX86" fmla="*/ 298835 w 988739"/>
              <a:gd name="connsiteY86" fmla="*/ 380107 h 4054475"/>
              <a:gd name="connsiteX87" fmla="*/ 262521 w 988739"/>
              <a:gd name="connsiteY87" fmla="*/ 223238 h 4054475"/>
              <a:gd name="connsiteX88" fmla="*/ 438039 w 988739"/>
              <a:gd name="connsiteY88" fmla="*/ 0 h 405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988739" h="4054475">
                <a:moveTo>
                  <a:pt x="467028" y="1515334"/>
                </a:moveTo>
                <a:cubicBezTo>
                  <a:pt x="460970" y="1575258"/>
                  <a:pt x="460970" y="1611213"/>
                  <a:pt x="418570" y="1647167"/>
                </a:cubicBezTo>
                <a:cubicBezTo>
                  <a:pt x="370112" y="1683122"/>
                  <a:pt x="261082" y="1665144"/>
                  <a:pt x="261082" y="1665144"/>
                </a:cubicBezTo>
                <a:cubicBezTo>
                  <a:pt x="261082" y="1665144"/>
                  <a:pt x="285311" y="1695106"/>
                  <a:pt x="364055" y="1707091"/>
                </a:cubicBezTo>
                <a:cubicBezTo>
                  <a:pt x="442799" y="1719076"/>
                  <a:pt x="527600" y="1659152"/>
                  <a:pt x="527600" y="1659152"/>
                </a:cubicBezTo>
                <a:cubicBezTo>
                  <a:pt x="527600" y="1659152"/>
                  <a:pt x="551829" y="1689114"/>
                  <a:pt x="606344" y="1689114"/>
                </a:cubicBezTo>
                <a:cubicBezTo>
                  <a:pt x="666916" y="1689114"/>
                  <a:pt x="709316" y="1647167"/>
                  <a:pt x="709316" y="1647167"/>
                </a:cubicBezTo>
                <a:cubicBezTo>
                  <a:pt x="709316" y="1647167"/>
                  <a:pt x="624515" y="1647167"/>
                  <a:pt x="576057" y="1629190"/>
                </a:cubicBezTo>
                <a:cubicBezTo>
                  <a:pt x="527600" y="1605220"/>
                  <a:pt x="497314" y="1515334"/>
                  <a:pt x="497314" y="1515334"/>
                </a:cubicBezTo>
                <a:cubicBezTo>
                  <a:pt x="497314" y="1515334"/>
                  <a:pt x="497314" y="1515334"/>
                  <a:pt x="467028" y="1515334"/>
                </a:cubicBezTo>
                <a:close/>
                <a:moveTo>
                  <a:pt x="556862" y="555706"/>
                </a:moveTo>
                <a:lnTo>
                  <a:pt x="561639" y="556491"/>
                </a:lnTo>
                <a:cubicBezTo>
                  <a:pt x="577243" y="559602"/>
                  <a:pt x="609018" y="568652"/>
                  <a:pt x="613557" y="591278"/>
                </a:cubicBezTo>
                <a:cubicBezTo>
                  <a:pt x="619610" y="627478"/>
                  <a:pt x="668028" y="639545"/>
                  <a:pt x="722500" y="645579"/>
                </a:cubicBezTo>
                <a:cubicBezTo>
                  <a:pt x="776971" y="645579"/>
                  <a:pt x="873808" y="681779"/>
                  <a:pt x="873808" y="724014"/>
                </a:cubicBezTo>
                <a:cubicBezTo>
                  <a:pt x="873808" y="760214"/>
                  <a:pt x="873808" y="838649"/>
                  <a:pt x="891965" y="832616"/>
                </a:cubicBezTo>
                <a:cubicBezTo>
                  <a:pt x="910123" y="826582"/>
                  <a:pt x="910123" y="905017"/>
                  <a:pt x="928280" y="971385"/>
                </a:cubicBezTo>
                <a:cubicBezTo>
                  <a:pt x="940384" y="1043786"/>
                  <a:pt x="1025117" y="1267024"/>
                  <a:pt x="970646" y="1339425"/>
                </a:cubicBezTo>
                <a:cubicBezTo>
                  <a:pt x="916175" y="1405793"/>
                  <a:pt x="795128" y="1405793"/>
                  <a:pt x="795128" y="1405793"/>
                </a:cubicBezTo>
                <a:cubicBezTo>
                  <a:pt x="795128" y="1405793"/>
                  <a:pt x="795128" y="1448027"/>
                  <a:pt x="807233" y="1538529"/>
                </a:cubicBezTo>
                <a:cubicBezTo>
                  <a:pt x="819337" y="1629030"/>
                  <a:pt x="837494" y="1689365"/>
                  <a:pt x="819337" y="1689365"/>
                </a:cubicBezTo>
                <a:cubicBezTo>
                  <a:pt x="801180" y="1689365"/>
                  <a:pt x="813285" y="1991037"/>
                  <a:pt x="813285" y="2147907"/>
                </a:cubicBezTo>
                <a:cubicBezTo>
                  <a:pt x="813285" y="2304776"/>
                  <a:pt x="813285" y="2588348"/>
                  <a:pt x="813285" y="2618515"/>
                </a:cubicBezTo>
                <a:cubicBezTo>
                  <a:pt x="813285" y="2648682"/>
                  <a:pt x="716447" y="2642649"/>
                  <a:pt x="686185" y="2642649"/>
                </a:cubicBezTo>
                <a:cubicBezTo>
                  <a:pt x="655924" y="2642649"/>
                  <a:pt x="625662" y="2642649"/>
                  <a:pt x="625662" y="2642649"/>
                </a:cubicBezTo>
                <a:cubicBezTo>
                  <a:pt x="625662" y="2642649"/>
                  <a:pt x="625662" y="2733151"/>
                  <a:pt x="619610" y="2799519"/>
                </a:cubicBezTo>
                <a:cubicBezTo>
                  <a:pt x="613557" y="2859853"/>
                  <a:pt x="613557" y="3167559"/>
                  <a:pt x="601453" y="3245994"/>
                </a:cubicBezTo>
                <a:cubicBezTo>
                  <a:pt x="595400" y="3318395"/>
                  <a:pt x="565138" y="3493365"/>
                  <a:pt x="571191" y="3601967"/>
                </a:cubicBezTo>
                <a:cubicBezTo>
                  <a:pt x="571191" y="3710569"/>
                  <a:pt x="601453" y="3813137"/>
                  <a:pt x="631714" y="3867438"/>
                </a:cubicBezTo>
                <a:cubicBezTo>
                  <a:pt x="668028" y="3921739"/>
                  <a:pt x="680133" y="3945873"/>
                  <a:pt x="704343" y="3963973"/>
                </a:cubicBezTo>
                <a:cubicBezTo>
                  <a:pt x="722500" y="3988107"/>
                  <a:pt x="770918" y="4012241"/>
                  <a:pt x="716447" y="4018274"/>
                </a:cubicBezTo>
                <a:cubicBezTo>
                  <a:pt x="661976" y="4018274"/>
                  <a:pt x="540929" y="4024308"/>
                  <a:pt x="516720" y="4000174"/>
                </a:cubicBezTo>
                <a:cubicBezTo>
                  <a:pt x="492510" y="3982074"/>
                  <a:pt x="510667" y="3921739"/>
                  <a:pt x="492510" y="3891572"/>
                </a:cubicBezTo>
                <a:cubicBezTo>
                  <a:pt x="474353" y="3855371"/>
                  <a:pt x="444091" y="3819171"/>
                  <a:pt x="444091" y="3819171"/>
                </a:cubicBezTo>
                <a:cubicBezTo>
                  <a:pt x="444091" y="3861405"/>
                  <a:pt x="444091" y="3861405"/>
                  <a:pt x="444091" y="3861405"/>
                </a:cubicBezTo>
                <a:cubicBezTo>
                  <a:pt x="444091" y="3861405"/>
                  <a:pt x="492510" y="3957940"/>
                  <a:pt x="486458" y="3982074"/>
                </a:cubicBezTo>
                <a:cubicBezTo>
                  <a:pt x="480405" y="4006208"/>
                  <a:pt x="480405" y="4054475"/>
                  <a:pt x="444091" y="4054475"/>
                </a:cubicBezTo>
                <a:cubicBezTo>
                  <a:pt x="401725" y="4054475"/>
                  <a:pt x="286730" y="4024308"/>
                  <a:pt x="274625" y="3988107"/>
                </a:cubicBezTo>
                <a:cubicBezTo>
                  <a:pt x="262521" y="3945873"/>
                  <a:pt x="274625" y="3843305"/>
                  <a:pt x="256468" y="3807104"/>
                </a:cubicBezTo>
                <a:cubicBezTo>
                  <a:pt x="244364" y="3776937"/>
                  <a:pt x="256468" y="3716602"/>
                  <a:pt x="262521" y="3662301"/>
                </a:cubicBezTo>
                <a:cubicBezTo>
                  <a:pt x="268573" y="3601967"/>
                  <a:pt x="256468" y="3420963"/>
                  <a:pt x="208050" y="3306328"/>
                </a:cubicBezTo>
                <a:cubicBezTo>
                  <a:pt x="165683" y="3191692"/>
                  <a:pt x="159631" y="2974488"/>
                  <a:pt x="165683" y="2877953"/>
                </a:cubicBezTo>
                <a:cubicBezTo>
                  <a:pt x="165683" y="2781418"/>
                  <a:pt x="177788" y="2709017"/>
                  <a:pt x="177788" y="2660749"/>
                </a:cubicBezTo>
                <a:cubicBezTo>
                  <a:pt x="171735" y="2618515"/>
                  <a:pt x="171735" y="2612482"/>
                  <a:pt x="171735" y="2612482"/>
                </a:cubicBezTo>
                <a:cubicBezTo>
                  <a:pt x="171735" y="2612482"/>
                  <a:pt x="50688" y="2612482"/>
                  <a:pt x="56741" y="2588348"/>
                </a:cubicBezTo>
                <a:cubicBezTo>
                  <a:pt x="56741" y="2564214"/>
                  <a:pt x="68845" y="2310810"/>
                  <a:pt x="68845" y="2196174"/>
                </a:cubicBezTo>
                <a:cubicBezTo>
                  <a:pt x="68845" y="2087572"/>
                  <a:pt x="74898" y="1930703"/>
                  <a:pt x="87003" y="1834167"/>
                </a:cubicBezTo>
                <a:cubicBezTo>
                  <a:pt x="93055" y="1743666"/>
                  <a:pt x="93055" y="1713499"/>
                  <a:pt x="93055" y="1713499"/>
                </a:cubicBezTo>
                <a:cubicBezTo>
                  <a:pt x="93055" y="1713499"/>
                  <a:pt x="87003" y="1695398"/>
                  <a:pt x="93055" y="1629030"/>
                </a:cubicBezTo>
                <a:cubicBezTo>
                  <a:pt x="105160" y="1556629"/>
                  <a:pt x="111212" y="1496295"/>
                  <a:pt x="111212" y="1496295"/>
                </a:cubicBezTo>
                <a:cubicBezTo>
                  <a:pt x="111212" y="1496295"/>
                  <a:pt x="44636" y="1496295"/>
                  <a:pt x="20427" y="1423893"/>
                </a:cubicBezTo>
                <a:cubicBezTo>
                  <a:pt x="2270" y="1345458"/>
                  <a:pt x="-3783" y="1224790"/>
                  <a:pt x="2270" y="1073953"/>
                </a:cubicBezTo>
                <a:cubicBezTo>
                  <a:pt x="2270" y="917084"/>
                  <a:pt x="20427" y="808482"/>
                  <a:pt x="20427" y="766248"/>
                </a:cubicBezTo>
                <a:cubicBezTo>
                  <a:pt x="20427" y="730047"/>
                  <a:pt x="8322" y="711947"/>
                  <a:pt x="68845" y="699880"/>
                </a:cubicBezTo>
                <a:cubicBezTo>
                  <a:pt x="123317" y="681779"/>
                  <a:pt x="159631" y="687813"/>
                  <a:pt x="208050" y="651612"/>
                </a:cubicBezTo>
                <a:cubicBezTo>
                  <a:pt x="232259" y="633512"/>
                  <a:pt x="250416" y="615412"/>
                  <a:pt x="264790" y="599574"/>
                </a:cubicBezTo>
                <a:lnTo>
                  <a:pt x="296737" y="563480"/>
                </a:lnTo>
                <a:lnTo>
                  <a:pt x="296737" y="566659"/>
                </a:lnTo>
                <a:cubicBezTo>
                  <a:pt x="296737" y="615048"/>
                  <a:pt x="308860" y="675534"/>
                  <a:pt x="345228" y="736020"/>
                </a:cubicBezTo>
                <a:cubicBezTo>
                  <a:pt x="381596" y="808603"/>
                  <a:pt x="436149" y="911430"/>
                  <a:pt x="466455" y="990062"/>
                </a:cubicBezTo>
                <a:cubicBezTo>
                  <a:pt x="496762" y="1068694"/>
                  <a:pt x="521008" y="1171520"/>
                  <a:pt x="521008" y="1171520"/>
                </a:cubicBezTo>
                <a:cubicBezTo>
                  <a:pt x="521008" y="1171520"/>
                  <a:pt x="521008" y="1117083"/>
                  <a:pt x="545253" y="1056596"/>
                </a:cubicBezTo>
                <a:cubicBezTo>
                  <a:pt x="563437" y="996110"/>
                  <a:pt x="599805" y="887235"/>
                  <a:pt x="599805" y="826749"/>
                </a:cubicBezTo>
                <a:cubicBezTo>
                  <a:pt x="599805" y="772312"/>
                  <a:pt x="587683" y="596902"/>
                  <a:pt x="569498" y="560610"/>
                </a:cubicBezTo>
                <a:close/>
                <a:moveTo>
                  <a:pt x="550780" y="551894"/>
                </a:moveTo>
                <a:lnTo>
                  <a:pt x="552849" y="554817"/>
                </a:lnTo>
                <a:lnTo>
                  <a:pt x="551314" y="554561"/>
                </a:lnTo>
                <a:close/>
                <a:moveTo>
                  <a:pt x="438039" y="0"/>
                </a:moveTo>
                <a:cubicBezTo>
                  <a:pt x="577243" y="0"/>
                  <a:pt x="607505" y="108602"/>
                  <a:pt x="607505" y="229271"/>
                </a:cubicBezTo>
                <a:cubicBezTo>
                  <a:pt x="637767" y="229271"/>
                  <a:pt x="619610" y="368040"/>
                  <a:pt x="583295" y="368040"/>
                </a:cubicBezTo>
                <a:cubicBezTo>
                  <a:pt x="589348" y="386141"/>
                  <a:pt x="571191" y="440442"/>
                  <a:pt x="553034" y="452509"/>
                </a:cubicBezTo>
                <a:cubicBezTo>
                  <a:pt x="534877" y="464575"/>
                  <a:pt x="534877" y="482676"/>
                  <a:pt x="534877" y="506810"/>
                </a:cubicBezTo>
                <a:cubicBezTo>
                  <a:pt x="534877" y="521893"/>
                  <a:pt x="539416" y="533960"/>
                  <a:pt x="543955" y="542256"/>
                </a:cubicBezTo>
                <a:lnTo>
                  <a:pt x="545012" y="543748"/>
                </a:lnTo>
                <a:lnTo>
                  <a:pt x="527069" y="639242"/>
                </a:lnTo>
                <a:cubicBezTo>
                  <a:pt x="521008" y="670997"/>
                  <a:pt x="514946" y="699728"/>
                  <a:pt x="508885" y="717874"/>
                </a:cubicBezTo>
                <a:cubicBezTo>
                  <a:pt x="490701" y="760214"/>
                  <a:pt x="472517" y="736020"/>
                  <a:pt x="466455" y="760214"/>
                </a:cubicBezTo>
                <a:cubicBezTo>
                  <a:pt x="460394" y="784409"/>
                  <a:pt x="460394" y="820700"/>
                  <a:pt x="460394" y="820700"/>
                </a:cubicBezTo>
                <a:cubicBezTo>
                  <a:pt x="460394" y="820700"/>
                  <a:pt x="448271" y="802555"/>
                  <a:pt x="430087" y="772312"/>
                </a:cubicBezTo>
                <a:cubicBezTo>
                  <a:pt x="411903" y="742068"/>
                  <a:pt x="448271" y="723923"/>
                  <a:pt x="430087" y="699728"/>
                </a:cubicBezTo>
                <a:cubicBezTo>
                  <a:pt x="411903" y="681582"/>
                  <a:pt x="375535" y="669485"/>
                  <a:pt x="357351" y="639242"/>
                </a:cubicBezTo>
                <a:cubicBezTo>
                  <a:pt x="339167" y="615048"/>
                  <a:pt x="327044" y="572707"/>
                  <a:pt x="320983" y="542464"/>
                </a:cubicBezTo>
                <a:cubicBezTo>
                  <a:pt x="317952" y="545488"/>
                  <a:pt x="314921" y="548513"/>
                  <a:pt x="311133" y="551537"/>
                </a:cubicBezTo>
                <a:lnTo>
                  <a:pt x="307381" y="553901"/>
                </a:lnTo>
                <a:lnTo>
                  <a:pt x="317276" y="545556"/>
                </a:lnTo>
                <a:cubicBezTo>
                  <a:pt x="335149" y="528304"/>
                  <a:pt x="348767" y="506810"/>
                  <a:pt x="335149" y="488709"/>
                </a:cubicBezTo>
                <a:cubicBezTo>
                  <a:pt x="323044" y="464575"/>
                  <a:pt x="292783" y="434408"/>
                  <a:pt x="298835" y="380107"/>
                </a:cubicBezTo>
                <a:cubicBezTo>
                  <a:pt x="250416" y="380107"/>
                  <a:pt x="232259" y="229271"/>
                  <a:pt x="262521" y="223238"/>
                </a:cubicBezTo>
                <a:cubicBezTo>
                  <a:pt x="274625" y="114636"/>
                  <a:pt x="286730" y="0"/>
                  <a:pt x="438039" y="0"/>
                </a:cubicBezTo>
                <a:close/>
              </a:path>
            </a:pathLst>
          </a:custGeom>
          <a:solidFill>
            <a:schemeClr val="tx1">
              <a:lumMod val="50000"/>
              <a:lumOff val="50000"/>
            </a:schemeClr>
          </a:solidFill>
          <a:ln>
            <a:noFill/>
          </a:ln>
        </p:spPr>
        <p:txBody>
          <a:bodyPr vert="horz" wrap="square" lIns="68580" tIns="34290" rIns="68580" bIns="34290" numCol="1" anchor="t" anchorCtr="0" compatLnSpc="1">
            <a:noAutofit/>
          </a:bodyPr>
          <a:p>
            <a:endParaRPr lang="en-US" sz="1350">
              <a:latin typeface="微软雅黑" panose="020B0503020204020204" charset="-122"/>
              <a:ea typeface="微软雅黑" panose="020B0503020204020204" charset="-122"/>
              <a:cs typeface="微软雅黑" panose="020B0503020204020204" charset="-122"/>
              <a:sym typeface="+mn-lt"/>
            </a:endParaRPr>
          </a:p>
        </p:txBody>
      </p:sp>
      <p:sp>
        <p:nvSpPr>
          <p:cNvPr id="6" name="圆角矩形 5"/>
          <p:cNvSpPr/>
          <p:nvPr/>
        </p:nvSpPr>
        <p:spPr>
          <a:xfrm>
            <a:off x="3956685" y="1405890"/>
            <a:ext cx="2016125" cy="504190"/>
          </a:xfrm>
          <a:prstGeom prst="roundRect">
            <a:avLst/>
          </a:prstGeom>
          <a:solidFill>
            <a:srgbClr val="929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latin typeface="微软雅黑" panose="020B0503020204020204" charset="-122"/>
                <a:ea typeface="微软雅黑" panose="020B0503020204020204" charset="-122"/>
                <a:cs typeface="微软雅黑" panose="020B0503020204020204" charset="-122"/>
              </a:rPr>
              <a:t>销售能力培养</a:t>
            </a:r>
            <a:endParaRPr lang="zh-CN" altLang="en-US">
              <a:latin typeface="微软雅黑" panose="020B0503020204020204" charset="-122"/>
              <a:ea typeface="微软雅黑" panose="020B0503020204020204" charset="-122"/>
              <a:cs typeface="微软雅黑" panose="020B0503020204020204" charset="-122"/>
            </a:endParaRPr>
          </a:p>
        </p:txBody>
      </p:sp>
      <p:sp>
        <p:nvSpPr>
          <p:cNvPr id="8" name="圆角矩形 7"/>
          <p:cNvSpPr/>
          <p:nvPr/>
        </p:nvSpPr>
        <p:spPr>
          <a:xfrm>
            <a:off x="3956685" y="1981835"/>
            <a:ext cx="2087880" cy="2880360"/>
          </a:xfrm>
          <a:prstGeom prst="roundRect">
            <a:avLst/>
          </a:prstGeom>
          <a:solidFill>
            <a:srgbClr val="929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4226560" y="2179320"/>
            <a:ext cx="1530350" cy="1807210"/>
          </a:xfrm>
          <a:prstGeom prst="rect">
            <a:avLst/>
          </a:prstGeom>
          <a:noFill/>
        </p:spPr>
        <p:txBody>
          <a:bodyPr wrap="square" rtlCol="0">
            <a:spAutoFit/>
          </a:bodyPr>
          <a:p>
            <a:pPr>
              <a:lnSpc>
                <a:spcPct val="310000"/>
              </a:lnSpc>
            </a:pPr>
            <a:r>
              <a:rPr lang="zh-CN" altLang="en-US" sz="1200">
                <a:solidFill>
                  <a:schemeClr val="bg1"/>
                </a:solidFill>
                <a:latin typeface="微软雅黑" panose="020B0503020204020204" charset="-122"/>
                <a:ea typeface="微软雅黑" panose="020B0503020204020204" charset="-122"/>
              </a:rPr>
              <a:t>包括专业礼仪、展现技巧、沟通技巧、谈判技巧等。</a:t>
            </a:r>
            <a:endParaRPr lang="zh-CN" altLang="en-US" sz="1200">
              <a:solidFill>
                <a:schemeClr val="bg1"/>
              </a:solidFill>
              <a:latin typeface="微软雅黑" panose="020B0503020204020204" charset="-122"/>
              <a:ea typeface="微软雅黑" panose="020B0503020204020204" charset="-122"/>
            </a:endParaRPr>
          </a:p>
        </p:txBody>
      </p:sp>
      <p:sp>
        <p:nvSpPr>
          <p:cNvPr id="7" name="圆角矩形 6"/>
          <p:cNvSpPr/>
          <p:nvPr/>
        </p:nvSpPr>
        <p:spPr>
          <a:xfrm>
            <a:off x="7287260" y="1405890"/>
            <a:ext cx="2016125" cy="504190"/>
          </a:xfrm>
          <a:prstGeom prst="roundRect">
            <a:avLst/>
          </a:prstGeom>
          <a:solidFill>
            <a:srgbClr val="929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a:latin typeface="微软雅黑" panose="020B0503020204020204" charset="-122"/>
                <a:ea typeface="微软雅黑" panose="020B0503020204020204" charset="-122"/>
                <a:cs typeface="微软雅黑" panose="020B0503020204020204" charset="-122"/>
              </a:rPr>
              <a:t>管理技能培养</a:t>
            </a:r>
            <a:endParaRPr lang="zh-CN" altLang="en-US">
              <a:latin typeface="微软雅黑" panose="020B0503020204020204" charset="-122"/>
              <a:ea typeface="微软雅黑" panose="020B0503020204020204" charset="-122"/>
              <a:cs typeface="微软雅黑" panose="020B0503020204020204" charset="-122"/>
            </a:endParaRPr>
          </a:p>
        </p:txBody>
      </p:sp>
      <p:sp>
        <p:nvSpPr>
          <p:cNvPr id="10" name="圆角矩形 9"/>
          <p:cNvSpPr/>
          <p:nvPr/>
        </p:nvSpPr>
        <p:spPr>
          <a:xfrm>
            <a:off x="7287260" y="1981835"/>
            <a:ext cx="2087880" cy="2880360"/>
          </a:xfrm>
          <a:prstGeom prst="roundRect">
            <a:avLst/>
          </a:prstGeom>
          <a:solidFill>
            <a:srgbClr val="929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7557135" y="2179320"/>
            <a:ext cx="1530350" cy="1753235"/>
          </a:xfrm>
          <a:prstGeom prst="rect">
            <a:avLst/>
          </a:prstGeom>
          <a:noFill/>
        </p:spPr>
        <p:txBody>
          <a:bodyPr wrap="square" rtlCol="0">
            <a:spAutoFit/>
          </a:bodyPr>
          <a:p>
            <a:pPr>
              <a:lnSpc>
                <a:spcPct val="300000"/>
              </a:lnSpc>
            </a:pPr>
            <a:r>
              <a:rPr lang="zh-CN" altLang="en-US" sz="1200">
                <a:solidFill>
                  <a:schemeClr val="bg1"/>
                </a:solidFill>
                <a:latin typeface="微软雅黑" panose="020B0503020204020204" charset="-122"/>
                <a:ea typeface="微软雅黑" panose="020B0503020204020204" charset="-122"/>
              </a:rPr>
              <a:t>管理自己的时间、管理销售漏斗、管理重要客户等。</a:t>
            </a:r>
            <a:endParaRPr lang="zh-CN" altLang="en-US" sz="1200">
              <a:solidFill>
                <a:schemeClr val="bg1"/>
              </a:solidFill>
              <a:latin typeface="微软雅黑" panose="020B0503020204020204" charset="-122"/>
              <a:ea typeface="微软雅黑" panose="020B0503020204020204" charset="-122"/>
            </a:endParaRPr>
          </a:p>
        </p:txBody>
      </p:sp>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50" presetClass="entr" presetSubtype="0" decel="10000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1000" fill="hold"/>
                                        <p:tgtEl>
                                          <p:spTgt spid="6"/>
                                        </p:tgtEl>
                                        <p:attrNameLst>
                                          <p:attrName>ppt_w</p:attrName>
                                        </p:attrNameLst>
                                      </p:cBhvr>
                                      <p:tavLst>
                                        <p:tav tm="0">
                                          <p:val>
                                            <p:strVal val="#ppt_w+.3"/>
                                          </p:val>
                                        </p:tav>
                                        <p:tav tm="100000">
                                          <p:val>
                                            <p:strVal val="#ppt_w"/>
                                          </p:val>
                                        </p:tav>
                                      </p:tavLst>
                                    </p:anim>
                                    <p:anim calcmode="lin" valueType="num">
                                      <p:cBhvr>
                                        <p:cTn id="11" dur="1000" fill="hold"/>
                                        <p:tgtEl>
                                          <p:spTgt spid="6"/>
                                        </p:tgtEl>
                                        <p:attrNameLst>
                                          <p:attrName>ppt_h</p:attrName>
                                        </p:attrNameLst>
                                      </p:cBhvr>
                                      <p:tavLst>
                                        <p:tav tm="0">
                                          <p:val>
                                            <p:strVal val="#ppt_h"/>
                                          </p:val>
                                        </p:tav>
                                        <p:tav tm="100000">
                                          <p:val>
                                            <p:strVal val="#ppt_h"/>
                                          </p:val>
                                        </p:tav>
                                      </p:tavLst>
                                    </p:anim>
                                    <p:animEffect transition="in" filter="fade">
                                      <p:cBhvr>
                                        <p:cTn id="12" dur="1000"/>
                                        <p:tgtEl>
                                          <p:spTgt spid="6"/>
                                        </p:tgtEl>
                                      </p:cBhvr>
                                    </p:animEffect>
                                  </p:childTnLst>
                                </p:cTn>
                              </p:par>
                            </p:childTnLst>
                          </p:cTn>
                        </p:par>
                        <p:par>
                          <p:cTn id="13" fill="hold">
                            <p:stCondLst>
                              <p:cond delay="1000"/>
                            </p:stCondLst>
                            <p:childTnLst>
                              <p:par>
                                <p:cTn id="14" presetID="50" presetClass="entr" presetSubtype="0" decel="1000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strVal val="#ppt_w+.3"/>
                                          </p:val>
                                        </p:tav>
                                        <p:tav tm="100000">
                                          <p:val>
                                            <p:strVal val="#ppt_w"/>
                                          </p:val>
                                        </p:tav>
                                      </p:tavLst>
                                    </p:anim>
                                    <p:anim calcmode="lin" valueType="num">
                                      <p:cBhvr>
                                        <p:cTn id="17" dur="1000" fill="hold"/>
                                        <p:tgtEl>
                                          <p:spTgt spid="8"/>
                                        </p:tgtEl>
                                        <p:attrNameLst>
                                          <p:attrName>ppt_h</p:attrName>
                                        </p:attrNameLst>
                                      </p:cBhvr>
                                      <p:tavLst>
                                        <p:tav tm="0">
                                          <p:val>
                                            <p:strVal val="#ppt_h"/>
                                          </p:val>
                                        </p:tav>
                                        <p:tav tm="100000">
                                          <p:val>
                                            <p:strVal val="#ppt_h"/>
                                          </p:val>
                                        </p:tav>
                                      </p:tavLst>
                                    </p:anim>
                                    <p:animEffect transition="in" filter="fade">
                                      <p:cBhvr>
                                        <p:cTn id="18" dur="1000"/>
                                        <p:tgtEl>
                                          <p:spTgt spid="8"/>
                                        </p:tgtEl>
                                      </p:cBhvr>
                                    </p:animEffect>
                                  </p:childTnLst>
                                </p:cTn>
                              </p:par>
                            </p:childTnLst>
                          </p:cTn>
                        </p:par>
                        <p:par>
                          <p:cTn id="19" fill="hold">
                            <p:stCondLst>
                              <p:cond delay="2000"/>
                            </p:stCondLst>
                            <p:childTnLst>
                              <p:par>
                                <p:cTn id="20" presetID="50" presetClass="entr" presetSubtype="0" decel="10000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strVal val="#ppt_w+.3"/>
                                          </p:val>
                                        </p:tav>
                                        <p:tav tm="100000">
                                          <p:val>
                                            <p:strVal val="#ppt_w"/>
                                          </p:val>
                                        </p:tav>
                                      </p:tavLst>
                                    </p:anim>
                                    <p:anim calcmode="lin" valueType="num">
                                      <p:cBhvr>
                                        <p:cTn id="23" dur="1000" fill="hold"/>
                                        <p:tgtEl>
                                          <p:spTgt spid="9"/>
                                        </p:tgtEl>
                                        <p:attrNameLst>
                                          <p:attrName>ppt_h</p:attrName>
                                        </p:attrNameLst>
                                      </p:cBhvr>
                                      <p:tavLst>
                                        <p:tav tm="0">
                                          <p:val>
                                            <p:strVal val="#ppt_h"/>
                                          </p:val>
                                        </p:tav>
                                        <p:tav tm="100000">
                                          <p:val>
                                            <p:strVal val="#ppt_h"/>
                                          </p:val>
                                        </p:tav>
                                      </p:tavLst>
                                    </p:anim>
                                    <p:animEffect transition="in" filter="fade">
                                      <p:cBhvr>
                                        <p:cTn id="24" dur="1000"/>
                                        <p:tgtEl>
                                          <p:spTgt spid="9"/>
                                        </p:tgtEl>
                                      </p:cBhvr>
                                    </p:animEffect>
                                  </p:childTnLst>
                                </p:cTn>
                              </p:par>
                            </p:childTnLst>
                          </p:cTn>
                        </p:par>
                        <p:par>
                          <p:cTn id="25" fill="hold">
                            <p:stCondLst>
                              <p:cond delay="3000"/>
                            </p:stCondLst>
                            <p:childTnLst>
                              <p:par>
                                <p:cTn id="26" presetID="50" presetClass="entr" presetSubtype="0" decel="10000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strVal val="#ppt_w+.3"/>
                                          </p:val>
                                        </p:tav>
                                        <p:tav tm="100000">
                                          <p:val>
                                            <p:strVal val="#ppt_w"/>
                                          </p:val>
                                        </p:tav>
                                      </p:tavLst>
                                    </p:anim>
                                    <p:anim calcmode="lin" valueType="num">
                                      <p:cBhvr>
                                        <p:cTn id="29" dur="1000" fill="hold"/>
                                        <p:tgtEl>
                                          <p:spTgt spid="7"/>
                                        </p:tgtEl>
                                        <p:attrNameLst>
                                          <p:attrName>ppt_h</p:attrName>
                                        </p:attrNameLst>
                                      </p:cBhvr>
                                      <p:tavLst>
                                        <p:tav tm="0">
                                          <p:val>
                                            <p:strVal val="#ppt_h"/>
                                          </p:val>
                                        </p:tav>
                                        <p:tav tm="100000">
                                          <p:val>
                                            <p:strVal val="#ppt_h"/>
                                          </p:val>
                                        </p:tav>
                                      </p:tavLst>
                                    </p:anim>
                                    <p:animEffect transition="in" filter="fade">
                                      <p:cBhvr>
                                        <p:cTn id="30" dur="1000"/>
                                        <p:tgtEl>
                                          <p:spTgt spid="7"/>
                                        </p:tgtEl>
                                      </p:cBhvr>
                                    </p:animEffect>
                                  </p:childTnLst>
                                </p:cTn>
                              </p:par>
                            </p:childTnLst>
                          </p:cTn>
                        </p:par>
                        <p:par>
                          <p:cTn id="31" fill="hold">
                            <p:stCondLst>
                              <p:cond delay="4000"/>
                            </p:stCondLst>
                            <p:childTnLst>
                              <p:par>
                                <p:cTn id="32" presetID="50" presetClass="entr" presetSubtype="0" decel="10000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ppt_w+.3"/>
                                          </p:val>
                                        </p:tav>
                                        <p:tav tm="100000">
                                          <p:val>
                                            <p:strVal val="#ppt_w"/>
                                          </p:val>
                                        </p:tav>
                                      </p:tavLst>
                                    </p:anim>
                                    <p:anim calcmode="lin" valueType="num">
                                      <p:cBhvr>
                                        <p:cTn id="35" dur="1000" fill="hold"/>
                                        <p:tgtEl>
                                          <p:spTgt spid="10"/>
                                        </p:tgtEl>
                                        <p:attrNameLst>
                                          <p:attrName>ppt_h</p:attrName>
                                        </p:attrNameLst>
                                      </p:cBhvr>
                                      <p:tavLst>
                                        <p:tav tm="0">
                                          <p:val>
                                            <p:strVal val="#ppt_h"/>
                                          </p:val>
                                        </p:tav>
                                        <p:tav tm="100000">
                                          <p:val>
                                            <p:strVal val="#ppt_h"/>
                                          </p:val>
                                        </p:tav>
                                      </p:tavLst>
                                    </p:anim>
                                    <p:animEffect transition="in" filter="fade">
                                      <p:cBhvr>
                                        <p:cTn id="36" dur="1000"/>
                                        <p:tgtEl>
                                          <p:spTgt spid="10"/>
                                        </p:tgtEl>
                                      </p:cBhvr>
                                    </p:animEffect>
                                  </p:childTnLst>
                                </p:cTn>
                              </p:par>
                            </p:childTnLst>
                          </p:cTn>
                        </p:par>
                        <p:par>
                          <p:cTn id="37" fill="hold">
                            <p:stCondLst>
                              <p:cond delay="5000"/>
                            </p:stCondLst>
                            <p:childTnLst>
                              <p:par>
                                <p:cTn id="38" presetID="50" presetClass="entr" presetSubtype="0" decel="10000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1000" fill="hold"/>
                                        <p:tgtEl>
                                          <p:spTgt spid="11"/>
                                        </p:tgtEl>
                                        <p:attrNameLst>
                                          <p:attrName>ppt_w</p:attrName>
                                        </p:attrNameLst>
                                      </p:cBhvr>
                                      <p:tavLst>
                                        <p:tav tm="0">
                                          <p:val>
                                            <p:strVal val="#ppt_w+.3"/>
                                          </p:val>
                                        </p:tav>
                                        <p:tav tm="100000">
                                          <p:val>
                                            <p:strVal val="#ppt_w"/>
                                          </p:val>
                                        </p:tav>
                                      </p:tavLst>
                                    </p:anim>
                                    <p:anim calcmode="lin" valueType="num">
                                      <p:cBhvr>
                                        <p:cTn id="41" dur="1000" fill="hold"/>
                                        <p:tgtEl>
                                          <p:spTgt spid="11"/>
                                        </p:tgtEl>
                                        <p:attrNameLst>
                                          <p:attrName>ppt_h</p:attrName>
                                        </p:attrNameLst>
                                      </p:cBhvr>
                                      <p:tavLst>
                                        <p:tav tm="0">
                                          <p:val>
                                            <p:strVal val="#ppt_h"/>
                                          </p:val>
                                        </p:tav>
                                        <p:tav tm="100000">
                                          <p:val>
                                            <p:strVal val="#ppt_h"/>
                                          </p:val>
                                        </p:tav>
                                      </p:tavLst>
                                    </p:anim>
                                    <p:animEffect transition="in" filter="fade">
                                      <p:cBhvr>
                                        <p:cTn id="4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p:bldP spid="7" grpId="0" animBg="1"/>
      <p:bldP spid="10"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cxnSp>
        <p:nvCxnSpPr>
          <p:cNvPr id="6" name="直接连接符 5"/>
          <p:cNvCxnSpPr/>
          <p:nvPr/>
        </p:nvCxnSpPr>
        <p:spPr>
          <a:xfrm>
            <a:off x="8644255" y="237490"/>
            <a:ext cx="619125"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7" name="直接连接符 6"/>
          <p:cNvCxnSpPr/>
          <p:nvPr/>
        </p:nvCxnSpPr>
        <p:spPr>
          <a:xfrm>
            <a:off x="8644255" y="427990"/>
            <a:ext cx="90424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8" name="直接连接符 7"/>
          <p:cNvCxnSpPr/>
          <p:nvPr/>
        </p:nvCxnSpPr>
        <p:spPr>
          <a:xfrm>
            <a:off x="8644255" y="586105"/>
            <a:ext cx="1293495"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pic>
        <p:nvPicPr>
          <p:cNvPr id="4" name="图片 3"/>
          <p:cNvPicPr>
            <a:picLocks noChangeAspect="1"/>
          </p:cNvPicPr>
          <p:nvPr/>
        </p:nvPicPr>
        <p:blipFill>
          <a:blip r:embed="rId2"/>
          <a:stretch>
            <a:fillRect/>
          </a:stretch>
        </p:blipFill>
        <p:spPr>
          <a:xfrm>
            <a:off x="1522730" y="1541145"/>
            <a:ext cx="3211830" cy="2346325"/>
          </a:xfrm>
          <a:prstGeom prst="rect">
            <a:avLst/>
          </a:prstGeom>
          <a:effectLst>
            <a:softEdge rad="635000"/>
          </a:effectLst>
        </p:spPr>
      </p:pic>
      <p:sp>
        <p:nvSpPr>
          <p:cNvPr id="11" name="文本框 10"/>
          <p:cNvSpPr txBox="1"/>
          <p:nvPr/>
        </p:nvSpPr>
        <p:spPr>
          <a:xfrm>
            <a:off x="4734560" y="2392045"/>
            <a:ext cx="3109595" cy="645160"/>
          </a:xfrm>
          <a:prstGeom prst="rect">
            <a:avLst/>
          </a:prstGeom>
          <a:noFill/>
        </p:spPr>
        <p:txBody>
          <a:bodyPr wrap="square" rtlCol="0">
            <a:spAutoFit/>
          </a:bodyPr>
          <a:p>
            <a:r>
              <a:rPr lang="zh-CN" altLang="en-US" sz="3600" b="1">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管理者的工作</a:t>
            </a:r>
            <a:endParaRPr lang="zh-CN" altLang="en-US" sz="3600" b="1">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13" name="直角三角形 12"/>
          <p:cNvSpPr/>
          <p:nvPr/>
        </p:nvSpPr>
        <p:spPr>
          <a:xfrm rot="16200000">
            <a:off x="8004810" y="3582035"/>
            <a:ext cx="2438400" cy="1851025"/>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14" name="直角三角形 13"/>
          <p:cNvSpPr/>
          <p:nvPr/>
        </p:nvSpPr>
        <p:spPr>
          <a:xfrm rot="5400000">
            <a:off x="-281940" y="281305"/>
            <a:ext cx="2438400" cy="1851025"/>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advTm="10000">
        <p14:switch dir="r"/>
      </p:transition>
    </mc:Choice>
    <mc:Fallback>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635" y="-15240"/>
            <a:ext cx="10160000" cy="5737860"/>
          </a:xfrm>
          <a:prstGeom prst="rect">
            <a:avLst/>
          </a:prstGeom>
          <a:solidFill>
            <a:schemeClr val="bg1">
              <a:lumMod val="8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 name="矩形 2"/>
          <p:cNvSpPr/>
          <p:nvPr/>
        </p:nvSpPr>
        <p:spPr>
          <a:xfrm>
            <a:off x="635" y="-15240"/>
            <a:ext cx="10160000" cy="792480"/>
          </a:xfrm>
          <a:prstGeom prst="rect">
            <a:avLst/>
          </a:prstGeom>
          <a:solidFill>
            <a:schemeClr val="tx1">
              <a:lumMod val="95000"/>
              <a:lumOff val="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rgbClr val="FF0000"/>
                </a:solidFill>
                <a:latin typeface="微软雅黑" panose="020B0503020204020204" charset="-122"/>
                <a:ea typeface="微软雅黑" panose="020B0503020204020204" charset="-122"/>
                <a:cs typeface="微软雅黑" panose="020B0503020204020204" charset="-122"/>
              </a:rPr>
              <a:t>管理者的工作</a:t>
            </a:r>
            <a:endParaRPr lang="zh-CN" altLang="en-US" sz="240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5080000" y="2204720"/>
            <a:ext cx="4438650" cy="2934335"/>
          </a:xfrm>
          <a:prstGeom prst="rect">
            <a:avLst/>
          </a:prstGeom>
          <a:noFill/>
        </p:spPr>
        <p:txBody>
          <a:bodyPr wrap="square" rtlCol="0">
            <a:spAutoFit/>
          </a:bodyPr>
          <a:p>
            <a:pPr>
              <a:lnSpc>
                <a:spcPct val="220000"/>
              </a:lnSpc>
            </a:pPr>
            <a:r>
              <a:rPr lang="zh-CN" altLang="en-US" sz="1400">
                <a:latin typeface="微软雅黑" panose="020B0503020204020204" charset="-122"/>
                <a:ea typeface="微软雅黑" panose="020B0503020204020204" charset="-122"/>
                <a:cs typeface="微软雅黑" panose="020B0503020204020204" charset="-122"/>
              </a:rPr>
              <a:t>销售团队的业绩完成总会遵循“二八原则”，也就是８０％的业绩往往来自于２０％的销售人员。所以销售指标的分配肯定不是均分，而是要按照能者多劳的原则分配。任务重的销售人员应该能够动用更多的资源，有更多的发展机会，以及更好的待遇，如果大家都一样，谁会愿意去承担更重的销售任务呢？</a:t>
            </a:r>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5034280" y="1626870"/>
            <a:ext cx="2134235" cy="368300"/>
          </a:xfrm>
          <a:prstGeom prst="rect">
            <a:avLst/>
          </a:prstGeom>
          <a:noFill/>
        </p:spPr>
        <p:txBody>
          <a:bodyPr wrap="square" rtlCol="0">
            <a:spAutoFit/>
          </a:bodyPr>
          <a:p>
            <a:r>
              <a:rPr lang="zh-CN" altLang="en-US">
                <a:latin typeface="微软雅黑" panose="020B0503020204020204" charset="-122"/>
                <a:ea typeface="微软雅黑" panose="020B0503020204020204" charset="-122"/>
              </a:rPr>
              <a:t>销售任务的分配</a:t>
            </a:r>
            <a:endParaRPr lang="zh-CN" altLang="en-US">
              <a:latin typeface="微软雅黑" panose="020B0503020204020204" charset="-122"/>
              <a:ea typeface="微软雅黑" panose="020B0503020204020204" charset="-122"/>
            </a:endParaRPr>
          </a:p>
        </p:txBody>
      </p:sp>
      <p:grpSp>
        <p:nvGrpSpPr>
          <p:cNvPr id="13" name="PA-组合 12"/>
          <p:cNvGrpSpPr/>
          <p:nvPr>
            <p:custDataLst>
              <p:tags r:id="rId2"/>
            </p:custDataLst>
          </p:nvPr>
        </p:nvGrpSpPr>
        <p:grpSpPr>
          <a:xfrm rot="0">
            <a:off x="841375" y="2305050"/>
            <a:ext cx="3771900" cy="2860040"/>
            <a:chOff x="1386" y="3788"/>
            <a:chExt cx="5940" cy="4504"/>
          </a:xfrm>
        </p:grpSpPr>
        <p:grpSp>
          <p:nvGrpSpPr>
            <p:cNvPr id="9" name="PA-组合 8"/>
            <p:cNvGrpSpPr/>
            <p:nvPr>
              <p:custDataLst>
                <p:tags r:id="rId3"/>
              </p:custDataLst>
            </p:nvPr>
          </p:nvGrpSpPr>
          <p:grpSpPr>
            <a:xfrm>
              <a:off x="1386" y="3788"/>
              <a:ext cx="5460" cy="4305"/>
              <a:chOff x="1362" y="2656"/>
              <a:chExt cx="5460" cy="4280"/>
            </a:xfrm>
          </p:grpSpPr>
          <p:pic>
            <p:nvPicPr>
              <p:cNvPr id="6" name="PA-图片 5" descr="3661298"/>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flipH="1">
                <a:off x="1362" y="2656"/>
                <a:ext cx="5460" cy="4280"/>
              </a:xfrm>
              <a:prstGeom prst="rect">
                <a:avLst/>
              </a:prstGeom>
            </p:spPr>
          </p:pic>
          <p:sp>
            <p:nvSpPr>
              <p:cNvPr id="7" name="PA-文本框 6"/>
              <p:cNvSpPr txBox="1"/>
              <p:nvPr>
                <p:custDataLst>
                  <p:tags r:id="rId7"/>
                </p:custDataLst>
              </p:nvPr>
            </p:nvSpPr>
            <p:spPr>
              <a:xfrm>
                <a:off x="2051" y="4057"/>
                <a:ext cx="767" cy="577"/>
              </a:xfrm>
              <a:prstGeom prst="rect">
                <a:avLst/>
              </a:prstGeom>
              <a:noFill/>
            </p:spPr>
            <p:txBody>
              <a:bodyPr wrap="square" rtlCol="0">
                <a:spAutoFit/>
              </a:bodyPr>
              <a:p>
                <a:r>
                  <a:rPr lang="en-US" altLang="zh-CN">
                    <a:latin typeface="微软雅黑" panose="020B0503020204020204" charset="-122"/>
                    <a:ea typeface="微软雅黑" panose="020B0503020204020204" charset="-122"/>
                    <a:cs typeface="微软雅黑" panose="020B0503020204020204" charset="-122"/>
                  </a:rPr>
                  <a:t>80</a:t>
                </a:r>
                <a:endParaRPr lang="en-US" altLang="zh-CN">
                  <a:latin typeface="微软雅黑" panose="020B0503020204020204" charset="-122"/>
                  <a:ea typeface="微软雅黑" panose="020B0503020204020204" charset="-122"/>
                  <a:cs typeface="微软雅黑" panose="020B0503020204020204" charset="-122"/>
                </a:endParaRPr>
              </a:p>
            </p:txBody>
          </p:sp>
          <p:sp>
            <p:nvSpPr>
              <p:cNvPr id="8" name="PA-文本框 7"/>
              <p:cNvSpPr txBox="1"/>
              <p:nvPr>
                <p:custDataLst>
                  <p:tags r:id="rId8"/>
                </p:custDataLst>
              </p:nvPr>
            </p:nvSpPr>
            <p:spPr>
              <a:xfrm>
                <a:off x="5578" y="5624"/>
                <a:ext cx="714" cy="577"/>
              </a:xfrm>
              <a:prstGeom prst="rect">
                <a:avLst/>
              </a:prstGeom>
              <a:noFill/>
            </p:spPr>
            <p:txBody>
              <a:bodyPr wrap="square" rtlCol="0">
                <a:spAutoFit/>
              </a:bodyPr>
              <a:p>
                <a:r>
                  <a:rPr lang="en-US" altLang="zh-CN">
                    <a:latin typeface="微软雅黑" panose="020B0503020204020204" charset="-122"/>
                    <a:ea typeface="微软雅黑" panose="020B0503020204020204" charset="-122"/>
                    <a:cs typeface="微软雅黑" panose="020B0503020204020204" charset="-122"/>
                  </a:rPr>
                  <a:t>20</a:t>
                </a:r>
                <a:endParaRPr lang="en-US" altLang="zh-CN">
                  <a:latin typeface="微软雅黑" panose="020B0503020204020204" charset="-122"/>
                  <a:ea typeface="微软雅黑" panose="020B0503020204020204" charset="-122"/>
                  <a:cs typeface="微软雅黑" panose="020B0503020204020204" charset="-122"/>
                </a:endParaRPr>
              </a:p>
            </p:txBody>
          </p:sp>
        </p:grpSp>
        <p:sp>
          <p:nvSpPr>
            <p:cNvPr id="12" name="PA-任意多边形 11"/>
            <p:cNvSpPr/>
            <p:nvPr>
              <p:custDataLst>
                <p:tags r:id="rId9"/>
              </p:custDataLst>
            </p:nvPr>
          </p:nvSpPr>
          <p:spPr>
            <a:xfrm>
              <a:off x="1386" y="3788"/>
              <a:ext cx="5940" cy="4505"/>
            </a:xfrm>
            <a:custGeom>
              <a:avLst/>
              <a:gdLst>
                <a:gd name="connisteX0" fmla="*/ 0 w 3771900"/>
                <a:gd name="connsiteY0" fmla="*/ 0 h 2860675"/>
                <a:gd name="connisteX1" fmla="*/ 3771900 w 3771900"/>
                <a:gd name="connsiteY1" fmla="*/ 0 h 2860675"/>
                <a:gd name="connisteX2" fmla="*/ 3771900 w 3771900"/>
                <a:gd name="connsiteY2" fmla="*/ 2860675 h 2860675"/>
                <a:gd name="connisteX3" fmla="*/ 0 w 3771900"/>
                <a:gd name="connsiteY3" fmla="*/ 2860675 h 2860675"/>
                <a:gd name="connisteX4" fmla="*/ 0 w 3771900"/>
                <a:gd name="connsiteY4" fmla="*/ 0 h 286067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771900" h="2860675">
                  <a:moveTo>
                    <a:pt x="0" y="0"/>
                  </a:moveTo>
                  <a:lnTo>
                    <a:pt x="3771900" y="0"/>
                  </a:lnTo>
                  <a:lnTo>
                    <a:pt x="3771900" y="2860675"/>
                  </a:lnTo>
                  <a:lnTo>
                    <a:pt x="0" y="2860675"/>
                  </a:lnTo>
                  <a:lnTo>
                    <a:pt x="0" y="0"/>
                  </a:lnTo>
                  <a:close/>
                </a:path>
              </a:pathLst>
            </a:custGeom>
          </p:spPr>
        </p:sp>
      </p:grpSp>
    </p:spTree>
    <p:custDataLst>
      <p:tags r:id="rId10"/>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500" fill="hold">
                                          <p:stCondLst>
                                            <p:cond delay="0"/>
                                          </p:stCondLst>
                                        </p:cTn>
                                        <p:tgtEl>
                                          <p:spTgt spid="13"/>
                                        </p:tgtEl>
                                        <p:attrNameLst>
                                          <p:attrName>style.visibility</p:attrName>
                                        </p:attrNameLst>
                                      </p:cBhvr>
                                      <p:to>
                                        <p:strVal val="visible"/>
                                      </p:to>
                                    </p:set>
                                    <p:extLst>
                                      <p:ext uri="{505F2C04-C923-438B-8C0F-E0CD2BADF298}">
                                        <wppc:dynamicDigit xmlns:wppc="http://www.wps.cn/officeDocument/PresentationCustomData" type="0">
                                          <p:anim to="" calcmode="lin" valueType="num">
                                            <p:cBhvr>
                                              <p:cTn id="7" dur="500" fill="hold"/>
                                              <p:tgtEl>
                                                <p:spTgt spid="13"/>
                                              </p:tgtEl>
                                              <p:attrNameLst>
                                                <p:attrName>num.show</p:attrName>
                                              </p:attrNameLst>
                                            </p:cBhvr>
                                            <p:tavLst>
                                              <p:tav tm="0">
                                                <p:val>
                                                  <p:strVal val="#ppt_v"/>
                                                </p:val>
                                              </p:tav>
                                              <p:tav tm="100000">
                                                <p:val>
                                                  <p:strVal val="#ppt_v*0.5"/>
                                                </p:val>
                                              </p:tav>
                                            </p:tavLst>
                                          </p:anim>
                                        </wppc:dynamicDigit>
                                      </p:ext>
                                    </p:extLs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635" y="-22860"/>
            <a:ext cx="10160000" cy="5737860"/>
          </a:xfrm>
          <a:prstGeom prst="rect">
            <a:avLst/>
          </a:prstGeom>
          <a:solidFill>
            <a:schemeClr val="bg1">
              <a:lumMod val="8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 name="矩形 2"/>
          <p:cNvSpPr/>
          <p:nvPr/>
        </p:nvSpPr>
        <p:spPr>
          <a:xfrm>
            <a:off x="635" y="-15240"/>
            <a:ext cx="10160000" cy="792480"/>
          </a:xfrm>
          <a:prstGeom prst="rect">
            <a:avLst/>
          </a:prstGeom>
          <a:solidFill>
            <a:schemeClr val="tx1">
              <a:lumMod val="95000"/>
              <a:lumOff val="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rgbClr val="FF0000"/>
                </a:solidFill>
                <a:latin typeface="微软雅黑" panose="020B0503020204020204" charset="-122"/>
                <a:ea typeface="微软雅黑" panose="020B0503020204020204" charset="-122"/>
                <a:cs typeface="微软雅黑" panose="020B0503020204020204" charset="-122"/>
              </a:rPr>
              <a:t>管理者的工作</a:t>
            </a:r>
            <a:endParaRPr lang="zh-CN" altLang="en-US" sz="240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89" name="任意多边形 88"/>
          <p:cNvSpPr/>
          <p:nvPr>
            <p:custDataLst>
              <p:tags r:id="rId2"/>
            </p:custDataLst>
          </p:nvPr>
        </p:nvSpPr>
        <p:spPr>
          <a:xfrm>
            <a:off x="1" y="2776902"/>
            <a:ext cx="4208548" cy="2938098"/>
          </a:xfrm>
          <a:custGeom>
            <a:avLst/>
            <a:gdLst>
              <a:gd name="connsiteX0" fmla="*/ 1873445 w 4749143"/>
              <a:gd name="connsiteY0" fmla="*/ 0 h 3315502"/>
              <a:gd name="connsiteX1" fmla="*/ 4749143 w 4749143"/>
              <a:gd name="connsiteY1" fmla="*/ 2875698 h 3315502"/>
              <a:gd name="connsiteX2" fmla="*/ 4734296 w 4749143"/>
              <a:gd name="connsiteY2" fmla="*/ 3169722 h 3315502"/>
              <a:gd name="connsiteX3" fmla="*/ 4712048 w 4749143"/>
              <a:gd name="connsiteY3" fmla="*/ 3315502 h 3315502"/>
              <a:gd name="connsiteX4" fmla="*/ 0 w 4749143"/>
              <a:gd name="connsiteY4" fmla="*/ 3315502 h 3315502"/>
              <a:gd name="connsiteX5" fmla="*/ 0 w 4749143"/>
              <a:gd name="connsiteY5" fmla="*/ 696873 h 3315502"/>
              <a:gd name="connsiteX6" fmla="*/ 44234 w 4749143"/>
              <a:gd name="connsiteY6" fmla="*/ 656670 h 3315502"/>
              <a:gd name="connsiteX7" fmla="*/ 1873445 w 4749143"/>
              <a:gd name="connsiteY7" fmla="*/ 0 h 3315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49143" h="3315502">
                <a:moveTo>
                  <a:pt x="1873445" y="0"/>
                </a:moveTo>
                <a:cubicBezTo>
                  <a:pt x="3461649" y="0"/>
                  <a:pt x="4749143" y="1287494"/>
                  <a:pt x="4749143" y="2875698"/>
                </a:cubicBezTo>
                <a:cubicBezTo>
                  <a:pt x="4749143" y="2974961"/>
                  <a:pt x="4744114" y="3073049"/>
                  <a:pt x="4734296" y="3169722"/>
                </a:cubicBezTo>
                <a:lnTo>
                  <a:pt x="4712048" y="3315502"/>
                </a:lnTo>
                <a:lnTo>
                  <a:pt x="0" y="3315502"/>
                </a:lnTo>
                <a:lnTo>
                  <a:pt x="0" y="696873"/>
                </a:lnTo>
                <a:lnTo>
                  <a:pt x="44234" y="656670"/>
                </a:lnTo>
                <a:cubicBezTo>
                  <a:pt x="541324" y="246435"/>
                  <a:pt x="1178606" y="0"/>
                  <a:pt x="1873445" y="0"/>
                </a:cubicBezTo>
                <a:close/>
              </a:path>
            </a:pathLst>
          </a:custGeom>
          <a:blipFill rotWithShape="1">
            <a:blip r:embed="rId3"/>
            <a:stretch>
              <a:fillRect/>
            </a:stretch>
          </a:blipFill>
          <a:ln w="28575" cmpd="sng">
            <a:solidFill>
              <a:schemeClr val="bg1"/>
            </a:solidFill>
            <a:prstDash val="solid"/>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lnSpc>
                <a:spcPct val="120000"/>
              </a:lnSpc>
            </a:pPr>
            <a:endParaRPr lang="zh-CN" altLang="en-US" sz="1500">
              <a:latin typeface="微软雅黑" panose="020B0503020204020204" charset="-122"/>
              <a:ea typeface="微软雅黑" panose="020B0503020204020204" charset="-122"/>
            </a:endParaRPr>
          </a:p>
        </p:txBody>
      </p:sp>
      <p:grpSp>
        <p:nvGrpSpPr>
          <p:cNvPr id="8" name="组合 7"/>
          <p:cNvGrpSpPr/>
          <p:nvPr/>
        </p:nvGrpSpPr>
        <p:grpSpPr>
          <a:xfrm>
            <a:off x="1507755" y="1325124"/>
            <a:ext cx="2606622" cy="998776"/>
            <a:chOff x="2233" y="2499"/>
            <a:chExt cx="3860" cy="1479"/>
          </a:xfrm>
          <a:solidFill>
            <a:srgbClr val="595959"/>
          </a:solidFill>
        </p:grpSpPr>
        <p:sp>
          <p:nvSpPr>
            <p:cNvPr id="54" name="任意多边形 53"/>
            <p:cNvSpPr/>
            <p:nvPr>
              <p:custDataLst>
                <p:tags r:id="rId4"/>
              </p:custDataLst>
            </p:nvPr>
          </p:nvSpPr>
          <p:spPr>
            <a:xfrm>
              <a:off x="2414" y="3312"/>
              <a:ext cx="3679" cy="517"/>
            </a:xfrm>
            <a:custGeom>
              <a:avLst/>
              <a:gdLst>
                <a:gd name="connsiteX0" fmla="*/ 25970 w 4589033"/>
                <a:gd name="connsiteY0" fmla="*/ 589857 h 644844"/>
                <a:gd name="connsiteX1" fmla="*/ 42158 w 4589033"/>
                <a:gd name="connsiteY1" fmla="*/ 609478 h 644844"/>
                <a:gd name="connsiteX2" fmla="*/ 81794 w 4589033"/>
                <a:gd name="connsiteY2" fmla="*/ 642180 h 644844"/>
                <a:gd name="connsiteX3" fmla="*/ 45491 w 4589033"/>
                <a:gd name="connsiteY3" fmla="*/ 638293 h 644844"/>
                <a:gd name="connsiteX4" fmla="*/ 0 w 4589033"/>
                <a:gd name="connsiteY4" fmla="*/ 623292 h 644844"/>
                <a:gd name="connsiteX5" fmla="*/ 835235 w 4589033"/>
                <a:gd name="connsiteY5" fmla="*/ 0 h 644844"/>
                <a:gd name="connsiteX6" fmla="*/ 4285511 w 4589033"/>
                <a:gd name="connsiteY6" fmla="*/ 0 h 644844"/>
                <a:gd name="connsiteX7" fmla="*/ 4589033 w 4589033"/>
                <a:gd name="connsiteY7" fmla="*/ 322422 h 644844"/>
                <a:gd name="connsiteX8" fmla="*/ 4589032 w 4589033"/>
                <a:gd name="connsiteY8" fmla="*/ 322422 h 644844"/>
                <a:gd name="connsiteX9" fmla="*/ 4285510 w 4589033"/>
                <a:gd name="connsiteY9" fmla="*/ 644844 h 644844"/>
                <a:gd name="connsiteX10" fmla="*/ 714091 w 4589033"/>
                <a:gd name="connsiteY10" fmla="*/ 644843 h 644844"/>
                <a:gd name="connsiteX11" fmla="*/ 756954 w 4589033"/>
                <a:gd name="connsiteY11" fmla="*/ 609478 h 644844"/>
                <a:gd name="connsiteX12" fmla="*/ 904993 w 4589033"/>
                <a:gd name="connsiteY12" fmla="*/ 252080 h 644844"/>
                <a:gd name="connsiteX13" fmla="*/ 865273 w 4589033"/>
                <a:gd name="connsiteY13" fmla="*/ 55341 h 64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9033" h="644844">
                  <a:moveTo>
                    <a:pt x="25970" y="589857"/>
                  </a:moveTo>
                  <a:lnTo>
                    <a:pt x="42158" y="609478"/>
                  </a:lnTo>
                  <a:lnTo>
                    <a:pt x="81794" y="642180"/>
                  </a:lnTo>
                  <a:lnTo>
                    <a:pt x="45491" y="638293"/>
                  </a:lnTo>
                  <a:lnTo>
                    <a:pt x="0" y="623292"/>
                  </a:lnTo>
                  <a:close/>
                  <a:moveTo>
                    <a:pt x="835235" y="0"/>
                  </a:moveTo>
                  <a:lnTo>
                    <a:pt x="4285511" y="0"/>
                  </a:lnTo>
                  <a:cubicBezTo>
                    <a:pt x="4453142" y="0"/>
                    <a:pt x="4589033" y="144353"/>
                    <a:pt x="4589033" y="322422"/>
                  </a:cubicBezTo>
                  <a:lnTo>
                    <a:pt x="4589032" y="322422"/>
                  </a:lnTo>
                  <a:cubicBezTo>
                    <a:pt x="4589032" y="500491"/>
                    <a:pt x="4453141" y="644844"/>
                    <a:pt x="4285510" y="644844"/>
                  </a:cubicBezTo>
                  <a:lnTo>
                    <a:pt x="714091" y="644843"/>
                  </a:lnTo>
                  <a:lnTo>
                    <a:pt x="756954" y="609478"/>
                  </a:lnTo>
                  <a:cubicBezTo>
                    <a:pt x="848420" y="518012"/>
                    <a:pt x="904993" y="391653"/>
                    <a:pt x="904993" y="252080"/>
                  </a:cubicBezTo>
                  <a:cubicBezTo>
                    <a:pt x="904993" y="182294"/>
                    <a:pt x="890850" y="115811"/>
                    <a:pt x="865273" y="55341"/>
                  </a:cubicBezTo>
                  <a:close/>
                </a:path>
              </a:pathLst>
            </a:custGeom>
            <a:grpFill/>
            <a:ln w="1905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lnSpc>
                  <a:spcPct val="120000"/>
                </a:lnSpc>
              </a:pPr>
              <a:endParaRPr lang="zh-CN" altLang="en-US" sz="1000">
                <a:latin typeface="微软雅黑" panose="020B0503020204020204" charset="-122"/>
                <a:ea typeface="微软雅黑" panose="020B0503020204020204" charset="-122"/>
              </a:endParaRPr>
            </a:p>
          </p:txBody>
        </p:sp>
        <p:sp>
          <p:nvSpPr>
            <p:cNvPr id="12" name="任意多边形 11"/>
            <p:cNvSpPr/>
            <p:nvPr>
              <p:custDataLst>
                <p:tags r:id="rId5"/>
              </p:custDataLst>
            </p:nvPr>
          </p:nvSpPr>
          <p:spPr>
            <a:xfrm rot="8078963">
              <a:off x="2971" y="2760"/>
              <a:ext cx="702" cy="179"/>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grp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lnSpc>
                  <a:spcPct val="140000"/>
                </a:lnSpc>
              </a:pPr>
              <a:endParaRPr lang="zh-CN" altLang="en-US" sz="1000">
                <a:latin typeface="微软雅黑" panose="020B0503020204020204" charset="-122"/>
                <a:ea typeface="微软雅黑" panose="020B0503020204020204" charset="-122"/>
              </a:endParaRPr>
            </a:p>
          </p:txBody>
        </p:sp>
        <p:sp>
          <p:nvSpPr>
            <p:cNvPr id="13" name="矩形 12"/>
            <p:cNvSpPr/>
            <p:nvPr>
              <p:custDataLst>
                <p:tags r:id="rId6"/>
              </p:custDataLst>
            </p:nvPr>
          </p:nvSpPr>
          <p:spPr>
            <a:xfrm rot="13436727">
              <a:off x="2987" y="3049"/>
              <a:ext cx="97" cy="181"/>
            </a:xfrm>
            <a:prstGeom prst="rect">
              <a:avLst/>
            </a:prstGeom>
            <a:grp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lnSpc>
                  <a:spcPct val="140000"/>
                </a:lnSpc>
              </a:pPr>
              <a:endParaRPr lang="zh-CN" altLang="en-US" sz="1000">
                <a:latin typeface="微软雅黑" panose="020B0503020204020204" charset="-122"/>
                <a:ea typeface="微软雅黑" panose="020B0503020204020204" charset="-122"/>
              </a:endParaRPr>
            </a:p>
          </p:txBody>
        </p:sp>
        <p:cxnSp>
          <p:nvCxnSpPr>
            <p:cNvPr id="11" name="直接连接符 10"/>
            <p:cNvCxnSpPr/>
            <p:nvPr>
              <p:custDataLst>
                <p:tags r:id="rId7"/>
              </p:custDataLst>
            </p:nvPr>
          </p:nvCxnSpPr>
          <p:spPr>
            <a:xfrm rot="10985882" flipH="1">
              <a:off x="3156" y="2668"/>
              <a:ext cx="302" cy="326"/>
            </a:xfrm>
            <a:prstGeom prst="line">
              <a:avLst/>
            </a:prstGeom>
            <a:grpFill/>
            <a:ln>
              <a:solidFill>
                <a:srgbClr val="69A35B"/>
              </a:solidFill>
            </a:ln>
          </p:spPr>
          <p:style>
            <a:lnRef idx="1">
              <a:srgbClr val="1F74AD"/>
            </a:lnRef>
            <a:fillRef idx="0">
              <a:srgbClr val="1F74AD"/>
            </a:fillRef>
            <a:effectRef idx="0">
              <a:srgbClr val="1F74AD"/>
            </a:effectRef>
            <a:fontRef idx="minor">
              <a:srgbClr val="000000"/>
            </a:fontRef>
          </p:style>
        </p:cxnSp>
        <p:sp>
          <p:nvSpPr>
            <p:cNvPr id="9" name="同心圆 8"/>
            <p:cNvSpPr/>
            <p:nvPr>
              <p:custDataLst>
                <p:tags r:id="rId8"/>
              </p:custDataLst>
            </p:nvPr>
          </p:nvSpPr>
          <p:spPr>
            <a:xfrm>
              <a:off x="2263" y="3065"/>
              <a:ext cx="913" cy="913"/>
            </a:xfrm>
            <a:prstGeom prst="donut">
              <a:avLst>
                <a:gd name="adj" fmla="val 7715"/>
              </a:avLst>
            </a:prstGeom>
            <a:grp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lnSpc>
                  <a:spcPct val="120000"/>
                </a:lnSpc>
              </a:pPr>
              <a:endParaRPr lang="zh-CN" altLang="en-US" sz="1000">
                <a:solidFill>
                  <a:srgbClr val="000000"/>
                </a:solidFill>
                <a:latin typeface="微软雅黑" panose="020B0503020204020204" charset="-122"/>
                <a:ea typeface="微软雅黑" panose="020B0503020204020204" charset="-122"/>
              </a:endParaRPr>
            </a:p>
          </p:txBody>
        </p:sp>
        <p:sp>
          <p:nvSpPr>
            <p:cNvPr id="19" name="文本框 18"/>
            <p:cNvSpPr txBox="1"/>
            <p:nvPr>
              <p:custDataLst>
                <p:tags r:id="rId9"/>
              </p:custDataLst>
            </p:nvPr>
          </p:nvSpPr>
          <p:spPr>
            <a:xfrm>
              <a:off x="3215" y="3300"/>
              <a:ext cx="2673" cy="578"/>
            </a:xfrm>
            <a:prstGeom prst="rect">
              <a:avLst/>
            </a:prstGeom>
            <a:noFill/>
            <a:extLst>
              <a:ext uri="{909E8E84-426E-40DD-AFC4-6F175D3DCCD1}">
                <a14:hiddenFill xmlns:a14="http://schemas.microsoft.com/office/drawing/2010/main">
                  <a:grpFill/>
                </a14:hiddenFill>
              </a:ext>
            </a:extLst>
          </p:spPr>
          <p:txBody>
            <a:bodyPr wrap="square" rtlCol="0">
              <a:normAutofit/>
            </a:bodyPr>
            <a:p>
              <a:pPr>
                <a:lnSpc>
                  <a:spcPct val="130000"/>
                </a:lnSpc>
              </a:pPr>
              <a:r>
                <a:rPr lang="zh-CN" altLang="en-US" sz="1200" spc="150" dirty="0">
                  <a:solidFill>
                    <a:schemeClr val="bg1"/>
                  </a:solidFill>
                  <a:latin typeface="微软雅黑" panose="020B0503020204020204" charset="-122"/>
                  <a:ea typeface="微软雅黑" panose="020B0503020204020204" charset="-122"/>
                </a:rPr>
                <a:t>客户分配</a:t>
              </a:r>
              <a:endParaRPr lang="zh-CN" altLang="en-US" sz="1200" spc="150" dirty="0">
                <a:solidFill>
                  <a:schemeClr val="bg1"/>
                </a:solidFill>
                <a:latin typeface="微软雅黑" panose="020B0503020204020204" charset="-122"/>
                <a:ea typeface="微软雅黑" panose="020B0503020204020204" charset="-122"/>
              </a:endParaRPr>
            </a:p>
          </p:txBody>
        </p:sp>
        <p:sp>
          <p:nvSpPr>
            <p:cNvPr id="2" name="文本框 1"/>
            <p:cNvSpPr txBox="1"/>
            <p:nvPr>
              <p:custDataLst>
                <p:tags r:id="rId10"/>
              </p:custDataLst>
            </p:nvPr>
          </p:nvSpPr>
          <p:spPr>
            <a:xfrm>
              <a:off x="2233" y="3313"/>
              <a:ext cx="982" cy="476"/>
            </a:xfrm>
            <a:prstGeom prst="rect">
              <a:avLst/>
            </a:prstGeom>
            <a:noFill/>
            <a:ln>
              <a:noFill/>
            </a:ln>
            <a:extLst>
              <a:ext uri="{909E8E84-426E-40DD-AFC4-6F175D3DCCD1}">
                <a14:hiddenFill xmlns:a14="http://schemas.microsoft.com/office/drawing/2010/main">
                  <a:grpFill/>
                </a14:hiddenFill>
              </a:ext>
            </a:extLst>
          </p:spPr>
          <p:txBody>
            <a:bodyPr wrap="square" rtlCol="0"/>
            <a:p>
              <a:pPr algn="ctr">
                <a:lnSpc>
                  <a:spcPct val="120000"/>
                </a:lnSpc>
              </a:pPr>
              <a:r>
                <a:rPr lang="en-US" sz="1400" b="1" dirty="0">
                  <a:solidFill>
                    <a:schemeClr val="tx1">
                      <a:lumMod val="75000"/>
                      <a:lumOff val="25000"/>
                    </a:schemeClr>
                  </a:solidFill>
                  <a:latin typeface="微软雅黑" panose="020B0503020204020204" charset="-122"/>
                  <a:ea typeface="微软雅黑" panose="020B0503020204020204" charset="-122"/>
                </a:rPr>
                <a:t>1</a:t>
              </a:r>
              <a:endParaRPr lang="en-US" sz="1400" b="1" dirty="0">
                <a:solidFill>
                  <a:schemeClr val="tx1">
                    <a:lumMod val="75000"/>
                    <a:lumOff val="25000"/>
                  </a:schemeClr>
                </a:solidFill>
                <a:latin typeface="微软雅黑" panose="020B0503020204020204" charset="-122"/>
                <a:ea typeface="微软雅黑" panose="020B0503020204020204" charset="-122"/>
              </a:endParaRPr>
            </a:p>
          </p:txBody>
        </p:sp>
      </p:grpSp>
      <p:cxnSp>
        <p:nvCxnSpPr>
          <p:cNvPr id="91" name="直接箭头连接符 90"/>
          <p:cNvCxnSpPr/>
          <p:nvPr>
            <p:custDataLst>
              <p:tags r:id="rId11"/>
            </p:custDataLst>
          </p:nvPr>
        </p:nvCxnSpPr>
        <p:spPr>
          <a:xfrm flipV="1">
            <a:off x="1362780" y="2282706"/>
            <a:ext cx="217263" cy="450722"/>
          </a:xfrm>
          <a:prstGeom prst="straightConnector1">
            <a:avLst/>
          </a:prstGeom>
          <a:ln w="38100">
            <a:solidFill>
              <a:srgbClr val="909090"/>
            </a:solidFill>
            <a:prstDash val="dash"/>
            <a:tailEnd type="triangle"/>
          </a:ln>
        </p:spPr>
        <p:style>
          <a:lnRef idx="1">
            <a:srgbClr val="1F74AD"/>
          </a:lnRef>
          <a:fillRef idx="0">
            <a:srgbClr val="1F74AD"/>
          </a:fillRef>
          <a:effectRef idx="0">
            <a:srgbClr val="1F74AD"/>
          </a:effectRef>
          <a:fontRef idx="minor">
            <a:srgbClr val="000000"/>
          </a:fontRef>
        </p:style>
      </p:cxnSp>
      <p:sp>
        <p:nvSpPr>
          <p:cNvPr id="71" name="任意多边形 70"/>
          <p:cNvSpPr/>
          <p:nvPr>
            <p:custDataLst>
              <p:tags r:id="rId12"/>
            </p:custDataLst>
          </p:nvPr>
        </p:nvSpPr>
        <p:spPr>
          <a:xfrm>
            <a:off x="4421613" y="3737834"/>
            <a:ext cx="2484288" cy="349110"/>
          </a:xfrm>
          <a:custGeom>
            <a:avLst/>
            <a:gdLst>
              <a:gd name="connsiteX0" fmla="*/ 25970 w 4589033"/>
              <a:gd name="connsiteY0" fmla="*/ 589857 h 644844"/>
              <a:gd name="connsiteX1" fmla="*/ 42158 w 4589033"/>
              <a:gd name="connsiteY1" fmla="*/ 609478 h 644844"/>
              <a:gd name="connsiteX2" fmla="*/ 81794 w 4589033"/>
              <a:gd name="connsiteY2" fmla="*/ 642180 h 644844"/>
              <a:gd name="connsiteX3" fmla="*/ 45491 w 4589033"/>
              <a:gd name="connsiteY3" fmla="*/ 638293 h 644844"/>
              <a:gd name="connsiteX4" fmla="*/ 0 w 4589033"/>
              <a:gd name="connsiteY4" fmla="*/ 623292 h 644844"/>
              <a:gd name="connsiteX5" fmla="*/ 835235 w 4589033"/>
              <a:gd name="connsiteY5" fmla="*/ 0 h 644844"/>
              <a:gd name="connsiteX6" fmla="*/ 4285511 w 4589033"/>
              <a:gd name="connsiteY6" fmla="*/ 0 h 644844"/>
              <a:gd name="connsiteX7" fmla="*/ 4589033 w 4589033"/>
              <a:gd name="connsiteY7" fmla="*/ 322422 h 644844"/>
              <a:gd name="connsiteX8" fmla="*/ 4589032 w 4589033"/>
              <a:gd name="connsiteY8" fmla="*/ 322422 h 644844"/>
              <a:gd name="connsiteX9" fmla="*/ 4285510 w 4589033"/>
              <a:gd name="connsiteY9" fmla="*/ 644844 h 644844"/>
              <a:gd name="connsiteX10" fmla="*/ 714091 w 4589033"/>
              <a:gd name="connsiteY10" fmla="*/ 644843 h 644844"/>
              <a:gd name="connsiteX11" fmla="*/ 756954 w 4589033"/>
              <a:gd name="connsiteY11" fmla="*/ 609478 h 644844"/>
              <a:gd name="connsiteX12" fmla="*/ 904993 w 4589033"/>
              <a:gd name="connsiteY12" fmla="*/ 252080 h 644844"/>
              <a:gd name="connsiteX13" fmla="*/ 865273 w 4589033"/>
              <a:gd name="connsiteY13" fmla="*/ 55341 h 64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9033" h="644844">
                <a:moveTo>
                  <a:pt x="25970" y="589857"/>
                </a:moveTo>
                <a:lnTo>
                  <a:pt x="42158" y="609478"/>
                </a:lnTo>
                <a:lnTo>
                  <a:pt x="81794" y="642180"/>
                </a:lnTo>
                <a:lnTo>
                  <a:pt x="45491" y="638293"/>
                </a:lnTo>
                <a:lnTo>
                  <a:pt x="0" y="623292"/>
                </a:lnTo>
                <a:close/>
                <a:moveTo>
                  <a:pt x="835235" y="0"/>
                </a:moveTo>
                <a:lnTo>
                  <a:pt x="4285511" y="0"/>
                </a:lnTo>
                <a:cubicBezTo>
                  <a:pt x="4453142" y="0"/>
                  <a:pt x="4589033" y="144353"/>
                  <a:pt x="4589033" y="322422"/>
                </a:cubicBezTo>
                <a:lnTo>
                  <a:pt x="4589032" y="322422"/>
                </a:lnTo>
                <a:cubicBezTo>
                  <a:pt x="4589032" y="500491"/>
                  <a:pt x="4453141" y="644844"/>
                  <a:pt x="4285510" y="644844"/>
                </a:cubicBezTo>
                <a:lnTo>
                  <a:pt x="714091" y="644843"/>
                </a:lnTo>
                <a:lnTo>
                  <a:pt x="756954" y="609478"/>
                </a:lnTo>
                <a:cubicBezTo>
                  <a:pt x="848420" y="518012"/>
                  <a:pt x="904993" y="391653"/>
                  <a:pt x="904993" y="252080"/>
                </a:cubicBezTo>
                <a:cubicBezTo>
                  <a:pt x="904993" y="182294"/>
                  <a:pt x="890850" y="115811"/>
                  <a:pt x="865273" y="55341"/>
                </a:cubicBezTo>
                <a:close/>
              </a:path>
            </a:pathLst>
          </a:custGeom>
          <a:solidFill>
            <a:srgbClr val="595959"/>
          </a:solidFill>
          <a:ln w="19050">
            <a:solidFill>
              <a:schemeClr val="tx1">
                <a:lumMod val="50000"/>
                <a:lumOff val="50000"/>
              </a:scheme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lnSpc>
                <a:spcPct val="120000"/>
              </a:lnSpc>
            </a:pPr>
            <a:endParaRPr lang="zh-CN" altLang="en-US" sz="1000">
              <a:latin typeface="微软雅黑" panose="020B0503020204020204" charset="-122"/>
              <a:ea typeface="微软雅黑" panose="020B0503020204020204" charset="-122"/>
            </a:endParaRPr>
          </a:p>
        </p:txBody>
      </p:sp>
      <p:sp>
        <p:nvSpPr>
          <p:cNvPr id="77" name="任意多边形 76"/>
          <p:cNvSpPr/>
          <p:nvPr>
            <p:custDataLst>
              <p:tags r:id="rId13"/>
            </p:custDataLst>
          </p:nvPr>
        </p:nvSpPr>
        <p:spPr>
          <a:xfrm rot="8078963">
            <a:off x="4797734" y="3365090"/>
            <a:ext cx="474034" cy="120872"/>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solidFill>
            <a:schemeClr val="tx1">
              <a:lumMod val="50000"/>
              <a:lumOff val="50000"/>
              <a:alpha val="84000"/>
            </a:scheme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lnSpc>
                <a:spcPct val="140000"/>
              </a:lnSpc>
            </a:pPr>
            <a:endParaRPr lang="zh-CN" altLang="en-US" sz="1000">
              <a:latin typeface="微软雅黑" panose="020B0503020204020204" charset="-122"/>
              <a:ea typeface="微软雅黑" panose="020B0503020204020204" charset="-122"/>
            </a:endParaRPr>
          </a:p>
        </p:txBody>
      </p:sp>
      <p:sp>
        <p:nvSpPr>
          <p:cNvPr id="78" name="矩形 77"/>
          <p:cNvSpPr/>
          <p:nvPr>
            <p:custDataLst>
              <p:tags r:id="rId14"/>
            </p:custDataLst>
          </p:nvPr>
        </p:nvSpPr>
        <p:spPr>
          <a:xfrm rot="13436727">
            <a:off x="4808538" y="3560240"/>
            <a:ext cx="65500" cy="122222"/>
          </a:xfrm>
          <a:prstGeom prst="rect">
            <a:avLst/>
          </a:prstGeom>
          <a:solidFill>
            <a:schemeClr val="tx1">
              <a:lumMod val="50000"/>
              <a:lumOff val="50000"/>
              <a:alpha val="84000"/>
            </a:scheme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lnSpc>
                <a:spcPct val="140000"/>
              </a:lnSpc>
            </a:pPr>
            <a:endParaRPr lang="zh-CN" altLang="en-US" sz="1000">
              <a:latin typeface="微软雅黑" panose="020B0503020204020204" charset="-122"/>
              <a:ea typeface="微软雅黑" panose="020B0503020204020204" charset="-122"/>
            </a:endParaRPr>
          </a:p>
        </p:txBody>
      </p:sp>
      <p:cxnSp>
        <p:nvCxnSpPr>
          <p:cNvPr id="76" name="直接连接符 75"/>
          <p:cNvCxnSpPr/>
          <p:nvPr>
            <p:custDataLst>
              <p:tags r:id="rId15"/>
            </p:custDataLst>
          </p:nvPr>
        </p:nvCxnSpPr>
        <p:spPr>
          <a:xfrm rot="10985882" flipH="1">
            <a:off x="4922657" y="3302965"/>
            <a:ext cx="203929" cy="220135"/>
          </a:xfrm>
          <a:prstGeom prst="line">
            <a:avLst/>
          </a:prstGeom>
          <a:solidFill>
            <a:schemeClr val="tx1">
              <a:lumMod val="50000"/>
              <a:lumOff val="50000"/>
              <a:alpha val="84000"/>
            </a:schemeClr>
          </a:solidFill>
          <a:ln>
            <a:solidFill>
              <a:srgbClr val="69A35B"/>
            </a:solidFill>
          </a:ln>
        </p:spPr>
        <p:style>
          <a:lnRef idx="1">
            <a:srgbClr val="1F74AD"/>
          </a:lnRef>
          <a:fillRef idx="0">
            <a:srgbClr val="1F74AD"/>
          </a:fillRef>
          <a:effectRef idx="0">
            <a:srgbClr val="1F74AD"/>
          </a:effectRef>
          <a:fontRef idx="minor">
            <a:srgbClr val="000000"/>
          </a:fontRef>
        </p:style>
      </p:cxnSp>
      <p:sp>
        <p:nvSpPr>
          <p:cNvPr id="74" name="同心圆 73"/>
          <p:cNvSpPr/>
          <p:nvPr>
            <p:custDataLst>
              <p:tags r:id="rId16"/>
            </p:custDataLst>
          </p:nvPr>
        </p:nvSpPr>
        <p:spPr>
          <a:xfrm>
            <a:off x="4323025" y="3575771"/>
            <a:ext cx="616514" cy="616514"/>
          </a:xfrm>
          <a:prstGeom prst="donut">
            <a:avLst>
              <a:gd name="adj" fmla="val 7715"/>
            </a:avLst>
          </a:prstGeom>
          <a:solidFill>
            <a:schemeClr val="tx1">
              <a:lumMod val="50000"/>
              <a:lumOff val="50000"/>
              <a:alpha val="84000"/>
            </a:schemeClr>
          </a:solidFill>
          <a:ln>
            <a:solidFill>
              <a:srgbClr val="909090"/>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lnSpc>
                <a:spcPct val="120000"/>
              </a:lnSpc>
            </a:pPr>
            <a:endParaRPr lang="zh-CN" altLang="en-US" sz="1000">
              <a:solidFill>
                <a:srgbClr val="000000"/>
              </a:solidFill>
              <a:latin typeface="微软雅黑" panose="020B0503020204020204" charset="-122"/>
              <a:ea typeface="微软雅黑" panose="020B0503020204020204" charset="-122"/>
            </a:endParaRPr>
          </a:p>
        </p:txBody>
      </p:sp>
      <p:sp>
        <p:nvSpPr>
          <p:cNvPr id="79" name="文本框 78"/>
          <p:cNvSpPr txBox="1"/>
          <p:nvPr>
            <p:custDataLst>
              <p:tags r:id="rId17"/>
            </p:custDataLst>
          </p:nvPr>
        </p:nvSpPr>
        <p:spPr>
          <a:xfrm>
            <a:off x="4961822" y="3748638"/>
            <a:ext cx="1574035" cy="338981"/>
          </a:xfrm>
          <a:prstGeom prst="rect">
            <a:avLst/>
          </a:prstGeom>
          <a:noFill/>
        </p:spPr>
        <p:txBody>
          <a:bodyPr wrap="square" rtlCol="0">
            <a:normAutofit lnSpcReduction="10000"/>
          </a:bodyPr>
          <a:p>
            <a:pPr>
              <a:lnSpc>
                <a:spcPct val="130000"/>
              </a:lnSpc>
            </a:pPr>
            <a:r>
              <a:rPr lang="zh-CN" altLang="en-US" sz="1200" spc="150">
                <a:solidFill>
                  <a:schemeClr val="bg1"/>
                </a:solidFill>
                <a:latin typeface="微软雅黑" panose="020B0503020204020204" charset="-122"/>
                <a:ea typeface="微软雅黑" panose="020B0503020204020204" charset="-122"/>
              </a:rPr>
              <a:t>有效激励</a:t>
            </a:r>
            <a:endParaRPr lang="zh-CN" altLang="en-US" sz="1200" spc="150">
              <a:solidFill>
                <a:schemeClr val="bg1"/>
              </a:solidFill>
              <a:latin typeface="微软雅黑" panose="020B0503020204020204" charset="-122"/>
              <a:ea typeface="微软雅黑" panose="020B0503020204020204" charset="-122"/>
            </a:endParaRPr>
          </a:p>
        </p:txBody>
      </p:sp>
      <p:sp>
        <p:nvSpPr>
          <p:cNvPr id="80" name="文本框 79"/>
          <p:cNvSpPr txBox="1"/>
          <p:nvPr>
            <p:custDataLst>
              <p:tags r:id="rId18"/>
            </p:custDataLst>
          </p:nvPr>
        </p:nvSpPr>
        <p:spPr>
          <a:xfrm>
            <a:off x="4299391" y="3723653"/>
            <a:ext cx="663107" cy="321425"/>
          </a:xfrm>
          <a:prstGeom prst="rect">
            <a:avLst/>
          </a:prstGeom>
          <a:noFill/>
        </p:spPr>
        <p:txBody>
          <a:bodyPr wrap="square" rtlCol="0"/>
          <a:p>
            <a:pPr algn="ctr">
              <a:lnSpc>
                <a:spcPct val="120000"/>
              </a:lnSpc>
            </a:pPr>
            <a:r>
              <a:rPr lang="en-US" sz="1400" b="1" dirty="0">
                <a:solidFill>
                  <a:schemeClr val="tx1">
                    <a:lumMod val="75000"/>
                    <a:lumOff val="25000"/>
                  </a:schemeClr>
                </a:solidFill>
                <a:latin typeface="微软雅黑" panose="020B0503020204020204" charset="-122"/>
                <a:ea typeface="微软雅黑" panose="020B0503020204020204" charset="-122"/>
              </a:rPr>
              <a:t>3</a:t>
            </a:r>
            <a:endParaRPr lang="en-US" sz="1400" b="1" dirty="0">
              <a:solidFill>
                <a:schemeClr val="tx1">
                  <a:lumMod val="75000"/>
                  <a:lumOff val="25000"/>
                </a:schemeClr>
              </a:solidFill>
              <a:latin typeface="微软雅黑" panose="020B0503020204020204" charset="-122"/>
              <a:ea typeface="微软雅黑" panose="020B0503020204020204" charset="-122"/>
            </a:endParaRPr>
          </a:p>
        </p:txBody>
      </p:sp>
      <p:cxnSp>
        <p:nvCxnSpPr>
          <p:cNvPr id="92" name="直接箭头连接符 91"/>
          <p:cNvCxnSpPr/>
          <p:nvPr>
            <p:custDataLst>
              <p:tags r:id="rId19"/>
            </p:custDataLst>
          </p:nvPr>
        </p:nvCxnSpPr>
        <p:spPr>
          <a:xfrm flipV="1">
            <a:off x="4025910" y="4009964"/>
            <a:ext cx="225537" cy="56047"/>
          </a:xfrm>
          <a:prstGeom prst="straightConnector1">
            <a:avLst/>
          </a:prstGeom>
          <a:solidFill>
            <a:schemeClr val="tx1">
              <a:lumMod val="50000"/>
              <a:lumOff val="50000"/>
              <a:alpha val="84000"/>
            </a:schemeClr>
          </a:solidFill>
          <a:ln w="38100">
            <a:solidFill>
              <a:srgbClr val="909090"/>
            </a:solidFill>
            <a:prstDash val="dash"/>
            <a:tailEnd type="triangle"/>
          </a:ln>
        </p:spPr>
        <p:style>
          <a:lnRef idx="1">
            <a:srgbClr val="1F74AD"/>
          </a:lnRef>
          <a:fillRef idx="0">
            <a:srgbClr val="1F74AD"/>
          </a:fillRef>
          <a:effectRef idx="0">
            <a:srgbClr val="1F74AD"/>
          </a:effectRef>
          <a:fontRef idx="minor">
            <a:srgbClr val="000000"/>
          </a:fontRef>
        </p:style>
      </p:cxnSp>
      <p:sp>
        <p:nvSpPr>
          <p:cNvPr id="63" name="任意多边形 62"/>
          <p:cNvSpPr/>
          <p:nvPr>
            <p:custDataLst>
              <p:tags r:id="rId20"/>
            </p:custDataLst>
          </p:nvPr>
        </p:nvSpPr>
        <p:spPr>
          <a:xfrm rot="8078963">
            <a:off x="3905713" y="2323836"/>
            <a:ext cx="474034" cy="120872"/>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solidFill>
            <a:schemeClr val="tx1">
              <a:lumMod val="50000"/>
              <a:lumOff val="50000"/>
              <a:alpha val="84000"/>
            </a:scheme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lnSpc>
                <a:spcPct val="140000"/>
              </a:lnSpc>
            </a:pPr>
            <a:endParaRPr lang="zh-CN" altLang="en-US" sz="1000">
              <a:latin typeface="微软雅黑" panose="020B0503020204020204" charset="-122"/>
              <a:ea typeface="微软雅黑" panose="020B0503020204020204" charset="-122"/>
            </a:endParaRPr>
          </a:p>
        </p:txBody>
      </p:sp>
      <p:sp>
        <p:nvSpPr>
          <p:cNvPr id="64" name="矩形 63"/>
          <p:cNvSpPr/>
          <p:nvPr>
            <p:custDataLst>
              <p:tags r:id="rId21"/>
            </p:custDataLst>
          </p:nvPr>
        </p:nvSpPr>
        <p:spPr>
          <a:xfrm rot="13436727">
            <a:off x="3916517" y="2518987"/>
            <a:ext cx="65500" cy="122222"/>
          </a:xfrm>
          <a:prstGeom prst="rect">
            <a:avLst/>
          </a:prstGeom>
          <a:solidFill>
            <a:schemeClr val="tx1">
              <a:lumMod val="50000"/>
              <a:lumOff val="50000"/>
              <a:alpha val="84000"/>
            </a:scheme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lnSpc>
                <a:spcPct val="140000"/>
              </a:lnSpc>
            </a:pPr>
            <a:endParaRPr lang="zh-CN" altLang="en-US" sz="1000">
              <a:latin typeface="微软雅黑" panose="020B0503020204020204" charset="-122"/>
              <a:ea typeface="微软雅黑" panose="020B0503020204020204" charset="-122"/>
            </a:endParaRPr>
          </a:p>
        </p:txBody>
      </p:sp>
      <p:cxnSp>
        <p:nvCxnSpPr>
          <p:cNvPr id="62" name="直接连接符 61"/>
          <p:cNvCxnSpPr/>
          <p:nvPr>
            <p:custDataLst>
              <p:tags r:id="rId22"/>
            </p:custDataLst>
          </p:nvPr>
        </p:nvCxnSpPr>
        <p:spPr>
          <a:xfrm rot="10985882" flipH="1">
            <a:off x="4030637" y="2261712"/>
            <a:ext cx="203929" cy="220135"/>
          </a:xfrm>
          <a:prstGeom prst="line">
            <a:avLst/>
          </a:prstGeom>
          <a:solidFill>
            <a:schemeClr val="tx1">
              <a:lumMod val="50000"/>
              <a:lumOff val="50000"/>
              <a:alpha val="84000"/>
            </a:schemeClr>
          </a:solidFill>
          <a:ln>
            <a:solidFill>
              <a:srgbClr val="69A35B"/>
            </a:solidFill>
          </a:ln>
        </p:spPr>
        <p:style>
          <a:lnRef idx="1">
            <a:srgbClr val="1F74AD"/>
          </a:lnRef>
          <a:fillRef idx="0">
            <a:srgbClr val="1F74AD"/>
          </a:fillRef>
          <a:effectRef idx="0">
            <a:srgbClr val="1F74AD"/>
          </a:effectRef>
          <a:fontRef idx="minor">
            <a:srgbClr val="000000"/>
          </a:fontRef>
        </p:style>
      </p:cxnSp>
      <p:sp>
        <p:nvSpPr>
          <p:cNvPr id="60" name="同心圆 59"/>
          <p:cNvSpPr/>
          <p:nvPr>
            <p:custDataLst>
              <p:tags r:id="rId23"/>
            </p:custDataLst>
          </p:nvPr>
        </p:nvSpPr>
        <p:spPr>
          <a:xfrm>
            <a:off x="3427628" y="2529791"/>
            <a:ext cx="616514" cy="616514"/>
          </a:xfrm>
          <a:prstGeom prst="donut">
            <a:avLst>
              <a:gd name="adj" fmla="val 7715"/>
            </a:avLst>
          </a:prstGeom>
          <a:solidFill>
            <a:schemeClr val="tx1">
              <a:lumMod val="50000"/>
              <a:lumOff val="50000"/>
              <a:alpha val="84000"/>
            </a:scheme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lnSpc>
                <a:spcPct val="120000"/>
              </a:lnSpc>
            </a:pPr>
            <a:endParaRPr lang="zh-CN" altLang="en-US" sz="1000">
              <a:solidFill>
                <a:srgbClr val="000000"/>
              </a:solidFill>
              <a:latin typeface="微软雅黑" panose="020B0503020204020204" charset="-122"/>
              <a:ea typeface="微软雅黑" panose="020B0503020204020204" charset="-122"/>
            </a:endParaRPr>
          </a:p>
        </p:txBody>
      </p:sp>
      <p:sp>
        <p:nvSpPr>
          <p:cNvPr id="57" name="任意多边形 56"/>
          <p:cNvSpPr/>
          <p:nvPr>
            <p:custDataLst>
              <p:tags r:id="rId24"/>
            </p:custDataLst>
          </p:nvPr>
        </p:nvSpPr>
        <p:spPr>
          <a:xfrm>
            <a:off x="3529592" y="2696581"/>
            <a:ext cx="2484288" cy="349110"/>
          </a:xfrm>
          <a:custGeom>
            <a:avLst/>
            <a:gdLst>
              <a:gd name="connsiteX0" fmla="*/ 25970 w 4589033"/>
              <a:gd name="connsiteY0" fmla="*/ 589857 h 644844"/>
              <a:gd name="connsiteX1" fmla="*/ 42158 w 4589033"/>
              <a:gd name="connsiteY1" fmla="*/ 609478 h 644844"/>
              <a:gd name="connsiteX2" fmla="*/ 81794 w 4589033"/>
              <a:gd name="connsiteY2" fmla="*/ 642180 h 644844"/>
              <a:gd name="connsiteX3" fmla="*/ 45491 w 4589033"/>
              <a:gd name="connsiteY3" fmla="*/ 638293 h 644844"/>
              <a:gd name="connsiteX4" fmla="*/ 0 w 4589033"/>
              <a:gd name="connsiteY4" fmla="*/ 623292 h 644844"/>
              <a:gd name="connsiteX5" fmla="*/ 835235 w 4589033"/>
              <a:gd name="connsiteY5" fmla="*/ 0 h 644844"/>
              <a:gd name="connsiteX6" fmla="*/ 4285511 w 4589033"/>
              <a:gd name="connsiteY6" fmla="*/ 0 h 644844"/>
              <a:gd name="connsiteX7" fmla="*/ 4589033 w 4589033"/>
              <a:gd name="connsiteY7" fmla="*/ 322422 h 644844"/>
              <a:gd name="connsiteX8" fmla="*/ 4589032 w 4589033"/>
              <a:gd name="connsiteY8" fmla="*/ 322422 h 644844"/>
              <a:gd name="connsiteX9" fmla="*/ 4285510 w 4589033"/>
              <a:gd name="connsiteY9" fmla="*/ 644844 h 644844"/>
              <a:gd name="connsiteX10" fmla="*/ 714091 w 4589033"/>
              <a:gd name="connsiteY10" fmla="*/ 644843 h 644844"/>
              <a:gd name="connsiteX11" fmla="*/ 756954 w 4589033"/>
              <a:gd name="connsiteY11" fmla="*/ 609478 h 644844"/>
              <a:gd name="connsiteX12" fmla="*/ 904993 w 4589033"/>
              <a:gd name="connsiteY12" fmla="*/ 252080 h 644844"/>
              <a:gd name="connsiteX13" fmla="*/ 865273 w 4589033"/>
              <a:gd name="connsiteY13" fmla="*/ 55341 h 64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9033" h="644844">
                <a:moveTo>
                  <a:pt x="25970" y="589857"/>
                </a:moveTo>
                <a:lnTo>
                  <a:pt x="42158" y="609478"/>
                </a:lnTo>
                <a:lnTo>
                  <a:pt x="81794" y="642180"/>
                </a:lnTo>
                <a:lnTo>
                  <a:pt x="45491" y="638293"/>
                </a:lnTo>
                <a:lnTo>
                  <a:pt x="0" y="623292"/>
                </a:lnTo>
                <a:close/>
                <a:moveTo>
                  <a:pt x="835235" y="0"/>
                </a:moveTo>
                <a:lnTo>
                  <a:pt x="4285511" y="0"/>
                </a:lnTo>
                <a:cubicBezTo>
                  <a:pt x="4453142" y="0"/>
                  <a:pt x="4589033" y="144353"/>
                  <a:pt x="4589033" y="322422"/>
                </a:cubicBezTo>
                <a:lnTo>
                  <a:pt x="4589032" y="322422"/>
                </a:lnTo>
                <a:cubicBezTo>
                  <a:pt x="4589032" y="500491"/>
                  <a:pt x="4453141" y="644844"/>
                  <a:pt x="4285510" y="644844"/>
                </a:cubicBezTo>
                <a:lnTo>
                  <a:pt x="714091" y="644843"/>
                </a:lnTo>
                <a:lnTo>
                  <a:pt x="756954" y="609478"/>
                </a:lnTo>
                <a:cubicBezTo>
                  <a:pt x="848420" y="518012"/>
                  <a:pt x="904993" y="391653"/>
                  <a:pt x="904993" y="252080"/>
                </a:cubicBezTo>
                <a:cubicBezTo>
                  <a:pt x="904993" y="182294"/>
                  <a:pt x="890850" y="115811"/>
                  <a:pt x="865273" y="55341"/>
                </a:cubicBezTo>
                <a:close/>
              </a:path>
            </a:pathLst>
          </a:custGeom>
          <a:solidFill>
            <a:schemeClr val="tx1">
              <a:lumMod val="50000"/>
              <a:lumOff val="50000"/>
              <a:alpha val="84000"/>
            </a:schemeClr>
          </a:solidFill>
          <a:ln w="19050">
            <a:solidFill>
              <a:srgbClr val="909090"/>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lnSpc>
                <a:spcPct val="120000"/>
              </a:lnSpc>
            </a:pPr>
            <a:endParaRPr lang="zh-CN" altLang="en-US" sz="1000">
              <a:latin typeface="微软雅黑" panose="020B0503020204020204" charset="-122"/>
              <a:ea typeface="微软雅黑" panose="020B0503020204020204" charset="-122"/>
            </a:endParaRPr>
          </a:p>
        </p:txBody>
      </p:sp>
      <p:sp>
        <p:nvSpPr>
          <p:cNvPr id="65" name="文本框 64"/>
          <p:cNvSpPr txBox="1"/>
          <p:nvPr>
            <p:custDataLst>
              <p:tags r:id="rId25"/>
            </p:custDataLst>
          </p:nvPr>
        </p:nvSpPr>
        <p:spPr>
          <a:xfrm>
            <a:off x="4090735" y="2693879"/>
            <a:ext cx="1804974" cy="363291"/>
          </a:xfrm>
          <a:prstGeom prst="rect">
            <a:avLst/>
          </a:prstGeom>
          <a:noFill/>
          <a:ln>
            <a:noFill/>
          </a:ln>
        </p:spPr>
        <p:txBody>
          <a:bodyPr wrap="square" rtlCol="0">
            <a:normAutofit/>
          </a:bodyPr>
          <a:p>
            <a:pPr>
              <a:lnSpc>
                <a:spcPct val="130000"/>
              </a:lnSpc>
            </a:pPr>
            <a:r>
              <a:rPr lang="zh-CN" altLang="en-US" sz="1200" spc="150">
                <a:latin typeface="微软雅黑" panose="020B0503020204020204" charset="-122"/>
                <a:ea typeface="微软雅黑" panose="020B0503020204020204" charset="-122"/>
              </a:rPr>
              <a:t>压力管理</a:t>
            </a:r>
            <a:endParaRPr lang="zh-CN" altLang="en-US" sz="1200" spc="150">
              <a:latin typeface="微软雅黑" panose="020B0503020204020204" charset="-122"/>
              <a:ea typeface="微软雅黑" panose="020B0503020204020204" charset="-122"/>
            </a:endParaRPr>
          </a:p>
        </p:txBody>
      </p:sp>
      <p:sp>
        <p:nvSpPr>
          <p:cNvPr id="66" name="文本框 65"/>
          <p:cNvSpPr txBox="1"/>
          <p:nvPr>
            <p:custDataLst>
              <p:tags r:id="rId26"/>
            </p:custDataLst>
          </p:nvPr>
        </p:nvSpPr>
        <p:spPr>
          <a:xfrm>
            <a:off x="3420875" y="2696581"/>
            <a:ext cx="663107" cy="321425"/>
          </a:xfrm>
          <a:prstGeom prst="rect">
            <a:avLst/>
          </a:prstGeom>
          <a:noFill/>
          <a:ln>
            <a:noFill/>
          </a:ln>
        </p:spPr>
        <p:txBody>
          <a:bodyPr wrap="square" rtlCol="0"/>
          <a:p>
            <a:pPr algn="ctr">
              <a:lnSpc>
                <a:spcPct val="120000"/>
              </a:lnSpc>
            </a:pPr>
            <a:r>
              <a:rPr lang="en-US" sz="1400" b="1" dirty="0">
                <a:solidFill>
                  <a:schemeClr val="tx1">
                    <a:lumMod val="75000"/>
                    <a:lumOff val="25000"/>
                  </a:schemeClr>
                </a:solidFill>
                <a:latin typeface="微软雅黑" panose="020B0503020204020204" charset="-122"/>
                <a:ea typeface="微软雅黑" panose="020B0503020204020204" charset="-122"/>
              </a:rPr>
              <a:t>2</a:t>
            </a:r>
            <a:endParaRPr lang="en-US" sz="1400" b="1" dirty="0">
              <a:solidFill>
                <a:schemeClr val="tx1">
                  <a:lumMod val="75000"/>
                  <a:lumOff val="25000"/>
                </a:schemeClr>
              </a:solidFill>
              <a:latin typeface="微软雅黑" panose="020B0503020204020204" charset="-122"/>
              <a:ea typeface="微软雅黑" panose="020B0503020204020204" charset="-122"/>
            </a:endParaRPr>
          </a:p>
        </p:txBody>
      </p:sp>
      <p:cxnSp>
        <p:nvCxnSpPr>
          <p:cNvPr id="94" name="直接箭头连接符 93"/>
          <p:cNvCxnSpPr/>
          <p:nvPr>
            <p:custDataLst>
              <p:tags r:id="rId27"/>
            </p:custDataLst>
          </p:nvPr>
        </p:nvCxnSpPr>
        <p:spPr>
          <a:xfrm flipV="1">
            <a:off x="3257462" y="3057170"/>
            <a:ext cx="170166" cy="147207"/>
          </a:xfrm>
          <a:prstGeom prst="straightConnector1">
            <a:avLst/>
          </a:prstGeom>
          <a:solidFill>
            <a:schemeClr val="tx1">
              <a:lumMod val="50000"/>
              <a:lumOff val="50000"/>
              <a:alpha val="84000"/>
            </a:schemeClr>
          </a:solidFill>
          <a:ln w="38100">
            <a:solidFill>
              <a:srgbClr val="909090"/>
            </a:solidFill>
            <a:prstDash val="dash"/>
            <a:tailEnd type="triangle"/>
          </a:ln>
        </p:spPr>
        <p:style>
          <a:lnRef idx="1">
            <a:srgbClr val="1F74AD"/>
          </a:lnRef>
          <a:fillRef idx="0">
            <a:srgbClr val="1F74AD"/>
          </a:fillRef>
          <a:effectRef idx="0">
            <a:srgbClr val="1F74AD"/>
          </a:effectRef>
          <a:fontRef idx="minor">
            <a:srgbClr val="000000"/>
          </a:fontRef>
        </p:style>
      </p:cxnSp>
      <p:sp>
        <p:nvSpPr>
          <p:cNvPr id="47" name="任意多边形 70"/>
          <p:cNvSpPr/>
          <p:nvPr>
            <p:custDataLst>
              <p:tags r:id="rId28"/>
            </p:custDataLst>
          </p:nvPr>
        </p:nvSpPr>
        <p:spPr>
          <a:xfrm>
            <a:off x="5354917" y="4876705"/>
            <a:ext cx="2484245" cy="349083"/>
          </a:xfrm>
          <a:custGeom>
            <a:avLst/>
            <a:gdLst>
              <a:gd name="connsiteX0" fmla="*/ 25970 w 4589033"/>
              <a:gd name="connsiteY0" fmla="*/ 589857 h 644844"/>
              <a:gd name="connsiteX1" fmla="*/ 42158 w 4589033"/>
              <a:gd name="connsiteY1" fmla="*/ 609478 h 644844"/>
              <a:gd name="connsiteX2" fmla="*/ 81794 w 4589033"/>
              <a:gd name="connsiteY2" fmla="*/ 642180 h 644844"/>
              <a:gd name="connsiteX3" fmla="*/ 45491 w 4589033"/>
              <a:gd name="connsiteY3" fmla="*/ 638293 h 644844"/>
              <a:gd name="connsiteX4" fmla="*/ 0 w 4589033"/>
              <a:gd name="connsiteY4" fmla="*/ 623292 h 644844"/>
              <a:gd name="connsiteX5" fmla="*/ 835235 w 4589033"/>
              <a:gd name="connsiteY5" fmla="*/ 0 h 644844"/>
              <a:gd name="connsiteX6" fmla="*/ 4285511 w 4589033"/>
              <a:gd name="connsiteY6" fmla="*/ 0 h 644844"/>
              <a:gd name="connsiteX7" fmla="*/ 4589033 w 4589033"/>
              <a:gd name="connsiteY7" fmla="*/ 322422 h 644844"/>
              <a:gd name="connsiteX8" fmla="*/ 4589032 w 4589033"/>
              <a:gd name="connsiteY8" fmla="*/ 322422 h 644844"/>
              <a:gd name="connsiteX9" fmla="*/ 4285510 w 4589033"/>
              <a:gd name="connsiteY9" fmla="*/ 644844 h 644844"/>
              <a:gd name="connsiteX10" fmla="*/ 714091 w 4589033"/>
              <a:gd name="connsiteY10" fmla="*/ 644843 h 644844"/>
              <a:gd name="connsiteX11" fmla="*/ 756954 w 4589033"/>
              <a:gd name="connsiteY11" fmla="*/ 609478 h 644844"/>
              <a:gd name="connsiteX12" fmla="*/ 904993 w 4589033"/>
              <a:gd name="connsiteY12" fmla="*/ 252080 h 644844"/>
              <a:gd name="connsiteX13" fmla="*/ 865273 w 4589033"/>
              <a:gd name="connsiteY13" fmla="*/ 55341 h 64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89033" h="644844">
                <a:moveTo>
                  <a:pt x="25970" y="589857"/>
                </a:moveTo>
                <a:lnTo>
                  <a:pt x="42158" y="609478"/>
                </a:lnTo>
                <a:lnTo>
                  <a:pt x="81794" y="642180"/>
                </a:lnTo>
                <a:lnTo>
                  <a:pt x="45491" y="638293"/>
                </a:lnTo>
                <a:lnTo>
                  <a:pt x="0" y="623292"/>
                </a:lnTo>
                <a:close/>
                <a:moveTo>
                  <a:pt x="835235" y="0"/>
                </a:moveTo>
                <a:lnTo>
                  <a:pt x="4285511" y="0"/>
                </a:lnTo>
                <a:cubicBezTo>
                  <a:pt x="4453142" y="0"/>
                  <a:pt x="4589033" y="144353"/>
                  <a:pt x="4589033" y="322422"/>
                </a:cubicBezTo>
                <a:lnTo>
                  <a:pt x="4589032" y="322422"/>
                </a:lnTo>
                <a:cubicBezTo>
                  <a:pt x="4589032" y="500491"/>
                  <a:pt x="4453141" y="644844"/>
                  <a:pt x="4285510" y="644844"/>
                </a:cubicBezTo>
                <a:lnTo>
                  <a:pt x="714091" y="644843"/>
                </a:lnTo>
                <a:lnTo>
                  <a:pt x="756954" y="609478"/>
                </a:lnTo>
                <a:cubicBezTo>
                  <a:pt x="848420" y="518012"/>
                  <a:pt x="904993" y="391653"/>
                  <a:pt x="904993" y="252080"/>
                </a:cubicBezTo>
                <a:cubicBezTo>
                  <a:pt x="904993" y="182294"/>
                  <a:pt x="890850" y="115811"/>
                  <a:pt x="865273" y="55341"/>
                </a:cubicBezTo>
                <a:close/>
              </a:path>
            </a:pathLst>
          </a:custGeom>
          <a:noFill/>
          <a:ln w="19050">
            <a:solidFill>
              <a:srgbClr val="909090"/>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lnSpc>
                <a:spcPct val="120000"/>
              </a:lnSpc>
            </a:pPr>
            <a:endParaRPr lang="zh-CN" altLang="en-US" sz="1000">
              <a:latin typeface="微软雅黑" panose="020B0503020204020204" charset="-122"/>
              <a:ea typeface="微软雅黑" panose="020B0503020204020204" charset="-122"/>
            </a:endParaRPr>
          </a:p>
        </p:txBody>
      </p:sp>
      <p:sp>
        <p:nvSpPr>
          <p:cNvPr id="49" name="文本框 48"/>
          <p:cNvSpPr txBox="1"/>
          <p:nvPr>
            <p:custDataLst>
              <p:tags r:id="rId29"/>
            </p:custDataLst>
          </p:nvPr>
        </p:nvSpPr>
        <p:spPr>
          <a:xfrm>
            <a:off x="5895709" y="4889830"/>
            <a:ext cx="1870475" cy="303868"/>
          </a:xfrm>
          <a:prstGeom prst="rect">
            <a:avLst/>
          </a:prstGeom>
          <a:noFill/>
          <a:ln>
            <a:noFill/>
          </a:ln>
        </p:spPr>
        <p:txBody>
          <a:bodyPr wrap="square" rtlCol="0">
            <a:noAutofit/>
          </a:bodyPr>
          <a:p>
            <a:pPr>
              <a:lnSpc>
                <a:spcPct val="130000"/>
              </a:lnSpc>
            </a:pPr>
            <a:r>
              <a:rPr lang="zh-CN" altLang="en-US" sz="1200" spc="150">
                <a:latin typeface="微软雅黑" panose="020B0503020204020204" charset="-122"/>
                <a:ea typeface="微软雅黑" panose="020B0503020204020204" charset="-122"/>
              </a:rPr>
              <a:t>授权</a:t>
            </a:r>
            <a:endParaRPr lang="zh-CN" altLang="en-US" sz="1200" spc="150">
              <a:latin typeface="微软雅黑" panose="020B0503020204020204" charset="-122"/>
              <a:ea typeface="微软雅黑" panose="020B0503020204020204" charset="-122"/>
            </a:endParaRPr>
          </a:p>
        </p:txBody>
      </p:sp>
      <p:grpSp>
        <p:nvGrpSpPr>
          <p:cNvPr id="15" name="组合 14"/>
          <p:cNvGrpSpPr/>
          <p:nvPr/>
        </p:nvGrpSpPr>
        <p:grpSpPr>
          <a:xfrm>
            <a:off x="5232602" y="4327337"/>
            <a:ext cx="827195" cy="998712"/>
            <a:chOff x="7749" y="6945"/>
            <a:chExt cx="1225" cy="1479"/>
          </a:xfrm>
          <a:solidFill>
            <a:schemeClr val="tx1">
              <a:lumMod val="50000"/>
              <a:lumOff val="50000"/>
              <a:alpha val="84000"/>
            </a:schemeClr>
          </a:solidFill>
        </p:grpSpPr>
        <p:sp>
          <p:nvSpPr>
            <p:cNvPr id="67" name="任意多边形 76"/>
            <p:cNvSpPr/>
            <p:nvPr>
              <p:custDataLst>
                <p:tags r:id="rId30"/>
              </p:custDataLst>
            </p:nvPr>
          </p:nvSpPr>
          <p:spPr>
            <a:xfrm rot="8078963">
              <a:off x="8487" y="7207"/>
              <a:ext cx="702" cy="179"/>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grpFill/>
            <a:ln>
              <a:solidFill>
                <a:srgbClr val="909090"/>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lnSpc>
                  <a:spcPct val="140000"/>
                </a:lnSpc>
              </a:pPr>
              <a:endParaRPr lang="zh-CN" altLang="en-US" sz="1000">
                <a:latin typeface="微软雅黑" panose="020B0503020204020204" charset="-122"/>
                <a:ea typeface="微软雅黑" panose="020B0503020204020204" charset="-122"/>
              </a:endParaRPr>
            </a:p>
          </p:txBody>
        </p:sp>
        <p:sp>
          <p:nvSpPr>
            <p:cNvPr id="68" name="矩形 67"/>
            <p:cNvSpPr/>
            <p:nvPr>
              <p:custDataLst>
                <p:tags r:id="rId31"/>
              </p:custDataLst>
            </p:nvPr>
          </p:nvSpPr>
          <p:spPr>
            <a:xfrm rot="13436727">
              <a:off x="8503" y="7496"/>
              <a:ext cx="97" cy="181"/>
            </a:xfrm>
            <a:prstGeom prst="rect">
              <a:avLst/>
            </a:prstGeom>
            <a:grpFill/>
            <a:ln>
              <a:solidFill>
                <a:schemeClr val="tx1">
                  <a:lumMod val="50000"/>
                  <a:lumOff val="50000"/>
                </a:scheme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lnSpc>
                  <a:spcPct val="140000"/>
                </a:lnSpc>
              </a:pPr>
              <a:endParaRPr lang="zh-CN" altLang="en-US" sz="1000">
                <a:latin typeface="微软雅黑" panose="020B0503020204020204" charset="-122"/>
                <a:ea typeface="微软雅黑" panose="020B0503020204020204" charset="-122"/>
              </a:endParaRPr>
            </a:p>
          </p:txBody>
        </p:sp>
        <p:cxnSp>
          <p:nvCxnSpPr>
            <p:cNvPr id="56" name="直接连接符 55"/>
            <p:cNvCxnSpPr/>
            <p:nvPr>
              <p:custDataLst>
                <p:tags r:id="rId32"/>
              </p:custDataLst>
            </p:nvPr>
          </p:nvCxnSpPr>
          <p:spPr>
            <a:xfrm rot="10985882" flipH="1">
              <a:off x="8672" y="7115"/>
              <a:ext cx="302" cy="326"/>
            </a:xfrm>
            <a:prstGeom prst="line">
              <a:avLst/>
            </a:prstGeom>
            <a:grpFill/>
            <a:ln>
              <a:solidFill>
                <a:schemeClr val="tx1">
                  <a:lumMod val="50000"/>
                  <a:lumOff val="50000"/>
                </a:schemeClr>
              </a:solidFill>
            </a:ln>
          </p:spPr>
          <p:style>
            <a:lnRef idx="1">
              <a:srgbClr val="1F74AD"/>
            </a:lnRef>
            <a:fillRef idx="0">
              <a:srgbClr val="1F74AD"/>
            </a:fillRef>
            <a:effectRef idx="0">
              <a:srgbClr val="1F74AD"/>
            </a:effectRef>
            <a:fontRef idx="minor">
              <a:srgbClr val="000000"/>
            </a:fontRef>
          </p:style>
        </p:cxnSp>
        <p:sp>
          <p:nvSpPr>
            <p:cNvPr id="53" name="同心圆 73"/>
            <p:cNvSpPr/>
            <p:nvPr>
              <p:custDataLst>
                <p:tags r:id="rId33"/>
              </p:custDataLst>
            </p:nvPr>
          </p:nvSpPr>
          <p:spPr>
            <a:xfrm>
              <a:off x="7779" y="7512"/>
              <a:ext cx="913" cy="913"/>
            </a:xfrm>
            <a:prstGeom prst="donut">
              <a:avLst>
                <a:gd name="adj" fmla="val 7715"/>
              </a:avLst>
            </a:prstGeom>
            <a:grpFill/>
            <a:ln>
              <a:solidFill>
                <a:schemeClr val="tx1">
                  <a:lumMod val="50000"/>
                  <a:lumOff val="50000"/>
                </a:scheme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p>
              <a:pPr algn="ctr">
                <a:lnSpc>
                  <a:spcPct val="120000"/>
                </a:lnSpc>
              </a:pPr>
              <a:endParaRPr lang="zh-CN" altLang="en-US" sz="1000">
                <a:solidFill>
                  <a:srgbClr val="000000"/>
                </a:solidFill>
                <a:latin typeface="微软雅黑" panose="020B0503020204020204" charset="-122"/>
                <a:ea typeface="微软雅黑" panose="020B0503020204020204" charset="-122"/>
              </a:endParaRPr>
            </a:p>
          </p:txBody>
        </p:sp>
        <p:sp>
          <p:nvSpPr>
            <p:cNvPr id="50" name="文本框 49"/>
            <p:cNvSpPr txBox="1"/>
            <p:nvPr>
              <p:custDataLst>
                <p:tags r:id="rId34"/>
              </p:custDataLst>
            </p:nvPr>
          </p:nvSpPr>
          <p:spPr>
            <a:xfrm>
              <a:off x="7749" y="7737"/>
              <a:ext cx="982" cy="476"/>
            </a:xfrm>
            <a:prstGeom prst="rect">
              <a:avLst/>
            </a:prstGeom>
            <a:noFill/>
            <a:ln>
              <a:noFill/>
            </a:ln>
          </p:spPr>
          <p:txBody>
            <a:bodyPr wrap="square" rtlCol="0"/>
            <a:p>
              <a:pPr algn="ctr">
                <a:lnSpc>
                  <a:spcPct val="120000"/>
                </a:lnSpc>
              </a:pPr>
              <a:r>
                <a:rPr lang="en-US" sz="1400" b="1" dirty="0">
                  <a:solidFill>
                    <a:schemeClr val="tx1">
                      <a:lumMod val="75000"/>
                      <a:lumOff val="25000"/>
                    </a:schemeClr>
                  </a:solidFill>
                  <a:latin typeface="微软雅黑" panose="020B0503020204020204" charset="-122"/>
                  <a:ea typeface="微软雅黑" panose="020B0503020204020204" charset="-122"/>
                </a:rPr>
                <a:t>4</a:t>
              </a:r>
              <a:endParaRPr lang="en-US" sz="1400" b="1" dirty="0">
                <a:solidFill>
                  <a:schemeClr val="tx1">
                    <a:lumMod val="75000"/>
                    <a:lumOff val="25000"/>
                  </a:schemeClr>
                </a:solidFill>
                <a:latin typeface="微软雅黑" panose="020B0503020204020204" charset="-122"/>
                <a:ea typeface="微软雅黑" panose="020B0503020204020204" charset="-122"/>
              </a:endParaRPr>
            </a:p>
          </p:txBody>
        </p:sp>
      </p:grpSp>
      <p:cxnSp>
        <p:nvCxnSpPr>
          <p:cNvPr id="51" name="直接箭头连接符 50"/>
          <p:cNvCxnSpPr/>
          <p:nvPr>
            <p:custDataLst>
              <p:tags r:id="rId35"/>
            </p:custDataLst>
          </p:nvPr>
        </p:nvCxnSpPr>
        <p:spPr>
          <a:xfrm flipV="1">
            <a:off x="4473986" y="5107555"/>
            <a:ext cx="694675" cy="154689"/>
          </a:xfrm>
          <a:prstGeom prst="straightConnector1">
            <a:avLst/>
          </a:prstGeom>
          <a:solidFill>
            <a:schemeClr val="tx1">
              <a:lumMod val="50000"/>
              <a:lumOff val="50000"/>
              <a:alpha val="84000"/>
            </a:schemeClr>
          </a:solidFill>
          <a:ln w="38100">
            <a:solidFill>
              <a:srgbClr val="909090"/>
            </a:solidFill>
            <a:prstDash val="dash"/>
            <a:tailEnd type="triangle"/>
          </a:ln>
        </p:spPr>
        <p:style>
          <a:lnRef idx="1">
            <a:srgbClr val="1F74AD"/>
          </a:lnRef>
          <a:fillRef idx="0">
            <a:srgbClr val="1F74AD"/>
          </a:fillRef>
          <a:effectRef idx="0">
            <a:srgbClr val="1F74AD"/>
          </a:effectRef>
          <a:fontRef idx="minor">
            <a:srgbClr val="000000"/>
          </a:fontRef>
        </p:style>
      </p:cxnSp>
      <p:sp>
        <p:nvSpPr>
          <p:cNvPr id="16" name="矩形 15"/>
          <p:cNvSpPr/>
          <p:nvPr/>
        </p:nvSpPr>
        <p:spPr>
          <a:xfrm>
            <a:off x="2703830" y="985520"/>
            <a:ext cx="3168650" cy="864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17" name="文本框 16"/>
          <p:cNvSpPr txBox="1"/>
          <p:nvPr/>
        </p:nvSpPr>
        <p:spPr>
          <a:xfrm>
            <a:off x="2703830" y="900430"/>
            <a:ext cx="3521710" cy="800735"/>
          </a:xfrm>
          <a:prstGeom prst="rect">
            <a:avLst/>
          </a:prstGeom>
          <a:noFill/>
        </p:spPr>
        <p:txBody>
          <a:bodyPr wrap="square" rtlCol="0">
            <a:spAutoFit/>
          </a:bodyPr>
          <a:p>
            <a:pPr>
              <a:lnSpc>
                <a:spcPct val="110000"/>
              </a:lnSpc>
            </a:pPr>
            <a:r>
              <a:rPr lang="zh-CN" altLang="en-US" sz="1400">
                <a:latin typeface="微软雅黑" panose="020B0503020204020204" charset="-122"/>
                <a:ea typeface="微软雅黑" panose="020B0503020204020204" charset="-122"/>
              </a:rPr>
              <a:t>谁都希望能够</a:t>
            </a:r>
            <a:r>
              <a:rPr lang="zh-CN" altLang="en-US" sz="1400">
                <a:latin typeface="微软雅黑" panose="020B0503020204020204" charset="-122"/>
                <a:ea typeface="微软雅黑" panose="020B0503020204020204" charset="-122"/>
              </a:rPr>
              <a:t>拥有好的客户，所以在客户分配时一定要公平，与如果你的地好，你就一定要多产粮的道理是一样的。</a:t>
            </a:r>
            <a:endParaRPr lang="zh-CN" altLang="en-US" sz="1400">
              <a:latin typeface="微软雅黑" panose="020B0503020204020204" charset="-122"/>
              <a:ea typeface="微软雅黑" panose="020B0503020204020204" charset="-122"/>
            </a:endParaRPr>
          </a:p>
        </p:txBody>
      </p:sp>
      <p:sp>
        <p:nvSpPr>
          <p:cNvPr id="18" name="文本框 17"/>
          <p:cNvSpPr txBox="1"/>
          <p:nvPr/>
        </p:nvSpPr>
        <p:spPr>
          <a:xfrm>
            <a:off x="4962525" y="1774190"/>
            <a:ext cx="4290695" cy="800735"/>
          </a:xfrm>
          <a:prstGeom prst="rect">
            <a:avLst/>
          </a:prstGeom>
          <a:noFill/>
        </p:spPr>
        <p:txBody>
          <a:bodyPr wrap="square" rtlCol="0">
            <a:spAutoFit/>
          </a:bodyPr>
          <a:p>
            <a:pPr>
              <a:lnSpc>
                <a:spcPct val="110000"/>
              </a:lnSpc>
            </a:pPr>
            <a:r>
              <a:rPr lang="zh-CN" altLang="en-US" sz="1400">
                <a:latin typeface="微软雅黑" panose="020B0503020204020204" charset="-122"/>
                <a:ea typeface="微软雅黑" panose="020B0503020204020204" charset="-122"/>
              </a:rPr>
              <a:t>包括建立一套收集潜在客户最新信息的体系，保证公司能够及时准确地得到所有客户的信息。时间上和业绩上的压力，对于销售人员来说压力是动力的源泉。</a:t>
            </a:r>
            <a:endParaRPr lang="zh-CN" altLang="en-US" sz="1400">
              <a:latin typeface="微软雅黑" panose="020B0503020204020204" charset="-122"/>
              <a:ea typeface="微软雅黑" panose="020B0503020204020204" charset="-122"/>
            </a:endParaRPr>
          </a:p>
        </p:txBody>
      </p:sp>
      <p:sp>
        <p:nvSpPr>
          <p:cNvPr id="26" name="文本框 25"/>
          <p:cNvSpPr txBox="1"/>
          <p:nvPr/>
        </p:nvSpPr>
        <p:spPr>
          <a:xfrm>
            <a:off x="6137275" y="2660650"/>
            <a:ext cx="3919220" cy="1059180"/>
          </a:xfrm>
          <a:prstGeom prst="rect">
            <a:avLst/>
          </a:prstGeom>
          <a:noFill/>
        </p:spPr>
        <p:txBody>
          <a:bodyPr wrap="square" rtlCol="0">
            <a:spAutoFit/>
          </a:bodyPr>
          <a:p>
            <a:pPr>
              <a:lnSpc>
                <a:spcPct val="90000"/>
              </a:lnSpc>
            </a:pPr>
            <a:r>
              <a:rPr lang="zh-CN" altLang="en-US" sz="1400">
                <a:latin typeface="微软雅黑" panose="020B0503020204020204" charset="-122"/>
                <a:ea typeface="微软雅黑" panose="020B0503020204020204" charset="-122"/>
              </a:rPr>
              <a:t>对于销售人员奖金提成的激励是不能持久的，任何一个销售经理肯定不希望自己的属下永远都看着钱。实践证明非现金形式的激励更为有效，例如一次参加外面培训的机会，带家属的度假旅游等等。</a:t>
            </a:r>
            <a:endParaRPr lang="zh-CN" altLang="en-US" sz="1400">
              <a:latin typeface="微软雅黑" panose="020B0503020204020204" charset="-122"/>
              <a:ea typeface="微软雅黑" panose="020B0503020204020204" charset="-122"/>
            </a:endParaRPr>
          </a:p>
        </p:txBody>
      </p:sp>
      <p:sp>
        <p:nvSpPr>
          <p:cNvPr id="27" name="文本框 26"/>
          <p:cNvSpPr txBox="1"/>
          <p:nvPr/>
        </p:nvSpPr>
        <p:spPr>
          <a:xfrm>
            <a:off x="6905625" y="4155440"/>
            <a:ext cx="3102610" cy="671830"/>
          </a:xfrm>
          <a:prstGeom prst="rect">
            <a:avLst/>
          </a:prstGeom>
          <a:noFill/>
        </p:spPr>
        <p:txBody>
          <a:bodyPr wrap="square" rtlCol="0">
            <a:spAutoFit/>
          </a:bodyPr>
          <a:p>
            <a:pPr>
              <a:lnSpc>
                <a:spcPct val="90000"/>
              </a:lnSpc>
            </a:pPr>
            <a:r>
              <a:rPr lang="zh-CN" altLang="en-US" sz="1400">
                <a:latin typeface="微软雅黑" panose="020B0503020204020204" charset="-122"/>
                <a:ea typeface="微软雅黑" panose="020B0503020204020204" charset="-122"/>
              </a:rPr>
              <a:t>因人而异给予销售人员一定的权利，更能够鼓舞他们的工作积极性，培养他们承担责任的能力。</a:t>
            </a:r>
            <a:endParaRPr lang="zh-CN" altLang="en-US" sz="1400">
              <a:latin typeface="微软雅黑" panose="020B0503020204020204" charset="-122"/>
              <a:ea typeface="微软雅黑" panose="020B0503020204020204" charset="-122"/>
            </a:endParaRPr>
          </a:p>
        </p:txBody>
      </p:sp>
    </p:spTree>
    <p:custDataLst>
      <p:tags r:id="rId36"/>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635" y="-15240"/>
            <a:ext cx="10160000" cy="5737860"/>
          </a:xfrm>
          <a:prstGeom prst="rect">
            <a:avLst/>
          </a:prstGeom>
          <a:solidFill>
            <a:schemeClr val="bg1">
              <a:lumMod val="85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cs typeface="微软雅黑" panose="020B0503020204020204" charset="-122"/>
            </a:endParaRPr>
          </a:p>
        </p:txBody>
      </p:sp>
      <p:sp>
        <p:nvSpPr>
          <p:cNvPr id="3" name="矩形 2"/>
          <p:cNvSpPr/>
          <p:nvPr/>
        </p:nvSpPr>
        <p:spPr>
          <a:xfrm>
            <a:off x="635" y="-15240"/>
            <a:ext cx="10160000" cy="792480"/>
          </a:xfrm>
          <a:prstGeom prst="rect">
            <a:avLst/>
          </a:prstGeom>
          <a:solidFill>
            <a:schemeClr val="tx1">
              <a:lumMod val="95000"/>
              <a:lumOff val="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solidFill>
                  <a:srgbClr val="FF0000"/>
                </a:solidFill>
                <a:latin typeface="微软雅黑" panose="020B0503020204020204" charset="-122"/>
                <a:ea typeface="微软雅黑" panose="020B0503020204020204" charset="-122"/>
                <a:cs typeface="微软雅黑" panose="020B0503020204020204" charset="-122"/>
              </a:rPr>
              <a:t>管理者的工作</a:t>
            </a:r>
            <a:endParaRPr lang="zh-CN" altLang="en-US" sz="2400">
              <a:solidFill>
                <a:srgbClr val="FF0000"/>
              </a:solidFill>
              <a:latin typeface="微软雅黑" panose="020B0503020204020204" charset="-122"/>
              <a:ea typeface="微软雅黑" panose="020B0503020204020204" charset="-122"/>
              <a:cs typeface="微软雅黑" panose="020B0503020204020204" charset="-122"/>
            </a:endParaRPr>
          </a:p>
        </p:txBody>
      </p:sp>
      <p:grpSp>
        <p:nvGrpSpPr>
          <p:cNvPr id="5" name="组合 4"/>
          <p:cNvGrpSpPr/>
          <p:nvPr/>
        </p:nvGrpSpPr>
        <p:grpSpPr>
          <a:xfrm>
            <a:off x="5558155" y="1483360"/>
            <a:ext cx="1308100" cy="3247390"/>
            <a:chOff x="8241" y="2482"/>
            <a:chExt cx="1276" cy="3168"/>
          </a:xfrm>
        </p:grpSpPr>
        <p:grpSp>
          <p:nvGrpSpPr>
            <p:cNvPr id="102" name="组合 101"/>
            <p:cNvGrpSpPr/>
            <p:nvPr>
              <p:custDataLst>
                <p:tags r:id="rId2"/>
              </p:custDataLst>
            </p:nvPr>
          </p:nvGrpSpPr>
          <p:grpSpPr>
            <a:xfrm>
              <a:off x="8241" y="2482"/>
              <a:ext cx="1276" cy="3168"/>
              <a:chOff x="6706729" y="3220048"/>
              <a:chExt cx="960102" cy="2382732"/>
            </a:xfrm>
            <a:solidFill>
              <a:schemeClr val="tx1">
                <a:lumMod val="50000"/>
                <a:lumOff val="50000"/>
              </a:schemeClr>
            </a:solidFill>
          </p:grpSpPr>
          <p:sp>
            <p:nvSpPr>
              <p:cNvPr id="103" name="任意多边形 48"/>
              <p:cNvSpPr/>
              <p:nvPr>
                <p:custDataLst>
                  <p:tags r:id="rId3"/>
                </p:custDataLst>
              </p:nvPr>
            </p:nvSpPr>
            <p:spPr bwMode="auto">
              <a:xfrm>
                <a:off x="7126774" y="3548895"/>
                <a:ext cx="540057" cy="2053885"/>
              </a:xfrm>
              <a:custGeom>
                <a:avLst/>
                <a:gdLst/>
                <a:ahLst/>
                <a:cxnLst>
                  <a:cxn ang="0">
                    <a:pos x="276" y="977"/>
                  </a:cxn>
                  <a:cxn ang="0">
                    <a:pos x="183" y="802"/>
                  </a:cxn>
                  <a:cxn ang="0">
                    <a:pos x="208" y="613"/>
                  </a:cxn>
                  <a:cxn ang="0">
                    <a:pos x="267" y="518"/>
                  </a:cxn>
                  <a:cxn ang="0">
                    <a:pos x="267" y="109"/>
                  </a:cxn>
                  <a:cxn ang="0">
                    <a:pos x="160" y="0"/>
                  </a:cxn>
                  <a:cxn ang="0">
                    <a:pos x="105" y="0"/>
                  </a:cxn>
                  <a:cxn ang="0">
                    <a:pos x="0" y="86"/>
                  </a:cxn>
                  <a:cxn ang="0">
                    <a:pos x="112" y="66"/>
                  </a:cxn>
                  <a:cxn ang="0">
                    <a:pos x="125" y="63"/>
                  </a:cxn>
                  <a:cxn ang="0">
                    <a:pos x="192" y="125"/>
                  </a:cxn>
                  <a:cxn ang="0">
                    <a:pos x="180" y="176"/>
                  </a:cxn>
                  <a:cxn ang="0">
                    <a:pos x="135" y="207"/>
                  </a:cxn>
                  <a:cxn ang="0">
                    <a:pos x="0" y="228"/>
                  </a:cxn>
                  <a:cxn ang="0">
                    <a:pos x="0" y="518"/>
                  </a:cxn>
                  <a:cxn ang="0">
                    <a:pos x="74" y="622"/>
                  </a:cxn>
                  <a:cxn ang="0">
                    <a:pos x="50" y="806"/>
                  </a:cxn>
                  <a:cxn ang="0">
                    <a:pos x="50" y="813"/>
                  </a:cxn>
                  <a:cxn ang="0">
                    <a:pos x="57" y="840"/>
                  </a:cxn>
                  <a:cxn ang="0">
                    <a:pos x="162" y="1041"/>
                  </a:cxn>
                  <a:cxn ang="0">
                    <a:pos x="241" y="1065"/>
                  </a:cxn>
                  <a:cxn ang="0">
                    <a:pos x="253" y="1056"/>
                  </a:cxn>
                  <a:cxn ang="0">
                    <a:pos x="276" y="977"/>
                  </a:cxn>
                </a:cxnLst>
                <a:rect l="0" t="0" r="r" b="b"/>
                <a:pathLst>
                  <a:path w="294" h="1076">
                    <a:moveTo>
                      <a:pt x="276" y="977"/>
                    </a:moveTo>
                    <a:cubicBezTo>
                      <a:pt x="183" y="802"/>
                      <a:pt x="183" y="802"/>
                      <a:pt x="183" y="802"/>
                    </a:cubicBezTo>
                    <a:cubicBezTo>
                      <a:pt x="208" y="613"/>
                      <a:pt x="208" y="613"/>
                      <a:pt x="208" y="613"/>
                    </a:cubicBezTo>
                    <a:cubicBezTo>
                      <a:pt x="245" y="595"/>
                      <a:pt x="267" y="558"/>
                      <a:pt x="267" y="518"/>
                    </a:cubicBezTo>
                    <a:cubicBezTo>
                      <a:pt x="267" y="109"/>
                      <a:pt x="267" y="109"/>
                      <a:pt x="267" y="109"/>
                    </a:cubicBezTo>
                    <a:cubicBezTo>
                      <a:pt x="267" y="48"/>
                      <a:pt x="220" y="0"/>
                      <a:pt x="160" y="0"/>
                    </a:cubicBezTo>
                    <a:cubicBezTo>
                      <a:pt x="105" y="0"/>
                      <a:pt x="105" y="0"/>
                      <a:pt x="105" y="0"/>
                    </a:cubicBezTo>
                    <a:cubicBezTo>
                      <a:pt x="55" y="0"/>
                      <a:pt x="12" y="36"/>
                      <a:pt x="0" y="86"/>
                    </a:cubicBezTo>
                    <a:cubicBezTo>
                      <a:pt x="112" y="66"/>
                      <a:pt x="112" y="66"/>
                      <a:pt x="112" y="66"/>
                    </a:cubicBezTo>
                    <a:cubicBezTo>
                      <a:pt x="114" y="63"/>
                      <a:pt x="121" y="63"/>
                      <a:pt x="125" y="63"/>
                    </a:cubicBezTo>
                    <a:cubicBezTo>
                      <a:pt x="156" y="63"/>
                      <a:pt x="186" y="90"/>
                      <a:pt x="192" y="125"/>
                    </a:cubicBezTo>
                    <a:cubicBezTo>
                      <a:pt x="196" y="143"/>
                      <a:pt x="188" y="162"/>
                      <a:pt x="180" y="176"/>
                    </a:cubicBezTo>
                    <a:cubicBezTo>
                      <a:pt x="168" y="195"/>
                      <a:pt x="154" y="203"/>
                      <a:pt x="135" y="207"/>
                    </a:cubicBezTo>
                    <a:cubicBezTo>
                      <a:pt x="0" y="228"/>
                      <a:pt x="0" y="228"/>
                      <a:pt x="0" y="228"/>
                    </a:cubicBezTo>
                    <a:cubicBezTo>
                      <a:pt x="0" y="518"/>
                      <a:pt x="0" y="518"/>
                      <a:pt x="0" y="518"/>
                    </a:cubicBezTo>
                    <a:cubicBezTo>
                      <a:pt x="0" y="567"/>
                      <a:pt x="28" y="607"/>
                      <a:pt x="74" y="622"/>
                    </a:cubicBezTo>
                    <a:cubicBezTo>
                      <a:pt x="50" y="806"/>
                      <a:pt x="50" y="806"/>
                      <a:pt x="50" y="806"/>
                    </a:cubicBezTo>
                    <a:cubicBezTo>
                      <a:pt x="50" y="806"/>
                      <a:pt x="50" y="810"/>
                      <a:pt x="50" y="813"/>
                    </a:cubicBezTo>
                    <a:cubicBezTo>
                      <a:pt x="50" y="821"/>
                      <a:pt x="55" y="831"/>
                      <a:pt x="57" y="840"/>
                    </a:cubicBezTo>
                    <a:cubicBezTo>
                      <a:pt x="162" y="1041"/>
                      <a:pt x="162" y="1041"/>
                      <a:pt x="162" y="1041"/>
                    </a:cubicBezTo>
                    <a:cubicBezTo>
                      <a:pt x="176" y="1068"/>
                      <a:pt x="212" y="1076"/>
                      <a:pt x="241" y="1065"/>
                    </a:cubicBezTo>
                    <a:cubicBezTo>
                      <a:pt x="253" y="1056"/>
                      <a:pt x="253" y="1056"/>
                      <a:pt x="253" y="1056"/>
                    </a:cubicBezTo>
                    <a:cubicBezTo>
                      <a:pt x="284" y="1041"/>
                      <a:pt x="294" y="1008"/>
                      <a:pt x="276" y="977"/>
                    </a:cubicBezTo>
                    <a:close/>
                  </a:path>
                </a:pathLst>
              </a:custGeom>
              <a:grpFill/>
              <a:ln w="9525">
                <a:noFill/>
                <a:round/>
              </a:ln>
            </p:spPr>
            <p:txBody>
              <a:bodyPr anchor="ct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sp>
            <p:nvSpPr>
              <p:cNvPr id="104" name="任意多边形 49"/>
              <p:cNvSpPr/>
              <p:nvPr>
                <p:custDataLst>
                  <p:tags r:id="rId4"/>
                </p:custDataLst>
              </p:nvPr>
            </p:nvSpPr>
            <p:spPr bwMode="auto">
              <a:xfrm>
                <a:off x="6777646" y="3405734"/>
                <a:ext cx="672344" cy="583989"/>
              </a:xfrm>
              <a:custGeom>
                <a:avLst/>
                <a:gdLst/>
                <a:ahLst/>
                <a:cxnLst>
                  <a:cxn ang="0">
                    <a:pos x="104" y="53"/>
                  </a:cxn>
                  <a:cxn ang="0">
                    <a:pos x="55" y="2"/>
                  </a:cxn>
                  <a:cxn ang="0">
                    <a:pos x="2" y="53"/>
                  </a:cxn>
                  <a:cxn ang="0">
                    <a:pos x="4" y="253"/>
                  </a:cxn>
                  <a:cxn ang="0">
                    <a:pos x="57" y="306"/>
                  </a:cxn>
                  <a:cxn ang="0">
                    <a:pos x="57" y="306"/>
                  </a:cxn>
                  <a:cxn ang="0">
                    <a:pos x="68" y="303"/>
                  </a:cxn>
                  <a:cxn ang="0">
                    <a:pos x="323" y="263"/>
                  </a:cxn>
                  <a:cxn ang="0">
                    <a:pos x="364" y="202"/>
                  </a:cxn>
                  <a:cxn ang="0">
                    <a:pos x="304" y="161"/>
                  </a:cxn>
                  <a:cxn ang="0">
                    <a:pos x="109" y="191"/>
                  </a:cxn>
                  <a:cxn ang="0">
                    <a:pos x="104" y="53"/>
                  </a:cxn>
                </a:cxnLst>
                <a:rect l="0" t="0" r="r" b="b"/>
                <a:pathLst>
                  <a:path w="366" h="306">
                    <a:moveTo>
                      <a:pt x="104" y="53"/>
                    </a:moveTo>
                    <a:cubicBezTo>
                      <a:pt x="104" y="23"/>
                      <a:pt x="80" y="0"/>
                      <a:pt x="55" y="2"/>
                    </a:cubicBezTo>
                    <a:cubicBezTo>
                      <a:pt x="24" y="2"/>
                      <a:pt x="0" y="27"/>
                      <a:pt x="2" y="53"/>
                    </a:cubicBezTo>
                    <a:cubicBezTo>
                      <a:pt x="4" y="253"/>
                      <a:pt x="4" y="253"/>
                      <a:pt x="4" y="253"/>
                    </a:cubicBezTo>
                    <a:cubicBezTo>
                      <a:pt x="4" y="282"/>
                      <a:pt x="27" y="306"/>
                      <a:pt x="57" y="306"/>
                    </a:cubicBezTo>
                    <a:cubicBezTo>
                      <a:pt x="57" y="306"/>
                      <a:pt x="57" y="306"/>
                      <a:pt x="57" y="306"/>
                    </a:cubicBezTo>
                    <a:cubicBezTo>
                      <a:pt x="61" y="306"/>
                      <a:pt x="67" y="306"/>
                      <a:pt x="68" y="303"/>
                    </a:cubicBezTo>
                    <a:cubicBezTo>
                      <a:pt x="323" y="263"/>
                      <a:pt x="323" y="263"/>
                      <a:pt x="323" y="263"/>
                    </a:cubicBezTo>
                    <a:cubicBezTo>
                      <a:pt x="350" y="257"/>
                      <a:pt x="366" y="230"/>
                      <a:pt x="364" y="202"/>
                    </a:cubicBezTo>
                    <a:cubicBezTo>
                      <a:pt x="358" y="175"/>
                      <a:pt x="330" y="154"/>
                      <a:pt x="304" y="161"/>
                    </a:cubicBezTo>
                    <a:cubicBezTo>
                      <a:pt x="109" y="191"/>
                      <a:pt x="109" y="191"/>
                      <a:pt x="109" y="191"/>
                    </a:cubicBezTo>
                    <a:lnTo>
                      <a:pt x="104" y="53"/>
                    </a:lnTo>
                    <a:close/>
                  </a:path>
                </a:pathLst>
              </a:custGeom>
              <a:grpFill/>
              <a:ln w="9525">
                <a:noFill/>
                <a:round/>
              </a:ln>
            </p:spPr>
            <p:txBody>
              <a:bodyPr anchor="ct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sp>
            <p:nvSpPr>
              <p:cNvPr id="105" name="任意多边形 50"/>
              <p:cNvSpPr/>
              <p:nvPr>
                <p:custDataLst>
                  <p:tags r:id="rId5"/>
                </p:custDataLst>
              </p:nvPr>
            </p:nvSpPr>
            <p:spPr bwMode="auto">
              <a:xfrm>
                <a:off x="6706729" y="3520546"/>
                <a:ext cx="379131" cy="559893"/>
              </a:xfrm>
              <a:custGeom>
                <a:avLst/>
                <a:gdLst/>
                <a:ahLst/>
                <a:cxnLst>
                  <a:cxn ang="0">
                    <a:pos x="207" y="246"/>
                  </a:cxn>
                  <a:cxn ang="0">
                    <a:pos x="109" y="264"/>
                  </a:cxn>
                  <a:cxn ang="0">
                    <a:pos x="100" y="264"/>
                  </a:cxn>
                  <a:cxn ang="0">
                    <a:pos x="100" y="264"/>
                  </a:cxn>
                  <a:cxn ang="0">
                    <a:pos x="96" y="264"/>
                  </a:cxn>
                  <a:cxn ang="0">
                    <a:pos x="96" y="264"/>
                  </a:cxn>
                  <a:cxn ang="0">
                    <a:pos x="25" y="193"/>
                  </a:cxn>
                  <a:cxn ang="0">
                    <a:pos x="20" y="0"/>
                  </a:cxn>
                  <a:cxn ang="0">
                    <a:pos x="0" y="43"/>
                  </a:cxn>
                  <a:cxn ang="0">
                    <a:pos x="1" y="243"/>
                  </a:cxn>
                  <a:cxn ang="0">
                    <a:pos x="56" y="293"/>
                  </a:cxn>
                  <a:cxn ang="0">
                    <a:pos x="56" y="293"/>
                  </a:cxn>
                  <a:cxn ang="0">
                    <a:pos x="66" y="291"/>
                  </a:cxn>
                  <a:cxn ang="0">
                    <a:pos x="207" y="269"/>
                  </a:cxn>
                  <a:cxn ang="0">
                    <a:pos x="207" y="246"/>
                  </a:cxn>
                </a:cxnLst>
                <a:rect l="0" t="0" r="r" b="b"/>
                <a:pathLst>
                  <a:path w="207" h="293">
                    <a:moveTo>
                      <a:pt x="207" y="246"/>
                    </a:moveTo>
                    <a:cubicBezTo>
                      <a:pt x="109" y="264"/>
                      <a:pt x="109" y="264"/>
                      <a:pt x="109" y="264"/>
                    </a:cubicBezTo>
                    <a:cubicBezTo>
                      <a:pt x="107" y="264"/>
                      <a:pt x="106" y="264"/>
                      <a:pt x="100" y="264"/>
                    </a:cubicBezTo>
                    <a:cubicBezTo>
                      <a:pt x="100" y="264"/>
                      <a:pt x="100" y="264"/>
                      <a:pt x="100" y="264"/>
                    </a:cubicBezTo>
                    <a:cubicBezTo>
                      <a:pt x="96" y="264"/>
                      <a:pt x="96" y="264"/>
                      <a:pt x="96" y="264"/>
                    </a:cubicBezTo>
                    <a:cubicBezTo>
                      <a:pt x="96" y="264"/>
                      <a:pt x="96" y="264"/>
                      <a:pt x="96" y="264"/>
                    </a:cubicBezTo>
                    <a:cubicBezTo>
                      <a:pt x="56" y="264"/>
                      <a:pt x="25" y="232"/>
                      <a:pt x="25" y="193"/>
                    </a:cubicBezTo>
                    <a:cubicBezTo>
                      <a:pt x="20" y="0"/>
                      <a:pt x="20" y="0"/>
                      <a:pt x="20" y="0"/>
                    </a:cubicBezTo>
                    <a:cubicBezTo>
                      <a:pt x="8" y="8"/>
                      <a:pt x="0" y="24"/>
                      <a:pt x="0" y="43"/>
                    </a:cubicBezTo>
                    <a:cubicBezTo>
                      <a:pt x="1" y="243"/>
                      <a:pt x="1" y="243"/>
                      <a:pt x="1" y="243"/>
                    </a:cubicBezTo>
                    <a:cubicBezTo>
                      <a:pt x="5" y="269"/>
                      <a:pt x="25" y="293"/>
                      <a:pt x="56" y="293"/>
                    </a:cubicBezTo>
                    <a:cubicBezTo>
                      <a:pt x="56" y="293"/>
                      <a:pt x="56" y="293"/>
                      <a:pt x="56" y="293"/>
                    </a:cubicBezTo>
                    <a:cubicBezTo>
                      <a:pt x="61" y="293"/>
                      <a:pt x="66" y="293"/>
                      <a:pt x="66" y="291"/>
                    </a:cubicBezTo>
                    <a:cubicBezTo>
                      <a:pt x="207" y="269"/>
                      <a:pt x="207" y="269"/>
                      <a:pt x="207" y="269"/>
                    </a:cubicBezTo>
                    <a:lnTo>
                      <a:pt x="207" y="246"/>
                    </a:lnTo>
                    <a:close/>
                  </a:path>
                </a:pathLst>
              </a:custGeom>
              <a:grpFill/>
              <a:ln w="9525">
                <a:noFill/>
                <a:round/>
              </a:ln>
            </p:spPr>
            <p:txBody>
              <a:bodyPr anchor="ct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sp>
            <p:nvSpPr>
              <p:cNvPr id="106" name="任意多边形 51"/>
              <p:cNvSpPr/>
              <p:nvPr>
                <p:custDataLst>
                  <p:tags r:id="rId6"/>
                </p:custDataLst>
              </p:nvPr>
            </p:nvSpPr>
            <p:spPr bwMode="auto">
              <a:xfrm>
                <a:off x="7004033" y="4736718"/>
                <a:ext cx="235935" cy="858974"/>
              </a:xfrm>
              <a:custGeom>
                <a:avLst/>
                <a:gdLst/>
                <a:ahLst/>
                <a:cxnLst>
                  <a:cxn ang="0">
                    <a:pos x="99" y="198"/>
                  </a:cxn>
                  <a:cxn ang="0">
                    <a:pos x="99" y="195"/>
                  </a:cxn>
                  <a:cxn ang="0">
                    <a:pos x="99" y="191"/>
                  </a:cxn>
                  <a:cxn ang="0">
                    <a:pos x="99" y="182"/>
                  </a:cxn>
                  <a:cxn ang="0">
                    <a:pos x="122" y="13"/>
                  </a:cxn>
                  <a:cxn ang="0">
                    <a:pos x="102" y="0"/>
                  </a:cxn>
                  <a:cxn ang="0">
                    <a:pos x="8" y="130"/>
                  </a:cxn>
                  <a:cxn ang="0">
                    <a:pos x="0" y="163"/>
                  </a:cxn>
                  <a:cxn ang="0">
                    <a:pos x="0" y="167"/>
                  </a:cxn>
                  <a:cxn ang="0">
                    <a:pos x="0" y="390"/>
                  </a:cxn>
                  <a:cxn ang="0">
                    <a:pos x="58" y="450"/>
                  </a:cxn>
                  <a:cxn ang="0">
                    <a:pos x="73" y="450"/>
                  </a:cxn>
                  <a:cxn ang="0">
                    <a:pos x="129" y="390"/>
                  </a:cxn>
                  <a:cxn ang="0">
                    <a:pos x="129" y="270"/>
                  </a:cxn>
                  <a:cxn ang="0">
                    <a:pos x="107" y="228"/>
                  </a:cxn>
                  <a:cxn ang="0">
                    <a:pos x="99" y="198"/>
                  </a:cxn>
                </a:cxnLst>
                <a:rect l="0" t="0" r="r" b="b"/>
                <a:pathLst>
                  <a:path w="129" h="450">
                    <a:moveTo>
                      <a:pt x="99" y="198"/>
                    </a:moveTo>
                    <a:cubicBezTo>
                      <a:pt x="99" y="195"/>
                      <a:pt x="99" y="195"/>
                      <a:pt x="99" y="195"/>
                    </a:cubicBezTo>
                    <a:cubicBezTo>
                      <a:pt x="99" y="191"/>
                      <a:pt x="99" y="191"/>
                      <a:pt x="99" y="191"/>
                    </a:cubicBezTo>
                    <a:cubicBezTo>
                      <a:pt x="99" y="188"/>
                      <a:pt x="99" y="184"/>
                      <a:pt x="99" y="182"/>
                    </a:cubicBezTo>
                    <a:cubicBezTo>
                      <a:pt x="122" y="13"/>
                      <a:pt x="122" y="13"/>
                      <a:pt x="122" y="13"/>
                    </a:cubicBezTo>
                    <a:cubicBezTo>
                      <a:pt x="114" y="9"/>
                      <a:pt x="107" y="6"/>
                      <a:pt x="102" y="0"/>
                    </a:cubicBezTo>
                    <a:cubicBezTo>
                      <a:pt x="8" y="130"/>
                      <a:pt x="8" y="130"/>
                      <a:pt x="8" y="130"/>
                    </a:cubicBezTo>
                    <a:cubicBezTo>
                      <a:pt x="2" y="143"/>
                      <a:pt x="0" y="152"/>
                      <a:pt x="0" y="163"/>
                    </a:cubicBezTo>
                    <a:cubicBezTo>
                      <a:pt x="0" y="167"/>
                      <a:pt x="0" y="167"/>
                      <a:pt x="0" y="167"/>
                    </a:cubicBezTo>
                    <a:cubicBezTo>
                      <a:pt x="0" y="390"/>
                      <a:pt x="0" y="390"/>
                      <a:pt x="0" y="390"/>
                    </a:cubicBezTo>
                    <a:cubicBezTo>
                      <a:pt x="0" y="421"/>
                      <a:pt x="24" y="450"/>
                      <a:pt x="58" y="450"/>
                    </a:cubicBezTo>
                    <a:cubicBezTo>
                      <a:pt x="73" y="450"/>
                      <a:pt x="73" y="450"/>
                      <a:pt x="73" y="450"/>
                    </a:cubicBezTo>
                    <a:cubicBezTo>
                      <a:pt x="106" y="450"/>
                      <a:pt x="129" y="421"/>
                      <a:pt x="129" y="390"/>
                    </a:cubicBezTo>
                    <a:cubicBezTo>
                      <a:pt x="129" y="270"/>
                      <a:pt x="129" y="270"/>
                      <a:pt x="129" y="270"/>
                    </a:cubicBezTo>
                    <a:cubicBezTo>
                      <a:pt x="107" y="228"/>
                      <a:pt x="107" y="228"/>
                      <a:pt x="107" y="228"/>
                    </a:cubicBezTo>
                    <a:cubicBezTo>
                      <a:pt x="102" y="218"/>
                      <a:pt x="99" y="206"/>
                      <a:pt x="99" y="198"/>
                    </a:cubicBezTo>
                    <a:close/>
                  </a:path>
                </a:pathLst>
              </a:custGeom>
              <a:grpFill/>
              <a:ln w="9525">
                <a:noFill/>
                <a:round/>
              </a:ln>
            </p:spPr>
            <p:txBody>
              <a:bodyPr anchor="ct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sp>
            <p:nvSpPr>
              <p:cNvPr id="107" name="任意多边形 52"/>
              <p:cNvSpPr/>
              <p:nvPr>
                <p:custDataLst>
                  <p:tags r:id="rId7"/>
                </p:custDataLst>
              </p:nvPr>
            </p:nvSpPr>
            <p:spPr bwMode="auto">
              <a:xfrm>
                <a:off x="6744916" y="3220048"/>
                <a:ext cx="455504" cy="472011"/>
              </a:xfrm>
              <a:custGeom>
                <a:avLst/>
                <a:gdLst/>
                <a:ahLst/>
                <a:cxnLst>
                  <a:cxn ang="0">
                    <a:pos x="69" y="78"/>
                  </a:cxn>
                  <a:cxn ang="0">
                    <a:pos x="73" y="78"/>
                  </a:cxn>
                  <a:cxn ang="0">
                    <a:pos x="141" y="148"/>
                  </a:cxn>
                  <a:cxn ang="0">
                    <a:pos x="143" y="248"/>
                  </a:cxn>
                  <a:cxn ang="0">
                    <a:pos x="248" y="125"/>
                  </a:cxn>
                  <a:cxn ang="0">
                    <a:pos x="127" y="0"/>
                  </a:cxn>
                  <a:cxn ang="0">
                    <a:pos x="0" y="125"/>
                  </a:cxn>
                  <a:cxn ang="0">
                    <a:pos x="0" y="131"/>
                  </a:cxn>
                  <a:cxn ang="0">
                    <a:pos x="69" y="78"/>
                  </a:cxn>
                </a:cxnLst>
                <a:rect l="0" t="0" r="r" b="b"/>
                <a:pathLst>
                  <a:path w="248" h="248">
                    <a:moveTo>
                      <a:pt x="69" y="78"/>
                    </a:moveTo>
                    <a:cubicBezTo>
                      <a:pt x="73" y="78"/>
                      <a:pt x="73" y="78"/>
                      <a:pt x="73" y="78"/>
                    </a:cubicBezTo>
                    <a:cubicBezTo>
                      <a:pt x="107" y="78"/>
                      <a:pt x="141" y="112"/>
                      <a:pt x="141" y="148"/>
                    </a:cubicBezTo>
                    <a:cubicBezTo>
                      <a:pt x="143" y="248"/>
                      <a:pt x="143" y="248"/>
                      <a:pt x="143" y="248"/>
                    </a:cubicBezTo>
                    <a:cubicBezTo>
                      <a:pt x="205" y="239"/>
                      <a:pt x="248" y="187"/>
                      <a:pt x="248" y="125"/>
                    </a:cubicBezTo>
                    <a:cubicBezTo>
                      <a:pt x="248" y="54"/>
                      <a:pt x="194" y="0"/>
                      <a:pt x="127" y="0"/>
                    </a:cubicBezTo>
                    <a:cubicBezTo>
                      <a:pt x="59" y="0"/>
                      <a:pt x="0" y="54"/>
                      <a:pt x="0" y="125"/>
                    </a:cubicBezTo>
                    <a:cubicBezTo>
                      <a:pt x="0" y="127"/>
                      <a:pt x="0" y="131"/>
                      <a:pt x="0" y="131"/>
                    </a:cubicBezTo>
                    <a:cubicBezTo>
                      <a:pt x="11" y="104"/>
                      <a:pt x="40" y="81"/>
                      <a:pt x="69" y="78"/>
                    </a:cubicBezTo>
                    <a:close/>
                  </a:path>
                </a:pathLst>
              </a:custGeom>
              <a:grpFill/>
              <a:ln w="9525">
                <a:noFill/>
                <a:round/>
              </a:ln>
            </p:spPr>
            <p:txBody>
              <a:bodyPr anchor="ct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grpSp>
        <p:grpSp>
          <p:nvGrpSpPr>
            <p:cNvPr id="82" name="组合 81"/>
            <p:cNvGrpSpPr/>
            <p:nvPr>
              <p:custDataLst>
                <p:tags r:id="rId8"/>
              </p:custDataLst>
            </p:nvPr>
          </p:nvGrpSpPr>
          <p:grpSpPr>
            <a:xfrm>
              <a:off x="8636" y="3815"/>
              <a:ext cx="859" cy="1825"/>
              <a:chOff x="6788413" y="4210050"/>
              <a:chExt cx="646130" cy="1372942"/>
            </a:xfrm>
            <a:solidFill>
              <a:schemeClr val="tx1">
                <a:lumMod val="50000"/>
                <a:lumOff val="50000"/>
              </a:schemeClr>
            </a:solidFill>
          </p:grpSpPr>
          <p:sp>
            <p:nvSpPr>
              <p:cNvPr id="108" name="任意多边形: 形状 107"/>
              <p:cNvSpPr/>
              <p:nvPr>
                <p:custDataLst>
                  <p:tags r:id="rId9"/>
                </p:custDataLst>
              </p:nvPr>
            </p:nvSpPr>
            <p:spPr bwMode="auto">
              <a:xfrm>
                <a:off x="6911154" y="4210050"/>
                <a:ext cx="523389" cy="1368150"/>
              </a:xfrm>
              <a:custGeom>
                <a:avLst/>
                <a:gdLst>
                  <a:gd name="connsiteX0" fmla="*/ 0 w 523389"/>
                  <a:gd name="connsiteY0" fmla="*/ 0 h 1368150"/>
                  <a:gd name="connsiteX1" fmla="*/ 490460 w 523389"/>
                  <a:gd name="connsiteY1" fmla="*/ 0 h 1368150"/>
                  <a:gd name="connsiteX2" fmla="*/ 490460 w 523389"/>
                  <a:gd name="connsiteY2" fmla="*/ 57218 h 1368150"/>
                  <a:gd name="connsiteX3" fmla="*/ 490460 w 523389"/>
                  <a:gd name="connsiteY3" fmla="*/ 314911 h 1368150"/>
                  <a:gd name="connsiteX4" fmla="*/ 382081 w 523389"/>
                  <a:gd name="connsiteY4" fmla="*/ 496249 h 1368150"/>
                  <a:gd name="connsiteX5" fmla="*/ 336158 w 523389"/>
                  <a:gd name="connsiteY5" fmla="*/ 857015 h 1368150"/>
                  <a:gd name="connsiteX6" fmla="*/ 506993 w 523389"/>
                  <a:gd name="connsiteY6" fmla="*/ 1191057 h 1368150"/>
                  <a:gd name="connsiteX7" fmla="*/ 464743 w 523389"/>
                  <a:gd name="connsiteY7" fmla="*/ 1341854 h 1368150"/>
                  <a:gd name="connsiteX8" fmla="*/ 442700 w 523389"/>
                  <a:gd name="connsiteY8" fmla="*/ 1359033 h 1368150"/>
                  <a:gd name="connsiteX9" fmla="*/ 297583 w 523389"/>
                  <a:gd name="connsiteY9" fmla="*/ 1313222 h 1368150"/>
                  <a:gd name="connsiteX10" fmla="*/ 104705 w 523389"/>
                  <a:gd name="connsiteY10" fmla="*/ 929550 h 1368150"/>
                  <a:gd name="connsiteX11" fmla="*/ 91847 w 523389"/>
                  <a:gd name="connsiteY11" fmla="*/ 878012 h 1368150"/>
                  <a:gd name="connsiteX12" fmla="*/ 91847 w 523389"/>
                  <a:gd name="connsiteY12" fmla="*/ 864650 h 1368150"/>
                  <a:gd name="connsiteX13" fmla="*/ 135933 w 523389"/>
                  <a:gd name="connsiteY13" fmla="*/ 513428 h 1368150"/>
                  <a:gd name="connsiteX14" fmla="*/ 0 w 523389"/>
                  <a:gd name="connsiteY14" fmla="*/ 314911 h 1368150"/>
                  <a:gd name="connsiteX15" fmla="*/ 0 w 523389"/>
                  <a:gd name="connsiteY15" fmla="*/ 81380 h 136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3389" h="1368150">
                    <a:moveTo>
                      <a:pt x="0" y="0"/>
                    </a:moveTo>
                    <a:lnTo>
                      <a:pt x="490460" y="0"/>
                    </a:lnTo>
                    <a:lnTo>
                      <a:pt x="490460" y="57218"/>
                    </a:lnTo>
                    <a:cubicBezTo>
                      <a:pt x="490460" y="131933"/>
                      <a:pt x="490460" y="217323"/>
                      <a:pt x="490460" y="314911"/>
                    </a:cubicBezTo>
                    <a:cubicBezTo>
                      <a:pt x="490460" y="391264"/>
                      <a:pt x="450048" y="461890"/>
                      <a:pt x="382081" y="496249"/>
                    </a:cubicBezTo>
                    <a:cubicBezTo>
                      <a:pt x="382081" y="496249"/>
                      <a:pt x="382081" y="496249"/>
                      <a:pt x="336158" y="857015"/>
                    </a:cubicBezTo>
                    <a:cubicBezTo>
                      <a:pt x="336158" y="857015"/>
                      <a:pt x="336158" y="857015"/>
                      <a:pt x="506993" y="1191057"/>
                    </a:cubicBezTo>
                    <a:cubicBezTo>
                      <a:pt x="540057" y="1250231"/>
                      <a:pt x="521688" y="1313222"/>
                      <a:pt x="464743" y="1341854"/>
                    </a:cubicBezTo>
                    <a:cubicBezTo>
                      <a:pt x="464743" y="1341854"/>
                      <a:pt x="464743" y="1341854"/>
                      <a:pt x="442700" y="1359033"/>
                    </a:cubicBezTo>
                    <a:cubicBezTo>
                      <a:pt x="389429" y="1380030"/>
                      <a:pt x="323300" y="1364760"/>
                      <a:pt x="297583" y="1313222"/>
                    </a:cubicBezTo>
                    <a:cubicBezTo>
                      <a:pt x="297583" y="1313222"/>
                      <a:pt x="297583" y="1313222"/>
                      <a:pt x="104705" y="929550"/>
                    </a:cubicBezTo>
                    <a:cubicBezTo>
                      <a:pt x="101031" y="912370"/>
                      <a:pt x="91847" y="893282"/>
                      <a:pt x="91847" y="878012"/>
                    </a:cubicBezTo>
                    <a:cubicBezTo>
                      <a:pt x="91847" y="872285"/>
                      <a:pt x="91847" y="864650"/>
                      <a:pt x="91847" y="864650"/>
                    </a:cubicBezTo>
                    <a:cubicBezTo>
                      <a:pt x="91847" y="864650"/>
                      <a:pt x="91847" y="864650"/>
                      <a:pt x="135933" y="513428"/>
                    </a:cubicBezTo>
                    <a:cubicBezTo>
                      <a:pt x="51434" y="484796"/>
                      <a:pt x="0" y="408443"/>
                      <a:pt x="0" y="314911"/>
                    </a:cubicBezTo>
                    <a:cubicBezTo>
                      <a:pt x="0" y="314911"/>
                      <a:pt x="0" y="314911"/>
                      <a:pt x="0" y="81380"/>
                    </a:cubicBezTo>
                    <a:close/>
                  </a:path>
                </a:pathLst>
              </a:custGeom>
              <a:grpFill/>
              <a:ln w="9525">
                <a:noFill/>
                <a:round/>
              </a:ln>
            </p:spPr>
            <p:txBody>
              <a:bodyPr wrap="square" anchor="ctr">
                <a:noAutofit/>
              </a:bodyP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sp>
            <p:nvSpPr>
              <p:cNvPr id="9" name="任意多边形 51"/>
              <p:cNvSpPr/>
              <p:nvPr>
                <p:custDataLst>
                  <p:tags r:id="rId10"/>
                </p:custDataLst>
              </p:nvPr>
            </p:nvSpPr>
            <p:spPr bwMode="auto">
              <a:xfrm>
                <a:off x="6788413" y="4724018"/>
                <a:ext cx="235935" cy="858974"/>
              </a:xfrm>
              <a:custGeom>
                <a:avLst/>
                <a:gdLst/>
                <a:ahLst/>
                <a:cxnLst>
                  <a:cxn ang="0">
                    <a:pos x="99" y="198"/>
                  </a:cxn>
                  <a:cxn ang="0">
                    <a:pos x="99" y="195"/>
                  </a:cxn>
                  <a:cxn ang="0">
                    <a:pos x="99" y="191"/>
                  </a:cxn>
                  <a:cxn ang="0">
                    <a:pos x="99" y="182"/>
                  </a:cxn>
                  <a:cxn ang="0">
                    <a:pos x="122" y="13"/>
                  </a:cxn>
                  <a:cxn ang="0">
                    <a:pos x="102" y="0"/>
                  </a:cxn>
                  <a:cxn ang="0">
                    <a:pos x="8" y="130"/>
                  </a:cxn>
                  <a:cxn ang="0">
                    <a:pos x="0" y="163"/>
                  </a:cxn>
                  <a:cxn ang="0">
                    <a:pos x="0" y="167"/>
                  </a:cxn>
                  <a:cxn ang="0">
                    <a:pos x="0" y="390"/>
                  </a:cxn>
                  <a:cxn ang="0">
                    <a:pos x="58" y="450"/>
                  </a:cxn>
                  <a:cxn ang="0">
                    <a:pos x="73" y="450"/>
                  </a:cxn>
                  <a:cxn ang="0">
                    <a:pos x="129" y="390"/>
                  </a:cxn>
                  <a:cxn ang="0">
                    <a:pos x="129" y="270"/>
                  </a:cxn>
                  <a:cxn ang="0">
                    <a:pos x="107" y="228"/>
                  </a:cxn>
                  <a:cxn ang="0">
                    <a:pos x="99" y="198"/>
                  </a:cxn>
                </a:cxnLst>
                <a:rect l="0" t="0" r="r" b="b"/>
                <a:pathLst>
                  <a:path w="129" h="450">
                    <a:moveTo>
                      <a:pt x="99" y="198"/>
                    </a:moveTo>
                    <a:cubicBezTo>
                      <a:pt x="99" y="195"/>
                      <a:pt x="99" y="195"/>
                      <a:pt x="99" y="195"/>
                    </a:cubicBezTo>
                    <a:cubicBezTo>
                      <a:pt x="99" y="191"/>
                      <a:pt x="99" y="191"/>
                      <a:pt x="99" y="191"/>
                    </a:cubicBezTo>
                    <a:cubicBezTo>
                      <a:pt x="99" y="188"/>
                      <a:pt x="99" y="184"/>
                      <a:pt x="99" y="182"/>
                    </a:cubicBezTo>
                    <a:cubicBezTo>
                      <a:pt x="122" y="13"/>
                      <a:pt x="122" y="13"/>
                      <a:pt x="122" y="13"/>
                    </a:cubicBezTo>
                    <a:cubicBezTo>
                      <a:pt x="114" y="9"/>
                      <a:pt x="107" y="6"/>
                      <a:pt x="102" y="0"/>
                    </a:cubicBezTo>
                    <a:cubicBezTo>
                      <a:pt x="8" y="130"/>
                      <a:pt x="8" y="130"/>
                      <a:pt x="8" y="130"/>
                    </a:cubicBezTo>
                    <a:cubicBezTo>
                      <a:pt x="2" y="143"/>
                      <a:pt x="0" y="152"/>
                      <a:pt x="0" y="163"/>
                    </a:cubicBezTo>
                    <a:cubicBezTo>
                      <a:pt x="0" y="167"/>
                      <a:pt x="0" y="167"/>
                      <a:pt x="0" y="167"/>
                    </a:cubicBezTo>
                    <a:cubicBezTo>
                      <a:pt x="0" y="390"/>
                      <a:pt x="0" y="390"/>
                      <a:pt x="0" y="390"/>
                    </a:cubicBezTo>
                    <a:cubicBezTo>
                      <a:pt x="0" y="421"/>
                      <a:pt x="24" y="450"/>
                      <a:pt x="58" y="450"/>
                    </a:cubicBezTo>
                    <a:cubicBezTo>
                      <a:pt x="73" y="450"/>
                      <a:pt x="73" y="450"/>
                      <a:pt x="73" y="450"/>
                    </a:cubicBezTo>
                    <a:cubicBezTo>
                      <a:pt x="106" y="450"/>
                      <a:pt x="129" y="421"/>
                      <a:pt x="129" y="390"/>
                    </a:cubicBezTo>
                    <a:cubicBezTo>
                      <a:pt x="129" y="270"/>
                      <a:pt x="129" y="270"/>
                      <a:pt x="129" y="270"/>
                    </a:cubicBezTo>
                    <a:cubicBezTo>
                      <a:pt x="107" y="228"/>
                      <a:pt x="107" y="228"/>
                      <a:pt x="107" y="228"/>
                    </a:cubicBezTo>
                    <a:cubicBezTo>
                      <a:pt x="102" y="218"/>
                      <a:pt x="99" y="206"/>
                      <a:pt x="99" y="198"/>
                    </a:cubicBezTo>
                    <a:close/>
                  </a:path>
                </a:pathLst>
              </a:custGeom>
              <a:grpFill/>
              <a:ln w="9525">
                <a:noFill/>
                <a:round/>
              </a:ln>
            </p:spPr>
            <p:txBody>
              <a:bodyPr anchor="ct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grpSp>
      </p:grpSp>
      <p:grpSp>
        <p:nvGrpSpPr>
          <p:cNvPr id="6" name="组合 5"/>
          <p:cNvGrpSpPr/>
          <p:nvPr/>
        </p:nvGrpSpPr>
        <p:grpSpPr>
          <a:xfrm>
            <a:off x="3619500" y="1527810"/>
            <a:ext cx="1432560" cy="3331210"/>
            <a:chOff x="5333" y="2324"/>
            <a:chExt cx="1428" cy="3320"/>
          </a:xfrm>
        </p:grpSpPr>
        <p:grpSp>
          <p:nvGrpSpPr>
            <p:cNvPr id="91" name="组合 90"/>
            <p:cNvGrpSpPr/>
            <p:nvPr>
              <p:custDataLst>
                <p:tags r:id="rId11"/>
              </p:custDataLst>
            </p:nvPr>
          </p:nvGrpSpPr>
          <p:grpSpPr>
            <a:xfrm>
              <a:off x="5333" y="2324"/>
              <a:ext cx="1429" cy="3320"/>
              <a:chOff x="4374665" y="3100981"/>
              <a:chExt cx="1074660" cy="2497547"/>
            </a:xfrm>
            <a:solidFill>
              <a:schemeClr val="tx1">
                <a:lumMod val="50000"/>
                <a:lumOff val="50000"/>
              </a:schemeClr>
            </a:solidFill>
          </p:grpSpPr>
          <p:sp>
            <p:nvSpPr>
              <p:cNvPr id="92" name="任意多边形 43"/>
              <p:cNvSpPr/>
              <p:nvPr>
                <p:custDataLst>
                  <p:tags r:id="rId12"/>
                </p:custDataLst>
              </p:nvPr>
            </p:nvSpPr>
            <p:spPr bwMode="auto">
              <a:xfrm>
                <a:off x="4374665" y="3653787"/>
                <a:ext cx="545512" cy="905751"/>
              </a:xfrm>
              <a:custGeom>
                <a:avLst/>
                <a:gdLst/>
                <a:ahLst/>
                <a:cxnLst>
                  <a:cxn ang="0">
                    <a:pos x="275" y="20"/>
                  </a:cxn>
                  <a:cxn ang="0">
                    <a:pos x="203" y="20"/>
                  </a:cxn>
                  <a:cxn ang="0">
                    <a:pos x="20" y="199"/>
                  </a:cxn>
                  <a:cxn ang="0">
                    <a:pos x="7" y="256"/>
                  </a:cxn>
                  <a:cxn ang="0">
                    <a:pos x="17" y="275"/>
                  </a:cxn>
                  <a:cxn ang="0">
                    <a:pos x="124" y="443"/>
                  </a:cxn>
                  <a:cxn ang="0">
                    <a:pos x="196" y="457"/>
                  </a:cxn>
                  <a:cxn ang="0">
                    <a:pos x="213" y="385"/>
                  </a:cxn>
                  <a:cxn ang="0">
                    <a:pos x="119" y="245"/>
                  </a:cxn>
                  <a:cxn ang="0">
                    <a:pos x="275" y="94"/>
                  </a:cxn>
                  <a:cxn ang="0">
                    <a:pos x="275" y="20"/>
                  </a:cxn>
                </a:cxnLst>
                <a:rect l="0" t="0" r="r" b="b"/>
                <a:pathLst>
                  <a:path w="297" h="474">
                    <a:moveTo>
                      <a:pt x="275" y="20"/>
                    </a:moveTo>
                    <a:cubicBezTo>
                      <a:pt x="257" y="0"/>
                      <a:pt x="224" y="0"/>
                      <a:pt x="203" y="20"/>
                    </a:cubicBezTo>
                    <a:cubicBezTo>
                      <a:pt x="20" y="199"/>
                      <a:pt x="20" y="199"/>
                      <a:pt x="20" y="199"/>
                    </a:cubicBezTo>
                    <a:cubicBezTo>
                      <a:pt x="4" y="215"/>
                      <a:pt x="0" y="235"/>
                      <a:pt x="7" y="256"/>
                    </a:cubicBezTo>
                    <a:cubicBezTo>
                      <a:pt x="7" y="263"/>
                      <a:pt x="11" y="270"/>
                      <a:pt x="17" y="275"/>
                    </a:cubicBezTo>
                    <a:cubicBezTo>
                      <a:pt x="124" y="443"/>
                      <a:pt x="124" y="443"/>
                      <a:pt x="124" y="443"/>
                    </a:cubicBezTo>
                    <a:cubicBezTo>
                      <a:pt x="142" y="467"/>
                      <a:pt x="174" y="474"/>
                      <a:pt x="196" y="457"/>
                    </a:cubicBezTo>
                    <a:cubicBezTo>
                      <a:pt x="221" y="439"/>
                      <a:pt x="226" y="410"/>
                      <a:pt x="213" y="385"/>
                    </a:cubicBezTo>
                    <a:cubicBezTo>
                      <a:pt x="119" y="245"/>
                      <a:pt x="119" y="245"/>
                      <a:pt x="119" y="245"/>
                    </a:cubicBezTo>
                    <a:cubicBezTo>
                      <a:pt x="275" y="94"/>
                      <a:pt x="275" y="94"/>
                      <a:pt x="275" y="94"/>
                    </a:cubicBezTo>
                    <a:cubicBezTo>
                      <a:pt x="297" y="74"/>
                      <a:pt x="297" y="41"/>
                      <a:pt x="275" y="20"/>
                    </a:cubicBezTo>
                    <a:close/>
                  </a:path>
                </a:pathLst>
              </a:custGeom>
              <a:grpFill/>
              <a:ln w="9525">
                <a:noFill/>
                <a:round/>
              </a:ln>
            </p:spPr>
            <p:txBody>
              <a:bodyPr anchor="ct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sp>
            <p:nvSpPr>
              <p:cNvPr id="93" name="任意多边形 44"/>
              <p:cNvSpPr/>
              <p:nvPr>
                <p:custDataLst>
                  <p:tags r:id="rId13"/>
                </p:custDataLst>
              </p:nvPr>
            </p:nvSpPr>
            <p:spPr bwMode="auto">
              <a:xfrm>
                <a:off x="4569686" y="3536139"/>
                <a:ext cx="537329" cy="2062389"/>
              </a:xfrm>
              <a:custGeom>
                <a:avLst/>
                <a:gdLst/>
                <a:ahLst/>
                <a:cxnLst>
                  <a:cxn ang="0">
                    <a:pos x="188" y="0"/>
                  </a:cxn>
                  <a:cxn ang="0">
                    <a:pos x="130" y="0"/>
                  </a:cxn>
                  <a:cxn ang="0">
                    <a:pos x="26" y="110"/>
                  </a:cxn>
                  <a:cxn ang="0">
                    <a:pos x="26" y="125"/>
                  </a:cxn>
                  <a:cxn ang="0">
                    <a:pos x="84" y="68"/>
                  </a:cxn>
                  <a:cxn ang="0">
                    <a:pos x="133" y="49"/>
                  </a:cxn>
                  <a:cxn ang="0">
                    <a:pos x="184" y="70"/>
                  </a:cxn>
                  <a:cxn ang="0">
                    <a:pos x="181" y="171"/>
                  </a:cxn>
                  <a:cxn ang="0">
                    <a:pos x="36" y="311"/>
                  </a:cxn>
                  <a:cxn ang="0">
                    <a:pos x="120" y="435"/>
                  </a:cxn>
                  <a:cxn ang="0">
                    <a:pos x="130" y="489"/>
                  </a:cxn>
                  <a:cxn ang="0">
                    <a:pos x="104" y="536"/>
                  </a:cxn>
                  <a:cxn ang="0">
                    <a:pos x="64" y="547"/>
                  </a:cxn>
                  <a:cxn ang="0">
                    <a:pos x="26" y="536"/>
                  </a:cxn>
                  <a:cxn ang="0">
                    <a:pos x="84" y="617"/>
                  </a:cxn>
                  <a:cxn ang="0">
                    <a:pos x="109" y="804"/>
                  </a:cxn>
                  <a:cxn ang="0">
                    <a:pos x="13" y="981"/>
                  </a:cxn>
                  <a:cxn ang="0">
                    <a:pos x="36" y="1060"/>
                  </a:cxn>
                  <a:cxn ang="0">
                    <a:pos x="53" y="1065"/>
                  </a:cxn>
                  <a:cxn ang="0">
                    <a:pos x="130" y="1045"/>
                  </a:cxn>
                  <a:cxn ang="0">
                    <a:pos x="232" y="844"/>
                  </a:cxn>
                  <a:cxn ang="0">
                    <a:pos x="242" y="813"/>
                  </a:cxn>
                  <a:cxn ang="0">
                    <a:pos x="242" y="809"/>
                  </a:cxn>
                  <a:cxn ang="0">
                    <a:pos x="216" y="622"/>
                  </a:cxn>
                  <a:cxn ang="0">
                    <a:pos x="293" y="519"/>
                  </a:cxn>
                  <a:cxn ang="0">
                    <a:pos x="293" y="110"/>
                  </a:cxn>
                  <a:cxn ang="0">
                    <a:pos x="188" y="0"/>
                  </a:cxn>
                </a:cxnLst>
                <a:rect l="0" t="0" r="r" b="b"/>
                <a:pathLst>
                  <a:path w="293" h="1081">
                    <a:moveTo>
                      <a:pt x="188" y="0"/>
                    </a:moveTo>
                    <a:cubicBezTo>
                      <a:pt x="130" y="0"/>
                      <a:pt x="130" y="0"/>
                      <a:pt x="130" y="0"/>
                    </a:cubicBezTo>
                    <a:cubicBezTo>
                      <a:pt x="73" y="0"/>
                      <a:pt x="26" y="49"/>
                      <a:pt x="26" y="110"/>
                    </a:cubicBezTo>
                    <a:cubicBezTo>
                      <a:pt x="26" y="125"/>
                      <a:pt x="26" y="125"/>
                      <a:pt x="26" y="125"/>
                    </a:cubicBezTo>
                    <a:cubicBezTo>
                      <a:pt x="84" y="68"/>
                      <a:pt x="84" y="68"/>
                      <a:pt x="84" y="68"/>
                    </a:cubicBezTo>
                    <a:cubicBezTo>
                      <a:pt x="97" y="55"/>
                      <a:pt x="115" y="49"/>
                      <a:pt x="133" y="49"/>
                    </a:cubicBezTo>
                    <a:cubicBezTo>
                      <a:pt x="151" y="49"/>
                      <a:pt x="169" y="55"/>
                      <a:pt x="184" y="70"/>
                    </a:cubicBezTo>
                    <a:cubicBezTo>
                      <a:pt x="212" y="97"/>
                      <a:pt x="209" y="143"/>
                      <a:pt x="181" y="171"/>
                    </a:cubicBezTo>
                    <a:cubicBezTo>
                      <a:pt x="36" y="311"/>
                      <a:pt x="36" y="311"/>
                      <a:pt x="36" y="311"/>
                    </a:cubicBezTo>
                    <a:cubicBezTo>
                      <a:pt x="120" y="435"/>
                      <a:pt x="120" y="435"/>
                      <a:pt x="120" y="435"/>
                    </a:cubicBezTo>
                    <a:cubicBezTo>
                      <a:pt x="130" y="452"/>
                      <a:pt x="136" y="472"/>
                      <a:pt x="130" y="489"/>
                    </a:cubicBezTo>
                    <a:cubicBezTo>
                      <a:pt x="127" y="508"/>
                      <a:pt x="118" y="522"/>
                      <a:pt x="104" y="536"/>
                    </a:cubicBezTo>
                    <a:cubicBezTo>
                      <a:pt x="90" y="541"/>
                      <a:pt x="76" y="547"/>
                      <a:pt x="64" y="547"/>
                    </a:cubicBezTo>
                    <a:cubicBezTo>
                      <a:pt x="48" y="547"/>
                      <a:pt x="36" y="545"/>
                      <a:pt x="26" y="536"/>
                    </a:cubicBezTo>
                    <a:cubicBezTo>
                      <a:pt x="30" y="571"/>
                      <a:pt x="53" y="602"/>
                      <a:pt x="84" y="617"/>
                    </a:cubicBezTo>
                    <a:cubicBezTo>
                      <a:pt x="109" y="804"/>
                      <a:pt x="109" y="804"/>
                      <a:pt x="109" y="804"/>
                    </a:cubicBezTo>
                    <a:cubicBezTo>
                      <a:pt x="13" y="981"/>
                      <a:pt x="13" y="981"/>
                      <a:pt x="13" y="981"/>
                    </a:cubicBezTo>
                    <a:cubicBezTo>
                      <a:pt x="0" y="1009"/>
                      <a:pt x="10" y="1045"/>
                      <a:pt x="36" y="1060"/>
                    </a:cubicBezTo>
                    <a:cubicBezTo>
                      <a:pt x="53" y="1065"/>
                      <a:pt x="53" y="1065"/>
                      <a:pt x="53" y="1065"/>
                    </a:cubicBezTo>
                    <a:cubicBezTo>
                      <a:pt x="80" y="1081"/>
                      <a:pt x="115" y="1072"/>
                      <a:pt x="130" y="1045"/>
                    </a:cubicBezTo>
                    <a:cubicBezTo>
                      <a:pt x="232" y="844"/>
                      <a:pt x="232" y="844"/>
                      <a:pt x="232" y="844"/>
                    </a:cubicBezTo>
                    <a:cubicBezTo>
                      <a:pt x="239" y="835"/>
                      <a:pt x="242" y="827"/>
                      <a:pt x="242" y="813"/>
                    </a:cubicBezTo>
                    <a:cubicBezTo>
                      <a:pt x="242" y="813"/>
                      <a:pt x="242" y="811"/>
                      <a:pt x="242" y="809"/>
                    </a:cubicBezTo>
                    <a:cubicBezTo>
                      <a:pt x="216" y="622"/>
                      <a:pt x="216" y="622"/>
                      <a:pt x="216" y="622"/>
                    </a:cubicBezTo>
                    <a:cubicBezTo>
                      <a:pt x="261" y="611"/>
                      <a:pt x="293" y="568"/>
                      <a:pt x="293" y="519"/>
                    </a:cubicBezTo>
                    <a:cubicBezTo>
                      <a:pt x="293" y="110"/>
                      <a:pt x="293" y="110"/>
                      <a:pt x="293" y="110"/>
                    </a:cubicBezTo>
                    <a:cubicBezTo>
                      <a:pt x="293" y="49"/>
                      <a:pt x="245" y="0"/>
                      <a:pt x="188" y="0"/>
                    </a:cubicBezTo>
                    <a:close/>
                  </a:path>
                </a:pathLst>
              </a:custGeom>
              <a:grpFill/>
              <a:ln w="9525">
                <a:noFill/>
                <a:round/>
              </a:ln>
            </p:spPr>
            <p:txBody>
              <a:bodyPr anchor="ct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sp>
            <p:nvSpPr>
              <p:cNvPr id="94" name="任意多边形 45"/>
              <p:cNvSpPr/>
              <p:nvPr>
                <p:custDataLst>
                  <p:tags r:id="rId14"/>
                </p:custDataLst>
              </p:nvPr>
            </p:nvSpPr>
            <p:spPr bwMode="auto">
              <a:xfrm>
                <a:off x="4914722" y="3100981"/>
                <a:ext cx="445956" cy="473429"/>
              </a:xfrm>
              <a:custGeom>
                <a:avLst/>
                <a:gdLst/>
                <a:ahLst/>
                <a:cxnLst>
                  <a:cxn ang="0">
                    <a:pos x="188" y="197"/>
                  </a:cxn>
                  <a:cxn ang="0">
                    <a:pos x="201" y="197"/>
                  </a:cxn>
                  <a:cxn ang="0">
                    <a:pos x="223" y="198"/>
                  </a:cxn>
                  <a:cxn ang="0">
                    <a:pos x="243" y="123"/>
                  </a:cxn>
                  <a:cxn ang="0">
                    <a:pos x="123" y="0"/>
                  </a:cxn>
                  <a:cxn ang="0">
                    <a:pos x="0" y="123"/>
                  </a:cxn>
                  <a:cxn ang="0">
                    <a:pos x="123" y="248"/>
                  </a:cxn>
                  <a:cxn ang="0">
                    <a:pos x="131" y="248"/>
                  </a:cxn>
                  <a:cxn ang="0">
                    <a:pos x="188" y="197"/>
                  </a:cxn>
                </a:cxnLst>
                <a:rect l="0" t="0" r="r" b="b"/>
                <a:pathLst>
                  <a:path w="243" h="248">
                    <a:moveTo>
                      <a:pt x="188" y="197"/>
                    </a:moveTo>
                    <a:cubicBezTo>
                      <a:pt x="194" y="197"/>
                      <a:pt x="196" y="197"/>
                      <a:pt x="201" y="197"/>
                    </a:cubicBezTo>
                    <a:cubicBezTo>
                      <a:pt x="208" y="197"/>
                      <a:pt x="214" y="197"/>
                      <a:pt x="223" y="198"/>
                    </a:cubicBezTo>
                    <a:cubicBezTo>
                      <a:pt x="238" y="176"/>
                      <a:pt x="243" y="150"/>
                      <a:pt x="243" y="123"/>
                    </a:cubicBezTo>
                    <a:cubicBezTo>
                      <a:pt x="243" y="55"/>
                      <a:pt x="191" y="0"/>
                      <a:pt x="123" y="0"/>
                    </a:cubicBezTo>
                    <a:cubicBezTo>
                      <a:pt x="54" y="0"/>
                      <a:pt x="0" y="55"/>
                      <a:pt x="0" y="123"/>
                    </a:cubicBezTo>
                    <a:cubicBezTo>
                      <a:pt x="0" y="193"/>
                      <a:pt x="54" y="248"/>
                      <a:pt x="123" y="248"/>
                    </a:cubicBezTo>
                    <a:cubicBezTo>
                      <a:pt x="127" y="248"/>
                      <a:pt x="129" y="248"/>
                      <a:pt x="131" y="248"/>
                    </a:cubicBezTo>
                    <a:cubicBezTo>
                      <a:pt x="138" y="222"/>
                      <a:pt x="158" y="202"/>
                      <a:pt x="188" y="197"/>
                    </a:cubicBezTo>
                    <a:close/>
                  </a:path>
                </a:pathLst>
              </a:custGeom>
              <a:grpFill/>
              <a:ln w="9525">
                <a:noFill/>
                <a:round/>
              </a:ln>
            </p:spPr>
            <p:txBody>
              <a:bodyPr anchor="ct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sp>
            <p:nvSpPr>
              <p:cNvPr id="95" name="任意多边形 46"/>
              <p:cNvSpPr/>
              <p:nvPr>
                <p:custDataLst>
                  <p:tags r:id="rId15"/>
                </p:custDataLst>
              </p:nvPr>
            </p:nvSpPr>
            <p:spPr bwMode="auto">
              <a:xfrm>
                <a:off x="5139746" y="3496450"/>
                <a:ext cx="309579" cy="591076"/>
              </a:xfrm>
              <a:custGeom>
                <a:avLst/>
                <a:gdLst/>
                <a:ahLst/>
                <a:cxnLst>
                  <a:cxn ang="0">
                    <a:pos x="163" y="245"/>
                  </a:cxn>
                  <a:cxn ang="0">
                    <a:pos x="129" y="49"/>
                  </a:cxn>
                  <a:cxn ang="0">
                    <a:pos x="71" y="6"/>
                  </a:cxn>
                  <a:cxn ang="0">
                    <a:pos x="28" y="68"/>
                  </a:cxn>
                  <a:cxn ang="0">
                    <a:pos x="43" y="157"/>
                  </a:cxn>
                  <a:cxn ang="0">
                    <a:pos x="0" y="135"/>
                  </a:cxn>
                  <a:cxn ang="0">
                    <a:pos x="0" y="252"/>
                  </a:cxn>
                  <a:cxn ang="0">
                    <a:pos x="85" y="303"/>
                  </a:cxn>
                  <a:cxn ang="0">
                    <a:pos x="137" y="303"/>
                  </a:cxn>
                  <a:cxn ang="0">
                    <a:pos x="163" y="245"/>
                  </a:cxn>
                </a:cxnLst>
                <a:rect l="0" t="0" r="r" b="b"/>
                <a:pathLst>
                  <a:path w="168" h="310">
                    <a:moveTo>
                      <a:pt x="163" y="245"/>
                    </a:moveTo>
                    <a:cubicBezTo>
                      <a:pt x="129" y="49"/>
                      <a:pt x="129" y="49"/>
                      <a:pt x="129" y="49"/>
                    </a:cubicBezTo>
                    <a:cubicBezTo>
                      <a:pt x="125" y="19"/>
                      <a:pt x="97" y="0"/>
                      <a:pt x="71" y="6"/>
                    </a:cubicBezTo>
                    <a:cubicBezTo>
                      <a:pt x="39" y="13"/>
                      <a:pt x="21" y="41"/>
                      <a:pt x="28" y="68"/>
                    </a:cubicBezTo>
                    <a:cubicBezTo>
                      <a:pt x="43" y="157"/>
                      <a:pt x="43" y="157"/>
                      <a:pt x="43" y="157"/>
                    </a:cubicBezTo>
                    <a:cubicBezTo>
                      <a:pt x="0" y="135"/>
                      <a:pt x="0" y="135"/>
                      <a:pt x="0" y="135"/>
                    </a:cubicBezTo>
                    <a:cubicBezTo>
                      <a:pt x="0" y="252"/>
                      <a:pt x="0" y="252"/>
                      <a:pt x="0" y="252"/>
                    </a:cubicBezTo>
                    <a:cubicBezTo>
                      <a:pt x="85" y="303"/>
                      <a:pt x="85" y="303"/>
                      <a:pt x="85" y="303"/>
                    </a:cubicBezTo>
                    <a:cubicBezTo>
                      <a:pt x="104" y="310"/>
                      <a:pt x="120" y="310"/>
                      <a:pt x="137" y="303"/>
                    </a:cubicBezTo>
                    <a:cubicBezTo>
                      <a:pt x="159" y="292"/>
                      <a:pt x="168" y="267"/>
                      <a:pt x="163" y="245"/>
                    </a:cubicBezTo>
                    <a:close/>
                  </a:path>
                </a:pathLst>
              </a:custGeom>
              <a:grpFill/>
              <a:ln w="9525">
                <a:noFill/>
                <a:round/>
              </a:ln>
            </p:spPr>
            <p:txBody>
              <a:bodyPr anchor="ct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sp>
            <p:nvSpPr>
              <p:cNvPr id="96" name="任意多边形 47"/>
              <p:cNvSpPr/>
              <p:nvPr>
                <p:custDataLst>
                  <p:tags r:id="rId16"/>
                </p:custDataLst>
              </p:nvPr>
            </p:nvSpPr>
            <p:spPr bwMode="auto">
              <a:xfrm>
                <a:off x="4989729" y="4722544"/>
                <a:ext cx="240025" cy="851887"/>
              </a:xfrm>
              <a:custGeom>
                <a:avLst/>
                <a:gdLst/>
                <a:ahLst/>
                <a:cxnLst>
                  <a:cxn ang="0">
                    <a:pos x="113" y="123"/>
                  </a:cxn>
                  <a:cxn ang="0">
                    <a:pos x="28" y="0"/>
                  </a:cxn>
                  <a:cxn ang="0">
                    <a:pos x="7" y="13"/>
                  </a:cxn>
                  <a:cxn ang="0">
                    <a:pos x="22" y="120"/>
                  </a:cxn>
                  <a:cxn ang="0">
                    <a:pos x="32" y="182"/>
                  </a:cxn>
                  <a:cxn ang="0">
                    <a:pos x="32" y="195"/>
                  </a:cxn>
                  <a:cxn ang="0">
                    <a:pos x="28" y="222"/>
                  </a:cxn>
                  <a:cxn ang="0">
                    <a:pos x="22" y="237"/>
                  </a:cxn>
                  <a:cxn ang="0">
                    <a:pos x="0" y="277"/>
                  </a:cxn>
                  <a:cxn ang="0">
                    <a:pos x="0" y="390"/>
                  </a:cxn>
                  <a:cxn ang="0">
                    <a:pos x="60" y="446"/>
                  </a:cxn>
                  <a:cxn ang="0">
                    <a:pos x="72" y="446"/>
                  </a:cxn>
                  <a:cxn ang="0">
                    <a:pos x="131" y="390"/>
                  </a:cxn>
                  <a:cxn ang="0">
                    <a:pos x="131" y="166"/>
                  </a:cxn>
                  <a:cxn ang="0">
                    <a:pos x="113" y="123"/>
                  </a:cxn>
                </a:cxnLst>
                <a:rect l="0" t="0" r="r" b="b"/>
                <a:pathLst>
                  <a:path w="131" h="446">
                    <a:moveTo>
                      <a:pt x="113" y="123"/>
                    </a:moveTo>
                    <a:cubicBezTo>
                      <a:pt x="28" y="0"/>
                      <a:pt x="28" y="0"/>
                      <a:pt x="28" y="0"/>
                    </a:cubicBezTo>
                    <a:cubicBezTo>
                      <a:pt x="22" y="7"/>
                      <a:pt x="13" y="11"/>
                      <a:pt x="7" y="13"/>
                    </a:cubicBezTo>
                    <a:cubicBezTo>
                      <a:pt x="22" y="120"/>
                      <a:pt x="22" y="120"/>
                      <a:pt x="22" y="120"/>
                    </a:cubicBezTo>
                    <a:cubicBezTo>
                      <a:pt x="32" y="182"/>
                      <a:pt x="32" y="182"/>
                      <a:pt x="32" y="182"/>
                    </a:cubicBezTo>
                    <a:cubicBezTo>
                      <a:pt x="32" y="187"/>
                      <a:pt x="32" y="191"/>
                      <a:pt x="32" y="195"/>
                    </a:cubicBezTo>
                    <a:cubicBezTo>
                      <a:pt x="32" y="205"/>
                      <a:pt x="32" y="213"/>
                      <a:pt x="28" y="222"/>
                    </a:cubicBezTo>
                    <a:cubicBezTo>
                      <a:pt x="26" y="229"/>
                      <a:pt x="26" y="231"/>
                      <a:pt x="22" y="237"/>
                    </a:cubicBezTo>
                    <a:cubicBezTo>
                      <a:pt x="0" y="277"/>
                      <a:pt x="0" y="277"/>
                      <a:pt x="0" y="277"/>
                    </a:cubicBezTo>
                    <a:cubicBezTo>
                      <a:pt x="0" y="390"/>
                      <a:pt x="0" y="390"/>
                      <a:pt x="0" y="390"/>
                    </a:cubicBezTo>
                    <a:cubicBezTo>
                      <a:pt x="0" y="423"/>
                      <a:pt x="28" y="446"/>
                      <a:pt x="60" y="446"/>
                    </a:cubicBezTo>
                    <a:cubicBezTo>
                      <a:pt x="72" y="446"/>
                      <a:pt x="72" y="446"/>
                      <a:pt x="72" y="446"/>
                    </a:cubicBezTo>
                    <a:cubicBezTo>
                      <a:pt x="107" y="446"/>
                      <a:pt x="131" y="423"/>
                      <a:pt x="131" y="390"/>
                    </a:cubicBezTo>
                    <a:cubicBezTo>
                      <a:pt x="131" y="166"/>
                      <a:pt x="131" y="166"/>
                      <a:pt x="131" y="166"/>
                    </a:cubicBezTo>
                    <a:cubicBezTo>
                      <a:pt x="131" y="147"/>
                      <a:pt x="125" y="130"/>
                      <a:pt x="113" y="123"/>
                    </a:cubicBezTo>
                    <a:close/>
                  </a:path>
                </a:pathLst>
              </a:custGeom>
              <a:grpFill/>
              <a:ln w="9525">
                <a:noFill/>
                <a:round/>
              </a:ln>
            </p:spPr>
            <p:txBody>
              <a:bodyPr anchor="ct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grpSp>
        <p:grpSp>
          <p:nvGrpSpPr>
            <p:cNvPr id="109" name="组合 108"/>
            <p:cNvGrpSpPr/>
            <p:nvPr>
              <p:custDataLst>
                <p:tags r:id="rId17"/>
              </p:custDataLst>
            </p:nvPr>
          </p:nvGrpSpPr>
          <p:grpSpPr>
            <a:xfrm>
              <a:off x="5341" y="3201"/>
              <a:ext cx="1411" cy="2423"/>
              <a:chOff x="4310000" y="3748088"/>
              <a:chExt cx="1061147" cy="1822336"/>
            </a:xfrm>
            <a:solidFill>
              <a:schemeClr val="tx1">
                <a:lumMod val="50000"/>
                <a:lumOff val="50000"/>
              </a:schemeClr>
            </a:solidFill>
          </p:grpSpPr>
          <p:sp>
            <p:nvSpPr>
              <p:cNvPr id="101" name="任意多边形: 形状 100"/>
              <p:cNvSpPr/>
              <p:nvPr>
                <p:custDataLst>
                  <p:tags r:id="rId18"/>
                </p:custDataLst>
              </p:nvPr>
            </p:nvSpPr>
            <p:spPr bwMode="auto">
              <a:xfrm>
                <a:off x="4310000" y="3748088"/>
                <a:ext cx="528632" cy="784168"/>
              </a:xfrm>
              <a:custGeom>
                <a:avLst/>
                <a:gdLst>
                  <a:gd name="connsiteX0" fmla="*/ 298488 w 528632"/>
                  <a:gd name="connsiteY0" fmla="*/ 0 h 784168"/>
                  <a:gd name="connsiteX1" fmla="*/ 528104 w 528632"/>
                  <a:gd name="connsiteY1" fmla="*/ 0 h 784168"/>
                  <a:gd name="connsiteX2" fmla="*/ 528632 w 528632"/>
                  <a:gd name="connsiteY2" fmla="*/ 2635 h 784168"/>
                  <a:gd name="connsiteX3" fmla="*/ 498326 w 528632"/>
                  <a:gd name="connsiteY3" fmla="*/ 72621 h 784168"/>
                  <a:gd name="connsiteX4" fmla="*/ 211794 w 528632"/>
                  <a:gd name="connsiteY4" fmla="*/ 361162 h 784168"/>
                  <a:gd name="connsiteX5" fmla="*/ 384448 w 528632"/>
                  <a:gd name="connsiteY5" fmla="*/ 628683 h 784168"/>
                  <a:gd name="connsiteX6" fmla="*/ 353223 w 528632"/>
                  <a:gd name="connsiteY6" fmla="*/ 766265 h 784168"/>
                  <a:gd name="connsiteX7" fmla="*/ 220978 w 528632"/>
                  <a:gd name="connsiteY7" fmla="*/ 739513 h 784168"/>
                  <a:gd name="connsiteX8" fmla="*/ 24447 w 528632"/>
                  <a:gd name="connsiteY8" fmla="*/ 418488 h 784168"/>
                  <a:gd name="connsiteX9" fmla="*/ 6079 w 528632"/>
                  <a:gd name="connsiteY9" fmla="*/ 382181 h 784168"/>
                  <a:gd name="connsiteX10" fmla="*/ 29957 w 528632"/>
                  <a:gd name="connsiteY10" fmla="*/ 273262 h 784168"/>
                  <a:gd name="connsiteX11" fmla="*/ 255134 w 528632"/>
                  <a:gd name="connsiteY11" fmla="*/ 44118 h 784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8632" h="784168">
                    <a:moveTo>
                      <a:pt x="298488" y="0"/>
                    </a:moveTo>
                    <a:lnTo>
                      <a:pt x="528104" y="0"/>
                    </a:lnTo>
                    <a:lnTo>
                      <a:pt x="528632" y="2635"/>
                    </a:lnTo>
                    <a:cubicBezTo>
                      <a:pt x="528632" y="28193"/>
                      <a:pt x="518530" y="53512"/>
                      <a:pt x="498326" y="72621"/>
                    </a:cubicBezTo>
                    <a:cubicBezTo>
                      <a:pt x="498326" y="72621"/>
                      <a:pt x="498326" y="72621"/>
                      <a:pt x="211794" y="361162"/>
                    </a:cubicBezTo>
                    <a:cubicBezTo>
                      <a:pt x="211794" y="361162"/>
                      <a:pt x="211794" y="361162"/>
                      <a:pt x="384448" y="628683"/>
                    </a:cubicBezTo>
                    <a:cubicBezTo>
                      <a:pt x="408326" y="676455"/>
                      <a:pt x="399142" y="731870"/>
                      <a:pt x="353223" y="766265"/>
                    </a:cubicBezTo>
                    <a:cubicBezTo>
                      <a:pt x="312815" y="798750"/>
                      <a:pt x="254039" y="785374"/>
                      <a:pt x="220978" y="739513"/>
                    </a:cubicBezTo>
                    <a:cubicBezTo>
                      <a:pt x="220978" y="739513"/>
                      <a:pt x="220978" y="739513"/>
                      <a:pt x="24447" y="418488"/>
                    </a:cubicBezTo>
                    <a:cubicBezTo>
                      <a:pt x="13426" y="408933"/>
                      <a:pt x="6079" y="395557"/>
                      <a:pt x="6079" y="382181"/>
                    </a:cubicBezTo>
                    <a:cubicBezTo>
                      <a:pt x="-6778" y="342053"/>
                      <a:pt x="569" y="303836"/>
                      <a:pt x="29957" y="273262"/>
                    </a:cubicBezTo>
                    <a:cubicBezTo>
                      <a:pt x="29957" y="273262"/>
                      <a:pt x="29957" y="273262"/>
                      <a:pt x="255134" y="44118"/>
                    </a:cubicBezTo>
                    <a:close/>
                  </a:path>
                </a:pathLst>
              </a:custGeom>
              <a:grpFill/>
              <a:ln w="9525">
                <a:noFill/>
                <a:round/>
              </a:ln>
            </p:spPr>
            <p:txBody>
              <a:bodyPr wrap="square" anchor="ctr">
                <a:noAutofit/>
              </a:bodyP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sp>
            <p:nvSpPr>
              <p:cNvPr id="99" name="任意多边形: 形状 98"/>
              <p:cNvSpPr/>
              <p:nvPr>
                <p:custDataLst>
                  <p:tags r:id="rId19"/>
                </p:custDataLst>
              </p:nvPr>
            </p:nvSpPr>
            <p:spPr bwMode="auto">
              <a:xfrm>
                <a:off x="4511667" y="3748088"/>
                <a:ext cx="523905" cy="1822336"/>
              </a:xfrm>
              <a:custGeom>
                <a:avLst/>
                <a:gdLst>
                  <a:gd name="connsiteX0" fmla="*/ 359089 w 523905"/>
                  <a:gd name="connsiteY0" fmla="*/ 0 h 1822336"/>
                  <a:gd name="connsiteX1" fmla="*/ 523905 w 523905"/>
                  <a:gd name="connsiteY1" fmla="*/ 0 h 1822336"/>
                  <a:gd name="connsiteX2" fmla="*/ 523905 w 523905"/>
                  <a:gd name="connsiteY2" fmla="*/ 26364 h 1822336"/>
                  <a:gd name="connsiteX3" fmla="*/ 523905 w 523905"/>
                  <a:gd name="connsiteY3" fmla="*/ 765527 h 1822336"/>
                  <a:gd name="connsiteX4" fmla="*/ 382696 w 523905"/>
                  <a:gd name="connsiteY4" fmla="*/ 962036 h 1822336"/>
                  <a:gd name="connsiteX5" fmla="*/ 430377 w 523905"/>
                  <a:gd name="connsiteY5" fmla="*/ 1318804 h 1822336"/>
                  <a:gd name="connsiteX6" fmla="*/ 430377 w 523905"/>
                  <a:gd name="connsiteY6" fmla="*/ 1326436 h 1822336"/>
                  <a:gd name="connsiteX7" fmla="*/ 412038 w 523905"/>
                  <a:gd name="connsiteY7" fmla="*/ 1385579 h 1822336"/>
                  <a:gd name="connsiteX8" fmla="*/ 224982 w 523905"/>
                  <a:gd name="connsiteY8" fmla="*/ 1769057 h 1822336"/>
                  <a:gd name="connsiteX9" fmla="*/ 83772 w 523905"/>
                  <a:gd name="connsiteY9" fmla="*/ 1807215 h 1822336"/>
                  <a:gd name="connsiteX10" fmla="*/ 52596 w 523905"/>
                  <a:gd name="connsiteY10" fmla="*/ 1797675 h 1822336"/>
                  <a:gd name="connsiteX11" fmla="*/ 10417 w 523905"/>
                  <a:gd name="connsiteY11" fmla="*/ 1646955 h 1822336"/>
                  <a:gd name="connsiteX12" fmla="*/ 186470 w 523905"/>
                  <a:gd name="connsiteY12" fmla="*/ 1309265 h 1822336"/>
                  <a:gd name="connsiteX13" fmla="*/ 140623 w 523905"/>
                  <a:gd name="connsiteY13" fmla="*/ 952496 h 1822336"/>
                  <a:gd name="connsiteX14" fmla="*/ 34257 w 523905"/>
                  <a:gd name="connsiteY14" fmla="*/ 797960 h 1822336"/>
                  <a:gd name="connsiteX15" fmla="*/ 103945 w 523905"/>
                  <a:gd name="connsiteY15" fmla="*/ 818947 h 1822336"/>
                  <a:gd name="connsiteX16" fmla="*/ 177301 w 523905"/>
                  <a:gd name="connsiteY16" fmla="*/ 797960 h 1822336"/>
                  <a:gd name="connsiteX17" fmla="*/ 224982 w 523905"/>
                  <a:gd name="connsiteY17" fmla="*/ 708291 h 1822336"/>
                  <a:gd name="connsiteX18" fmla="*/ 206643 w 523905"/>
                  <a:gd name="connsiteY18" fmla="*/ 605267 h 1822336"/>
                  <a:gd name="connsiteX19" fmla="*/ 52596 w 523905"/>
                  <a:gd name="connsiteY19" fmla="*/ 368693 h 1822336"/>
                  <a:gd name="connsiteX20" fmla="*/ 318510 w 523905"/>
                  <a:gd name="connsiteY20" fmla="*/ 101594 h 1822336"/>
                  <a:gd name="connsiteX21" fmla="*/ 359772 w 523905"/>
                  <a:gd name="connsiteY21" fmla="*/ 4532 h 1822336"/>
                  <a:gd name="connsiteX22" fmla="*/ 34257 w 523905"/>
                  <a:gd name="connsiteY22" fmla="*/ 0 h 1822336"/>
                  <a:gd name="connsiteX23" fmla="*/ 47787 w 523905"/>
                  <a:gd name="connsiteY23" fmla="*/ 0 h 1822336"/>
                  <a:gd name="connsiteX24" fmla="*/ 34257 w 523905"/>
                  <a:gd name="connsiteY24" fmla="*/ 13833 h 1822336"/>
                  <a:gd name="connsiteX25" fmla="*/ 34257 w 523905"/>
                  <a:gd name="connsiteY25" fmla="*/ 10255 h 1822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23905" h="1822336">
                    <a:moveTo>
                      <a:pt x="359089" y="0"/>
                    </a:moveTo>
                    <a:lnTo>
                      <a:pt x="523905" y="0"/>
                    </a:lnTo>
                    <a:lnTo>
                      <a:pt x="523905" y="26364"/>
                    </a:lnTo>
                    <a:cubicBezTo>
                      <a:pt x="523905" y="94946"/>
                      <a:pt x="523905" y="277832"/>
                      <a:pt x="523905" y="765527"/>
                    </a:cubicBezTo>
                    <a:cubicBezTo>
                      <a:pt x="523905" y="859012"/>
                      <a:pt x="465221" y="941049"/>
                      <a:pt x="382696" y="962036"/>
                    </a:cubicBezTo>
                    <a:cubicBezTo>
                      <a:pt x="382696" y="962036"/>
                      <a:pt x="382696" y="962036"/>
                      <a:pt x="430377" y="1318804"/>
                    </a:cubicBezTo>
                    <a:cubicBezTo>
                      <a:pt x="430377" y="1322620"/>
                      <a:pt x="430377" y="1326436"/>
                      <a:pt x="430377" y="1326436"/>
                    </a:cubicBezTo>
                    <a:cubicBezTo>
                      <a:pt x="430377" y="1353146"/>
                      <a:pt x="424875" y="1368408"/>
                      <a:pt x="412038" y="1385579"/>
                    </a:cubicBezTo>
                    <a:cubicBezTo>
                      <a:pt x="412038" y="1385579"/>
                      <a:pt x="412038" y="1385579"/>
                      <a:pt x="224982" y="1769057"/>
                    </a:cubicBezTo>
                    <a:cubicBezTo>
                      <a:pt x="197473" y="1820570"/>
                      <a:pt x="133287" y="1837740"/>
                      <a:pt x="83772" y="1807215"/>
                    </a:cubicBezTo>
                    <a:cubicBezTo>
                      <a:pt x="83772" y="1807215"/>
                      <a:pt x="83772" y="1807215"/>
                      <a:pt x="52596" y="1797675"/>
                    </a:cubicBezTo>
                    <a:cubicBezTo>
                      <a:pt x="4915" y="1769057"/>
                      <a:pt x="-13424" y="1700375"/>
                      <a:pt x="10417" y="1646955"/>
                    </a:cubicBezTo>
                    <a:cubicBezTo>
                      <a:pt x="10417" y="1646955"/>
                      <a:pt x="10417" y="1646955"/>
                      <a:pt x="186470" y="1309265"/>
                    </a:cubicBezTo>
                    <a:cubicBezTo>
                      <a:pt x="186470" y="1309265"/>
                      <a:pt x="186470" y="1309265"/>
                      <a:pt x="140623" y="952496"/>
                    </a:cubicBezTo>
                    <a:cubicBezTo>
                      <a:pt x="83772" y="923879"/>
                      <a:pt x="41593" y="864735"/>
                      <a:pt x="34257" y="797960"/>
                    </a:cubicBezTo>
                    <a:cubicBezTo>
                      <a:pt x="52596" y="815131"/>
                      <a:pt x="74603" y="818947"/>
                      <a:pt x="103945" y="818947"/>
                    </a:cubicBezTo>
                    <a:cubicBezTo>
                      <a:pt x="125952" y="818947"/>
                      <a:pt x="151626" y="807500"/>
                      <a:pt x="177301" y="797960"/>
                    </a:cubicBezTo>
                    <a:cubicBezTo>
                      <a:pt x="202975" y="771250"/>
                      <a:pt x="219480" y="744540"/>
                      <a:pt x="224982" y="708291"/>
                    </a:cubicBezTo>
                    <a:cubicBezTo>
                      <a:pt x="235985" y="675858"/>
                      <a:pt x="224982" y="637701"/>
                      <a:pt x="206643" y="605267"/>
                    </a:cubicBezTo>
                    <a:cubicBezTo>
                      <a:pt x="206643" y="605267"/>
                      <a:pt x="206643" y="605267"/>
                      <a:pt x="52596" y="368693"/>
                    </a:cubicBezTo>
                    <a:cubicBezTo>
                      <a:pt x="52596" y="368693"/>
                      <a:pt x="52596" y="368693"/>
                      <a:pt x="318510" y="101594"/>
                    </a:cubicBezTo>
                    <a:cubicBezTo>
                      <a:pt x="344184" y="74884"/>
                      <a:pt x="358397" y="39589"/>
                      <a:pt x="359772" y="4532"/>
                    </a:cubicBezTo>
                    <a:close/>
                    <a:moveTo>
                      <a:pt x="34257" y="0"/>
                    </a:moveTo>
                    <a:lnTo>
                      <a:pt x="47787" y="0"/>
                    </a:lnTo>
                    <a:lnTo>
                      <a:pt x="34257" y="13833"/>
                    </a:lnTo>
                    <a:cubicBezTo>
                      <a:pt x="34257" y="13833"/>
                      <a:pt x="34257" y="13833"/>
                      <a:pt x="34257" y="10255"/>
                    </a:cubicBezTo>
                    <a:close/>
                  </a:path>
                </a:pathLst>
              </a:custGeom>
              <a:grpFill/>
              <a:ln w="9525">
                <a:noFill/>
                <a:round/>
              </a:ln>
            </p:spPr>
            <p:txBody>
              <a:bodyPr wrap="square" anchor="ctr">
                <a:noAutofit/>
              </a:bodyP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sp>
            <p:nvSpPr>
              <p:cNvPr id="97" name="任意多边形: 形状 96"/>
              <p:cNvSpPr/>
              <p:nvPr>
                <p:custDataLst>
                  <p:tags r:id="rId20"/>
                </p:custDataLst>
              </p:nvPr>
            </p:nvSpPr>
            <p:spPr bwMode="auto">
              <a:xfrm>
                <a:off x="5068303" y="3771901"/>
                <a:ext cx="302844" cy="299589"/>
              </a:xfrm>
              <a:custGeom>
                <a:avLst/>
                <a:gdLst>
                  <a:gd name="connsiteX0" fmla="*/ 0 w 302844"/>
                  <a:gd name="connsiteY0" fmla="*/ 0 h 299589"/>
                  <a:gd name="connsiteX1" fmla="*/ 58078 w 302844"/>
                  <a:gd name="connsiteY1" fmla="*/ 0 h 299589"/>
                  <a:gd name="connsiteX2" fmla="*/ 79238 w 302844"/>
                  <a:gd name="connsiteY2" fmla="*/ 11202 h 299589"/>
                  <a:gd name="connsiteX3" fmla="*/ 77780 w 302844"/>
                  <a:gd name="connsiteY3" fmla="*/ 2253 h 299589"/>
                  <a:gd name="connsiteX4" fmla="*/ 77413 w 302844"/>
                  <a:gd name="connsiteY4" fmla="*/ 0 h 299589"/>
                  <a:gd name="connsiteX5" fmla="*/ 270358 w 302844"/>
                  <a:gd name="connsiteY5" fmla="*/ 0 h 299589"/>
                  <a:gd name="connsiteX6" fmla="*/ 271318 w 302844"/>
                  <a:gd name="connsiteY6" fmla="*/ 5729 h 299589"/>
                  <a:gd name="connsiteX7" fmla="*/ 300366 w 302844"/>
                  <a:gd name="connsiteY7" fmla="*/ 178991 h 299589"/>
                  <a:gd name="connsiteX8" fmla="*/ 252455 w 302844"/>
                  <a:gd name="connsiteY8" fmla="*/ 289579 h 299589"/>
                  <a:gd name="connsiteX9" fmla="*/ 156632 w 302844"/>
                  <a:gd name="connsiteY9" fmla="*/ 289579 h 299589"/>
                  <a:gd name="connsiteX10" fmla="*/ 0 w 302844"/>
                  <a:gd name="connsiteY10" fmla="*/ 192338 h 299589"/>
                  <a:gd name="connsiteX11" fmla="*/ 0 w 302844"/>
                  <a:gd name="connsiteY11" fmla="*/ 42889 h 299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2844" h="299589">
                    <a:moveTo>
                      <a:pt x="0" y="0"/>
                    </a:moveTo>
                    <a:lnTo>
                      <a:pt x="58078" y="0"/>
                    </a:lnTo>
                    <a:lnTo>
                      <a:pt x="79238" y="11202"/>
                    </a:lnTo>
                    <a:cubicBezTo>
                      <a:pt x="79238" y="11202"/>
                      <a:pt x="79238" y="11202"/>
                      <a:pt x="77780" y="2253"/>
                    </a:cubicBezTo>
                    <a:lnTo>
                      <a:pt x="77413" y="0"/>
                    </a:lnTo>
                    <a:lnTo>
                      <a:pt x="270358" y="0"/>
                    </a:lnTo>
                    <a:lnTo>
                      <a:pt x="271318" y="5729"/>
                    </a:lnTo>
                    <a:cubicBezTo>
                      <a:pt x="279074" y="51987"/>
                      <a:pt x="288618" y="108920"/>
                      <a:pt x="300366" y="178991"/>
                    </a:cubicBezTo>
                    <a:cubicBezTo>
                      <a:pt x="309579" y="220938"/>
                      <a:pt x="292995" y="268606"/>
                      <a:pt x="252455" y="289579"/>
                    </a:cubicBezTo>
                    <a:cubicBezTo>
                      <a:pt x="221128" y="302926"/>
                      <a:pt x="191644" y="302926"/>
                      <a:pt x="156632" y="289579"/>
                    </a:cubicBezTo>
                    <a:cubicBezTo>
                      <a:pt x="156632" y="289579"/>
                      <a:pt x="156632" y="289579"/>
                      <a:pt x="0" y="192338"/>
                    </a:cubicBezTo>
                    <a:cubicBezTo>
                      <a:pt x="0" y="192338"/>
                      <a:pt x="0" y="192338"/>
                      <a:pt x="0" y="42889"/>
                    </a:cubicBezTo>
                    <a:close/>
                  </a:path>
                </a:pathLst>
              </a:custGeom>
              <a:grpFill/>
              <a:ln w="9525">
                <a:noFill/>
                <a:round/>
              </a:ln>
            </p:spPr>
            <p:txBody>
              <a:bodyPr wrap="square" anchor="ctr">
                <a:noAutofit/>
              </a:bodyP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sp>
            <p:nvSpPr>
              <p:cNvPr id="16" name="任意多边形 47"/>
              <p:cNvSpPr/>
              <p:nvPr>
                <p:custDataLst>
                  <p:tags r:id="rId21"/>
                </p:custDataLst>
              </p:nvPr>
            </p:nvSpPr>
            <p:spPr bwMode="auto">
              <a:xfrm>
                <a:off x="4918286" y="4709844"/>
                <a:ext cx="240025" cy="851887"/>
              </a:xfrm>
              <a:custGeom>
                <a:avLst/>
                <a:gdLst/>
                <a:ahLst/>
                <a:cxnLst>
                  <a:cxn ang="0">
                    <a:pos x="113" y="123"/>
                  </a:cxn>
                  <a:cxn ang="0">
                    <a:pos x="28" y="0"/>
                  </a:cxn>
                  <a:cxn ang="0">
                    <a:pos x="7" y="13"/>
                  </a:cxn>
                  <a:cxn ang="0">
                    <a:pos x="22" y="120"/>
                  </a:cxn>
                  <a:cxn ang="0">
                    <a:pos x="32" y="182"/>
                  </a:cxn>
                  <a:cxn ang="0">
                    <a:pos x="32" y="195"/>
                  </a:cxn>
                  <a:cxn ang="0">
                    <a:pos x="28" y="222"/>
                  </a:cxn>
                  <a:cxn ang="0">
                    <a:pos x="22" y="237"/>
                  </a:cxn>
                  <a:cxn ang="0">
                    <a:pos x="0" y="277"/>
                  </a:cxn>
                  <a:cxn ang="0">
                    <a:pos x="0" y="390"/>
                  </a:cxn>
                  <a:cxn ang="0">
                    <a:pos x="60" y="446"/>
                  </a:cxn>
                  <a:cxn ang="0">
                    <a:pos x="72" y="446"/>
                  </a:cxn>
                  <a:cxn ang="0">
                    <a:pos x="131" y="390"/>
                  </a:cxn>
                  <a:cxn ang="0">
                    <a:pos x="131" y="166"/>
                  </a:cxn>
                  <a:cxn ang="0">
                    <a:pos x="113" y="123"/>
                  </a:cxn>
                </a:cxnLst>
                <a:rect l="0" t="0" r="r" b="b"/>
                <a:pathLst>
                  <a:path w="131" h="446">
                    <a:moveTo>
                      <a:pt x="113" y="123"/>
                    </a:moveTo>
                    <a:cubicBezTo>
                      <a:pt x="28" y="0"/>
                      <a:pt x="28" y="0"/>
                      <a:pt x="28" y="0"/>
                    </a:cubicBezTo>
                    <a:cubicBezTo>
                      <a:pt x="22" y="7"/>
                      <a:pt x="13" y="11"/>
                      <a:pt x="7" y="13"/>
                    </a:cubicBezTo>
                    <a:cubicBezTo>
                      <a:pt x="22" y="120"/>
                      <a:pt x="22" y="120"/>
                      <a:pt x="22" y="120"/>
                    </a:cubicBezTo>
                    <a:cubicBezTo>
                      <a:pt x="32" y="182"/>
                      <a:pt x="32" y="182"/>
                      <a:pt x="32" y="182"/>
                    </a:cubicBezTo>
                    <a:cubicBezTo>
                      <a:pt x="32" y="187"/>
                      <a:pt x="32" y="191"/>
                      <a:pt x="32" y="195"/>
                    </a:cubicBezTo>
                    <a:cubicBezTo>
                      <a:pt x="32" y="205"/>
                      <a:pt x="32" y="213"/>
                      <a:pt x="28" y="222"/>
                    </a:cubicBezTo>
                    <a:cubicBezTo>
                      <a:pt x="26" y="229"/>
                      <a:pt x="26" y="231"/>
                      <a:pt x="22" y="237"/>
                    </a:cubicBezTo>
                    <a:cubicBezTo>
                      <a:pt x="0" y="277"/>
                      <a:pt x="0" y="277"/>
                      <a:pt x="0" y="277"/>
                    </a:cubicBezTo>
                    <a:cubicBezTo>
                      <a:pt x="0" y="390"/>
                      <a:pt x="0" y="390"/>
                      <a:pt x="0" y="390"/>
                    </a:cubicBezTo>
                    <a:cubicBezTo>
                      <a:pt x="0" y="423"/>
                      <a:pt x="28" y="446"/>
                      <a:pt x="60" y="446"/>
                    </a:cubicBezTo>
                    <a:cubicBezTo>
                      <a:pt x="72" y="446"/>
                      <a:pt x="72" y="446"/>
                      <a:pt x="72" y="446"/>
                    </a:cubicBezTo>
                    <a:cubicBezTo>
                      <a:pt x="107" y="446"/>
                      <a:pt x="131" y="423"/>
                      <a:pt x="131" y="390"/>
                    </a:cubicBezTo>
                    <a:cubicBezTo>
                      <a:pt x="131" y="166"/>
                      <a:pt x="131" y="166"/>
                      <a:pt x="131" y="166"/>
                    </a:cubicBezTo>
                    <a:cubicBezTo>
                      <a:pt x="131" y="147"/>
                      <a:pt x="125" y="130"/>
                      <a:pt x="113" y="123"/>
                    </a:cubicBezTo>
                    <a:close/>
                  </a:path>
                </a:pathLst>
              </a:custGeom>
              <a:grpFill/>
              <a:ln w="9525">
                <a:noFill/>
                <a:round/>
              </a:ln>
            </p:spPr>
            <p:txBody>
              <a:bodyPr anchor="ctr"/>
              <a:p>
                <a:pPr algn="ctr">
                  <a:lnSpc>
                    <a:spcPct val="130000"/>
                  </a:lnSpc>
                </a:pPr>
                <a:endParaRPr sz="1500">
                  <a:latin typeface="Arial" panose="020B0604020202020204" pitchFamily="34" charset="0"/>
                  <a:cs typeface="微软雅黑" panose="020B0503020204020204" charset="-122"/>
                  <a:sym typeface="Arial" panose="020B0604020202020204" pitchFamily="34" charset="0"/>
                </a:endParaRPr>
              </a:p>
            </p:txBody>
          </p:sp>
        </p:grpSp>
      </p:grpSp>
      <p:sp>
        <p:nvSpPr>
          <p:cNvPr id="17" name="文本框 16"/>
          <p:cNvSpPr txBox="1"/>
          <p:nvPr>
            <p:custDataLst>
              <p:tags r:id="rId22"/>
            </p:custDataLst>
          </p:nvPr>
        </p:nvSpPr>
        <p:spPr bwMode="auto">
          <a:xfrm>
            <a:off x="374650" y="1864360"/>
            <a:ext cx="2172335" cy="348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999" tIns="38999" rIns="74999" bIns="0" anchor="b" anchorCtr="0">
            <a:normAutofit/>
          </a:bodyPr>
          <a:p>
            <a:pPr algn="r">
              <a:lnSpc>
                <a:spcPct val="120000"/>
              </a:lnSpc>
              <a:spcBef>
                <a:spcPct val="0"/>
              </a:spcBef>
            </a:pPr>
            <a:r>
              <a:rPr lang="zh-CN" altLang="en-US" sz="1665" b="1" spc="300" dirty="0">
                <a:solidFill>
                  <a:schemeClr val="tx1">
                    <a:lumMod val="50000"/>
                    <a:lumOff val="50000"/>
                  </a:schemeClr>
                </a:solidFill>
                <a:latin typeface="Arial" panose="020B0604020202020204" pitchFamily="34" charset="0"/>
                <a:ea typeface="微软雅黑" panose="020B0503020204020204" charset="-122"/>
                <a:cs typeface="微软雅黑" panose="020B0503020204020204" charset="-122"/>
                <a:sym typeface="Arial" panose="020B0604020202020204" pitchFamily="34" charset="0"/>
              </a:rPr>
              <a:t>销售精英的管理</a:t>
            </a:r>
            <a:endParaRPr lang="zh-CN" altLang="en-US" sz="1665" b="1" spc="300" dirty="0">
              <a:solidFill>
                <a:schemeClr val="tx1">
                  <a:lumMod val="50000"/>
                  <a:lumOff val="50000"/>
                </a:schemeClr>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sp>
        <p:nvSpPr>
          <p:cNvPr id="18" name="文本框 17"/>
          <p:cNvSpPr txBox="1"/>
          <p:nvPr>
            <p:custDataLst>
              <p:tags r:id="rId23"/>
            </p:custDataLst>
          </p:nvPr>
        </p:nvSpPr>
        <p:spPr bwMode="auto">
          <a:xfrm>
            <a:off x="7726045" y="1864360"/>
            <a:ext cx="2157095" cy="348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999" tIns="38999" rIns="74999" bIns="0" anchor="b" anchorCtr="0">
            <a:normAutofit/>
          </a:bodyPr>
          <a:p>
            <a:pPr>
              <a:lnSpc>
                <a:spcPct val="120000"/>
              </a:lnSpc>
              <a:spcBef>
                <a:spcPct val="0"/>
              </a:spcBef>
            </a:pPr>
            <a:r>
              <a:rPr lang="zh-CN" altLang="en-US" sz="1665" b="1" spc="300" dirty="0">
                <a:solidFill>
                  <a:schemeClr val="tx1">
                    <a:lumMod val="50000"/>
                    <a:lumOff val="50000"/>
                  </a:schemeClr>
                </a:solidFill>
                <a:latin typeface="Arial" panose="020B0604020202020204" pitchFamily="34" charset="0"/>
                <a:ea typeface="微软雅黑" panose="020B0503020204020204" charset="-122"/>
                <a:cs typeface="微软雅黑" panose="020B0503020204020204" charset="-122"/>
                <a:sym typeface="Arial" panose="020B0604020202020204" pitchFamily="34" charset="0"/>
              </a:rPr>
              <a:t>冲突的协调</a:t>
            </a:r>
            <a:endParaRPr lang="zh-CN" altLang="en-US" sz="1665" b="1" spc="300" dirty="0">
              <a:solidFill>
                <a:schemeClr val="tx1">
                  <a:lumMod val="50000"/>
                  <a:lumOff val="50000"/>
                </a:schemeClr>
              </a:solidFill>
              <a:latin typeface="Arial" panose="020B0604020202020204" pitchFamily="34" charset="0"/>
              <a:ea typeface="微软雅黑" panose="020B0503020204020204" charset="-122"/>
              <a:cs typeface="微软雅黑" panose="020B0503020204020204" charset="-122"/>
              <a:sym typeface="Arial" panose="020B0604020202020204" pitchFamily="34" charset="0"/>
            </a:endParaRPr>
          </a:p>
        </p:txBody>
      </p:sp>
      <p:sp>
        <p:nvSpPr>
          <p:cNvPr id="7" name="文本框 6"/>
          <p:cNvSpPr txBox="1"/>
          <p:nvPr/>
        </p:nvSpPr>
        <p:spPr>
          <a:xfrm>
            <a:off x="689610" y="2656840"/>
            <a:ext cx="2411730" cy="1921510"/>
          </a:xfrm>
          <a:prstGeom prst="rect">
            <a:avLst/>
          </a:prstGeom>
          <a:noFill/>
        </p:spPr>
        <p:txBody>
          <a:bodyPr wrap="square" rtlCol="0">
            <a:spAutoFit/>
          </a:bodyPr>
          <a:p>
            <a:pPr>
              <a:lnSpc>
                <a:spcPct val="170000"/>
              </a:lnSpc>
            </a:pPr>
            <a:r>
              <a:rPr lang="zh-CN" altLang="en-US" sz="1400">
                <a:latin typeface="微软雅黑" panose="020B0503020204020204" charset="-122"/>
                <a:ea typeface="微软雅黑" panose="020B0503020204020204" charset="-122"/>
                <a:cs typeface="微软雅黑" panose="020B0503020204020204" charset="-122"/>
              </a:rPr>
              <a:t>既然销售中有“二八原则”，就更要求销售经理花更多的时间去关注他们，为他们设定职业生涯的发展规划，保证他们的战斗力持久不衰。</a:t>
            </a:r>
            <a:endParaRPr lang="zh-CN" altLang="en-US" sz="140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7480935" y="2656840"/>
            <a:ext cx="2411730" cy="1899285"/>
          </a:xfrm>
          <a:prstGeom prst="rect">
            <a:avLst/>
          </a:prstGeom>
          <a:noFill/>
        </p:spPr>
        <p:txBody>
          <a:bodyPr wrap="square" rtlCol="0">
            <a:spAutoFit/>
          </a:bodyPr>
          <a:p>
            <a:pPr>
              <a:lnSpc>
                <a:spcPct val="210000"/>
              </a:lnSpc>
            </a:pPr>
            <a:r>
              <a:rPr lang="zh-CN" altLang="en-US" sz="1400">
                <a:latin typeface="微软雅黑" panose="020B0503020204020204" charset="-122"/>
                <a:ea typeface="微软雅黑" panose="020B0503020204020204" charset="-122"/>
                <a:cs typeface="微软雅黑" panose="020B0503020204020204" charset="-122"/>
              </a:rPr>
              <a:t>下属之间有可能因为各种原因产生了冲突，如何处理和利用这些冲突是销售经理需要掌握的管理技能。</a:t>
            </a:r>
            <a:endParaRPr lang="zh-CN" altLang="en-US" sz="1400">
              <a:latin typeface="微软雅黑" panose="020B0503020204020204" charset="-122"/>
              <a:ea typeface="微软雅黑" panose="020B0503020204020204" charset="-122"/>
              <a:cs typeface="微软雅黑" panose="020B0503020204020204" charset="-122"/>
            </a:endParaRPr>
          </a:p>
        </p:txBody>
      </p:sp>
    </p:spTree>
    <p:custDataLst>
      <p:tags r:id="rId24"/>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074" name="任意多边形 65"/>
          <p:cNvSpPr/>
          <p:nvPr>
            <p:custDataLst>
              <p:tags r:id="rId2"/>
            </p:custDataLst>
          </p:nvPr>
        </p:nvSpPr>
        <p:spPr>
          <a:xfrm>
            <a:off x="1437640" y="1041400"/>
            <a:ext cx="3759835" cy="4084320"/>
          </a:xfrm>
          <a:custGeom>
            <a:avLst/>
            <a:gdLst/>
            <a:ahLst/>
            <a:cxnLst>
              <a:cxn ang="0">
                <a:pos x="3800615" y="3920919"/>
              </a:cxn>
              <a:cxn ang="0">
                <a:pos x="3978552" y="3927407"/>
              </a:cxn>
              <a:cxn ang="0">
                <a:pos x="3800615" y="3920919"/>
              </a:cxn>
              <a:cxn ang="0">
                <a:pos x="3505907" y="3901458"/>
              </a:cxn>
              <a:cxn ang="0">
                <a:pos x="3598095" y="3914607"/>
              </a:cxn>
              <a:cxn ang="0">
                <a:pos x="3644189" y="3927756"/>
              </a:cxn>
              <a:cxn ang="0">
                <a:pos x="3683698" y="3947480"/>
              </a:cxn>
              <a:cxn ang="0">
                <a:pos x="3716622" y="3973778"/>
              </a:cxn>
              <a:cxn ang="0">
                <a:pos x="3756131" y="3986927"/>
              </a:cxn>
              <a:cxn ang="0">
                <a:pos x="3828564" y="4006650"/>
              </a:cxn>
              <a:cxn ang="0">
                <a:pos x="3933921" y="4052672"/>
              </a:cxn>
              <a:cxn ang="0">
                <a:pos x="3980015" y="4065821"/>
              </a:cxn>
              <a:cxn ang="0">
                <a:pos x="4124881" y="4138140"/>
              </a:cxn>
              <a:cxn ang="0">
                <a:pos x="4157805" y="4164438"/>
              </a:cxn>
              <a:cxn ang="0">
                <a:pos x="4203899" y="4190736"/>
              </a:cxn>
              <a:cxn ang="0">
                <a:pos x="4256577" y="4210460"/>
              </a:cxn>
              <a:cxn ang="0">
                <a:pos x="4315841" y="4243333"/>
              </a:cxn>
              <a:cxn ang="0">
                <a:pos x="4401444" y="4276205"/>
              </a:cxn>
              <a:cxn ang="0">
                <a:pos x="4467292" y="4309078"/>
              </a:cxn>
              <a:cxn ang="0">
                <a:pos x="4671421" y="4394546"/>
              </a:cxn>
              <a:cxn ang="0">
                <a:pos x="4704346" y="4414270"/>
              </a:cxn>
              <a:cxn ang="0">
                <a:pos x="4737270" y="4433993"/>
              </a:cxn>
              <a:cxn ang="0">
                <a:pos x="4757024" y="4453717"/>
              </a:cxn>
              <a:cxn ang="0">
                <a:pos x="4717515" y="4453717"/>
              </a:cxn>
              <a:cxn ang="0">
                <a:pos x="4664837" y="4414270"/>
              </a:cxn>
              <a:cxn ang="0">
                <a:pos x="4467292" y="4328801"/>
              </a:cxn>
              <a:cxn ang="0">
                <a:pos x="4151220" y="4190736"/>
              </a:cxn>
              <a:cxn ang="0">
                <a:pos x="4032693" y="4105268"/>
              </a:cxn>
              <a:cxn ang="0">
                <a:pos x="3953675" y="4072395"/>
              </a:cxn>
              <a:cxn ang="0">
                <a:pos x="3828564" y="4046097"/>
              </a:cxn>
              <a:cxn ang="0">
                <a:pos x="3742961" y="4026374"/>
              </a:cxn>
              <a:cxn ang="0">
                <a:pos x="3657358" y="3980352"/>
              </a:cxn>
              <a:cxn ang="0">
                <a:pos x="3505907" y="3901458"/>
              </a:cxn>
              <a:cxn ang="0">
                <a:pos x="3795055" y="3815269"/>
              </a:cxn>
              <a:cxn ang="0">
                <a:pos x="3920167" y="3840292"/>
              </a:cxn>
              <a:cxn ang="0">
                <a:pos x="3697746" y="3829170"/>
              </a:cxn>
              <a:cxn ang="0">
                <a:pos x="4425720" y="1620817"/>
              </a:cxn>
              <a:cxn ang="0">
                <a:pos x="4507550" y="1693542"/>
              </a:cxn>
              <a:cxn ang="0">
                <a:pos x="4349199" y="1746171"/>
              </a:cxn>
              <a:cxn ang="0">
                <a:pos x="4250230" y="1746171"/>
              </a:cxn>
              <a:cxn ang="0">
                <a:pos x="3973117" y="1864587"/>
              </a:cxn>
              <a:cxn ang="0">
                <a:pos x="3247344" y="2055367"/>
              </a:cxn>
              <a:cxn ang="0">
                <a:pos x="3379303" y="2015895"/>
              </a:cxn>
              <a:cxn ang="0">
                <a:pos x="3913736" y="1838272"/>
              </a:cxn>
              <a:cxn ang="0">
                <a:pos x="4091880" y="1759329"/>
              </a:cxn>
              <a:cxn ang="0">
                <a:pos x="4362395" y="1627756"/>
              </a:cxn>
              <a:cxn ang="0">
                <a:pos x="4425720" y="1620817"/>
              </a:cxn>
              <a:cxn ang="0">
                <a:pos x="2833481" y="1554921"/>
              </a:cxn>
              <a:cxn ang="0">
                <a:pos x="2840234" y="1581930"/>
              </a:cxn>
              <a:cxn ang="0">
                <a:pos x="2799721" y="1602186"/>
              </a:cxn>
              <a:cxn ang="0">
                <a:pos x="2813225" y="1568425"/>
              </a:cxn>
              <a:cxn ang="0">
                <a:pos x="2833481" y="1554921"/>
              </a:cxn>
              <a:cxn ang="0">
                <a:pos x="1461755" y="1526595"/>
              </a:cxn>
              <a:cxn ang="0">
                <a:pos x="1461715" y="1526922"/>
              </a:cxn>
              <a:cxn ang="0">
                <a:pos x="1461549" y="1527110"/>
              </a:cxn>
              <a:cxn ang="0">
                <a:pos x="1443628" y="1555424"/>
              </a:cxn>
              <a:cxn ang="0">
                <a:pos x="1450219" y="1542245"/>
              </a:cxn>
              <a:cxn ang="0">
                <a:pos x="1461755" y="1526595"/>
              </a:cxn>
              <a:cxn ang="0">
                <a:pos x="1522730" y="1463171"/>
              </a:cxn>
              <a:cxn ang="0">
                <a:pos x="1582058" y="1496119"/>
              </a:cxn>
              <a:cxn ang="0">
                <a:pos x="1562282" y="1614730"/>
              </a:cxn>
              <a:cxn ang="0">
                <a:pos x="1582058" y="1674035"/>
              </a:cxn>
              <a:cxn ang="0">
                <a:pos x="1601833" y="1739931"/>
              </a:cxn>
              <a:cxn ang="0">
                <a:pos x="1568874" y="1779468"/>
              </a:cxn>
              <a:cxn ang="0">
                <a:pos x="1549098" y="1851952"/>
              </a:cxn>
              <a:cxn ang="0">
                <a:pos x="1661160" y="1891489"/>
              </a:cxn>
              <a:cxn ang="0">
                <a:pos x="1812774" y="1911258"/>
              </a:cxn>
              <a:cxn ang="0">
                <a:pos x="1924837" y="1891489"/>
              </a:cxn>
              <a:cxn ang="0">
                <a:pos x="2010532" y="1838773"/>
              </a:cxn>
              <a:cxn ang="0">
                <a:pos x="2135778" y="1799236"/>
              </a:cxn>
              <a:cxn ang="0">
                <a:pos x="2188513" y="1772878"/>
              </a:cxn>
              <a:cxn ang="0">
                <a:pos x="2228065" y="1687214"/>
              </a:cxn>
              <a:cxn ang="0">
                <a:pos x="2261024" y="1634498"/>
              </a:cxn>
              <a:cxn ang="0">
                <a:pos x="2465373" y="1634498"/>
              </a:cxn>
              <a:cxn ang="0">
                <a:pos x="2498333" y="1746520"/>
              </a:cxn>
              <a:cxn ang="0">
                <a:pos x="2518109" y="1838773"/>
              </a:cxn>
              <a:cxn ang="0">
                <a:pos x="2491741" y="1898079"/>
              </a:cxn>
              <a:cxn ang="0">
                <a:pos x="2478557" y="2010100"/>
              </a:cxn>
              <a:cxn ang="0">
                <a:pos x="2491741" y="2082585"/>
              </a:cxn>
              <a:cxn ang="0">
                <a:pos x="2524701" y="2148480"/>
              </a:cxn>
              <a:cxn ang="0">
                <a:pos x="2570844" y="2260502"/>
              </a:cxn>
              <a:cxn ang="0">
                <a:pos x="2696090" y="2339576"/>
              </a:cxn>
              <a:cxn ang="0">
                <a:pos x="2788377" y="2379113"/>
              </a:cxn>
              <a:cxn ang="0">
                <a:pos x="2887256" y="2425239"/>
              </a:cxn>
              <a:cxn ang="0">
                <a:pos x="2979542" y="2359344"/>
              </a:cxn>
              <a:cxn ang="0">
                <a:pos x="3085013" y="2326397"/>
              </a:cxn>
              <a:cxn ang="0">
                <a:pos x="3085013" y="2372523"/>
              </a:cxn>
              <a:cxn ang="0">
                <a:pos x="3019094" y="2405471"/>
              </a:cxn>
              <a:cxn ang="0">
                <a:pos x="2966358" y="2471366"/>
              </a:cxn>
              <a:cxn ang="0">
                <a:pos x="2900439" y="2517493"/>
              </a:cxn>
              <a:cxn ang="0">
                <a:pos x="2893847" y="2596567"/>
              </a:cxn>
              <a:cxn ang="0">
                <a:pos x="2926807" y="2603156"/>
              </a:cxn>
              <a:cxn ang="0">
                <a:pos x="2913623" y="2636104"/>
              </a:cxn>
              <a:cxn ang="0">
                <a:pos x="2887256" y="2754715"/>
              </a:cxn>
              <a:cxn ang="0">
                <a:pos x="2880664" y="2807431"/>
              </a:cxn>
              <a:cxn ang="0">
                <a:pos x="2966358" y="2820610"/>
              </a:cxn>
              <a:cxn ang="0">
                <a:pos x="3005910" y="2886505"/>
              </a:cxn>
              <a:cxn ang="0">
                <a:pos x="3012502" y="2965579"/>
              </a:cxn>
              <a:cxn ang="0">
                <a:pos x="3065237" y="2945811"/>
              </a:cxn>
              <a:cxn ang="0">
                <a:pos x="3078421" y="3044653"/>
              </a:cxn>
              <a:cxn ang="0">
                <a:pos x="3058645" y="3110548"/>
              </a:cxn>
              <a:cxn ang="0">
                <a:pos x="3032277" y="3130317"/>
              </a:cxn>
              <a:cxn ang="0">
                <a:pos x="3111380" y="3189623"/>
              </a:cxn>
              <a:cxn ang="0">
                <a:pos x="3157524" y="3262107"/>
              </a:cxn>
              <a:cxn ang="0">
                <a:pos x="3131156" y="3341181"/>
              </a:cxn>
              <a:cxn ang="0">
                <a:pos x="3170708" y="3387308"/>
              </a:cxn>
              <a:cxn ang="0">
                <a:pos x="3164116" y="3492740"/>
              </a:cxn>
              <a:cxn ang="0">
                <a:pos x="3269586" y="3604762"/>
              </a:cxn>
              <a:cxn ang="0">
                <a:pos x="3144340" y="3677246"/>
              </a:cxn>
              <a:cxn ang="0">
                <a:pos x="3104788" y="3716783"/>
              </a:cxn>
              <a:cxn ang="0">
                <a:pos x="3078421" y="3789268"/>
              </a:cxn>
              <a:cxn ang="0">
                <a:pos x="3065237" y="3868342"/>
              </a:cxn>
              <a:cxn ang="0">
                <a:pos x="2986134" y="3901289"/>
              </a:cxn>
              <a:cxn ang="0">
                <a:pos x="2939991" y="3901289"/>
              </a:cxn>
              <a:cxn ang="0">
                <a:pos x="2926807" y="3960595"/>
              </a:cxn>
              <a:cxn ang="0">
                <a:pos x="2913623" y="4033080"/>
              </a:cxn>
              <a:cxn ang="0">
                <a:pos x="2847704" y="4079206"/>
              </a:cxn>
              <a:cxn ang="0">
                <a:pos x="2748825" y="4085796"/>
              </a:cxn>
              <a:cxn ang="0">
                <a:pos x="2702682" y="4098975"/>
              </a:cxn>
              <a:cxn ang="0">
                <a:pos x="2656539" y="4164870"/>
              </a:cxn>
              <a:cxn ang="0">
                <a:pos x="2610395" y="4257123"/>
              </a:cxn>
              <a:cxn ang="0">
                <a:pos x="2610395" y="4336197"/>
              </a:cxn>
              <a:cxn ang="0">
                <a:pos x="2584028" y="4395503"/>
              </a:cxn>
              <a:cxn ang="0">
                <a:pos x="2498333" y="4415271"/>
              </a:cxn>
              <a:cxn ang="0">
                <a:pos x="2471965" y="4415271"/>
              </a:cxn>
              <a:cxn ang="0">
                <a:pos x="2386271" y="4448219"/>
              </a:cxn>
              <a:cxn ang="0">
                <a:pos x="2412638" y="4566830"/>
              </a:cxn>
              <a:cxn ang="0">
                <a:pos x="2478557" y="4639314"/>
              </a:cxn>
              <a:cxn ang="0">
                <a:pos x="2518109" y="4678851"/>
              </a:cxn>
              <a:cxn ang="0">
                <a:pos x="2419230" y="4685441"/>
              </a:cxn>
              <a:cxn ang="0">
                <a:pos x="2392862" y="4626135"/>
              </a:cxn>
              <a:cxn ang="0">
                <a:pos x="2346719" y="4560240"/>
              </a:cxn>
              <a:cxn ang="0">
                <a:pos x="2346719" y="4507524"/>
              </a:cxn>
              <a:cxn ang="0">
                <a:pos x="2300576" y="4454808"/>
              </a:cxn>
              <a:cxn ang="0">
                <a:pos x="2267616" y="4415271"/>
              </a:cxn>
              <a:cxn ang="0">
                <a:pos x="2181921" y="4402092"/>
              </a:cxn>
              <a:cxn ang="0">
                <a:pos x="2162145" y="4421861"/>
              </a:cxn>
              <a:cxn ang="0">
                <a:pos x="2162145" y="4448219"/>
              </a:cxn>
              <a:cxn ang="0">
                <a:pos x="2162145" y="4494345"/>
              </a:cxn>
              <a:cxn ang="0">
                <a:pos x="2122594" y="4507524"/>
              </a:cxn>
              <a:cxn ang="0">
                <a:pos x="2056675" y="4435040"/>
              </a:cxn>
              <a:cxn ang="0">
                <a:pos x="2003940" y="4474577"/>
              </a:cxn>
              <a:cxn ang="0">
                <a:pos x="1938021" y="4500935"/>
              </a:cxn>
              <a:cxn ang="0">
                <a:pos x="1918245" y="4520703"/>
              </a:cxn>
              <a:cxn ang="0">
                <a:pos x="1839142" y="4573419"/>
              </a:cxn>
              <a:cxn ang="0">
                <a:pos x="1819366" y="4632725"/>
              </a:cxn>
              <a:cxn ang="0">
                <a:pos x="1839142" y="5159886"/>
              </a:cxn>
              <a:cxn ang="0">
                <a:pos x="1792999" y="5166475"/>
              </a:cxn>
              <a:cxn ang="0">
                <a:pos x="1792999" y="5074222"/>
              </a:cxn>
              <a:cxn ang="0">
                <a:pos x="1773223" y="4968790"/>
              </a:cxn>
              <a:cxn ang="0">
                <a:pos x="1753447" y="4843589"/>
              </a:cxn>
              <a:cxn ang="0">
                <a:pos x="1773223" y="4738157"/>
              </a:cxn>
              <a:cxn ang="0">
                <a:pos x="1766631" y="4678851"/>
              </a:cxn>
              <a:cxn ang="0">
                <a:pos x="1694120" y="4639314"/>
              </a:cxn>
              <a:cxn ang="0">
                <a:pos x="1641385" y="4652493"/>
              </a:cxn>
              <a:cxn ang="0">
                <a:pos x="1628201" y="4738157"/>
              </a:cxn>
              <a:cxn ang="0">
                <a:pos x="1562282" y="4711799"/>
              </a:cxn>
              <a:cxn ang="0">
                <a:pos x="1575466" y="4692030"/>
              </a:cxn>
              <a:cxn ang="0">
                <a:pos x="1582058" y="4612956"/>
              </a:cxn>
              <a:cxn ang="0">
                <a:pos x="1535914" y="4580009"/>
              </a:cxn>
              <a:cxn ang="0">
                <a:pos x="1502955" y="4533882"/>
              </a:cxn>
              <a:cxn ang="0">
                <a:pos x="1483179" y="4507524"/>
              </a:cxn>
              <a:cxn ang="0">
                <a:pos x="1390892" y="4461398"/>
              </a:cxn>
              <a:cxn ang="0">
                <a:pos x="1344749" y="4514114"/>
              </a:cxn>
              <a:cxn ang="0">
                <a:pos x="1285422" y="4553651"/>
              </a:cxn>
              <a:cxn ang="0">
                <a:pos x="1206319" y="4553651"/>
              </a:cxn>
              <a:cxn ang="0">
                <a:pos x="1160175" y="4527293"/>
              </a:cxn>
              <a:cxn ang="0">
                <a:pos x="1140400" y="4448219"/>
              </a:cxn>
              <a:cxn ang="0">
                <a:pos x="1100848" y="4402092"/>
              </a:cxn>
              <a:cxn ang="0">
                <a:pos x="988786" y="4316428"/>
              </a:cxn>
              <a:cxn ang="0">
                <a:pos x="942643" y="4283481"/>
              </a:cxn>
              <a:cxn ang="0">
                <a:pos x="949234" y="4197817"/>
              </a:cxn>
              <a:cxn ang="0">
                <a:pos x="962418" y="4184638"/>
              </a:cxn>
              <a:cxn ang="0">
                <a:pos x="942643" y="4171459"/>
              </a:cxn>
              <a:cxn ang="0">
                <a:pos x="896499" y="4145101"/>
              </a:cxn>
              <a:cxn ang="0">
                <a:pos x="804213" y="4079206"/>
              </a:cxn>
              <a:cxn ang="0">
                <a:pos x="837172" y="4033080"/>
              </a:cxn>
              <a:cxn ang="0">
                <a:pos x="791029" y="3973774"/>
              </a:cxn>
              <a:cxn ang="0">
                <a:pos x="764661" y="3967185"/>
              </a:cxn>
              <a:cxn ang="0">
                <a:pos x="725110" y="3986953"/>
              </a:cxn>
              <a:cxn ang="0">
                <a:pos x="692150" y="4026490"/>
              </a:cxn>
              <a:cxn ang="0">
                <a:pos x="619639" y="4039669"/>
              </a:cxn>
              <a:cxn ang="0">
                <a:pos x="573496" y="3986953"/>
              </a:cxn>
              <a:cxn ang="0">
                <a:pos x="593271" y="3934237"/>
              </a:cxn>
              <a:cxn ang="0">
                <a:pos x="533944" y="3841984"/>
              </a:cxn>
              <a:cxn ang="0">
                <a:pos x="461433" y="3802447"/>
              </a:cxn>
              <a:cxn ang="0">
                <a:pos x="441658" y="3756320"/>
              </a:cxn>
              <a:cxn ang="0">
                <a:pos x="375739" y="3637709"/>
              </a:cxn>
              <a:cxn ang="0">
                <a:pos x="342779" y="3624530"/>
              </a:cxn>
              <a:cxn ang="0">
                <a:pos x="309820" y="3611351"/>
              </a:cxn>
              <a:cxn ang="0">
                <a:pos x="204349" y="3611351"/>
              </a:cxn>
              <a:cxn ang="0">
                <a:pos x="138430" y="3558635"/>
              </a:cxn>
              <a:cxn ang="0">
                <a:pos x="151614" y="3512508"/>
              </a:cxn>
              <a:cxn ang="0">
                <a:pos x="164798" y="3492740"/>
              </a:cxn>
              <a:cxn ang="0">
                <a:pos x="105470" y="3492740"/>
              </a:cxn>
              <a:cxn ang="0">
                <a:pos x="39551" y="3433434"/>
              </a:cxn>
              <a:cxn ang="0">
                <a:pos x="39551" y="3360950"/>
              </a:cxn>
              <a:cxn ang="0">
                <a:pos x="0" y="3229160"/>
              </a:cxn>
              <a:cxn ang="0">
                <a:pos x="32959" y="3176444"/>
              </a:cxn>
              <a:cxn ang="0">
                <a:pos x="112062" y="3117138"/>
              </a:cxn>
              <a:cxn ang="0">
                <a:pos x="158206" y="2978758"/>
              </a:cxn>
              <a:cxn ang="0">
                <a:pos x="257084" y="2952400"/>
              </a:cxn>
              <a:cxn ang="0">
                <a:pos x="336187" y="2939221"/>
              </a:cxn>
              <a:cxn ang="0">
                <a:pos x="382330" y="2919453"/>
              </a:cxn>
              <a:cxn ang="0">
                <a:pos x="316411" y="2840379"/>
              </a:cxn>
              <a:cxn ang="0">
                <a:pos x="276860" y="2787662"/>
              </a:cxn>
              <a:cxn ang="0">
                <a:pos x="276860" y="2701999"/>
              </a:cxn>
              <a:cxn ang="0">
                <a:pos x="263676" y="2622925"/>
              </a:cxn>
              <a:cxn ang="0">
                <a:pos x="276860" y="2603156"/>
              </a:cxn>
              <a:cxn ang="0">
                <a:pos x="342779" y="2583388"/>
              </a:cxn>
              <a:cxn ang="0">
                <a:pos x="355963" y="2517493"/>
              </a:cxn>
              <a:cxn ang="0">
                <a:pos x="355963" y="2431829"/>
              </a:cxn>
              <a:cxn ang="0">
                <a:pos x="408698" y="2398881"/>
              </a:cxn>
              <a:cxn ang="0">
                <a:pos x="474617" y="2372523"/>
              </a:cxn>
              <a:cxn ang="0">
                <a:pos x="547128" y="2332986"/>
              </a:cxn>
              <a:cxn ang="0">
                <a:pos x="553720" y="2240733"/>
              </a:cxn>
              <a:cxn ang="0">
                <a:pos x="487801" y="2214375"/>
              </a:cxn>
              <a:cxn ang="0">
                <a:pos x="507577" y="2115533"/>
              </a:cxn>
              <a:cxn ang="0">
                <a:pos x="586680" y="2082585"/>
              </a:cxn>
              <a:cxn ang="0">
                <a:pos x="659191" y="2075995"/>
              </a:cxn>
              <a:cxn ang="0">
                <a:pos x="678966" y="1990332"/>
              </a:cxn>
              <a:cxn ang="0">
                <a:pos x="725110" y="1884900"/>
              </a:cxn>
              <a:cxn ang="0">
                <a:pos x="804213" y="1865131"/>
              </a:cxn>
              <a:cxn ang="0">
                <a:pos x="896499" y="1891489"/>
              </a:cxn>
              <a:cxn ang="0">
                <a:pos x="969010" y="1911258"/>
              </a:cxn>
              <a:cxn ang="0">
                <a:pos x="1074481" y="1911258"/>
              </a:cxn>
              <a:cxn ang="0">
                <a:pos x="1114032" y="1825594"/>
              </a:cxn>
              <a:cxn ang="0">
                <a:pos x="1146992" y="1733341"/>
              </a:cxn>
              <a:cxn ang="0">
                <a:pos x="1239278" y="1739931"/>
              </a:cxn>
              <a:cxn ang="0">
                <a:pos x="1245870" y="1786057"/>
              </a:cxn>
              <a:cxn ang="0">
                <a:pos x="1239278" y="1865131"/>
              </a:cxn>
              <a:cxn ang="0">
                <a:pos x="1232686" y="1931026"/>
              </a:cxn>
              <a:cxn ang="0">
                <a:pos x="1437036" y="1924437"/>
              </a:cxn>
              <a:cxn ang="0">
                <a:pos x="1423852" y="1911258"/>
              </a:cxn>
              <a:cxn ang="0">
                <a:pos x="1509547" y="1759699"/>
              </a:cxn>
              <a:cxn ang="0">
                <a:pos x="1443628" y="1594961"/>
              </a:cxn>
              <a:cxn ang="0">
                <a:pos x="1459489" y="1545025"/>
              </a:cxn>
              <a:cxn ang="0">
                <a:pos x="1461715" y="1526922"/>
              </a:cxn>
              <a:cxn ang="0">
                <a:pos x="1488123" y="1496942"/>
              </a:cxn>
              <a:cxn ang="0">
                <a:pos x="1522730" y="1463171"/>
              </a:cxn>
              <a:cxn ang="0">
                <a:pos x="2832694" y="1433993"/>
              </a:cxn>
              <a:cxn ang="0">
                <a:pos x="2846987" y="1438149"/>
              </a:cxn>
              <a:cxn ang="0">
                <a:pos x="2834012" y="1470586"/>
              </a:cxn>
              <a:cxn ang="0">
                <a:pos x="2808063" y="1464098"/>
              </a:cxn>
              <a:cxn ang="0">
                <a:pos x="2832694" y="1433993"/>
              </a:cxn>
              <a:cxn ang="0">
                <a:pos x="3278763" y="1399123"/>
              </a:cxn>
              <a:cxn ang="0">
                <a:pos x="3289047" y="1409935"/>
              </a:cxn>
              <a:cxn ang="0">
                <a:pos x="3242974" y="1436296"/>
              </a:cxn>
              <a:cxn ang="0">
                <a:pos x="3190319" y="1469248"/>
              </a:cxn>
              <a:cxn ang="0">
                <a:pos x="3104755" y="1495609"/>
              </a:cxn>
              <a:cxn ang="0">
                <a:pos x="3038937" y="1508789"/>
              </a:cxn>
              <a:cxn ang="0">
                <a:pos x="2966537" y="1554921"/>
              </a:cxn>
              <a:cxn ang="0">
                <a:pos x="3025773" y="1502199"/>
              </a:cxn>
              <a:cxn ang="0">
                <a:pos x="3078428" y="1489018"/>
              </a:cxn>
              <a:cxn ang="0">
                <a:pos x="3157410" y="1462657"/>
              </a:cxn>
              <a:cxn ang="0">
                <a:pos x="3223228" y="1429706"/>
              </a:cxn>
              <a:cxn ang="0">
                <a:pos x="3278763" y="1399123"/>
              </a:cxn>
              <a:cxn ang="0">
                <a:pos x="3040257" y="1218887"/>
              </a:cxn>
              <a:cxn ang="0">
                <a:pos x="3044384" y="1227278"/>
              </a:cxn>
              <a:cxn ang="0">
                <a:pos x="2938734" y="1293577"/>
              </a:cxn>
              <a:cxn ang="0">
                <a:pos x="2984956" y="1253797"/>
              </a:cxn>
              <a:cxn ang="0">
                <a:pos x="3017971" y="1227278"/>
              </a:cxn>
              <a:cxn ang="0">
                <a:pos x="3040257" y="1218887"/>
              </a:cxn>
              <a:cxn ang="0">
                <a:pos x="3577972" y="974958"/>
              </a:cxn>
              <a:cxn ang="0">
                <a:pos x="3571410" y="1008321"/>
              </a:cxn>
              <a:cxn ang="0">
                <a:pos x="3532042" y="1035011"/>
              </a:cxn>
              <a:cxn ang="0">
                <a:pos x="3433620" y="1081719"/>
              </a:cxn>
              <a:cxn ang="0">
                <a:pos x="3538603" y="1008321"/>
              </a:cxn>
              <a:cxn ang="0">
                <a:pos x="3577972" y="974958"/>
              </a:cxn>
              <a:cxn ang="0">
                <a:pos x="3116672" y="937703"/>
              </a:cxn>
              <a:cxn ang="0">
                <a:pos x="3024923" y="1029452"/>
              </a:cxn>
              <a:cxn ang="0">
                <a:pos x="3116672" y="937703"/>
              </a:cxn>
              <a:cxn ang="0">
                <a:pos x="3049945" y="929362"/>
              </a:cxn>
              <a:cxn ang="0">
                <a:pos x="2944295" y="1040572"/>
              </a:cxn>
              <a:cxn ang="0">
                <a:pos x="2985999" y="990527"/>
              </a:cxn>
              <a:cxn ang="0">
                <a:pos x="3873636" y="467839"/>
              </a:cxn>
              <a:cxn ang="0">
                <a:pos x="3886803" y="467839"/>
              </a:cxn>
              <a:cxn ang="0">
                <a:pos x="3873636" y="494178"/>
              </a:cxn>
              <a:cxn ang="0">
                <a:pos x="3840719" y="513933"/>
              </a:cxn>
              <a:cxn ang="0">
                <a:pos x="3728800" y="612705"/>
              </a:cxn>
              <a:cxn ang="0">
                <a:pos x="3551047" y="770741"/>
              </a:cxn>
              <a:cxn ang="0">
                <a:pos x="3472046" y="816835"/>
              </a:cxn>
              <a:cxn ang="0">
                <a:pos x="3425962" y="862929"/>
              </a:cxn>
              <a:cxn ang="0">
                <a:pos x="3366710" y="935362"/>
              </a:cxn>
              <a:cxn ang="0">
                <a:pos x="3327210" y="981456"/>
              </a:cxn>
              <a:cxn ang="0">
                <a:pos x="3281126" y="1020965"/>
              </a:cxn>
              <a:cxn ang="0">
                <a:pos x="3188957" y="1093398"/>
              </a:cxn>
              <a:cxn ang="0">
                <a:pos x="3221874" y="1040719"/>
              </a:cxn>
              <a:cxn ang="0">
                <a:pos x="3248208" y="1014380"/>
              </a:cxn>
              <a:cxn ang="0">
                <a:pos x="3267959" y="994625"/>
              </a:cxn>
              <a:cxn ang="0">
                <a:pos x="3294292" y="974871"/>
              </a:cxn>
              <a:cxn ang="0">
                <a:pos x="3314043" y="961701"/>
              </a:cxn>
              <a:cxn ang="0">
                <a:pos x="3346960" y="922192"/>
              </a:cxn>
              <a:cxn ang="0">
                <a:pos x="3406211" y="862929"/>
              </a:cxn>
              <a:cxn ang="0">
                <a:pos x="3432545" y="843174"/>
              </a:cxn>
              <a:cxn ang="0">
                <a:pos x="3518130" y="770741"/>
              </a:cxn>
              <a:cxn ang="0">
                <a:pos x="3537880" y="757572"/>
              </a:cxn>
              <a:cxn ang="0">
                <a:pos x="3570797" y="737817"/>
              </a:cxn>
              <a:cxn ang="0">
                <a:pos x="3597131" y="711478"/>
              </a:cxn>
              <a:cxn ang="0">
                <a:pos x="3636632" y="678554"/>
              </a:cxn>
              <a:cxn ang="0">
                <a:pos x="3682716" y="639045"/>
              </a:cxn>
              <a:cxn ang="0">
                <a:pos x="3722217" y="606120"/>
              </a:cxn>
              <a:cxn ang="0">
                <a:pos x="3834136" y="500763"/>
              </a:cxn>
              <a:cxn ang="0">
                <a:pos x="3853886" y="487593"/>
              </a:cxn>
              <a:cxn ang="0">
                <a:pos x="3873636" y="467839"/>
              </a:cxn>
              <a:cxn ang="0">
                <a:pos x="2746897" y="423355"/>
              </a:cxn>
              <a:cxn ang="0">
                <a:pos x="2760799" y="437257"/>
              </a:cxn>
              <a:cxn ang="0">
                <a:pos x="2741336" y="448378"/>
              </a:cxn>
              <a:cxn ang="0">
                <a:pos x="2741336" y="428916"/>
              </a:cxn>
              <a:cxn ang="0">
                <a:pos x="2272464" y="95"/>
              </a:cxn>
              <a:cxn ang="0">
                <a:pos x="2299274" y="8540"/>
              </a:cxn>
              <a:cxn ang="0">
                <a:pos x="2273854" y="28558"/>
              </a:cxn>
              <a:cxn ang="0">
                <a:pos x="2254790" y="28558"/>
              </a:cxn>
              <a:cxn ang="0">
                <a:pos x="2261145" y="1868"/>
              </a:cxn>
              <a:cxn ang="0">
                <a:pos x="2272464" y="95"/>
              </a:cxn>
            </a:cxnLst>
            <a:pathLst>
              <a:path w="4757024" h="5166475">
                <a:moveTo>
                  <a:pt x="3800615" y="3920919"/>
                </a:moveTo>
                <a:cubicBezTo>
                  <a:pt x="3978552" y="3927407"/>
                  <a:pt x="3978552" y="3927407"/>
                  <a:pt x="3978552" y="3927407"/>
                </a:cubicBezTo>
                <a:cubicBezTo>
                  <a:pt x="3978552" y="3927407"/>
                  <a:pt x="3866518" y="3959843"/>
                  <a:pt x="3800615" y="3920919"/>
                </a:cubicBezTo>
                <a:close/>
                <a:moveTo>
                  <a:pt x="3505907" y="3901458"/>
                </a:moveTo>
                <a:cubicBezTo>
                  <a:pt x="3505907" y="3901458"/>
                  <a:pt x="3578340" y="3908033"/>
                  <a:pt x="3598095" y="3914607"/>
                </a:cubicBezTo>
                <a:cubicBezTo>
                  <a:pt x="3598095" y="3914607"/>
                  <a:pt x="3598095" y="3914607"/>
                  <a:pt x="3644189" y="3927756"/>
                </a:cubicBezTo>
                <a:cubicBezTo>
                  <a:pt x="3644189" y="3927756"/>
                  <a:pt x="3644189" y="3927756"/>
                  <a:pt x="3683698" y="3947480"/>
                </a:cubicBezTo>
                <a:cubicBezTo>
                  <a:pt x="3683698" y="3947480"/>
                  <a:pt x="3683698" y="3947480"/>
                  <a:pt x="3716622" y="3973778"/>
                </a:cubicBezTo>
                <a:cubicBezTo>
                  <a:pt x="3716622" y="3973778"/>
                  <a:pt x="3716622" y="3973778"/>
                  <a:pt x="3756131" y="3986927"/>
                </a:cubicBezTo>
                <a:cubicBezTo>
                  <a:pt x="3756131" y="3986927"/>
                  <a:pt x="3756131" y="3986927"/>
                  <a:pt x="3828564" y="4006650"/>
                </a:cubicBezTo>
                <a:cubicBezTo>
                  <a:pt x="3828564" y="4006650"/>
                  <a:pt x="3828564" y="4006650"/>
                  <a:pt x="3933921" y="4052672"/>
                </a:cubicBezTo>
                <a:cubicBezTo>
                  <a:pt x="3933921" y="4052672"/>
                  <a:pt x="3933921" y="4052672"/>
                  <a:pt x="3980015" y="4065821"/>
                </a:cubicBezTo>
                <a:cubicBezTo>
                  <a:pt x="3980015" y="4065821"/>
                  <a:pt x="4105126" y="4131566"/>
                  <a:pt x="4124881" y="4138140"/>
                </a:cubicBezTo>
                <a:cubicBezTo>
                  <a:pt x="4151220" y="4144715"/>
                  <a:pt x="4157805" y="4164438"/>
                  <a:pt x="4157805" y="4164438"/>
                </a:cubicBezTo>
                <a:cubicBezTo>
                  <a:pt x="4157805" y="4164438"/>
                  <a:pt x="4190729" y="4184162"/>
                  <a:pt x="4203899" y="4190736"/>
                </a:cubicBezTo>
                <a:cubicBezTo>
                  <a:pt x="4217068" y="4197311"/>
                  <a:pt x="4236823" y="4203886"/>
                  <a:pt x="4256577" y="4210460"/>
                </a:cubicBezTo>
                <a:cubicBezTo>
                  <a:pt x="4276332" y="4223609"/>
                  <a:pt x="4296086" y="4236758"/>
                  <a:pt x="4315841" y="4243333"/>
                </a:cubicBezTo>
                <a:cubicBezTo>
                  <a:pt x="4342180" y="4249907"/>
                  <a:pt x="4401444" y="4276205"/>
                  <a:pt x="4401444" y="4276205"/>
                </a:cubicBezTo>
                <a:cubicBezTo>
                  <a:pt x="4401444" y="4276205"/>
                  <a:pt x="4401444" y="4276205"/>
                  <a:pt x="4467292" y="4309078"/>
                </a:cubicBezTo>
                <a:cubicBezTo>
                  <a:pt x="4467292" y="4309078"/>
                  <a:pt x="4658252" y="4394546"/>
                  <a:pt x="4671421" y="4394546"/>
                </a:cubicBezTo>
                <a:cubicBezTo>
                  <a:pt x="4684591" y="4394546"/>
                  <a:pt x="4704346" y="4414270"/>
                  <a:pt x="4704346" y="4414270"/>
                </a:cubicBezTo>
                <a:cubicBezTo>
                  <a:pt x="4704346" y="4414270"/>
                  <a:pt x="4717515" y="4420844"/>
                  <a:pt x="4737270" y="4433993"/>
                </a:cubicBezTo>
                <a:cubicBezTo>
                  <a:pt x="4737270" y="4433993"/>
                  <a:pt x="4737270" y="4433993"/>
                  <a:pt x="4757024" y="4453717"/>
                </a:cubicBezTo>
                <a:cubicBezTo>
                  <a:pt x="4757024" y="4453717"/>
                  <a:pt x="4757024" y="4453717"/>
                  <a:pt x="4717515" y="4453717"/>
                </a:cubicBezTo>
                <a:cubicBezTo>
                  <a:pt x="4691176" y="4460291"/>
                  <a:pt x="4664837" y="4414270"/>
                  <a:pt x="4664837" y="4414270"/>
                </a:cubicBezTo>
                <a:cubicBezTo>
                  <a:pt x="4664837" y="4414270"/>
                  <a:pt x="4664837" y="4414270"/>
                  <a:pt x="4467292" y="4328801"/>
                </a:cubicBezTo>
                <a:cubicBezTo>
                  <a:pt x="4467292" y="4328801"/>
                  <a:pt x="4467292" y="4328801"/>
                  <a:pt x="4151220" y="4190736"/>
                </a:cubicBezTo>
                <a:cubicBezTo>
                  <a:pt x="4151220" y="4190736"/>
                  <a:pt x="4151220" y="4190736"/>
                  <a:pt x="4032693" y="4105268"/>
                </a:cubicBezTo>
                <a:cubicBezTo>
                  <a:pt x="4032693" y="4105268"/>
                  <a:pt x="4032693" y="4105268"/>
                  <a:pt x="3953675" y="4072395"/>
                </a:cubicBezTo>
                <a:cubicBezTo>
                  <a:pt x="3953675" y="4072395"/>
                  <a:pt x="3953675" y="4072395"/>
                  <a:pt x="3828564" y="4046097"/>
                </a:cubicBezTo>
                <a:cubicBezTo>
                  <a:pt x="3828564" y="4046097"/>
                  <a:pt x="3828564" y="4046097"/>
                  <a:pt x="3742961" y="4026374"/>
                </a:cubicBezTo>
                <a:cubicBezTo>
                  <a:pt x="3742961" y="4026374"/>
                  <a:pt x="3742961" y="4026374"/>
                  <a:pt x="3657358" y="3980352"/>
                </a:cubicBezTo>
                <a:cubicBezTo>
                  <a:pt x="3657358" y="3980352"/>
                  <a:pt x="3657358" y="3980352"/>
                  <a:pt x="3505907" y="3901458"/>
                </a:cubicBezTo>
                <a:close/>
                <a:moveTo>
                  <a:pt x="3795055" y="3815269"/>
                </a:moveTo>
                <a:lnTo>
                  <a:pt x="3920167" y="3840292"/>
                </a:lnTo>
                <a:lnTo>
                  <a:pt x="3697746" y="3829170"/>
                </a:lnTo>
                <a:lnTo>
                  <a:pt x="3795055" y="3815269"/>
                </a:lnTo>
                <a:close/>
                <a:moveTo>
                  <a:pt x="4425720" y="1620817"/>
                </a:moveTo>
                <a:cubicBezTo>
                  <a:pt x="4481777" y="1618505"/>
                  <a:pt x="4548787" y="1627756"/>
                  <a:pt x="4507550" y="1693542"/>
                </a:cubicBezTo>
                <a:cubicBezTo>
                  <a:pt x="4349199" y="1746171"/>
                  <a:pt x="4349199" y="1746171"/>
                  <a:pt x="4349199" y="1746171"/>
                </a:cubicBezTo>
                <a:cubicBezTo>
                  <a:pt x="4250230" y="1746171"/>
                  <a:pt x="4250230" y="1746171"/>
                  <a:pt x="4250230" y="1746171"/>
                </a:cubicBezTo>
                <a:cubicBezTo>
                  <a:pt x="3973117" y="1864587"/>
                  <a:pt x="3973117" y="1864587"/>
                  <a:pt x="3973117" y="1864587"/>
                </a:cubicBezTo>
                <a:lnTo>
                  <a:pt x="3247344" y="2055367"/>
                </a:lnTo>
                <a:cubicBezTo>
                  <a:pt x="3379303" y="2015895"/>
                  <a:pt x="3379303" y="2015895"/>
                  <a:pt x="3379303" y="2015895"/>
                </a:cubicBezTo>
                <a:cubicBezTo>
                  <a:pt x="3913736" y="1838272"/>
                  <a:pt x="3913736" y="1838272"/>
                  <a:pt x="3913736" y="1838272"/>
                </a:cubicBezTo>
                <a:cubicBezTo>
                  <a:pt x="4091880" y="1759329"/>
                  <a:pt x="4091880" y="1759329"/>
                  <a:pt x="4091880" y="1759329"/>
                </a:cubicBezTo>
                <a:cubicBezTo>
                  <a:pt x="4091880" y="1759329"/>
                  <a:pt x="4303014" y="1634335"/>
                  <a:pt x="4362395" y="1627756"/>
                </a:cubicBezTo>
                <a:cubicBezTo>
                  <a:pt x="4362395" y="1627756"/>
                  <a:pt x="4392086" y="1622205"/>
                  <a:pt x="4425720" y="1620817"/>
                </a:cubicBezTo>
                <a:close/>
                <a:moveTo>
                  <a:pt x="2833481" y="1554921"/>
                </a:moveTo>
                <a:cubicBezTo>
                  <a:pt x="2833481" y="1554921"/>
                  <a:pt x="2846986" y="1568425"/>
                  <a:pt x="2840234" y="1581930"/>
                </a:cubicBezTo>
                <a:cubicBezTo>
                  <a:pt x="2826729" y="1595434"/>
                  <a:pt x="2799721" y="1602186"/>
                  <a:pt x="2799721" y="1602186"/>
                </a:cubicBezTo>
                <a:lnTo>
                  <a:pt x="2813225" y="1568425"/>
                </a:lnTo>
                <a:cubicBezTo>
                  <a:pt x="2813225" y="1568425"/>
                  <a:pt x="2813225" y="1568425"/>
                  <a:pt x="2833481" y="1554921"/>
                </a:cubicBezTo>
                <a:close/>
                <a:moveTo>
                  <a:pt x="1461755" y="1526595"/>
                </a:moveTo>
                <a:lnTo>
                  <a:pt x="1461715" y="1526922"/>
                </a:lnTo>
                <a:lnTo>
                  <a:pt x="1461549" y="1527110"/>
                </a:lnTo>
                <a:cubicBezTo>
                  <a:pt x="1453516" y="1537303"/>
                  <a:pt x="1446924" y="1547187"/>
                  <a:pt x="1443628" y="1555424"/>
                </a:cubicBezTo>
                <a:cubicBezTo>
                  <a:pt x="1437036" y="1568603"/>
                  <a:pt x="1443628" y="1555424"/>
                  <a:pt x="1450219" y="1542245"/>
                </a:cubicBezTo>
                <a:cubicBezTo>
                  <a:pt x="1453515" y="1532361"/>
                  <a:pt x="1460107" y="1522477"/>
                  <a:pt x="1461755" y="1526595"/>
                </a:cubicBezTo>
                <a:close/>
                <a:moveTo>
                  <a:pt x="1522730" y="1463171"/>
                </a:moveTo>
                <a:cubicBezTo>
                  <a:pt x="1522730" y="1463171"/>
                  <a:pt x="1588649" y="1463171"/>
                  <a:pt x="1582058" y="1496119"/>
                </a:cubicBezTo>
                <a:cubicBezTo>
                  <a:pt x="1575466" y="1529066"/>
                  <a:pt x="1562282" y="1614730"/>
                  <a:pt x="1562282" y="1614730"/>
                </a:cubicBezTo>
                <a:cubicBezTo>
                  <a:pt x="1582058" y="1674035"/>
                  <a:pt x="1582058" y="1674035"/>
                  <a:pt x="1582058" y="1674035"/>
                </a:cubicBezTo>
                <a:cubicBezTo>
                  <a:pt x="1601833" y="1739931"/>
                  <a:pt x="1601833" y="1739931"/>
                  <a:pt x="1601833" y="1739931"/>
                </a:cubicBezTo>
                <a:cubicBezTo>
                  <a:pt x="1568874" y="1779468"/>
                  <a:pt x="1568874" y="1779468"/>
                  <a:pt x="1568874" y="1779468"/>
                </a:cubicBezTo>
                <a:cubicBezTo>
                  <a:pt x="1549098" y="1851952"/>
                  <a:pt x="1549098" y="1851952"/>
                  <a:pt x="1549098" y="1851952"/>
                </a:cubicBezTo>
                <a:cubicBezTo>
                  <a:pt x="1549098" y="1851952"/>
                  <a:pt x="1601833" y="1917847"/>
                  <a:pt x="1661160" y="1891489"/>
                </a:cubicBezTo>
                <a:cubicBezTo>
                  <a:pt x="1661160" y="1891489"/>
                  <a:pt x="1740263" y="1983742"/>
                  <a:pt x="1812774" y="1911258"/>
                </a:cubicBezTo>
                <a:cubicBezTo>
                  <a:pt x="1812774" y="1911258"/>
                  <a:pt x="1891877" y="1812415"/>
                  <a:pt x="1924837" y="1891489"/>
                </a:cubicBezTo>
                <a:cubicBezTo>
                  <a:pt x="2010532" y="1838773"/>
                  <a:pt x="2010532" y="1838773"/>
                  <a:pt x="2010532" y="1838773"/>
                </a:cubicBezTo>
                <a:cubicBezTo>
                  <a:pt x="2135778" y="1799236"/>
                  <a:pt x="2135778" y="1799236"/>
                  <a:pt x="2135778" y="1799236"/>
                </a:cubicBezTo>
                <a:cubicBezTo>
                  <a:pt x="2135778" y="1799236"/>
                  <a:pt x="2181921" y="1812415"/>
                  <a:pt x="2188513" y="1772878"/>
                </a:cubicBezTo>
                <a:cubicBezTo>
                  <a:pt x="2188513" y="1772878"/>
                  <a:pt x="2155554" y="1700393"/>
                  <a:pt x="2228065" y="1687214"/>
                </a:cubicBezTo>
                <a:cubicBezTo>
                  <a:pt x="2261024" y="1634498"/>
                  <a:pt x="2261024" y="1634498"/>
                  <a:pt x="2261024" y="1634498"/>
                </a:cubicBezTo>
                <a:cubicBezTo>
                  <a:pt x="2261024" y="1634498"/>
                  <a:pt x="2392862" y="1555424"/>
                  <a:pt x="2465373" y="1634498"/>
                </a:cubicBezTo>
                <a:cubicBezTo>
                  <a:pt x="2498333" y="1746520"/>
                  <a:pt x="2498333" y="1746520"/>
                  <a:pt x="2498333" y="1746520"/>
                </a:cubicBezTo>
                <a:cubicBezTo>
                  <a:pt x="2498333" y="1746520"/>
                  <a:pt x="2584028" y="1792647"/>
                  <a:pt x="2518109" y="1838773"/>
                </a:cubicBezTo>
                <a:cubicBezTo>
                  <a:pt x="2491741" y="1898079"/>
                  <a:pt x="2491741" y="1898079"/>
                  <a:pt x="2491741" y="1898079"/>
                </a:cubicBezTo>
                <a:cubicBezTo>
                  <a:pt x="2491741" y="1898079"/>
                  <a:pt x="2544476" y="1957384"/>
                  <a:pt x="2478557" y="2010100"/>
                </a:cubicBezTo>
                <a:cubicBezTo>
                  <a:pt x="2478557" y="2010100"/>
                  <a:pt x="2419230" y="2082585"/>
                  <a:pt x="2491741" y="2082585"/>
                </a:cubicBezTo>
                <a:cubicBezTo>
                  <a:pt x="2524701" y="2148480"/>
                  <a:pt x="2524701" y="2148480"/>
                  <a:pt x="2524701" y="2148480"/>
                </a:cubicBezTo>
                <a:cubicBezTo>
                  <a:pt x="2524701" y="2148480"/>
                  <a:pt x="2577436" y="2188017"/>
                  <a:pt x="2570844" y="2260502"/>
                </a:cubicBezTo>
                <a:cubicBezTo>
                  <a:pt x="2696090" y="2339576"/>
                  <a:pt x="2696090" y="2339576"/>
                  <a:pt x="2696090" y="2339576"/>
                </a:cubicBezTo>
                <a:cubicBezTo>
                  <a:pt x="2788377" y="2379113"/>
                  <a:pt x="2788377" y="2379113"/>
                  <a:pt x="2788377" y="2379113"/>
                </a:cubicBezTo>
                <a:cubicBezTo>
                  <a:pt x="2887256" y="2425239"/>
                  <a:pt x="2887256" y="2425239"/>
                  <a:pt x="2887256" y="2425239"/>
                </a:cubicBezTo>
                <a:cubicBezTo>
                  <a:pt x="2979542" y="2359344"/>
                  <a:pt x="2979542" y="2359344"/>
                  <a:pt x="2979542" y="2359344"/>
                </a:cubicBezTo>
                <a:cubicBezTo>
                  <a:pt x="3085013" y="2326397"/>
                  <a:pt x="3085013" y="2326397"/>
                  <a:pt x="3085013" y="2326397"/>
                </a:cubicBezTo>
                <a:cubicBezTo>
                  <a:pt x="3085013" y="2372523"/>
                  <a:pt x="3085013" y="2372523"/>
                  <a:pt x="3085013" y="2372523"/>
                </a:cubicBezTo>
                <a:cubicBezTo>
                  <a:pt x="3019094" y="2405471"/>
                  <a:pt x="3019094" y="2405471"/>
                  <a:pt x="3019094" y="2405471"/>
                </a:cubicBezTo>
                <a:cubicBezTo>
                  <a:pt x="2966358" y="2471366"/>
                  <a:pt x="2966358" y="2471366"/>
                  <a:pt x="2966358" y="2471366"/>
                </a:cubicBezTo>
                <a:cubicBezTo>
                  <a:pt x="2900439" y="2517493"/>
                  <a:pt x="2900439" y="2517493"/>
                  <a:pt x="2900439" y="2517493"/>
                </a:cubicBezTo>
                <a:cubicBezTo>
                  <a:pt x="2893847" y="2596567"/>
                  <a:pt x="2893847" y="2596567"/>
                  <a:pt x="2893847" y="2596567"/>
                </a:cubicBezTo>
                <a:cubicBezTo>
                  <a:pt x="2900439" y="2616335"/>
                  <a:pt x="2920215" y="2609746"/>
                  <a:pt x="2926807" y="2603156"/>
                </a:cubicBezTo>
                <a:cubicBezTo>
                  <a:pt x="2939991" y="2596567"/>
                  <a:pt x="2939991" y="2589977"/>
                  <a:pt x="2913623" y="2636104"/>
                </a:cubicBezTo>
                <a:cubicBezTo>
                  <a:pt x="2860888" y="2721767"/>
                  <a:pt x="2887256" y="2754715"/>
                  <a:pt x="2887256" y="2754715"/>
                </a:cubicBezTo>
                <a:cubicBezTo>
                  <a:pt x="2880664" y="2807431"/>
                  <a:pt x="2880664" y="2807431"/>
                  <a:pt x="2880664" y="2807431"/>
                </a:cubicBezTo>
                <a:cubicBezTo>
                  <a:pt x="2966358" y="2820610"/>
                  <a:pt x="2966358" y="2820610"/>
                  <a:pt x="2966358" y="2820610"/>
                </a:cubicBezTo>
                <a:cubicBezTo>
                  <a:pt x="2966358" y="2820610"/>
                  <a:pt x="3019094" y="2820610"/>
                  <a:pt x="3005910" y="2886505"/>
                </a:cubicBezTo>
                <a:cubicBezTo>
                  <a:pt x="3012502" y="2965579"/>
                  <a:pt x="3012502" y="2965579"/>
                  <a:pt x="3012502" y="2965579"/>
                </a:cubicBezTo>
                <a:cubicBezTo>
                  <a:pt x="3065237" y="2945811"/>
                  <a:pt x="3065237" y="2945811"/>
                  <a:pt x="3065237" y="2945811"/>
                </a:cubicBezTo>
                <a:cubicBezTo>
                  <a:pt x="3078421" y="3044653"/>
                  <a:pt x="3078421" y="3044653"/>
                  <a:pt x="3078421" y="3044653"/>
                </a:cubicBezTo>
                <a:cubicBezTo>
                  <a:pt x="3078421" y="3044653"/>
                  <a:pt x="3078421" y="3084190"/>
                  <a:pt x="3058645" y="3110548"/>
                </a:cubicBezTo>
                <a:cubicBezTo>
                  <a:pt x="3032277" y="3130317"/>
                  <a:pt x="3032277" y="3130317"/>
                  <a:pt x="3032277" y="3130317"/>
                </a:cubicBezTo>
                <a:cubicBezTo>
                  <a:pt x="3111380" y="3189623"/>
                  <a:pt x="3111380" y="3189623"/>
                  <a:pt x="3111380" y="3189623"/>
                </a:cubicBezTo>
                <a:cubicBezTo>
                  <a:pt x="3157524" y="3262107"/>
                  <a:pt x="3157524" y="3262107"/>
                  <a:pt x="3157524" y="3262107"/>
                </a:cubicBezTo>
                <a:cubicBezTo>
                  <a:pt x="3150932" y="3301644"/>
                  <a:pt x="3131156" y="3341181"/>
                  <a:pt x="3131156" y="3341181"/>
                </a:cubicBezTo>
                <a:cubicBezTo>
                  <a:pt x="3170708" y="3387308"/>
                  <a:pt x="3170708" y="3387308"/>
                  <a:pt x="3170708" y="3387308"/>
                </a:cubicBezTo>
                <a:cubicBezTo>
                  <a:pt x="3164116" y="3492740"/>
                  <a:pt x="3164116" y="3492740"/>
                  <a:pt x="3164116" y="3492740"/>
                </a:cubicBezTo>
                <a:cubicBezTo>
                  <a:pt x="3269586" y="3604762"/>
                  <a:pt x="3269586" y="3604762"/>
                  <a:pt x="3269586" y="3604762"/>
                </a:cubicBezTo>
                <a:cubicBezTo>
                  <a:pt x="3144340" y="3677246"/>
                  <a:pt x="3144340" y="3677246"/>
                  <a:pt x="3144340" y="3677246"/>
                </a:cubicBezTo>
                <a:cubicBezTo>
                  <a:pt x="3104788" y="3716783"/>
                  <a:pt x="3104788" y="3716783"/>
                  <a:pt x="3104788" y="3716783"/>
                </a:cubicBezTo>
                <a:cubicBezTo>
                  <a:pt x="3078421" y="3789268"/>
                  <a:pt x="3078421" y="3789268"/>
                  <a:pt x="3078421" y="3789268"/>
                </a:cubicBezTo>
                <a:cubicBezTo>
                  <a:pt x="3065237" y="3868342"/>
                  <a:pt x="3065237" y="3868342"/>
                  <a:pt x="3065237" y="3868342"/>
                </a:cubicBezTo>
                <a:cubicBezTo>
                  <a:pt x="2986134" y="3901289"/>
                  <a:pt x="2986134" y="3901289"/>
                  <a:pt x="2986134" y="3901289"/>
                </a:cubicBezTo>
                <a:cubicBezTo>
                  <a:pt x="2939991" y="3901289"/>
                  <a:pt x="2939991" y="3901289"/>
                  <a:pt x="2939991" y="3901289"/>
                </a:cubicBezTo>
                <a:cubicBezTo>
                  <a:pt x="2939991" y="3901289"/>
                  <a:pt x="2933399" y="3934237"/>
                  <a:pt x="2926807" y="3960595"/>
                </a:cubicBezTo>
                <a:cubicBezTo>
                  <a:pt x="2920215" y="3986953"/>
                  <a:pt x="2913623" y="4033080"/>
                  <a:pt x="2913623" y="4033080"/>
                </a:cubicBezTo>
                <a:cubicBezTo>
                  <a:pt x="2847704" y="4079206"/>
                  <a:pt x="2847704" y="4079206"/>
                  <a:pt x="2847704" y="4079206"/>
                </a:cubicBezTo>
                <a:cubicBezTo>
                  <a:pt x="2748825" y="4085796"/>
                  <a:pt x="2748825" y="4085796"/>
                  <a:pt x="2748825" y="4085796"/>
                </a:cubicBezTo>
                <a:cubicBezTo>
                  <a:pt x="2748825" y="4085796"/>
                  <a:pt x="2729050" y="4098975"/>
                  <a:pt x="2702682" y="4098975"/>
                </a:cubicBezTo>
                <a:cubicBezTo>
                  <a:pt x="2676314" y="4105564"/>
                  <a:pt x="2656539" y="4164870"/>
                  <a:pt x="2656539" y="4164870"/>
                </a:cubicBezTo>
                <a:cubicBezTo>
                  <a:pt x="2597212" y="4197817"/>
                  <a:pt x="2597212" y="4230765"/>
                  <a:pt x="2610395" y="4257123"/>
                </a:cubicBezTo>
                <a:cubicBezTo>
                  <a:pt x="2623579" y="4283481"/>
                  <a:pt x="2623579" y="4309839"/>
                  <a:pt x="2610395" y="4336197"/>
                </a:cubicBezTo>
                <a:cubicBezTo>
                  <a:pt x="2597212" y="4355966"/>
                  <a:pt x="2630171" y="4388913"/>
                  <a:pt x="2584028" y="4395503"/>
                </a:cubicBezTo>
                <a:cubicBezTo>
                  <a:pt x="2537884" y="4402092"/>
                  <a:pt x="2524701" y="4408682"/>
                  <a:pt x="2498333" y="4415271"/>
                </a:cubicBezTo>
                <a:cubicBezTo>
                  <a:pt x="2471965" y="4415271"/>
                  <a:pt x="2471965" y="4415271"/>
                  <a:pt x="2471965" y="4415271"/>
                </a:cubicBezTo>
                <a:cubicBezTo>
                  <a:pt x="2386271" y="4448219"/>
                  <a:pt x="2386271" y="4448219"/>
                  <a:pt x="2386271" y="4448219"/>
                </a:cubicBezTo>
                <a:cubicBezTo>
                  <a:pt x="2386271" y="4448219"/>
                  <a:pt x="2359903" y="4514114"/>
                  <a:pt x="2412638" y="4566830"/>
                </a:cubicBezTo>
                <a:cubicBezTo>
                  <a:pt x="2478557" y="4639314"/>
                  <a:pt x="2478557" y="4639314"/>
                  <a:pt x="2478557" y="4639314"/>
                </a:cubicBezTo>
                <a:cubicBezTo>
                  <a:pt x="2478557" y="4639314"/>
                  <a:pt x="2544476" y="4678851"/>
                  <a:pt x="2518109" y="4678851"/>
                </a:cubicBezTo>
                <a:cubicBezTo>
                  <a:pt x="2485149" y="4678851"/>
                  <a:pt x="2419230" y="4685441"/>
                  <a:pt x="2419230" y="4685441"/>
                </a:cubicBezTo>
                <a:cubicBezTo>
                  <a:pt x="2392862" y="4626135"/>
                  <a:pt x="2392862" y="4626135"/>
                  <a:pt x="2392862" y="4626135"/>
                </a:cubicBezTo>
                <a:cubicBezTo>
                  <a:pt x="2346719" y="4560240"/>
                  <a:pt x="2346719" y="4560240"/>
                  <a:pt x="2346719" y="4560240"/>
                </a:cubicBezTo>
                <a:cubicBezTo>
                  <a:pt x="2346719" y="4507524"/>
                  <a:pt x="2346719" y="4507524"/>
                  <a:pt x="2346719" y="4507524"/>
                </a:cubicBezTo>
                <a:cubicBezTo>
                  <a:pt x="2300576" y="4454808"/>
                  <a:pt x="2300576" y="4454808"/>
                  <a:pt x="2300576" y="4454808"/>
                </a:cubicBezTo>
                <a:cubicBezTo>
                  <a:pt x="2267616" y="4415271"/>
                  <a:pt x="2267616" y="4415271"/>
                  <a:pt x="2267616" y="4415271"/>
                </a:cubicBezTo>
                <a:cubicBezTo>
                  <a:pt x="2267616" y="4415271"/>
                  <a:pt x="2188513" y="4369145"/>
                  <a:pt x="2181921" y="4402092"/>
                </a:cubicBezTo>
                <a:cubicBezTo>
                  <a:pt x="2168737" y="4421861"/>
                  <a:pt x="2168737" y="4421861"/>
                  <a:pt x="2162145" y="4421861"/>
                </a:cubicBezTo>
                <a:cubicBezTo>
                  <a:pt x="2162145" y="4421861"/>
                  <a:pt x="2162145" y="4421861"/>
                  <a:pt x="2162145" y="4448219"/>
                </a:cubicBezTo>
                <a:cubicBezTo>
                  <a:pt x="2162145" y="4494345"/>
                  <a:pt x="2195105" y="4487756"/>
                  <a:pt x="2162145" y="4494345"/>
                </a:cubicBezTo>
                <a:cubicBezTo>
                  <a:pt x="2122594" y="4507524"/>
                  <a:pt x="2122594" y="4507524"/>
                  <a:pt x="2122594" y="4507524"/>
                </a:cubicBezTo>
                <a:cubicBezTo>
                  <a:pt x="2056675" y="4435040"/>
                  <a:pt x="2056675" y="4435040"/>
                  <a:pt x="2056675" y="4435040"/>
                </a:cubicBezTo>
                <a:cubicBezTo>
                  <a:pt x="2030307" y="4435040"/>
                  <a:pt x="2003940" y="4474577"/>
                  <a:pt x="2003940" y="4474577"/>
                </a:cubicBezTo>
                <a:cubicBezTo>
                  <a:pt x="2003940" y="4474577"/>
                  <a:pt x="1957796" y="4481166"/>
                  <a:pt x="1938021" y="4500935"/>
                </a:cubicBezTo>
                <a:cubicBezTo>
                  <a:pt x="1918245" y="4520703"/>
                  <a:pt x="1918245" y="4520703"/>
                  <a:pt x="1918245" y="4520703"/>
                </a:cubicBezTo>
                <a:cubicBezTo>
                  <a:pt x="1918245" y="4520703"/>
                  <a:pt x="1852326" y="4553651"/>
                  <a:pt x="1839142" y="4573419"/>
                </a:cubicBezTo>
                <a:cubicBezTo>
                  <a:pt x="1825958" y="4599777"/>
                  <a:pt x="1819366" y="4632725"/>
                  <a:pt x="1819366" y="4632725"/>
                </a:cubicBezTo>
                <a:cubicBezTo>
                  <a:pt x="1839142" y="5159886"/>
                  <a:pt x="1839142" y="5159886"/>
                  <a:pt x="1839142" y="5159886"/>
                </a:cubicBezTo>
                <a:cubicBezTo>
                  <a:pt x="1792999" y="5166475"/>
                  <a:pt x="1792999" y="5166475"/>
                  <a:pt x="1792999" y="5166475"/>
                </a:cubicBezTo>
                <a:cubicBezTo>
                  <a:pt x="1792999" y="5074222"/>
                  <a:pt x="1792999" y="5074222"/>
                  <a:pt x="1792999" y="5074222"/>
                </a:cubicBezTo>
                <a:cubicBezTo>
                  <a:pt x="1792999" y="5074222"/>
                  <a:pt x="1766631" y="4988558"/>
                  <a:pt x="1773223" y="4968790"/>
                </a:cubicBezTo>
                <a:cubicBezTo>
                  <a:pt x="1773223" y="4942432"/>
                  <a:pt x="1753447" y="4843589"/>
                  <a:pt x="1753447" y="4843589"/>
                </a:cubicBezTo>
                <a:cubicBezTo>
                  <a:pt x="1773223" y="4738157"/>
                  <a:pt x="1773223" y="4738157"/>
                  <a:pt x="1773223" y="4738157"/>
                </a:cubicBezTo>
                <a:cubicBezTo>
                  <a:pt x="1766631" y="4678851"/>
                  <a:pt x="1766631" y="4678851"/>
                  <a:pt x="1766631" y="4678851"/>
                </a:cubicBezTo>
                <a:cubicBezTo>
                  <a:pt x="1694120" y="4639314"/>
                  <a:pt x="1694120" y="4639314"/>
                  <a:pt x="1694120" y="4639314"/>
                </a:cubicBezTo>
                <a:cubicBezTo>
                  <a:pt x="1694120" y="4639314"/>
                  <a:pt x="1634793" y="4599777"/>
                  <a:pt x="1641385" y="4652493"/>
                </a:cubicBezTo>
                <a:cubicBezTo>
                  <a:pt x="1647977" y="4705210"/>
                  <a:pt x="1628201" y="4738157"/>
                  <a:pt x="1628201" y="4738157"/>
                </a:cubicBezTo>
                <a:cubicBezTo>
                  <a:pt x="1582058" y="4757926"/>
                  <a:pt x="1549098" y="4738157"/>
                  <a:pt x="1562282" y="4711799"/>
                </a:cubicBezTo>
                <a:cubicBezTo>
                  <a:pt x="1575466" y="4692030"/>
                  <a:pt x="1575466" y="4692030"/>
                  <a:pt x="1575466" y="4692030"/>
                </a:cubicBezTo>
                <a:cubicBezTo>
                  <a:pt x="1582058" y="4612956"/>
                  <a:pt x="1582058" y="4612956"/>
                  <a:pt x="1582058" y="4612956"/>
                </a:cubicBezTo>
                <a:cubicBezTo>
                  <a:pt x="1535914" y="4580009"/>
                  <a:pt x="1535914" y="4580009"/>
                  <a:pt x="1535914" y="4580009"/>
                </a:cubicBezTo>
                <a:cubicBezTo>
                  <a:pt x="1535914" y="4580009"/>
                  <a:pt x="1529322" y="4553651"/>
                  <a:pt x="1502955" y="4533882"/>
                </a:cubicBezTo>
                <a:cubicBezTo>
                  <a:pt x="1483179" y="4507524"/>
                  <a:pt x="1483179" y="4507524"/>
                  <a:pt x="1483179" y="4507524"/>
                </a:cubicBezTo>
                <a:cubicBezTo>
                  <a:pt x="1390892" y="4461398"/>
                  <a:pt x="1390892" y="4461398"/>
                  <a:pt x="1390892" y="4461398"/>
                </a:cubicBezTo>
                <a:cubicBezTo>
                  <a:pt x="1390892" y="4461398"/>
                  <a:pt x="1357933" y="4494345"/>
                  <a:pt x="1344749" y="4514114"/>
                </a:cubicBezTo>
                <a:cubicBezTo>
                  <a:pt x="1331565" y="4540472"/>
                  <a:pt x="1285422" y="4553651"/>
                  <a:pt x="1285422" y="4553651"/>
                </a:cubicBezTo>
                <a:cubicBezTo>
                  <a:pt x="1206319" y="4553651"/>
                  <a:pt x="1206319" y="4553651"/>
                  <a:pt x="1206319" y="4553651"/>
                </a:cubicBezTo>
                <a:cubicBezTo>
                  <a:pt x="1160175" y="4527293"/>
                  <a:pt x="1160175" y="4527293"/>
                  <a:pt x="1160175" y="4527293"/>
                </a:cubicBezTo>
                <a:cubicBezTo>
                  <a:pt x="1140400" y="4448219"/>
                  <a:pt x="1140400" y="4448219"/>
                  <a:pt x="1140400" y="4448219"/>
                </a:cubicBezTo>
                <a:cubicBezTo>
                  <a:pt x="1140400" y="4448219"/>
                  <a:pt x="1127216" y="4421861"/>
                  <a:pt x="1100848" y="4402092"/>
                </a:cubicBezTo>
                <a:cubicBezTo>
                  <a:pt x="1081073" y="4375734"/>
                  <a:pt x="988786" y="4316428"/>
                  <a:pt x="988786" y="4316428"/>
                </a:cubicBezTo>
                <a:cubicBezTo>
                  <a:pt x="942643" y="4283481"/>
                  <a:pt x="942643" y="4283481"/>
                  <a:pt x="942643" y="4283481"/>
                </a:cubicBezTo>
                <a:cubicBezTo>
                  <a:pt x="942643" y="4283481"/>
                  <a:pt x="949234" y="4224175"/>
                  <a:pt x="949234" y="4197817"/>
                </a:cubicBezTo>
                <a:cubicBezTo>
                  <a:pt x="949234" y="4184638"/>
                  <a:pt x="955826" y="4184638"/>
                  <a:pt x="962418" y="4184638"/>
                </a:cubicBezTo>
                <a:cubicBezTo>
                  <a:pt x="969010" y="4184638"/>
                  <a:pt x="969010" y="4184638"/>
                  <a:pt x="942643" y="4171459"/>
                </a:cubicBezTo>
                <a:cubicBezTo>
                  <a:pt x="896499" y="4145101"/>
                  <a:pt x="955826" y="4164870"/>
                  <a:pt x="896499" y="4145101"/>
                </a:cubicBezTo>
                <a:cubicBezTo>
                  <a:pt x="837172" y="4125333"/>
                  <a:pt x="771253" y="4118743"/>
                  <a:pt x="804213" y="4079206"/>
                </a:cubicBezTo>
                <a:cubicBezTo>
                  <a:pt x="837172" y="4033080"/>
                  <a:pt x="837172" y="4033080"/>
                  <a:pt x="837172" y="4033080"/>
                </a:cubicBezTo>
                <a:cubicBezTo>
                  <a:pt x="837172" y="4033080"/>
                  <a:pt x="817396" y="3960595"/>
                  <a:pt x="791029" y="3973774"/>
                </a:cubicBezTo>
                <a:cubicBezTo>
                  <a:pt x="777845" y="3973774"/>
                  <a:pt x="771253" y="3973774"/>
                  <a:pt x="764661" y="3967185"/>
                </a:cubicBezTo>
                <a:cubicBezTo>
                  <a:pt x="758069" y="3960595"/>
                  <a:pt x="744885" y="3960595"/>
                  <a:pt x="725110" y="3986953"/>
                </a:cubicBezTo>
                <a:cubicBezTo>
                  <a:pt x="692150" y="4026490"/>
                  <a:pt x="731702" y="4000132"/>
                  <a:pt x="692150" y="4026490"/>
                </a:cubicBezTo>
                <a:cubicBezTo>
                  <a:pt x="646007" y="4052848"/>
                  <a:pt x="619639" y="4039669"/>
                  <a:pt x="619639" y="4039669"/>
                </a:cubicBezTo>
                <a:cubicBezTo>
                  <a:pt x="573496" y="3986953"/>
                  <a:pt x="573496" y="3986953"/>
                  <a:pt x="573496" y="3986953"/>
                </a:cubicBezTo>
                <a:cubicBezTo>
                  <a:pt x="593271" y="3934237"/>
                  <a:pt x="593271" y="3934237"/>
                  <a:pt x="593271" y="3934237"/>
                </a:cubicBezTo>
                <a:cubicBezTo>
                  <a:pt x="553720" y="3881521"/>
                  <a:pt x="566904" y="3848573"/>
                  <a:pt x="533944" y="3841984"/>
                </a:cubicBezTo>
                <a:cubicBezTo>
                  <a:pt x="494393" y="3835394"/>
                  <a:pt x="461433" y="3802447"/>
                  <a:pt x="461433" y="3802447"/>
                </a:cubicBezTo>
                <a:cubicBezTo>
                  <a:pt x="441658" y="3756320"/>
                  <a:pt x="441658" y="3756320"/>
                  <a:pt x="441658" y="3756320"/>
                </a:cubicBezTo>
                <a:cubicBezTo>
                  <a:pt x="441658" y="3756320"/>
                  <a:pt x="408698" y="3631120"/>
                  <a:pt x="375739" y="3637709"/>
                </a:cubicBezTo>
                <a:cubicBezTo>
                  <a:pt x="362555" y="3637709"/>
                  <a:pt x="355963" y="3631120"/>
                  <a:pt x="342779" y="3624530"/>
                </a:cubicBezTo>
                <a:cubicBezTo>
                  <a:pt x="336187" y="3617941"/>
                  <a:pt x="323003" y="3611351"/>
                  <a:pt x="309820" y="3611351"/>
                </a:cubicBezTo>
                <a:cubicBezTo>
                  <a:pt x="283452" y="3617941"/>
                  <a:pt x="204349" y="3611351"/>
                  <a:pt x="204349" y="3611351"/>
                </a:cubicBezTo>
                <a:cubicBezTo>
                  <a:pt x="138430" y="3558635"/>
                  <a:pt x="138430" y="3558635"/>
                  <a:pt x="138430" y="3558635"/>
                </a:cubicBezTo>
                <a:cubicBezTo>
                  <a:pt x="138430" y="3558635"/>
                  <a:pt x="138430" y="3538866"/>
                  <a:pt x="151614" y="3512508"/>
                </a:cubicBezTo>
                <a:cubicBezTo>
                  <a:pt x="164798" y="3492740"/>
                  <a:pt x="164798" y="3492740"/>
                  <a:pt x="164798" y="3492740"/>
                </a:cubicBezTo>
                <a:cubicBezTo>
                  <a:pt x="164798" y="3492740"/>
                  <a:pt x="158206" y="3505919"/>
                  <a:pt x="105470" y="3492740"/>
                </a:cubicBezTo>
                <a:cubicBezTo>
                  <a:pt x="52735" y="3486150"/>
                  <a:pt x="39551" y="3433434"/>
                  <a:pt x="39551" y="3433434"/>
                </a:cubicBezTo>
                <a:cubicBezTo>
                  <a:pt x="39551" y="3433434"/>
                  <a:pt x="59327" y="3400487"/>
                  <a:pt x="39551" y="3360950"/>
                </a:cubicBezTo>
                <a:cubicBezTo>
                  <a:pt x="26368" y="3328002"/>
                  <a:pt x="0" y="3229160"/>
                  <a:pt x="0" y="3229160"/>
                </a:cubicBezTo>
                <a:cubicBezTo>
                  <a:pt x="32959" y="3176444"/>
                  <a:pt x="32959" y="3176444"/>
                  <a:pt x="32959" y="3176444"/>
                </a:cubicBezTo>
                <a:cubicBezTo>
                  <a:pt x="112062" y="3117138"/>
                  <a:pt x="112062" y="3117138"/>
                  <a:pt x="112062" y="3117138"/>
                </a:cubicBezTo>
                <a:cubicBezTo>
                  <a:pt x="145022" y="3071011"/>
                  <a:pt x="158206" y="2978758"/>
                  <a:pt x="158206" y="2978758"/>
                </a:cubicBezTo>
                <a:cubicBezTo>
                  <a:pt x="210941" y="2965579"/>
                  <a:pt x="224125" y="2952400"/>
                  <a:pt x="257084" y="2952400"/>
                </a:cubicBezTo>
                <a:cubicBezTo>
                  <a:pt x="296636" y="2952400"/>
                  <a:pt x="296636" y="2932632"/>
                  <a:pt x="336187" y="2939221"/>
                </a:cubicBezTo>
                <a:cubicBezTo>
                  <a:pt x="369147" y="2945811"/>
                  <a:pt x="382330" y="2919453"/>
                  <a:pt x="382330" y="2919453"/>
                </a:cubicBezTo>
                <a:cubicBezTo>
                  <a:pt x="355963" y="2879916"/>
                  <a:pt x="342779" y="2853558"/>
                  <a:pt x="316411" y="2840379"/>
                </a:cubicBezTo>
                <a:cubicBezTo>
                  <a:pt x="296636" y="2827200"/>
                  <a:pt x="276860" y="2787662"/>
                  <a:pt x="276860" y="2787662"/>
                </a:cubicBezTo>
                <a:cubicBezTo>
                  <a:pt x="276860" y="2701999"/>
                  <a:pt x="276860" y="2701999"/>
                  <a:pt x="276860" y="2701999"/>
                </a:cubicBezTo>
                <a:cubicBezTo>
                  <a:pt x="276860" y="2701999"/>
                  <a:pt x="250492" y="2649283"/>
                  <a:pt x="263676" y="2622925"/>
                </a:cubicBezTo>
                <a:cubicBezTo>
                  <a:pt x="276860" y="2603156"/>
                  <a:pt x="210941" y="2622925"/>
                  <a:pt x="276860" y="2603156"/>
                </a:cubicBezTo>
                <a:cubicBezTo>
                  <a:pt x="342779" y="2583388"/>
                  <a:pt x="342779" y="2583388"/>
                  <a:pt x="342779" y="2583388"/>
                </a:cubicBezTo>
                <a:cubicBezTo>
                  <a:pt x="355963" y="2517493"/>
                  <a:pt x="355963" y="2517493"/>
                  <a:pt x="355963" y="2517493"/>
                </a:cubicBezTo>
                <a:cubicBezTo>
                  <a:pt x="355963" y="2431829"/>
                  <a:pt x="355963" y="2431829"/>
                  <a:pt x="355963" y="2431829"/>
                </a:cubicBezTo>
                <a:cubicBezTo>
                  <a:pt x="408698" y="2398881"/>
                  <a:pt x="408698" y="2398881"/>
                  <a:pt x="408698" y="2398881"/>
                </a:cubicBezTo>
                <a:cubicBezTo>
                  <a:pt x="474617" y="2372523"/>
                  <a:pt x="474617" y="2372523"/>
                  <a:pt x="474617" y="2372523"/>
                </a:cubicBezTo>
                <a:cubicBezTo>
                  <a:pt x="547128" y="2332986"/>
                  <a:pt x="547128" y="2332986"/>
                  <a:pt x="547128" y="2332986"/>
                </a:cubicBezTo>
                <a:cubicBezTo>
                  <a:pt x="553720" y="2240733"/>
                  <a:pt x="553720" y="2240733"/>
                  <a:pt x="553720" y="2240733"/>
                </a:cubicBezTo>
                <a:cubicBezTo>
                  <a:pt x="487801" y="2214375"/>
                  <a:pt x="487801" y="2214375"/>
                  <a:pt x="487801" y="2214375"/>
                </a:cubicBezTo>
                <a:cubicBezTo>
                  <a:pt x="487801" y="2214375"/>
                  <a:pt x="481209" y="2122122"/>
                  <a:pt x="507577" y="2115533"/>
                </a:cubicBezTo>
                <a:cubicBezTo>
                  <a:pt x="540536" y="2115533"/>
                  <a:pt x="586680" y="2082585"/>
                  <a:pt x="586680" y="2082585"/>
                </a:cubicBezTo>
                <a:cubicBezTo>
                  <a:pt x="586680" y="2082585"/>
                  <a:pt x="652599" y="2108943"/>
                  <a:pt x="659191" y="2075995"/>
                </a:cubicBezTo>
                <a:cubicBezTo>
                  <a:pt x="665782" y="2049637"/>
                  <a:pt x="672374" y="2023279"/>
                  <a:pt x="678966" y="1990332"/>
                </a:cubicBezTo>
                <a:cubicBezTo>
                  <a:pt x="685558" y="1957384"/>
                  <a:pt x="725110" y="1884900"/>
                  <a:pt x="725110" y="1884900"/>
                </a:cubicBezTo>
                <a:cubicBezTo>
                  <a:pt x="725110" y="1884900"/>
                  <a:pt x="777845" y="1851952"/>
                  <a:pt x="804213" y="1865131"/>
                </a:cubicBezTo>
                <a:cubicBezTo>
                  <a:pt x="823988" y="1878310"/>
                  <a:pt x="856948" y="1884900"/>
                  <a:pt x="896499" y="1891489"/>
                </a:cubicBezTo>
                <a:cubicBezTo>
                  <a:pt x="929459" y="1898079"/>
                  <a:pt x="922867" y="1911258"/>
                  <a:pt x="969010" y="1911258"/>
                </a:cubicBezTo>
                <a:cubicBezTo>
                  <a:pt x="1015154" y="1917847"/>
                  <a:pt x="1074481" y="1937616"/>
                  <a:pt x="1074481" y="1911258"/>
                </a:cubicBezTo>
                <a:cubicBezTo>
                  <a:pt x="1081073" y="1884900"/>
                  <a:pt x="1114032" y="1851952"/>
                  <a:pt x="1114032" y="1825594"/>
                </a:cubicBezTo>
                <a:cubicBezTo>
                  <a:pt x="1107440" y="1799236"/>
                  <a:pt x="1146992" y="1733341"/>
                  <a:pt x="1146992" y="1733341"/>
                </a:cubicBezTo>
                <a:cubicBezTo>
                  <a:pt x="1239278" y="1739931"/>
                  <a:pt x="1239278" y="1739931"/>
                  <a:pt x="1239278" y="1739931"/>
                </a:cubicBezTo>
                <a:cubicBezTo>
                  <a:pt x="1245870" y="1786057"/>
                  <a:pt x="1245870" y="1786057"/>
                  <a:pt x="1245870" y="1786057"/>
                </a:cubicBezTo>
                <a:cubicBezTo>
                  <a:pt x="1245870" y="1786057"/>
                  <a:pt x="1259054" y="1845363"/>
                  <a:pt x="1239278" y="1865131"/>
                </a:cubicBezTo>
                <a:cubicBezTo>
                  <a:pt x="1212911" y="1884900"/>
                  <a:pt x="1206319" y="1931026"/>
                  <a:pt x="1232686" y="1931026"/>
                </a:cubicBezTo>
                <a:cubicBezTo>
                  <a:pt x="1259054" y="1937616"/>
                  <a:pt x="1456811" y="1937616"/>
                  <a:pt x="1437036" y="1924437"/>
                </a:cubicBezTo>
                <a:cubicBezTo>
                  <a:pt x="1423852" y="1911258"/>
                  <a:pt x="1423852" y="1911258"/>
                  <a:pt x="1423852" y="1911258"/>
                </a:cubicBezTo>
                <a:cubicBezTo>
                  <a:pt x="1509547" y="1759699"/>
                  <a:pt x="1509547" y="1759699"/>
                  <a:pt x="1509547" y="1759699"/>
                </a:cubicBezTo>
                <a:cubicBezTo>
                  <a:pt x="1509547" y="1759699"/>
                  <a:pt x="1397484" y="1746520"/>
                  <a:pt x="1443628" y="1594961"/>
                </a:cubicBezTo>
                <a:cubicBezTo>
                  <a:pt x="1451868" y="1571898"/>
                  <a:pt x="1456811" y="1555836"/>
                  <a:pt x="1459489" y="1545025"/>
                </a:cubicBezTo>
                <a:lnTo>
                  <a:pt x="1461715" y="1526922"/>
                </a:lnTo>
                <a:lnTo>
                  <a:pt x="1488123" y="1496942"/>
                </a:lnTo>
                <a:cubicBezTo>
                  <a:pt x="1506251" y="1477998"/>
                  <a:pt x="1522730" y="1463171"/>
                  <a:pt x="1522730" y="1463171"/>
                </a:cubicBezTo>
                <a:close/>
                <a:moveTo>
                  <a:pt x="2832694" y="1433993"/>
                </a:moveTo>
                <a:cubicBezTo>
                  <a:pt x="2837256" y="1432473"/>
                  <a:pt x="2842121" y="1433283"/>
                  <a:pt x="2846987" y="1438149"/>
                </a:cubicBezTo>
                <a:cubicBezTo>
                  <a:pt x="2834012" y="1470586"/>
                  <a:pt x="2834012" y="1470586"/>
                  <a:pt x="2834012" y="1470586"/>
                </a:cubicBezTo>
                <a:cubicBezTo>
                  <a:pt x="2821037" y="1477073"/>
                  <a:pt x="2808063" y="1464098"/>
                  <a:pt x="2808063" y="1464098"/>
                </a:cubicBezTo>
                <a:cubicBezTo>
                  <a:pt x="2808063" y="1464098"/>
                  <a:pt x="2819010" y="1438554"/>
                  <a:pt x="2832694" y="1433993"/>
                </a:cubicBezTo>
                <a:close/>
                <a:moveTo>
                  <a:pt x="3278763" y="1399123"/>
                </a:moveTo>
                <a:cubicBezTo>
                  <a:pt x="3284934" y="1398814"/>
                  <a:pt x="3289047" y="1401697"/>
                  <a:pt x="3289047" y="1409935"/>
                </a:cubicBezTo>
                <a:cubicBezTo>
                  <a:pt x="3289047" y="1409935"/>
                  <a:pt x="3282465" y="1449477"/>
                  <a:pt x="3242974" y="1436296"/>
                </a:cubicBezTo>
                <a:cubicBezTo>
                  <a:pt x="3190319" y="1469248"/>
                  <a:pt x="3190319" y="1469248"/>
                  <a:pt x="3190319" y="1469248"/>
                </a:cubicBezTo>
                <a:cubicBezTo>
                  <a:pt x="3104755" y="1495609"/>
                  <a:pt x="3104755" y="1495609"/>
                  <a:pt x="3104755" y="1495609"/>
                </a:cubicBezTo>
                <a:cubicBezTo>
                  <a:pt x="3038937" y="1508789"/>
                  <a:pt x="3038937" y="1508789"/>
                  <a:pt x="3038937" y="1508789"/>
                </a:cubicBezTo>
                <a:lnTo>
                  <a:pt x="2966537" y="1554921"/>
                </a:lnTo>
                <a:cubicBezTo>
                  <a:pt x="2966537" y="1554921"/>
                  <a:pt x="2992864" y="1508789"/>
                  <a:pt x="3025773" y="1502199"/>
                </a:cubicBezTo>
                <a:cubicBezTo>
                  <a:pt x="3078428" y="1489018"/>
                  <a:pt x="3078428" y="1489018"/>
                  <a:pt x="3078428" y="1489018"/>
                </a:cubicBezTo>
                <a:cubicBezTo>
                  <a:pt x="3157410" y="1462657"/>
                  <a:pt x="3157410" y="1462657"/>
                  <a:pt x="3157410" y="1462657"/>
                </a:cubicBezTo>
                <a:cubicBezTo>
                  <a:pt x="3223228" y="1429706"/>
                  <a:pt x="3223228" y="1429706"/>
                  <a:pt x="3223228" y="1429706"/>
                </a:cubicBezTo>
                <a:cubicBezTo>
                  <a:pt x="3223228" y="1429706"/>
                  <a:pt x="3260252" y="1400050"/>
                  <a:pt x="3278763" y="1399123"/>
                </a:cubicBezTo>
                <a:close/>
                <a:moveTo>
                  <a:pt x="3040257" y="1218887"/>
                </a:moveTo>
                <a:cubicBezTo>
                  <a:pt x="3042733" y="1219819"/>
                  <a:pt x="3044384" y="1222305"/>
                  <a:pt x="3044384" y="1227278"/>
                </a:cubicBezTo>
                <a:lnTo>
                  <a:pt x="2938734" y="1293577"/>
                </a:lnTo>
                <a:cubicBezTo>
                  <a:pt x="2938734" y="1293577"/>
                  <a:pt x="2938734" y="1293577"/>
                  <a:pt x="2984956" y="1253797"/>
                </a:cubicBezTo>
                <a:cubicBezTo>
                  <a:pt x="2984956" y="1253797"/>
                  <a:pt x="2984956" y="1253797"/>
                  <a:pt x="3017971" y="1227278"/>
                </a:cubicBezTo>
                <a:cubicBezTo>
                  <a:pt x="3017971" y="1227278"/>
                  <a:pt x="3032828" y="1216090"/>
                  <a:pt x="3040257" y="1218887"/>
                </a:cubicBezTo>
                <a:close/>
                <a:moveTo>
                  <a:pt x="3577972" y="974958"/>
                </a:moveTo>
                <a:cubicBezTo>
                  <a:pt x="3577972" y="974958"/>
                  <a:pt x="3597656" y="1001648"/>
                  <a:pt x="3571410" y="1008321"/>
                </a:cubicBezTo>
                <a:cubicBezTo>
                  <a:pt x="3532042" y="1035011"/>
                  <a:pt x="3532042" y="1035011"/>
                  <a:pt x="3532042" y="1035011"/>
                </a:cubicBezTo>
                <a:cubicBezTo>
                  <a:pt x="3532042" y="1035011"/>
                  <a:pt x="3453305" y="1101737"/>
                  <a:pt x="3433620" y="1081719"/>
                </a:cubicBezTo>
                <a:cubicBezTo>
                  <a:pt x="3538603" y="1008321"/>
                  <a:pt x="3538603" y="1008321"/>
                  <a:pt x="3538603" y="1008321"/>
                </a:cubicBezTo>
                <a:cubicBezTo>
                  <a:pt x="3538603" y="1008321"/>
                  <a:pt x="3564849" y="968285"/>
                  <a:pt x="3577972" y="974958"/>
                </a:cubicBezTo>
                <a:close/>
                <a:moveTo>
                  <a:pt x="3116672" y="937703"/>
                </a:moveTo>
                <a:cubicBezTo>
                  <a:pt x="3116672" y="937703"/>
                  <a:pt x="3077351" y="1016345"/>
                  <a:pt x="3024923" y="1029452"/>
                </a:cubicBezTo>
                <a:cubicBezTo>
                  <a:pt x="3116672" y="937703"/>
                  <a:pt x="3116672" y="937703"/>
                  <a:pt x="3116672" y="937703"/>
                </a:cubicBezTo>
                <a:close/>
                <a:moveTo>
                  <a:pt x="3049945" y="929362"/>
                </a:moveTo>
                <a:lnTo>
                  <a:pt x="2944295" y="1040572"/>
                </a:lnTo>
                <a:lnTo>
                  <a:pt x="2985999" y="990527"/>
                </a:lnTo>
                <a:lnTo>
                  <a:pt x="3049945" y="929362"/>
                </a:lnTo>
                <a:close/>
                <a:moveTo>
                  <a:pt x="3873636" y="467839"/>
                </a:moveTo>
                <a:cubicBezTo>
                  <a:pt x="3873636" y="467839"/>
                  <a:pt x="3873636" y="467839"/>
                  <a:pt x="3886803" y="467839"/>
                </a:cubicBezTo>
                <a:cubicBezTo>
                  <a:pt x="3886803" y="467839"/>
                  <a:pt x="3886803" y="467839"/>
                  <a:pt x="3873636" y="494178"/>
                </a:cubicBezTo>
                <a:cubicBezTo>
                  <a:pt x="3867053" y="507348"/>
                  <a:pt x="3840719" y="513933"/>
                  <a:pt x="3840719" y="513933"/>
                </a:cubicBezTo>
                <a:cubicBezTo>
                  <a:pt x="3840719" y="513933"/>
                  <a:pt x="3840719" y="513933"/>
                  <a:pt x="3728800" y="612705"/>
                </a:cubicBezTo>
                <a:cubicBezTo>
                  <a:pt x="3728800" y="612705"/>
                  <a:pt x="3728800" y="612705"/>
                  <a:pt x="3551047" y="770741"/>
                </a:cubicBezTo>
                <a:cubicBezTo>
                  <a:pt x="3551047" y="770741"/>
                  <a:pt x="3551047" y="770741"/>
                  <a:pt x="3472046" y="816835"/>
                </a:cubicBezTo>
                <a:cubicBezTo>
                  <a:pt x="3472046" y="816835"/>
                  <a:pt x="3472046" y="816835"/>
                  <a:pt x="3425962" y="862929"/>
                </a:cubicBezTo>
                <a:cubicBezTo>
                  <a:pt x="3425962" y="862929"/>
                  <a:pt x="3425962" y="862929"/>
                  <a:pt x="3366710" y="935362"/>
                </a:cubicBezTo>
                <a:cubicBezTo>
                  <a:pt x="3366710" y="935362"/>
                  <a:pt x="3366710" y="935362"/>
                  <a:pt x="3327210" y="981456"/>
                </a:cubicBezTo>
                <a:cubicBezTo>
                  <a:pt x="3327210" y="981456"/>
                  <a:pt x="3327210" y="981456"/>
                  <a:pt x="3281126" y="1020965"/>
                </a:cubicBezTo>
                <a:cubicBezTo>
                  <a:pt x="3281126" y="1020965"/>
                  <a:pt x="3281126" y="1020965"/>
                  <a:pt x="3188957" y="1093398"/>
                </a:cubicBezTo>
                <a:cubicBezTo>
                  <a:pt x="3188957" y="1093398"/>
                  <a:pt x="3215291" y="1047304"/>
                  <a:pt x="3221874" y="1040719"/>
                </a:cubicBezTo>
                <a:cubicBezTo>
                  <a:pt x="3221874" y="1040719"/>
                  <a:pt x="3221874" y="1040719"/>
                  <a:pt x="3248208" y="1014380"/>
                </a:cubicBezTo>
                <a:cubicBezTo>
                  <a:pt x="3248208" y="1014380"/>
                  <a:pt x="3248208" y="1014380"/>
                  <a:pt x="3267959" y="994625"/>
                </a:cubicBezTo>
                <a:cubicBezTo>
                  <a:pt x="3267959" y="994625"/>
                  <a:pt x="3267959" y="994625"/>
                  <a:pt x="3294292" y="974871"/>
                </a:cubicBezTo>
                <a:cubicBezTo>
                  <a:pt x="3294292" y="974871"/>
                  <a:pt x="3294292" y="974871"/>
                  <a:pt x="3314043" y="961701"/>
                </a:cubicBezTo>
                <a:cubicBezTo>
                  <a:pt x="3314043" y="961701"/>
                  <a:pt x="3314043" y="961701"/>
                  <a:pt x="3346960" y="922192"/>
                </a:cubicBezTo>
                <a:cubicBezTo>
                  <a:pt x="3346960" y="922192"/>
                  <a:pt x="3346960" y="922192"/>
                  <a:pt x="3406211" y="862929"/>
                </a:cubicBezTo>
                <a:cubicBezTo>
                  <a:pt x="3406211" y="862929"/>
                  <a:pt x="3406211" y="862929"/>
                  <a:pt x="3432545" y="843174"/>
                </a:cubicBezTo>
                <a:cubicBezTo>
                  <a:pt x="3432545" y="843174"/>
                  <a:pt x="3504963" y="783911"/>
                  <a:pt x="3518130" y="770741"/>
                </a:cubicBezTo>
                <a:cubicBezTo>
                  <a:pt x="3531297" y="757572"/>
                  <a:pt x="3537880" y="757572"/>
                  <a:pt x="3537880" y="757572"/>
                </a:cubicBezTo>
                <a:cubicBezTo>
                  <a:pt x="3537880" y="757572"/>
                  <a:pt x="3564214" y="744402"/>
                  <a:pt x="3570797" y="737817"/>
                </a:cubicBezTo>
                <a:cubicBezTo>
                  <a:pt x="3577381" y="731232"/>
                  <a:pt x="3583964" y="724647"/>
                  <a:pt x="3597131" y="711478"/>
                </a:cubicBezTo>
                <a:cubicBezTo>
                  <a:pt x="3610298" y="698308"/>
                  <a:pt x="3623465" y="691723"/>
                  <a:pt x="3636632" y="678554"/>
                </a:cubicBezTo>
                <a:cubicBezTo>
                  <a:pt x="3643215" y="665384"/>
                  <a:pt x="3682716" y="639045"/>
                  <a:pt x="3682716" y="639045"/>
                </a:cubicBezTo>
                <a:cubicBezTo>
                  <a:pt x="3682716" y="639045"/>
                  <a:pt x="3682716" y="639045"/>
                  <a:pt x="3722217" y="606120"/>
                </a:cubicBezTo>
                <a:cubicBezTo>
                  <a:pt x="3722217" y="606120"/>
                  <a:pt x="3827552" y="507348"/>
                  <a:pt x="3834136" y="500763"/>
                </a:cubicBezTo>
                <a:cubicBezTo>
                  <a:pt x="3834136" y="494178"/>
                  <a:pt x="3853886" y="487593"/>
                  <a:pt x="3853886" y="487593"/>
                </a:cubicBezTo>
                <a:cubicBezTo>
                  <a:pt x="3853886" y="487593"/>
                  <a:pt x="3860469" y="481009"/>
                  <a:pt x="3873636" y="467839"/>
                </a:cubicBezTo>
                <a:close/>
                <a:moveTo>
                  <a:pt x="2746897" y="423355"/>
                </a:moveTo>
                <a:lnTo>
                  <a:pt x="2760799" y="437257"/>
                </a:lnTo>
                <a:lnTo>
                  <a:pt x="2741336" y="448378"/>
                </a:lnTo>
                <a:lnTo>
                  <a:pt x="2741336" y="428916"/>
                </a:lnTo>
                <a:lnTo>
                  <a:pt x="2746897" y="423355"/>
                </a:lnTo>
                <a:close/>
                <a:moveTo>
                  <a:pt x="2272464" y="95"/>
                </a:moveTo>
                <a:cubicBezTo>
                  <a:pt x="2284975" y="1034"/>
                  <a:pt x="2299274" y="8540"/>
                  <a:pt x="2299274" y="8540"/>
                </a:cubicBezTo>
                <a:lnTo>
                  <a:pt x="2273854" y="28558"/>
                </a:lnTo>
                <a:cubicBezTo>
                  <a:pt x="2273854" y="28558"/>
                  <a:pt x="2273854" y="28558"/>
                  <a:pt x="2254790" y="28558"/>
                </a:cubicBezTo>
                <a:cubicBezTo>
                  <a:pt x="2254790" y="28558"/>
                  <a:pt x="2254790" y="8540"/>
                  <a:pt x="2261145" y="1868"/>
                </a:cubicBezTo>
                <a:cubicBezTo>
                  <a:pt x="2264322" y="200"/>
                  <a:pt x="2268294" y="-217"/>
                  <a:pt x="2272464" y="95"/>
                </a:cubicBezTo>
                <a:close/>
              </a:path>
            </a:pathLst>
          </a:custGeom>
          <a:solidFill>
            <a:schemeClr val="tx1">
              <a:lumMod val="50000"/>
              <a:lumOff val="50000"/>
            </a:schemeClr>
          </a:solidFill>
          <a:ln w="9525">
            <a:noFill/>
          </a:ln>
        </p:spPr>
        <p:txBody>
          <a:bodyPr/>
          <a:p>
            <a:endParaRPr lang="zh-CN" altLang="en-US" sz="1500"/>
          </a:p>
        </p:txBody>
      </p:sp>
      <p:sp>
        <p:nvSpPr>
          <p:cNvPr id="3075" name="Freeform 5"/>
          <p:cNvSpPr>
            <a:spLocks noEditPoints="1"/>
          </p:cNvSpPr>
          <p:nvPr>
            <p:custDataLst>
              <p:tags r:id="rId3"/>
            </p:custDataLst>
          </p:nvPr>
        </p:nvSpPr>
        <p:spPr>
          <a:xfrm>
            <a:off x="1958340" y="4979035"/>
            <a:ext cx="421640" cy="348615"/>
          </a:xfrm>
          <a:custGeom>
            <a:avLst/>
            <a:gdLst/>
            <a:ahLst/>
            <a:cxnLst>
              <a:cxn ang="0">
                <a:pos x="520630" y="191340"/>
              </a:cxn>
              <a:cxn ang="0">
                <a:pos x="243839" y="6598"/>
              </a:cxn>
              <a:cxn ang="0">
                <a:pos x="224068" y="26392"/>
              </a:cxn>
              <a:cxn ang="0">
                <a:pos x="210888" y="52784"/>
              </a:cxn>
              <a:cxn ang="0">
                <a:pos x="171346" y="85773"/>
              </a:cxn>
              <a:cxn ang="0">
                <a:pos x="158166" y="98969"/>
              </a:cxn>
              <a:cxn ang="0">
                <a:pos x="164756" y="112165"/>
              </a:cxn>
              <a:cxn ang="0">
                <a:pos x="138395" y="125361"/>
              </a:cxn>
              <a:cxn ang="0">
                <a:pos x="138395" y="131959"/>
              </a:cxn>
              <a:cxn ang="0">
                <a:pos x="131805" y="131959"/>
              </a:cxn>
              <a:cxn ang="0">
                <a:pos x="105444" y="151753"/>
              </a:cxn>
              <a:cxn ang="0">
                <a:pos x="85673" y="178144"/>
              </a:cxn>
              <a:cxn ang="0">
                <a:pos x="85673" y="204536"/>
              </a:cxn>
              <a:cxn ang="0">
                <a:pos x="65902" y="217732"/>
              </a:cxn>
              <a:cxn ang="0">
                <a:pos x="72493" y="224330"/>
              </a:cxn>
              <a:cxn ang="0">
                <a:pos x="59312" y="244124"/>
              </a:cxn>
              <a:cxn ang="0">
                <a:pos x="26361" y="244124"/>
              </a:cxn>
              <a:cxn ang="0">
                <a:pos x="79083" y="250722"/>
              </a:cxn>
              <a:cxn ang="0">
                <a:pos x="98854" y="270516"/>
              </a:cxn>
              <a:cxn ang="0">
                <a:pos x="98854" y="296907"/>
              </a:cxn>
              <a:cxn ang="0">
                <a:pos x="105444" y="310103"/>
              </a:cxn>
              <a:cxn ang="0">
                <a:pos x="72493" y="329897"/>
              </a:cxn>
              <a:cxn ang="0">
                <a:pos x="92263" y="329897"/>
              </a:cxn>
              <a:cxn ang="0">
                <a:pos x="112034" y="336495"/>
              </a:cxn>
              <a:cxn ang="0">
                <a:pos x="125215" y="356289"/>
              </a:cxn>
              <a:cxn ang="0">
                <a:pos x="138395" y="349691"/>
              </a:cxn>
              <a:cxn ang="0">
                <a:pos x="164756" y="382681"/>
              </a:cxn>
              <a:cxn ang="0">
                <a:pos x="191117" y="402474"/>
              </a:cxn>
              <a:cxn ang="0">
                <a:pos x="224068" y="422268"/>
              </a:cxn>
              <a:cxn ang="0">
                <a:pos x="270200" y="422268"/>
              </a:cxn>
              <a:cxn ang="0">
                <a:pos x="303151" y="409072"/>
              </a:cxn>
              <a:cxn ang="0">
                <a:pos x="322922" y="402474"/>
              </a:cxn>
              <a:cxn ang="0">
                <a:pos x="342693" y="382681"/>
              </a:cxn>
              <a:cxn ang="0">
                <a:pos x="375644" y="395876"/>
              </a:cxn>
              <a:cxn ang="0">
                <a:pos x="402005" y="402474"/>
              </a:cxn>
              <a:cxn ang="0">
                <a:pos x="402005" y="382681"/>
              </a:cxn>
              <a:cxn ang="0">
                <a:pos x="421776" y="343093"/>
              </a:cxn>
              <a:cxn ang="0">
                <a:pos x="461317" y="329897"/>
              </a:cxn>
              <a:cxn ang="0">
                <a:pos x="487678" y="336495"/>
              </a:cxn>
              <a:cxn ang="0">
                <a:pos x="500859" y="296907"/>
              </a:cxn>
              <a:cxn ang="0">
                <a:pos x="481088" y="263918"/>
              </a:cxn>
              <a:cxn ang="0">
                <a:pos x="474498" y="204536"/>
              </a:cxn>
              <a:cxn ang="0">
                <a:pos x="507449" y="204536"/>
              </a:cxn>
              <a:cxn ang="0">
                <a:pos x="520630" y="191340"/>
              </a:cxn>
              <a:cxn ang="0">
                <a:pos x="487678" y="197938"/>
              </a:cxn>
              <a:cxn ang="0">
                <a:pos x="461317" y="164949"/>
              </a:cxn>
              <a:cxn ang="0">
                <a:pos x="481088" y="164949"/>
              </a:cxn>
              <a:cxn ang="0">
                <a:pos x="474498" y="145155"/>
              </a:cxn>
              <a:cxn ang="0">
                <a:pos x="467908" y="118763"/>
              </a:cxn>
              <a:cxn ang="0">
                <a:pos x="434956" y="85773"/>
              </a:cxn>
              <a:cxn ang="0">
                <a:pos x="415186" y="65979"/>
              </a:cxn>
              <a:cxn ang="0">
                <a:pos x="388825" y="52784"/>
              </a:cxn>
              <a:cxn ang="0">
                <a:pos x="355873" y="39588"/>
              </a:cxn>
              <a:cxn ang="0">
                <a:pos x="355873" y="39588"/>
              </a:cxn>
              <a:cxn ang="0">
                <a:pos x="322922" y="46186"/>
              </a:cxn>
              <a:cxn ang="0">
                <a:pos x="303151" y="19794"/>
              </a:cxn>
            </a:cxnLst>
            <a:pathLst>
              <a:path w="81" h="67">
                <a:moveTo>
                  <a:pt x="78" y="29"/>
                </a:moveTo>
                <a:cubicBezTo>
                  <a:pt x="78" y="29"/>
                  <a:pt x="78" y="29"/>
                  <a:pt x="78" y="29"/>
                </a:cubicBezTo>
                <a:cubicBezTo>
                  <a:pt x="79" y="29"/>
                  <a:pt x="79" y="29"/>
                  <a:pt x="79" y="29"/>
                </a:cubicBezTo>
                <a:cubicBezTo>
                  <a:pt x="79" y="29"/>
                  <a:pt x="79" y="29"/>
                  <a:pt x="79" y="29"/>
                </a:cubicBezTo>
                <a:cubicBezTo>
                  <a:pt x="79" y="29"/>
                  <a:pt x="78" y="29"/>
                  <a:pt x="78" y="29"/>
                </a:cubicBezTo>
                <a:moveTo>
                  <a:pt x="40" y="0"/>
                </a:moveTo>
                <a:cubicBezTo>
                  <a:pt x="40" y="0"/>
                  <a:pt x="38" y="1"/>
                  <a:pt x="37" y="1"/>
                </a:cubicBezTo>
                <a:cubicBezTo>
                  <a:pt x="37" y="1"/>
                  <a:pt x="37" y="1"/>
                  <a:pt x="37" y="1"/>
                </a:cubicBezTo>
                <a:cubicBezTo>
                  <a:pt x="36" y="1"/>
                  <a:pt x="36" y="1"/>
                  <a:pt x="36" y="1"/>
                </a:cubicBezTo>
                <a:cubicBezTo>
                  <a:pt x="36" y="1"/>
                  <a:pt x="35" y="2"/>
                  <a:pt x="35" y="3"/>
                </a:cubicBezTo>
                <a:cubicBezTo>
                  <a:pt x="35" y="4"/>
                  <a:pt x="35" y="4"/>
                  <a:pt x="35" y="4"/>
                </a:cubicBezTo>
                <a:cubicBezTo>
                  <a:pt x="35" y="4"/>
                  <a:pt x="35" y="4"/>
                  <a:pt x="34" y="4"/>
                </a:cubicBezTo>
                <a:cubicBezTo>
                  <a:pt x="34" y="3"/>
                  <a:pt x="33" y="3"/>
                  <a:pt x="33" y="3"/>
                </a:cubicBezTo>
                <a:cubicBezTo>
                  <a:pt x="32" y="5"/>
                  <a:pt x="32" y="5"/>
                  <a:pt x="32" y="5"/>
                </a:cubicBezTo>
                <a:cubicBezTo>
                  <a:pt x="32" y="5"/>
                  <a:pt x="32" y="6"/>
                  <a:pt x="32" y="7"/>
                </a:cubicBezTo>
                <a:cubicBezTo>
                  <a:pt x="32" y="7"/>
                  <a:pt x="32" y="8"/>
                  <a:pt x="32" y="8"/>
                </a:cubicBezTo>
                <a:cubicBezTo>
                  <a:pt x="32" y="9"/>
                  <a:pt x="29" y="10"/>
                  <a:pt x="29" y="10"/>
                </a:cubicBezTo>
                <a:cubicBezTo>
                  <a:pt x="28" y="10"/>
                  <a:pt x="28" y="10"/>
                  <a:pt x="28" y="10"/>
                </a:cubicBezTo>
                <a:cubicBezTo>
                  <a:pt x="28" y="10"/>
                  <a:pt x="28" y="11"/>
                  <a:pt x="27" y="11"/>
                </a:cubicBezTo>
                <a:cubicBezTo>
                  <a:pt x="27" y="12"/>
                  <a:pt x="27" y="12"/>
                  <a:pt x="26" y="13"/>
                </a:cubicBezTo>
                <a:cubicBezTo>
                  <a:pt x="24" y="12"/>
                  <a:pt x="24" y="12"/>
                  <a:pt x="24" y="12"/>
                </a:cubicBezTo>
                <a:cubicBezTo>
                  <a:pt x="23" y="13"/>
                  <a:pt x="23" y="13"/>
                  <a:pt x="23" y="13"/>
                </a:cubicBezTo>
                <a:cubicBezTo>
                  <a:pt x="23" y="13"/>
                  <a:pt x="23" y="14"/>
                  <a:pt x="24" y="15"/>
                </a:cubicBezTo>
                <a:cubicBezTo>
                  <a:pt x="24" y="15"/>
                  <a:pt x="24" y="15"/>
                  <a:pt x="24" y="15"/>
                </a:cubicBezTo>
                <a:cubicBezTo>
                  <a:pt x="24" y="15"/>
                  <a:pt x="24" y="15"/>
                  <a:pt x="24" y="15"/>
                </a:cubicBezTo>
                <a:cubicBezTo>
                  <a:pt x="24" y="15"/>
                  <a:pt x="24" y="15"/>
                  <a:pt x="24" y="15"/>
                </a:cubicBezTo>
                <a:cubicBezTo>
                  <a:pt x="24" y="15"/>
                  <a:pt x="24" y="15"/>
                  <a:pt x="25" y="15"/>
                </a:cubicBezTo>
                <a:cubicBezTo>
                  <a:pt x="26" y="16"/>
                  <a:pt x="25" y="16"/>
                  <a:pt x="25" y="17"/>
                </a:cubicBezTo>
                <a:cubicBezTo>
                  <a:pt x="25" y="17"/>
                  <a:pt x="24" y="18"/>
                  <a:pt x="24" y="18"/>
                </a:cubicBezTo>
                <a:cubicBezTo>
                  <a:pt x="24" y="18"/>
                  <a:pt x="24" y="18"/>
                  <a:pt x="23" y="17"/>
                </a:cubicBezTo>
                <a:cubicBezTo>
                  <a:pt x="23" y="17"/>
                  <a:pt x="22" y="17"/>
                  <a:pt x="22" y="17"/>
                </a:cubicBezTo>
                <a:cubicBezTo>
                  <a:pt x="22" y="17"/>
                  <a:pt x="22" y="18"/>
                  <a:pt x="21" y="19"/>
                </a:cubicBezTo>
                <a:cubicBezTo>
                  <a:pt x="21" y="19"/>
                  <a:pt x="21" y="19"/>
                  <a:pt x="21" y="19"/>
                </a:cubicBezTo>
                <a:cubicBezTo>
                  <a:pt x="21" y="19"/>
                  <a:pt x="21" y="19"/>
                  <a:pt x="21" y="19"/>
                </a:cubicBezTo>
                <a:cubicBezTo>
                  <a:pt x="21" y="19"/>
                  <a:pt x="21" y="19"/>
                  <a:pt x="21" y="19"/>
                </a:cubicBezTo>
                <a:cubicBezTo>
                  <a:pt x="21" y="19"/>
                  <a:pt x="21" y="20"/>
                  <a:pt x="21" y="20"/>
                </a:cubicBezTo>
                <a:cubicBezTo>
                  <a:pt x="21"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19" y="20"/>
                  <a:pt x="18" y="20"/>
                  <a:pt x="18" y="20"/>
                </a:cubicBezTo>
                <a:cubicBezTo>
                  <a:pt x="18" y="21"/>
                  <a:pt x="18" y="21"/>
                  <a:pt x="18" y="21"/>
                </a:cubicBezTo>
                <a:cubicBezTo>
                  <a:pt x="18" y="21"/>
                  <a:pt x="16" y="23"/>
                  <a:pt x="16" y="23"/>
                </a:cubicBezTo>
                <a:cubicBezTo>
                  <a:pt x="15" y="24"/>
                  <a:pt x="15" y="24"/>
                  <a:pt x="15" y="24"/>
                </a:cubicBezTo>
                <a:cubicBezTo>
                  <a:pt x="13" y="24"/>
                  <a:pt x="13" y="24"/>
                  <a:pt x="13" y="24"/>
                </a:cubicBezTo>
                <a:cubicBezTo>
                  <a:pt x="13" y="25"/>
                  <a:pt x="13" y="25"/>
                  <a:pt x="13" y="25"/>
                </a:cubicBezTo>
                <a:cubicBezTo>
                  <a:pt x="13" y="27"/>
                  <a:pt x="13" y="27"/>
                  <a:pt x="13" y="27"/>
                </a:cubicBezTo>
                <a:cubicBezTo>
                  <a:pt x="13" y="27"/>
                  <a:pt x="13" y="28"/>
                  <a:pt x="14" y="28"/>
                </a:cubicBezTo>
                <a:cubicBezTo>
                  <a:pt x="14" y="28"/>
                  <a:pt x="15" y="29"/>
                  <a:pt x="15" y="29"/>
                </a:cubicBezTo>
                <a:cubicBezTo>
                  <a:pt x="14" y="31"/>
                  <a:pt x="14" y="31"/>
                  <a:pt x="14" y="31"/>
                </a:cubicBezTo>
                <a:cubicBezTo>
                  <a:pt x="14" y="31"/>
                  <a:pt x="14" y="31"/>
                  <a:pt x="13" y="31"/>
                </a:cubicBezTo>
                <a:cubicBezTo>
                  <a:pt x="13" y="32"/>
                  <a:pt x="12" y="32"/>
                  <a:pt x="12" y="32"/>
                </a:cubicBezTo>
                <a:cubicBezTo>
                  <a:pt x="12" y="33"/>
                  <a:pt x="12" y="33"/>
                  <a:pt x="12" y="33"/>
                </a:cubicBezTo>
                <a:cubicBezTo>
                  <a:pt x="10" y="33"/>
                  <a:pt x="10" y="33"/>
                  <a:pt x="10" y="33"/>
                </a:cubicBezTo>
                <a:cubicBezTo>
                  <a:pt x="10" y="33"/>
                  <a:pt x="10" y="33"/>
                  <a:pt x="10" y="33"/>
                </a:cubicBezTo>
                <a:cubicBezTo>
                  <a:pt x="9" y="33"/>
                  <a:pt x="9" y="33"/>
                  <a:pt x="9" y="33"/>
                </a:cubicBezTo>
                <a:cubicBezTo>
                  <a:pt x="9" y="33"/>
                  <a:pt x="9" y="33"/>
                  <a:pt x="9" y="34"/>
                </a:cubicBezTo>
                <a:cubicBezTo>
                  <a:pt x="9" y="34"/>
                  <a:pt x="10" y="34"/>
                  <a:pt x="10" y="34"/>
                </a:cubicBezTo>
                <a:cubicBezTo>
                  <a:pt x="10" y="34"/>
                  <a:pt x="11" y="34"/>
                  <a:pt x="11" y="34"/>
                </a:cubicBezTo>
                <a:cubicBezTo>
                  <a:pt x="11" y="34"/>
                  <a:pt x="11" y="34"/>
                  <a:pt x="11" y="34"/>
                </a:cubicBezTo>
                <a:cubicBezTo>
                  <a:pt x="12" y="34"/>
                  <a:pt x="11" y="35"/>
                  <a:pt x="11" y="35"/>
                </a:cubicBezTo>
                <a:cubicBezTo>
                  <a:pt x="11" y="37"/>
                  <a:pt x="11" y="37"/>
                  <a:pt x="11" y="37"/>
                </a:cubicBezTo>
                <a:cubicBezTo>
                  <a:pt x="9" y="37"/>
                  <a:pt x="9" y="37"/>
                  <a:pt x="9" y="37"/>
                </a:cubicBezTo>
                <a:cubicBezTo>
                  <a:pt x="7" y="36"/>
                  <a:pt x="7" y="36"/>
                  <a:pt x="7" y="36"/>
                </a:cubicBezTo>
                <a:cubicBezTo>
                  <a:pt x="7" y="36"/>
                  <a:pt x="5" y="37"/>
                  <a:pt x="4" y="37"/>
                </a:cubicBezTo>
                <a:cubicBezTo>
                  <a:pt x="4" y="37"/>
                  <a:pt x="4" y="37"/>
                  <a:pt x="4" y="37"/>
                </a:cubicBezTo>
                <a:cubicBezTo>
                  <a:pt x="4" y="37"/>
                  <a:pt x="4" y="37"/>
                  <a:pt x="4" y="37"/>
                </a:cubicBezTo>
                <a:cubicBezTo>
                  <a:pt x="3" y="37"/>
                  <a:pt x="2" y="37"/>
                  <a:pt x="2" y="37"/>
                </a:cubicBezTo>
                <a:cubicBezTo>
                  <a:pt x="0" y="37"/>
                  <a:pt x="0" y="37"/>
                  <a:pt x="0" y="37"/>
                </a:cubicBezTo>
                <a:cubicBezTo>
                  <a:pt x="0" y="38"/>
                  <a:pt x="0" y="38"/>
                  <a:pt x="0" y="38"/>
                </a:cubicBezTo>
                <a:cubicBezTo>
                  <a:pt x="12" y="38"/>
                  <a:pt x="12" y="38"/>
                  <a:pt x="12" y="38"/>
                </a:cubicBezTo>
                <a:cubicBezTo>
                  <a:pt x="12" y="38"/>
                  <a:pt x="12" y="38"/>
                  <a:pt x="13" y="38"/>
                </a:cubicBezTo>
                <a:cubicBezTo>
                  <a:pt x="13" y="38"/>
                  <a:pt x="14" y="40"/>
                  <a:pt x="14" y="40"/>
                </a:cubicBezTo>
                <a:cubicBezTo>
                  <a:pt x="14" y="40"/>
                  <a:pt x="14" y="40"/>
                  <a:pt x="15" y="40"/>
                </a:cubicBezTo>
                <a:cubicBezTo>
                  <a:pt x="15" y="41"/>
                  <a:pt x="15" y="41"/>
                  <a:pt x="15" y="41"/>
                </a:cubicBezTo>
                <a:cubicBezTo>
                  <a:pt x="15" y="41"/>
                  <a:pt x="16" y="42"/>
                  <a:pt x="16" y="42"/>
                </a:cubicBezTo>
                <a:cubicBezTo>
                  <a:pt x="15" y="44"/>
                  <a:pt x="15" y="44"/>
                  <a:pt x="15" y="44"/>
                </a:cubicBezTo>
                <a:cubicBezTo>
                  <a:pt x="15" y="44"/>
                  <a:pt x="15" y="44"/>
                  <a:pt x="15" y="45"/>
                </a:cubicBezTo>
                <a:cubicBezTo>
                  <a:pt x="15" y="45"/>
                  <a:pt x="15" y="45"/>
                  <a:pt x="15" y="45"/>
                </a:cubicBezTo>
                <a:cubicBezTo>
                  <a:pt x="15" y="45"/>
                  <a:pt x="15" y="45"/>
                  <a:pt x="16" y="45"/>
                </a:cubicBezTo>
                <a:cubicBezTo>
                  <a:pt x="17" y="45"/>
                  <a:pt x="16" y="45"/>
                  <a:pt x="17" y="45"/>
                </a:cubicBezTo>
                <a:cubicBezTo>
                  <a:pt x="18" y="45"/>
                  <a:pt x="17" y="47"/>
                  <a:pt x="17" y="47"/>
                </a:cubicBezTo>
                <a:cubicBezTo>
                  <a:pt x="17" y="47"/>
                  <a:pt x="17" y="47"/>
                  <a:pt x="16" y="47"/>
                </a:cubicBezTo>
                <a:cubicBezTo>
                  <a:pt x="15" y="48"/>
                  <a:pt x="15" y="48"/>
                  <a:pt x="15" y="48"/>
                </a:cubicBezTo>
                <a:cubicBezTo>
                  <a:pt x="14" y="48"/>
                  <a:pt x="14" y="48"/>
                  <a:pt x="14" y="48"/>
                </a:cubicBezTo>
                <a:cubicBezTo>
                  <a:pt x="12" y="49"/>
                  <a:pt x="12" y="49"/>
                  <a:pt x="12" y="49"/>
                </a:cubicBezTo>
                <a:cubicBezTo>
                  <a:pt x="12" y="49"/>
                  <a:pt x="12" y="49"/>
                  <a:pt x="11" y="50"/>
                </a:cubicBezTo>
                <a:cubicBezTo>
                  <a:pt x="11" y="50"/>
                  <a:pt x="11" y="51"/>
                  <a:pt x="11" y="52"/>
                </a:cubicBezTo>
                <a:cubicBezTo>
                  <a:pt x="11" y="52"/>
                  <a:pt x="11" y="52"/>
                  <a:pt x="11" y="52"/>
                </a:cubicBezTo>
                <a:cubicBezTo>
                  <a:pt x="12" y="52"/>
                  <a:pt x="12" y="51"/>
                  <a:pt x="12" y="51"/>
                </a:cubicBezTo>
                <a:cubicBezTo>
                  <a:pt x="14" y="50"/>
                  <a:pt x="14" y="50"/>
                  <a:pt x="14" y="50"/>
                </a:cubicBezTo>
                <a:cubicBezTo>
                  <a:pt x="14" y="49"/>
                  <a:pt x="15" y="49"/>
                  <a:pt x="15" y="49"/>
                </a:cubicBezTo>
                <a:cubicBezTo>
                  <a:pt x="16" y="49"/>
                  <a:pt x="16" y="49"/>
                  <a:pt x="16" y="49"/>
                </a:cubicBezTo>
                <a:cubicBezTo>
                  <a:pt x="17" y="51"/>
                  <a:pt x="17" y="51"/>
                  <a:pt x="17" y="51"/>
                </a:cubicBezTo>
                <a:cubicBezTo>
                  <a:pt x="17" y="51"/>
                  <a:pt x="17" y="51"/>
                  <a:pt x="17" y="51"/>
                </a:cubicBezTo>
                <a:cubicBezTo>
                  <a:pt x="17" y="52"/>
                  <a:pt x="17" y="52"/>
                  <a:pt x="18" y="53"/>
                </a:cubicBezTo>
                <a:cubicBezTo>
                  <a:pt x="18" y="54"/>
                  <a:pt x="18" y="54"/>
                  <a:pt x="18" y="54"/>
                </a:cubicBezTo>
                <a:cubicBezTo>
                  <a:pt x="18" y="54"/>
                  <a:pt x="18" y="54"/>
                  <a:pt x="18" y="54"/>
                </a:cubicBezTo>
                <a:cubicBezTo>
                  <a:pt x="18" y="54"/>
                  <a:pt x="18" y="54"/>
                  <a:pt x="19" y="54"/>
                </a:cubicBezTo>
                <a:cubicBezTo>
                  <a:pt x="19" y="54"/>
                  <a:pt x="19" y="54"/>
                  <a:pt x="19" y="54"/>
                </a:cubicBezTo>
                <a:cubicBezTo>
                  <a:pt x="19" y="54"/>
                  <a:pt x="19" y="54"/>
                  <a:pt x="20" y="54"/>
                </a:cubicBezTo>
                <a:cubicBezTo>
                  <a:pt x="20" y="54"/>
                  <a:pt x="20" y="54"/>
                  <a:pt x="21" y="54"/>
                </a:cubicBezTo>
                <a:cubicBezTo>
                  <a:pt x="21" y="53"/>
                  <a:pt x="21" y="53"/>
                  <a:pt x="21" y="53"/>
                </a:cubicBezTo>
                <a:cubicBezTo>
                  <a:pt x="22" y="53"/>
                  <a:pt x="22" y="54"/>
                  <a:pt x="23" y="54"/>
                </a:cubicBezTo>
                <a:cubicBezTo>
                  <a:pt x="23" y="54"/>
                  <a:pt x="24" y="55"/>
                  <a:pt x="24" y="55"/>
                </a:cubicBezTo>
                <a:cubicBezTo>
                  <a:pt x="24" y="56"/>
                  <a:pt x="24" y="56"/>
                  <a:pt x="24" y="56"/>
                </a:cubicBezTo>
                <a:cubicBezTo>
                  <a:pt x="25" y="58"/>
                  <a:pt x="25" y="58"/>
                  <a:pt x="25" y="58"/>
                </a:cubicBezTo>
                <a:cubicBezTo>
                  <a:pt x="26" y="60"/>
                  <a:pt x="26" y="60"/>
                  <a:pt x="26" y="60"/>
                </a:cubicBezTo>
                <a:cubicBezTo>
                  <a:pt x="26" y="60"/>
                  <a:pt x="27" y="60"/>
                  <a:pt x="27" y="60"/>
                </a:cubicBezTo>
                <a:cubicBezTo>
                  <a:pt x="28" y="60"/>
                  <a:pt x="29" y="60"/>
                  <a:pt x="29" y="60"/>
                </a:cubicBezTo>
                <a:cubicBezTo>
                  <a:pt x="29" y="61"/>
                  <a:pt x="29" y="61"/>
                  <a:pt x="29" y="61"/>
                </a:cubicBezTo>
                <a:cubicBezTo>
                  <a:pt x="30" y="63"/>
                  <a:pt x="30" y="63"/>
                  <a:pt x="30" y="63"/>
                </a:cubicBezTo>
                <a:cubicBezTo>
                  <a:pt x="31" y="63"/>
                  <a:pt x="31" y="63"/>
                  <a:pt x="31" y="63"/>
                </a:cubicBezTo>
                <a:cubicBezTo>
                  <a:pt x="33" y="63"/>
                  <a:pt x="33" y="63"/>
                  <a:pt x="33" y="63"/>
                </a:cubicBezTo>
                <a:cubicBezTo>
                  <a:pt x="34" y="64"/>
                  <a:pt x="34" y="64"/>
                  <a:pt x="34" y="64"/>
                </a:cubicBezTo>
                <a:cubicBezTo>
                  <a:pt x="35" y="67"/>
                  <a:pt x="35" y="67"/>
                  <a:pt x="35" y="67"/>
                </a:cubicBezTo>
                <a:cubicBezTo>
                  <a:pt x="38" y="65"/>
                  <a:pt x="38" y="65"/>
                  <a:pt x="38" y="65"/>
                </a:cubicBezTo>
                <a:cubicBezTo>
                  <a:pt x="40" y="65"/>
                  <a:pt x="40" y="65"/>
                  <a:pt x="40" y="65"/>
                </a:cubicBezTo>
                <a:cubicBezTo>
                  <a:pt x="41" y="64"/>
                  <a:pt x="41" y="64"/>
                  <a:pt x="41" y="64"/>
                </a:cubicBezTo>
                <a:cubicBezTo>
                  <a:pt x="41" y="64"/>
                  <a:pt x="42" y="64"/>
                  <a:pt x="43" y="64"/>
                </a:cubicBezTo>
                <a:cubicBezTo>
                  <a:pt x="44" y="63"/>
                  <a:pt x="44" y="63"/>
                  <a:pt x="44" y="63"/>
                </a:cubicBezTo>
                <a:cubicBezTo>
                  <a:pt x="46" y="62"/>
                  <a:pt x="46" y="62"/>
                  <a:pt x="46" y="62"/>
                </a:cubicBezTo>
                <a:cubicBezTo>
                  <a:pt x="46" y="62"/>
                  <a:pt x="46" y="62"/>
                  <a:pt x="46" y="62"/>
                </a:cubicBezTo>
                <a:cubicBezTo>
                  <a:pt x="47" y="63"/>
                  <a:pt x="47" y="63"/>
                  <a:pt x="48" y="63"/>
                </a:cubicBezTo>
                <a:cubicBezTo>
                  <a:pt x="48" y="63"/>
                  <a:pt x="48" y="63"/>
                  <a:pt x="48" y="63"/>
                </a:cubicBezTo>
                <a:cubicBezTo>
                  <a:pt x="50" y="62"/>
                  <a:pt x="50" y="62"/>
                  <a:pt x="50" y="62"/>
                </a:cubicBezTo>
                <a:cubicBezTo>
                  <a:pt x="49" y="61"/>
                  <a:pt x="49" y="61"/>
                  <a:pt x="49" y="61"/>
                </a:cubicBezTo>
                <a:cubicBezTo>
                  <a:pt x="51" y="61"/>
                  <a:pt x="51" y="61"/>
                  <a:pt x="51" y="61"/>
                </a:cubicBezTo>
                <a:cubicBezTo>
                  <a:pt x="51" y="61"/>
                  <a:pt x="51" y="61"/>
                  <a:pt x="51" y="61"/>
                </a:cubicBezTo>
                <a:cubicBezTo>
                  <a:pt x="52" y="61"/>
                  <a:pt x="52" y="60"/>
                  <a:pt x="52" y="60"/>
                </a:cubicBezTo>
                <a:cubicBezTo>
                  <a:pt x="52" y="58"/>
                  <a:pt x="52" y="58"/>
                  <a:pt x="52" y="58"/>
                </a:cubicBezTo>
                <a:cubicBezTo>
                  <a:pt x="54" y="59"/>
                  <a:pt x="54" y="59"/>
                  <a:pt x="54" y="59"/>
                </a:cubicBezTo>
                <a:cubicBezTo>
                  <a:pt x="54" y="59"/>
                  <a:pt x="54" y="58"/>
                  <a:pt x="54" y="58"/>
                </a:cubicBezTo>
                <a:cubicBezTo>
                  <a:pt x="55" y="58"/>
                  <a:pt x="55" y="59"/>
                  <a:pt x="56" y="59"/>
                </a:cubicBezTo>
                <a:cubicBezTo>
                  <a:pt x="57" y="59"/>
                  <a:pt x="57" y="60"/>
                  <a:pt x="57" y="60"/>
                </a:cubicBezTo>
                <a:cubicBezTo>
                  <a:pt x="57" y="60"/>
                  <a:pt x="57" y="59"/>
                  <a:pt x="57" y="59"/>
                </a:cubicBezTo>
                <a:cubicBezTo>
                  <a:pt x="59" y="59"/>
                  <a:pt x="59" y="59"/>
                  <a:pt x="59" y="59"/>
                </a:cubicBezTo>
                <a:cubicBezTo>
                  <a:pt x="60" y="60"/>
                  <a:pt x="60" y="60"/>
                  <a:pt x="60" y="60"/>
                </a:cubicBezTo>
                <a:cubicBezTo>
                  <a:pt x="61" y="61"/>
                  <a:pt x="61" y="61"/>
                  <a:pt x="61" y="61"/>
                </a:cubicBezTo>
                <a:cubicBezTo>
                  <a:pt x="62" y="62"/>
                  <a:pt x="62" y="62"/>
                  <a:pt x="62" y="62"/>
                </a:cubicBezTo>
                <a:cubicBezTo>
                  <a:pt x="63" y="62"/>
                  <a:pt x="63" y="62"/>
                  <a:pt x="63" y="62"/>
                </a:cubicBezTo>
                <a:cubicBezTo>
                  <a:pt x="62" y="60"/>
                  <a:pt x="62" y="60"/>
                  <a:pt x="62" y="60"/>
                </a:cubicBezTo>
                <a:cubicBezTo>
                  <a:pt x="61" y="58"/>
                  <a:pt x="61" y="58"/>
                  <a:pt x="61" y="58"/>
                </a:cubicBezTo>
                <a:cubicBezTo>
                  <a:pt x="62" y="56"/>
                  <a:pt x="62" y="56"/>
                  <a:pt x="62" y="56"/>
                </a:cubicBezTo>
                <a:cubicBezTo>
                  <a:pt x="63" y="55"/>
                  <a:pt x="63" y="55"/>
                  <a:pt x="63" y="55"/>
                </a:cubicBezTo>
                <a:cubicBezTo>
                  <a:pt x="64" y="52"/>
                  <a:pt x="64" y="52"/>
                  <a:pt x="64" y="52"/>
                </a:cubicBezTo>
                <a:cubicBezTo>
                  <a:pt x="64" y="52"/>
                  <a:pt x="64" y="52"/>
                  <a:pt x="64" y="52"/>
                </a:cubicBezTo>
                <a:cubicBezTo>
                  <a:pt x="66" y="52"/>
                  <a:pt x="67" y="51"/>
                  <a:pt x="67" y="51"/>
                </a:cubicBezTo>
                <a:cubicBezTo>
                  <a:pt x="68" y="50"/>
                  <a:pt x="68" y="50"/>
                  <a:pt x="68" y="50"/>
                </a:cubicBezTo>
                <a:cubicBezTo>
                  <a:pt x="68" y="50"/>
                  <a:pt x="68" y="50"/>
                  <a:pt x="68" y="50"/>
                </a:cubicBezTo>
                <a:cubicBezTo>
                  <a:pt x="69" y="50"/>
                  <a:pt x="70" y="50"/>
                  <a:pt x="70" y="50"/>
                </a:cubicBezTo>
                <a:cubicBezTo>
                  <a:pt x="70" y="51"/>
                  <a:pt x="71" y="51"/>
                  <a:pt x="71" y="51"/>
                </a:cubicBezTo>
                <a:cubicBezTo>
                  <a:pt x="72" y="51"/>
                  <a:pt x="72" y="50"/>
                  <a:pt x="72" y="50"/>
                </a:cubicBezTo>
                <a:cubicBezTo>
                  <a:pt x="73" y="51"/>
                  <a:pt x="73" y="51"/>
                  <a:pt x="73" y="51"/>
                </a:cubicBezTo>
                <a:cubicBezTo>
                  <a:pt x="74" y="51"/>
                  <a:pt x="74" y="51"/>
                  <a:pt x="74" y="51"/>
                </a:cubicBezTo>
                <a:cubicBezTo>
                  <a:pt x="75" y="51"/>
                  <a:pt x="75" y="50"/>
                  <a:pt x="75" y="50"/>
                </a:cubicBezTo>
                <a:cubicBezTo>
                  <a:pt x="78" y="50"/>
                  <a:pt x="78" y="50"/>
                  <a:pt x="78" y="50"/>
                </a:cubicBezTo>
                <a:cubicBezTo>
                  <a:pt x="79" y="48"/>
                  <a:pt x="77" y="46"/>
                  <a:pt x="77" y="46"/>
                </a:cubicBezTo>
                <a:cubicBezTo>
                  <a:pt x="76" y="45"/>
                  <a:pt x="76" y="45"/>
                  <a:pt x="76" y="45"/>
                </a:cubicBezTo>
                <a:cubicBezTo>
                  <a:pt x="76" y="44"/>
                  <a:pt x="76" y="44"/>
                  <a:pt x="75" y="44"/>
                </a:cubicBezTo>
                <a:cubicBezTo>
                  <a:pt x="75" y="44"/>
                  <a:pt x="74" y="44"/>
                  <a:pt x="74" y="44"/>
                </a:cubicBezTo>
                <a:cubicBezTo>
                  <a:pt x="74" y="44"/>
                  <a:pt x="74" y="43"/>
                  <a:pt x="74" y="43"/>
                </a:cubicBezTo>
                <a:cubicBezTo>
                  <a:pt x="73" y="40"/>
                  <a:pt x="73" y="40"/>
                  <a:pt x="73" y="40"/>
                </a:cubicBezTo>
                <a:cubicBezTo>
                  <a:pt x="72" y="39"/>
                  <a:pt x="72" y="39"/>
                  <a:pt x="72" y="39"/>
                </a:cubicBezTo>
                <a:cubicBezTo>
                  <a:pt x="73" y="38"/>
                  <a:pt x="71" y="37"/>
                  <a:pt x="71" y="37"/>
                </a:cubicBezTo>
                <a:cubicBezTo>
                  <a:pt x="69" y="35"/>
                  <a:pt x="71" y="33"/>
                  <a:pt x="71" y="33"/>
                </a:cubicBezTo>
                <a:cubicBezTo>
                  <a:pt x="71" y="32"/>
                  <a:pt x="72" y="31"/>
                  <a:pt x="72" y="31"/>
                </a:cubicBezTo>
                <a:cubicBezTo>
                  <a:pt x="74" y="32"/>
                  <a:pt x="74" y="32"/>
                  <a:pt x="74" y="32"/>
                </a:cubicBezTo>
                <a:cubicBezTo>
                  <a:pt x="75" y="32"/>
                  <a:pt x="75" y="32"/>
                  <a:pt x="75" y="32"/>
                </a:cubicBezTo>
                <a:cubicBezTo>
                  <a:pt x="76" y="32"/>
                  <a:pt x="76" y="32"/>
                  <a:pt x="76" y="32"/>
                </a:cubicBezTo>
                <a:cubicBezTo>
                  <a:pt x="77" y="31"/>
                  <a:pt x="77" y="31"/>
                  <a:pt x="77" y="31"/>
                </a:cubicBezTo>
                <a:cubicBezTo>
                  <a:pt x="77" y="31"/>
                  <a:pt x="79" y="32"/>
                  <a:pt x="80" y="32"/>
                </a:cubicBezTo>
                <a:cubicBezTo>
                  <a:pt x="80" y="32"/>
                  <a:pt x="80" y="32"/>
                  <a:pt x="80" y="32"/>
                </a:cubicBezTo>
                <a:cubicBezTo>
                  <a:pt x="81" y="32"/>
                  <a:pt x="81" y="31"/>
                  <a:pt x="81" y="31"/>
                </a:cubicBezTo>
                <a:cubicBezTo>
                  <a:pt x="81" y="31"/>
                  <a:pt x="80" y="30"/>
                  <a:pt x="79" y="29"/>
                </a:cubicBezTo>
                <a:cubicBezTo>
                  <a:pt x="79" y="29"/>
                  <a:pt x="79" y="29"/>
                  <a:pt x="79" y="29"/>
                </a:cubicBezTo>
                <a:cubicBezTo>
                  <a:pt x="79" y="29"/>
                  <a:pt x="78" y="29"/>
                  <a:pt x="78" y="29"/>
                </a:cubicBezTo>
                <a:cubicBezTo>
                  <a:pt x="77" y="29"/>
                  <a:pt x="77" y="29"/>
                  <a:pt x="76" y="29"/>
                </a:cubicBezTo>
                <a:cubicBezTo>
                  <a:pt x="74" y="29"/>
                  <a:pt x="74" y="30"/>
                  <a:pt x="74" y="30"/>
                </a:cubicBezTo>
                <a:cubicBezTo>
                  <a:pt x="71" y="29"/>
                  <a:pt x="71" y="29"/>
                  <a:pt x="71" y="29"/>
                </a:cubicBezTo>
                <a:cubicBezTo>
                  <a:pt x="70" y="29"/>
                  <a:pt x="70" y="29"/>
                  <a:pt x="70" y="29"/>
                </a:cubicBezTo>
                <a:cubicBezTo>
                  <a:pt x="70" y="29"/>
                  <a:pt x="70" y="29"/>
                  <a:pt x="70" y="29"/>
                </a:cubicBezTo>
                <a:cubicBezTo>
                  <a:pt x="70" y="29"/>
                  <a:pt x="70" y="25"/>
                  <a:pt x="70" y="25"/>
                </a:cubicBezTo>
                <a:cubicBezTo>
                  <a:pt x="70" y="25"/>
                  <a:pt x="70" y="25"/>
                  <a:pt x="70" y="25"/>
                </a:cubicBezTo>
                <a:cubicBezTo>
                  <a:pt x="71" y="25"/>
                  <a:pt x="71" y="25"/>
                  <a:pt x="71" y="25"/>
                </a:cubicBezTo>
                <a:cubicBezTo>
                  <a:pt x="72" y="25"/>
                  <a:pt x="72" y="25"/>
                  <a:pt x="72" y="25"/>
                </a:cubicBezTo>
                <a:cubicBezTo>
                  <a:pt x="73" y="25"/>
                  <a:pt x="73" y="25"/>
                  <a:pt x="73" y="25"/>
                </a:cubicBezTo>
                <a:cubicBezTo>
                  <a:pt x="74" y="25"/>
                  <a:pt x="74" y="25"/>
                  <a:pt x="74" y="25"/>
                </a:cubicBezTo>
                <a:cubicBezTo>
                  <a:pt x="74" y="23"/>
                  <a:pt x="74" y="23"/>
                  <a:pt x="74" y="23"/>
                </a:cubicBezTo>
                <a:cubicBezTo>
                  <a:pt x="74" y="23"/>
                  <a:pt x="73" y="22"/>
                  <a:pt x="72" y="22"/>
                </a:cubicBezTo>
                <a:cubicBezTo>
                  <a:pt x="72" y="22"/>
                  <a:pt x="72" y="22"/>
                  <a:pt x="72" y="22"/>
                </a:cubicBezTo>
                <a:cubicBezTo>
                  <a:pt x="72" y="22"/>
                  <a:pt x="72" y="22"/>
                  <a:pt x="72" y="22"/>
                </a:cubicBezTo>
                <a:cubicBezTo>
                  <a:pt x="72" y="22"/>
                  <a:pt x="71" y="22"/>
                  <a:pt x="70" y="22"/>
                </a:cubicBezTo>
                <a:cubicBezTo>
                  <a:pt x="70" y="22"/>
                  <a:pt x="70" y="20"/>
                  <a:pt x="70" y="20"/>
                </a:cubicBezTo>
                <a:cubicBezTo>
                  <a:pt x="70" y="19"/>
                  <a:pt x="70" y="19"/>
                  <a:pt x="71" y="18"/>
                </a:cubicBezTo>
                <a:cubicBezTo>
                  <a:pt x="71" y="17"/>
                  <a:pt x="71" y="17"/>
                  <a:pt x="71" y="16"/>
                </a:cubicBezTo>
                <a:cubicBezTo>
                  <a:pt x="71" y="16"/>
                  <a:pt x="71" y="15"/>
                  <a:pt x="71" y="15"/>
                </a:cubicBezTo>
                <a:cubicBezTo>
                  <a:pt x="71" y="15"/>
                  <a:pt x="69" y="14"/>
                  <a:pt x="68" y="14"/>
                </a:cubicBezTo>
                <a:cubicBezTo>
                  <a:pt x="67" y="14"/>
                  <a:pt x="67" y="13"/>
                  <a:pt x="66" y="13"/>
                </a:cubicBezTo>
                <a:cubicBezTo>
                  <a:pt x="65" y="13"/>
                  <a:pt x="66" y="12"/>
                  <a:pt x="66" y="12"/>
                </a:cubicBezTo>
                <a:cubicBezTo>
                  <a:pt x="66" y="12"/>
                  <a:pt x="65" y="11"/>
                  <a:pt x="65" y="10"/>
                </a:cubicBezTo>
                <a:cubicBezTo>
                  <a:pt x="65" y="10"/>
                  <a:pt x="64" y="10"/>
                  <a:pt x="64" y="10"/>
                </a:cubicBezTo>
                <a:cubicBezTo>
                  <a:pt x="63" y="10"/>
                  <a:pt x="63" y="10"/>
                  <a:pt x="63" y="10"/>
                </a:cubicBezTo>
                <a:cubicBezTo>
                  <a:pt x="62" y="11"/>
                  <a:pt x="62" y="11"/>
                  <a:pt x="62" y="11"/>
                </a:cubicBezTo>
                <a:cubicBezTo>
                  <a:pt x="60" y="11"/>
                  <a:pt x="60" y="11"/>
                  <a:pt x="60" y="11"/>
                </a:cubicBezTo>
                <a:cubicBezTo>
                  <a:pt x="60" y="10"/>
                  <a:pt x="60" y="10"/>
                  <a:pt x="60" y="10"/>
                </a:cubicBezTo>
                <a:cubicBezTo>
                  <a:pt x="59" y="8"/>
                  <a:pt x="59" y="8"/>
                  <a:pt x="59" y="8"/>
                </a:cubicBezTo>
                <a:cubicBezTo>
                  <a:pt x="58" y="7"/>
                  <a:pt x="58" y="7"/>
                  <a:pt x="58" y="7"/>
                </a:cubicBezTo>
                <a:cubicBezTo>
                  <a:pt x="56" y="7"/>
                  <a:pt x="56" y="7"/>
                  <a:pt x="56" y="7"/>
                </a:cubicBezTo>
                <a:cubicBezTo>
                  <a:pt x="55" y="7"/>
                  <a:pt x="55" y="7"/>
                  <a:pt x="55" y="7"/>
                </a:cubicBezTo>
                <a:cubicBezTo>
                  <a:pt x="55" y="7"/>
                  <a:pt x="55" y="7"/>
                  <a:pt x="54" y="6"/>
                </a:cubicBezTo>
                <a:cubicBezTo>
                  <a:pt x="54" y="5"/>
                  <a:pt x="54" y="5"/>
                  <a:pt x="54" y="5"/>
                </a:cubicBezTo>
                <a:cubicBezTo>
                  <a:pt x="54" y="5"/>
                  <a:pt x="54" y="5"/>
                  <a:pt x="54" y="5"/>
                </a:cubicBezTo>
                <a:cubicBezTo>
                  <a:pt x="54" y="5"/>
                  <a:pt x="54" y="6"/>
                  <a:pt x="54" y="6"/>
                </a:cubicBezTo>
                <a:cubicBezTo>
                  <a:pt x="54" y="6"/>
                  <a:pt x="54" y="6"/>
                  <a:pt x="54" y="6"/>
                </a:cubicBezTo>
                <a:cubicBezTo>
                  <a:pt x="54" y="5"/>
                  <a:pt x="54" y="5"/>
                  <a:pt x="54" y="5"/>
                </a:cubicBezTo>
                <a:cubicBezTo>
                  <a:pt x="53" y="5"/>
                  <a:pt x="52" y="6"/>
                  <a:pt x="52" y="6"/>
                </a:cubicBezTo>
                <a:cubicBezTo>
                  <a:pt x="50" y="6"/>
                  <a:pt x="50" y="6"/>
                  <a:pt x="50" y="6"/>
                </a:cubicBezTo>
                <a:cubicBezTo>
                  <a:pt x="50" y="6"/>
                  <a:pt x="50" y="6"/>
                  <a:pt x="49" y="7"/>
                </a:cubicBezTo>
                <a:cubicBezTo>
                  <a:pt x="49" y="7"/>
                  <a:pt x="48" y="7"/>
                  <a:pt x="48" y="8"/>
                </a:cubicBezTo>
                <a:cubicBezTo>
                  <a:pt x="48" y="8"/>
                  <a:pt x="47" y="8"/>
                  <a:pt x="47" y="7"/>
                </a:cubicBezTo>
                <a:cubicBezTo>
                  <a:pt x="47" y="6"/>
                  <a:pt x="47" y="6"/>
                  <a:pt x="47" y="6"/>
                </a:cubicBezTo>
                <a:cubicBezTo>
                  <a:pt x="47" y="5"/>
                  <a:pt x="46" y="5"/>
                  <a:pt x="46" y="3"/>
                </a:cubicBezTo>
                <a:cubicBezTo>
                  <a:pt x="46" y="3"/>
                  <a:pt x="44" y="3"/>
                  <a:pt x="43" y="3"/>
                </a:cubicBezTo>
                <a:cubicBezTo>
                  <a:pt x="42" y="1"/>
                  <a:pt x="42" y="1"/>
                  <a:pt x="42" y="1"/>
                </a:cubicBezTo>
                <a:cubicBezTo>
                  <a:pt x="40" y="0"/>
                  <a:pt x="40" y="0"/>
                  <a:pt x="40" y="0"/>
                </a:cubicBezTo>
              </a:path>
            </a:pathLst>
          </a:custGeom>
          <a:solidFill>
            <a:schemeClr val="tx1">
              <a:lumMod val="50000"/>
              <a:lumOff val="50000"/>
            </a:schemeClr>
          </a:solidFill>
          <a:ln w="9525">
            <a:noFill/>
          </a:ln>
        </p:spPr>
        <p:txBody>
          <a:bodyPr/>
          <a:p>
            <a:endParaRPr lang="zh-CN" altLang="en-US" sz="1500"/>
          </a:p>
        </p:txBody>
      </p:sp>
      <p:sp>
        <p:nvSpPr>
          <p:cNvPr id="3076" name="Freeform 351"/>
          <p:cNvSpPr/>
          <p:nvPr>
            <p:custDataLst>
              <p:tags r:id="rId4"/>
            </p:custDataLst>
          </p:nvPr>
        </p:nvSpPr>
        <p:spPr>
          <a:xfrm>
            <a:off x="1463675" y="3510915"/>
            <a:ext cx="6350" cy="0"/>
          </a:xfrm>
          <a:custGeom>
            <a:avLst/>
            <a:gdLst/>
            <a:ahLst/>
            <a:cxnLst>
              <a:cxn ang="0">
                <a:pos x="8342" y="0"/>
              </a:cxn>
              <a:cxn ang="0">
                <a:pos x="8342" y="0"/>
              </a:cxn>
              <a:cxn ang="0">
                <a:pos x="8342" y="0"/>
              </a:cxn>
              <a:cxn ang="0">
                <a:pos x="8342" y="0"/>
              </a:cxn>
              <a:cxn ang="0">
                <a:pos x="0" y="0"/>
              </a:cxn>
              <a:cxn ang="0">
                <a:pos x="0" y="0"/>
              </a:cxn>
              <a:cxn ang="0">
                <a:pos x="8342" y="0"/>
              </a:cxn>
              <a:cxn ang="0">
                <a:pos x="8342" y="0"/>
              </a:cxn>
            </a:cxnLst>
            <a:pathLst>
              <a:path w="1">
                <a:moveTo>
                  <a:pt x="1"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ubicBezTo>
                  <a:pt x="1" y="0"/>
                  <a:pt x="1" y="0"/>
                  <a:pt x="1" y="0"/>
                </a:cubicBezTo>
                <a:cubicBezTo>
                  <a:pt x="1" y="0"/>
                  <a:pt x="1" y="0"/>
                  <a:pt x="1" y="0"/>
                </a:cubicBezTo>
              </a:path>
            </a:pathLst>
          </a:custGeom>
          <a:solidFill>
            <a:srgbClr val="000000">
              <a:alpha val="100000"/>
            </a:srgbClr>
          </a:solidFill>
          <a:ln w="9525">
            <a:noFill/>
          </a:ln>
        </p:spPr>
        <p:txBody>
          <a:bodyPr/>
          <a:p>
            <a:endParaRPr lang="zh-CN" altLang="en-US" sz="1500"/>
          </a:p>
        </p:txBody>
      </p:sp>
      <p:sp>
        <p:nvSpPr>
          <p:cNvPr id="3077" name="Freeform 1082"/>
          <p:cNvSpPr>
            <a:spLocks noEditPoints="1"/>
          </p:cNvSpPr>
          <p:nvPr>
            <p:custDataLst>
              <p:tags r:id="rId5"/>
            </p:custDataLst>
          </p:nvPr>
        </p:nvSpPr>
        <p:spPr>
          <a:xfrm>
            <a:off x="1040765" y="2662555"/>
            <a:ext cx="547370" cy="462915"/>
          </a:xfrm>
          <a:custGeom>
            <a:avLst/>
            <a:gdLst/>
            <a:ahLst/>
            <a:cxnLst>
              <a:cxn ang="0">
                <a:pos x="639540" y="454807"/>
              </a:cxn>
              <a:cxn ang="0">
                <a:pos x="646134" y="514130"/>
              </a:cxn>
              <a:cxn ang="0">
                <a:pos x="685693" y="520721"/>
              </a:cxn>
              <a:cxn ang="0">
                <a:pos x="685693" y="507538"/>
              </a:cxn>
              <a:cxn ang="0">
                <a:pos x="692286" y="494355"/>
              </a:cxn>
              <a:cxn ang="0">
                <a:pos x="639540" y="454807"/>
              </a:cxn>
              <a:cxn ang="0">
                <a:pos x="316474" y="0"/>
              </a:cxn>
              <a:cxn ang="0">
                <a:pos x="164830" y="336162"/>
              </a:cxn>
              <a:cxn ang="0">
                <a:pos x="606574" y="573452"/>
              </a:cxn>
              <a:cxn ang="0">
                <a:pos x="652727" y="586635"/>
              </a:cxn>
              <a:cxn ang="0">
                <a:pos x="652727" y="586635"/>
              </a:cxn>
              <a:cxn ang="0">
                <a:pos x="659320" y="573452"/>
              </a:cxn>
              <a:cxn ang="0">
                <a:pos x="659320" y="573452"/>
              </a:cxn>
              <a:cxn ang="0">
                <a:pos x="659320" y="573452"/>
              </a:cxn>
              <a:cxn ang="0">
                <a:pos x="659320" y="547087"/>
              </a:cxn>
              <a:cxn ang="0">
                <a:pos x="646134" y="540495"/>
              </a:cxn>
              <a:cxn ang="0">
                <a:pos x="659320" y="547087"/>
              </a:cxn>
              <a:cxn ang="0">
                <a:pos x="659320" y="547087"/>
              </a:cxn>
              <a:cxn ang="0">
                <a:pos x="665913" y="520721"/>
              </a:cxn>
              <a:cxn ang="0">
                <a:pos x="665913" y="520721"/>
              </a:cxn>
              <a:cxn ang="0">
                <a:pos x="652727" y="520721"/>
              </a:cxn>
              <a:cxn ang="0">
                <a:pos x="665913" y="520721"/>
              </a:cxn>
              <a:cxn ang="0">
                <a:pos x="665913" y="520721"/>
              </a:cxn>
              <a:cxn ang="0">
                <a:pos x="665913" y="514130"/>
              </a:cxn>
              <a:cxn ang="0">
                <a:pos x="665913" y="514130"/>
              </a:cxn>
              <a:cxn ang="0">
                <a:pos x="646134" y="514130"/>
              </a:cxn>
              <a:cxn ang="0">
                <a:pos x="646134" y="520721"/>
              </a:cxn>
              <a:cxn ang="0">
                <a:pos x="547236" y="461398"/>
              </a:cxn>
              <a:cxn ang="0">
                <a:pos x="553829" y="481173"/>
              </a:cxn>
              <a:cxn ang="0">
                <a:pos x="501083" y="454807"/>
              </a:cxn>
              <a:cxn ang="0">
                <a:pos x="501083" y="487764"/>
              </a:cxn>
              <a:cxn ang="0">
                <a:pos x="138457" y="230699"/>
              </a:cxn>
              <a:cxn ang="0">
                <a:pos x="316474" y="0"/>
              </a:cxn>
            </a:cxnLst>
            <a:pathLst>
              <a:path w="105" h="89">
                <a:moveTo>
                  <a:pt x="97" y="69"/>
                </a:moveTo>
                <a:cubicBezTo>
                  <a:pt x="97" y="72"/>
                  <a:pt x="97" y="75"/>
                  <a:pt x="98" y="78"/>
                </a:cubicBezTo>
                <a:cubicBezTo>
                  <a:pt x="99" y="78"/>
                  <a:pt x="101" y="78"/>
                  <a:pt x="104" y="79"/>
                </a:cubicBezTo>
                <a:cubicBezTo>
                  <a:pt x="104" y="78"/>
                  <a:pt x="104" y="78"/>
                  <a:pt x="104" y="77"/>
                </a:cubicBezTo>
                <a:cubicBezTo>
                  <a:pt x="105" y="77"/>
                  <a:pt x="105" y="76"/>
                  <a:pt x="105" y="75"/>
                </a:cubicBezTo>
                <a:cubicBezTo>
                  <a:pt x="103" y="73"/>
                  <a:pt x="100" y="71"/>
                  <a:pt x="97" y="69"/>
                </a:cubicBezTo>
                <a:moveTo>
                  <a:pt x="48" y="0"/>
                </a:moveTo>
                <a:cubicBezTo>
                  <a:pt x="29" y="8"/>
                  <a:pt x="0" y="23"/>
                  <a:pt x="25" y="51"/>
                </a:cubicBezTo>
                <a:cubicBezTo>
                  <a:pt x="41" y="69"/>
                  <a:pt x="70" y="79"/>
                  <a:pt x="92" y="87"/>
                </a:cubicBezTo>
                <a:cubicBezTo>
                  <a:pt x="95" y="88"/>
                  <a:pt x="97" y="88"/>
                  <a:pt x="99" y="89"/>
                </a:cubicBezTo>
                <a:cubicBezTo>
                  <a:pt x="99" y="89"/>
                  <a:pt x="99" y="89"/>
                  <a:pt x="99" y="89"/>
                </a:cubicBezTo>
                <a:cubicBezTo>
                  <a:pt x="100" y="87"/>
                  <a:pt x="100" y="87"/>
                  <a:pt x="100" y="87"/>
                </a:cubicBezTo>
                <a:cubicBezTo>
                  <a:pt x="100" y="87"/>
                  <a:pt x="100" y="87"/>
                  <a:pt x="100" y="87"/>
                </a:cubicBezTo>
                <a:cubicBezTo>
                  <a:pt x="100" y="87"/>
                  <a:pt x="100" y="87"/>
                  <a:pt x="100" y="87"/>
                </a:cubicBezTo>
                <a:cubicBezTo>
                  <a:pt x="100" y="83"/>
                  <a:pt x="100" y="83"/>
                  <a:pt x="100" y="83"/>
                </a:cubicBezTo>
                <a:cubicBezTo>
                  <a:pt x="99" y="83"/>
                  <a:pt x="98" y="82"/>
                  <a:pt x="98" y="82"/>
                </a:cubicBezTo>
                <a:cubicBezTo>
                  <a:pt x="98" y="82"/>
                  <a:pt x="99" y="83"/>
                  <a:pt x="100" y="83"/>
                </a:cubicBezTo>
                <a:cubicBezTo>
                  <a:pt x="100" y="83"/>
                  <a:pt x="100" y="83"/>
                  <a:pt x="100" y="83"/>
                </a:cubicBezTo>
                <a:cubicBezTo>
                  <a:pt x="101" y="79"/>
                  <a:pt x="101" y="79"/>
                  <a:pt x="101" y="79"/>
                </a:cubicBezTo>
                <a:cubicBezTo>
                  <a:pt x="101" y="79"/>
                  <a:pt x="101" y="79"/>
                  <a:pt x="101" y="79"/>
                </a:cubicBezTo>
                <a:cubicBezTo>
                  <a:pt x="100" y="79"/>
                  <a:pt x="99" y="79"/>
                  <a:pt x="99" y="79"/>
                </a:cubicBezTo>
                <a:cubicBezTo>
                  <a:pt x="99" y="79"/>
                  <a:pt x="100" y="79"/>
                  <a:pt x="101" y="79"/>
                </a:cubicBezTo>
                <a:cubicBezTo>
                  <a:pt x="101" y="79"/>
                  <a:pt x="101" y="79"/>
                  <a:pt x="101" y="79"/>
                </a:cubicBezTo>
                <a:cubicBezTo>
                  <a:pt x="101" y="78"/>
                  <a:pt x="101" y="78"/>
                  <a:pt x="101" y="78"/>
                </a:cubicBezTo>
                <a:cubicBezTo>
                  <a:pt x="101" y="78"/>
                  <a:pt x="101" y="78"/>
                  <a:pt x="101" y="78"/>
                </a:cubicBezTo>
                <a:cubicBezTo>
                  <a:pt x="99" y="78"/>
                  <a:pt x="98" y="78"/>
                  <a:pt x="98" y="78"/>
                </a:cubicBezTo>
                <a:cubicBezTo>
                  <a:pt x="98" y="78"/>
                  <a:pt x="98" y="78"/>
                  <a:pt x="98" y="79"/>
                </a:cubicBezTo>
                <a:cubicBezTo>
                  <a:pt x="93" y="77"/>
                  <a:pt x="87" y="73"/>
                  <a:pt x="83" y="70"/>
                </a:cubicBezTo>
                <a:cubicBezTo>
                  <a:pt x="83" y="71"/>
                  <a:pt x="84" y="72"/>
                  <a:pt x="84" y="73"/>
                </a:cubicBezTo>
                <a:cubicBezTo>
                  <a:pt x="82" y="72"/>
                  <a:pt x="78" y="70"/>
                  <a:pt x="76" y="69"/>
                </a:cubicBezTo>
                <a:cubicBezTo>
                  <a:pt x="77" y="71"/>
                  <a:pt x="76" y="72"/>
                  <a:pt x="76" y="74"/>
                </a:cubicBezTo>
                <a:cubicBezTo>
                  <a:pt x="58" y="68"/>
                  <a:pt x="27" y="51"/>
                  <a:pt x="21" y="35"/>
                </a:cubicBezTo>
                <a:cubicBezTo>
                  <a:pt x="13" y="13"/>
                  <a:pt x="41" y="13"/>
                  <a:pt x="48" y="0"/>
                </a:cubicBezTo>
              </a:path>
            </a:pathLst>
          </a:custGeom>
          <a:solidFill>
            <a:schemeClr val="tx1">
              <a:lumMod val="50000"/>
              <a:lumOff val="50000"/>
            </a:schemeClr>
          </a:solidFill>
          <a:ln w="9525">
            <a:noFill/>
          </a:ln>
        </p:spPr>
        <p:txBody>
          <a:bodyPr/>
          <a:p>
            <a:endParaRPr lang="zh-CN" altLang="en-US" sz="1500"/>
          </a:p>
        </p:txBody>
      </p:sp>
      <p:sp>
        <p:nvSpPr>
          <p:cNvPr id="3078" name="Freeform 1120"/>
          <p:cNvSpPr/>
          <p:nvPr>
            <p:custDataLst>
              <p:tags r:id="rId6"/>
            </p:custDataLst>
          </p:nvPr>
        </p:nvSpPr>
        <p:spPr>
          <a:xfrm>
            <a:off x="1443355" y="3917315"/>
            <a:ext cx="20320" cy="15240"/>
          </a:xfrm>
          <a:custGeom>
            <a:avLst/>
            <a:gdLst/>
            <a:ahLst/>
            <a:cxnLst>
              <a:cxn ang="0">
                <a:pos x="25023" y="12975"/>
              </a:cxn>
              <a:cxn ang="0">
                <a:pos x="6256" y="0"/>
              </a:cxn>
              <a:cxn ang="0">
                <a:pos x="0" y="12975"/>
              </a:cxn>
              <a:cxn ang="0">
                <a:pos x="25023" y="12975"/>
              </a:cxn>
            </a:cxnLst>
            <a:pathLst>
              <a:path w="4" h="3">
                <a:moveTo>
                  <a:pt x="4" y="2"/>
                </a:moveTo>
                <a:cubicBezTo>
                  <a:pt x="1" y="0"/>
                  <a:pt x="1" y="0"/>
                  <a:pt x="1" y="0"/>
                </a:cubicBezTo>
                <a:cubicBezTo>
                  <a:pt x="0" y="2"/>
                  <a:pt x="0" y="2"/>
                  <a:pt x="0" y="2"/>
                </a:cubicBezTo>
                <a:cubicBezTo>
                  <a:pt x="2" y="3"/>
                  <a:pt x="4" y="2"/>
                  <a:pt x="4" y="2"/>
                </a:cubicBezTo>
                <a:close/>
              </a:path>
            </a:pathLst>
          </a:custGeom>
          <a:solidFill>
            <a:srgbClr val="000000">
              <a:alpha val="100000"/>
            </a:srgbClr>
          </a:solidFill>
          <a:ln w="9525">
            <a:noFill/>
          </a:ln>
        </p:spPr>
        <p:txBody>
          <a:bodyPr/>
          <a:p>
            <a:endParaRPr lang="zh-CN" altLang="en-US" sz="1500"/>
          </a:p>
        </p:txBody>
      </p:sp>
      <p:sp>
        <p:nvSpPr>
          <p:cNvPr id="3079" name="任意多边形 29"/>
          <p:cNvSpPr/>
          <p:nvPr>
            <p:custDataLst>
              <p:tags r:id="rId7"/>
            </p:custDataLst>
          </p:nvPr>
        </p:nvSpPr>
        <p:spPr>
          <a:xfrm>
            <a:off x="256540" y="3809365"/>
            <a:ext cx="1119505" cy="643890"/>
          </a:xfrm>
          <a:custGeom>
            <a:avLst/>
            <a:gdLst/>
            <a:ahLst/>
            <a:cxnLst>
              <a:cxn ang="0">
                <a:pos x="828099" y="787439"/>
              </a:cxn>
              <a:cxn ang="0">
                <a:pos x="828537" y="788352"/>
              </a:cxn>
              <a:cxn ang="0">
                <a:pos x="842649" y="814634"/>
              </a:cxn>
              <a:cxn ang="0">
                <a:pos x="822873" y="788250"/>
              </a:cxn>
              <a:cxn ang="0">
                <a:pos x="1092643" y="525485"/>
              </a:cxn>
              <a:cxn ang="0">
                <a:pos x="1034258" y="550509"/>
              </a:cxn>
              <a:cxn ang="0">
                <a:pos x="953630" y="564409"/>
              </a:cxn>
              <a:cxn ang="0">
                <a:pos x="971875" y="489777"/>
              </a:cxn>
              <a:cxn ang="0">
                <a:pos x="1012014" y="491198"/>
              </a:cxn>
              <a:cxn ang="0">
                <a:pos x="895244" y="517146"/>
              </a:cxn>
              <a:cxn ang="0">
                <a:pos x="971875" y="489777"/>
              </a:cxn>
              <a:cxn ang="0">
                <a:pos x="1409592" y="478222"/>
              </a:cxn>
              <a:cxn ang="0">
                <a:pos x="1099752" y="649726"/>
              </a:cxn>
              <a:cxn ang="0">
                <a:pos x="896727" y="776808"/>
              </a:cxn>
              <a:cxn ang="0">
                <a:pos x="828099" y="787439"/>
              </a:cxn>
              <a:cxn ang="0">
                <a:pos x="813808" y="757742"/>
              </a:cxn>
              <a:cxn ang="0">
                <a:pos x="770133" y="735479"/>
              </a:cxn>
              <a:cxn ang="0">
                <a:pos x="796503" y="728883"/>
              </a:cxn>
              <a:cxn ang="0">
                <a:pos x="882203" y="702497"/>
              </a:cxn>
              <a:cxn ang="0">
                <a:pos x="1409592" y="478222"/>
              </a:cxn>
              <a:cxn ang="0">
                <a:pos x="875783" y="347549"/>
              </a:cxn>
              <a:cxn ang="0">
                <a:pos x="823104" y="373961"/>
              </a:cxn>
              <a:cxn ang="0">
                <a:pos x="796765" y="380565"/>
              </a:cxn>
              <a:cxn ang="0">
                <a:pos x="763840" y="387168"/>
              </a:cxn>
              <a:cxn ang="0">
                <a:pos x="737502" y="387168"/>
              </a:cxn>
              <a:cxn ang="0">
                <a:pos x="711162" y="393770"/>
              </a:cxn>
              <a:cxn ang="0">
                <a:pos x="665068" y="406977"/>
              </a:cxn>
              <a:cxn ang="0">
                <a:pos x="592634" y="420184"/>
              </a:cxn>
              <a:cxn ang="0">
                <a:pos x="559710" y="426787"/>
              </a:cxn>
              <a:cxn ang="0">
                <a:pos x="454353" y="446596"/>
              </a:cxn>
              <a:cxn ang="0">
                <a:pos x="428015" y="446596"/>
              </a:cxn>
              <a:cxn ang="0">
                <a:pos x="395089" y="446596"/>
              </a:cxn>
              <a:cxn ang="0">
                <a:pos x="362166" y="453199"/>
              </a:cxn>
              <a:cxn ang="0">
                <a:pos x="316072" y="459801"/>
              </a:cxn>
              <a:cxn ang="0">
                <a:pos x="256808" y="466406"/>
              </a:cxn>
              <a:cxn ang="0">
                <a:pos x="210715" y="473008"/>
              </a:cxn>
              <a:cxn ang="0">
                <a:pos x="72432" y="499422"/>
              </a:cxn>
              <a:cxn ang="0">
                <a:pos x="46094" y="506024"/>
              </a:cxn>
              <a:cxn ang="0">
                <a:pos x="19753" y="506024"/>
              </a:cxn>
              <a:cxn ang="0">
                <a:pos x="0" y="506024"/>
              </a:cxn>
              <a:cxn ang="0">
                <a:pos x="26338" y="486215"/>
              </a:cxn>
              <a:cxn ang="0">
                <a:pos x="65849" y="492819"/>
              </a:cxn>
              <a:cxn ang="0">
                <a:pos x="204130" y="466406"/>
              </a:cxn>
              <a:cxn ang="0">
                <a:pos x="428015" y="426787"/>
              </a:cxn>
              <a:cxn ang="0">
                <a:pos x="520202" y="426787"/>
              </a:cxn>
              <a:cxn ang="0">
                <a:pos x="572881" y="420184"/>
              </a:cxn>
              <a:cxn ang="0">
                <a:pos x="651898" y="387168"/>
              </a:cxn>
              <a:cxn ang="0">
                <a:pos x="704576" y="367358"/>
              </a:cxn>
              <a:cxn ang="0">
                <a:pos x="763840" y="360756"/>
              </a:cxn>
              <a:cxn ang="0">
                <a:pos x="875783" y="347549"/>
              </a:cxn>
              <a:cxn ang="0">
                <a:pos x="1178830" y="308625"/>
              </a:cxn>
              <a:cxn ang="0">
                <a:pos x="1118776" y="321601"/>
              </a:cxn>
              <a:cxn ang="0">
                <a:pos x="1085413" y="328088"/>
              </a:cxn>
              <a:cxn ang="0">
                <a:pos x="1052050" y="315112"/>
              </a:cxn>
              <a:cxn ang="0">
                <a:pos x="1335320" y="222438"/>
              </a:cxn>
              <a:cxn ang="0">
                <a:pos x="1362329" y="235412"/>
              </a:cxn>
              <a:cxn ang="0">
                <a:pos x="1315064" y="235412"/>
              </a:cxn>
              <a:cxn ang="0">
                <a:pos x="1335320" y="222438"/>
              </a:cxn>
              <a:cxn ang="0">
                <a:pos x="573455" y="199616"/>
              </a:cxn>
              <a:cxn ang="0">
                <a:pos x="631120" y="221512"/>
              </a:cxn>
              <a:cxn ang="0">
                <a:pos x="505906" y="227999"/>
              </a:cxn>
              <a:cxn ang="0">
                <a:pos x="459773" y="227999"/>
              </a:cxn>
              <a:cxn ang="0">
                <a:pos x="479544" y="208538"/>
              </a:cxn>
              <a:cxn ang="0">
                <a:pos x="525675" y="202049"/>
              </a:cxn>
              <a:cxn ang="0">
                <a:pos x="573455" y="199616"/>
              </a:cxn>
              <a:cxn ang="0">
                <a:pos x="1369742" y="115119"/>
              </a:cxn>
              <a:cxn ang="0">
                <a:pos x="1415153" y="121792"/>
              </a:cxn>
              <a:cxn ang="0">
                <a:pos x="1382716" y="141810"/>
              </a:cxn>
              <a:cxn ang="0">
                <a:pos x="1363254" y="141810"/>
              </a:cxn>
              <a:cxn ang="0">
                <a:pos x="1369742" y="115119"/>
              </a:cxn>
              <a:cxn ang="0">
                <a:pos x="890552" y="937"/>
              </a:cxn>
              <a:cxn ang="0">
                <a:pos x="926869" y="16862"/>
              </a:cxn>
              <a:cxn ang="0">
                <a:pos x="992900" y="23568"/>
              </a:cxn>
              <a:cxn ang="0">
                <a:pos x="1085345" y="43684"/>
              </a:cxn>
              <a:cxn ang="0">
                <a:pos x="1157979" y="70506"/>
              </a:cxn>
              <a:cxn ang="0">
                <a:pos x="1237216" y="70506"/>
              </a:cxn>
              <a:cxn ang="0">
                <a:pos x="1157979" y="83916"/>
              </a:cxn>
              <a:cxn ang="0">
                <a:pos x="1105154" y="63800"/>
              </a:cxn>
              <a:cxn ang="0">
                <a:pos x="1025917" y="43684"/>
              </a:cxn>
              <a:cxn ang="0">
                <a:pos x="946679" y="36980"/>
              </a:cxn>
              <a:cxn ang="0">
                <a:pos x="874044" y="10158"/>
              </a:cxn>
              <a:cxn ang="0">
                <a:pos x="890552" y="937"/>
              </a:cxn>
            </a:cxnLst>
            <a:pathLst>
              <a:path w="808038" h="465148">
                <a:moveTo>
                  <a:pt x="472836" y="449620"/>
                </a:moveTo>
                <a:lnTo>
                  <a:pt x="473086" y="450141"/>
                </a:lnTo>
                <a:cubicBezTo>
                  <a:pt x="475733" y="455968"/>
                  <a:pt x="478321" y="461382"/>
                  <a:pt x="481144" y="465148"/>
                </a:cubicBezTo>
                <a:cubicBezTo>
                  <a:pt x="473616" y="461382"/>
                  <a:pt x="473616" y="457615"/>
                  <a:pt x="469852" y="450083"/>
                </a:cubicBezTo>
                <a:lnTo>
                  <a:pt x="472836" y="449620"/>
                </a:lnTo>
                <a:close/>
                <a:moveTo>
                  <a:pt x="623888" y="300047"/>
                </a:moveTo>
                <a:lnTo>
                  <a:pt x="590551" y="314335"/>
                </a:lnTo>
                <a:lnTo>
                  <a:pt x="544513" y="322272"/>
                </a:lnTo>
                <a:lnTo>
                  <a:pt x="623888" y="300047"/>
                </a:lnTo>
                <a:close/>
                <a:moveTo>
                  <a:pt x="554931" y="279658"/>
                </a:moveTo>
                <a:cubicBezTo>
                  <a:pt x="562570" y="278617"/>
                  <a:pt x="570442" y="278617"/>
                  <a:pt x="577850" y="280469"/>
                </a:cubicBezTo>
                <a:cubicBezTo>
                  <a:pt x="511175" y="295285"/>
                  <a:pt x="511175" y="295285"/>
                  <a:pt x="511175" y="295285"/>
                </a:cubicBezTo>
                <a:cubicBezTo>
                  <a:pt x="511175" y="295285"/>
                  <a:pt x="532011" y="282784"/>
                  <a:pt x="554931" y="279658"/>
                </a:cubicBezTo>
                <a:close/>
                <a:moveTo>
                  <a:pt x="804863" y="273060"/>
                </a:moveTo>
                <a:cubicBezTo>
                  <a:pt x="748401" y="310725"/>
                  <a:pt x="684410" y="333323"/>
                  <a:pt x="627947" y="370987"/>
                </a:cubicBezTo>
                <a:cubicBezTo>
                  <a:pt x="594069" y="393586"/>
                  <a:pt x="553840" y="428896"/>
                  <a:pt x="512022" y="443550"/>
                </a:cubicBezTo>
                <a:lnTo>
                  <a:pt x="472836" y="449620"/>
                </a:lnTo>
                <a:lnTo>
                  <a:pt x="464676" y="432663"/>
                </a:lnTo>
                <a:cubicBezTo>
                  <a:pt x="458559" y="421834"/>
                  <a:pt x="451031" y="414302"/>
                  <a:pt x="439738" y="419951"/>
                </a:cubicBezTo>
                <a:cubicBezTo>
                  <a:pt x="443502" y="416185"/>
                  <a:pt x="447266" y="416185"/>
                  <a:pt x="454795" y="416185"/>
                </a:cubicBezTo>
                <a:lnTo>
                  <a:pt x="503729" y="401119"/>
                </a:lnTo>
                <a:cubicBezTo>
                  <a:pt x="601598" y="355922"/>
                  <a:pt x="703230" y="310725"/>
                  <a:pt x="804863" y="273060"/>
                </a:cubicBezTo>
                <a:close/>
                <a:moveTo>
                  <a:pt x="500063" y="198447"/>
                </a:moveTo>
                <a:cubicBezTo>
                  <a:pt x="500063" y="198447"/>
                  <a:pt x="477504" y="209758"/>
                  <a:pt x="469984" y="213528"/>
                </a:cubicBezTo>
                <a:cubicBezTo>
                  <a:pt x="469984" y="213528"/>
                  <a:pt x="469984" y="213528"/>
                  <a:pt x="454945" y="217299"/>
                </a:cubicBezTo>
                <a:cubicBezTo>
                  <a:pt x="454945" y="217299"/>
                  <a:pt x="454945" y="217299"/>
                  <a:pt x="436145" y="221069"/>
                </a:cubicBezTo>
                <a:cubicBezTo>
                  <a:pt x="436145" y="221069"/>
                  <a:pt x="436145" y="221069"/>
                  <a:pt x="421106" y="221069"/>
                </a:cubicBezTo>
                <a:cubicBezTo>
                  <a:pt x="421106" y="221069"/>
                  <a:pt x="421106" y="221069"/>
                  <a:pt x="406066" y="224839"/>
                </a:cubicBezTo>
                <a:cubicBezTo>
                  <a:pt x="406066" y="224839"/>
                  <a:pt x="406066" y="224839"/>
                  <a:pt x="379747" y="232380"/>
                </a:cubicBezTo>
                <a:cubicBezTo>
                  <a:pt x="379747" y="232380"/>
                  <a:pt x="379747" y="232380"/>
                  <a:pt x="338388" y="239921"/>
                </a:cubicBezTo>
                <a:cubicBezTo>
                  <a:pt x="338388" y="239921"/>
                  <a:pt x="338388" y="239921"/>
                  <a:pt x="319589" y="243691"/>
                </a:cubicBezTo>
                <a:cubicBezTo>
                  <a:pt x="319589" y="243691"/>
                  <a:pt x="270711" y="251231"/>
                  <a:pt x="259431" y="255002"/>
                </a:cubicBezTo>
                <a:cubicBezTo>
                  <a:pt x="251911" y="258772"/>
                  <a:pt x="244392" y="255002"/>
                  <a:pt x="244392" y="255002"/>
                </a:cubicBezTo>
                <a:cubicBezTo>
                  <a:pt x="244392" y="255002"/>
                  <a:pt x="229352" y="251231"/>
                  <a:pt x="225592" y="255002"/>
                </a:cubicBezTo>
                <a:cubicBezTo>
                  <a:pt x="221832" y="255002"/>
                  <a:pt x="214313" y="255002"/>
                  <a:pt x="206793" y="258772"/>
                </a:cubicBezTo>
                <a:cubicBezTo>
                  <a:pt x="199273" y="258772"/>
                  <a:pt x="187993" y="258772"/>
                  <a:pt x="180474" y="262542"/>
                </a:cubicBezTo>
                <a:cubicBezTo>
                  <a:pt x="169194" y="266313"/>
                  <a:pt x="146635" y="266313"/>
                  <a:pt x="146635" y="266313"/>
                </a:cubicBezTo>
                <a:cubicBezTo>
                  <a:pt x="146635" y="266313"/>
                  <a:pt x="146635" y="266313"/>
                  <a:pt x="120316" y="270083"/>
                </a:cubicBezTo>
                <a:cubicBezTo>
                  <a:pt x="120316" y="270083"/>
                  <a:pt x="45118" y="285165"/>
                  <a:pt x="41358" y="285165"/>
                </a:cubicBezTo>
                <a:cubicBezTo>
                  <a:pt x="33839" y="288935"/>
                  <a:pt x="26319" y="288935"/>
                  <a:pt x="26319" y="288935"/>
                </a:cubicBezTo>
                <a:cubicBezTo>
                  <a:pt x="26319" y="288935"/>
                  <a:pt x="18799" y="288935"/>
                  <a:pt x="11279" y="288935"/>
                </a:cubicBezTo>
                <a:cubicBezTo>
                  <a:pt x="11279" y="288935"/>
                  <a:pt x="11279" y="288935"/>
                  <a:pt x="0" y="288935"/>
                </a:cubicBezTo>
                <a:cubicBezTo>
                  <a:pt x="0" y="288935"/>
                  <a:pt x="0" y="288935"/>
                  <a:pt x="15039" y="277624"/>
                </a:cubicBezTo>
                <a:cubicBezTo>
                  <a:pt x="18799" y="270083"/>
                  <a:pt x="37599" y="281395"/>
                  <a:pt x="37599" y="281395"/>
                </a:cubicBezTo>
                <a:cubicBezTo>
                  <a:pt x="37599" y="281395"/>
                  <a:pt x="37599" y="281395"/>
                  <a:pt x="116556" y="266313"/>
                </a:cubicBezTo>
                <a:cubicBezTo>
                  <a:pt x="116556" y="266313"/>
                  <a:pt x="116556" y="266313"/>
                  <a:pt x="244392" y="243691"/>
                </a:cubicBezTo>
                <a:cubicBezTo>
                  <a:pt x="244392" y="243691"/>
                  <a:pt x="244392" y="243691"/>
                  <a:pt x="297030" y="243691"/>
                </a:cubicBezTo>
                <a:cubicBezTo>
                  <a:pt x="297030" y="243691"/>
                  <a:pt x="297030" y="243691"/>
                  <a:pt x="327109" y="239921"/>
                </a:cubicBezTo>
                <a:cubicBezTo>
                  <a:pt x="327109" y="239921"/>
                  <a:pt x="327109" y="239921"/>
                  <a:pt x="372227" y="221069"/>
                </a:cubicBezTo>
                <a:cubicBezTo>
                  <a:pt x="372227" y="221069"/>
                  <a:pt x="372227" y="221069"/>
                  <a:pt x="402306" y="209758"/>
                </a:cubicBezTo>
                <a:cubicBezTo>
                  <a:pt x="402306" y="209758"/>
                  <a:pt x="402306" y="209758"/>
                  <a:pt x="436145" y="205988"/>
                </a:cubicBezTo>
                <a:cubicBezTo>
                  <a:pt x="436145" y="205988"/>
                  <a:pt x="436145" y="205988"/>
                  <a:pt x="500063" y="198447"/>
                </a:cubicBezTo>
                <a:close/>
                <a:moveTo>
                  <a:pt x="673100" y="176222"/>
                </a:moveTo>
                <a:cubicBezTo>
                  <a:pt x="673100" y="176222"/>
                  <a:pt x="673100" y="176222"/>
                  <a:pt x="638810" y="183631"/>
                </a:cubicBezTo>
                <a:cubicBezTo>
                  <a:pt x="638810" y="183631"/>
                  <a:pt x="638810" y="183631"/>
                  <a:pt x="619760" y="187335"/>
                </a:cubicBezTo>
                <a:cubicBezTo>
                  <a:pt x="619760" y="187335"/>
                  <a:pt x="596900" y="187335"/>
                  <a:pt x="600710" y="179926"/>
                </a:cubicBezTo>
                <a:lnTo>
                  <a:pt x="673100" y="176222"/>
                </a:lnTo>
                <a:close/>
                <a:moveTo>
                  <a:pt x="762454" y="127010"/>
                </a:moveTo>
                <a:cubicBezTo>
                  <a:pt x="770165" y="127010"/>
                  <a:pt x="777876" y="134418"/>
                  <a:pt x="777876" y="134418"/>
                </a:cubicBezTo>
                <a:cubicBezTo>
                  <a:pt x="777876" y="134418"/>
                  <a:pt x="754744" y="149235"/>
                  <a:pt x="750888" y="134418"/>
                </a:cubicBezTo>
                <a:cubicBezTo>
                  <a:pt x="762454" y="127010"/>
                  <a:pt x="762454" y="127010"/>
                  <a:pt x="762454" y="127010"/>
                </a:cubicBezTo>
                <a:close/>
                <a:moveTo>
                  <a:pt x="327437" y="113979"/>
                </a:moveTo>
                <a:cubicBezTo>
                  <a:pt x="341548" y="114442"/>
                  <a:pt x="356600" y="117220"/>
                  <a:pt x="360363" y="126481"/>
                </a:cubicBezTo>
                <a:cubicBezTo>
                  <a:pt x="288867" y="130185"/>
                  <a:pt x="288867" y="130185"/>
                  <a:pt x="288867" y="130185"/>
                </a:cubicBezTo>
                <a:cubicBezTo>
                  <a:pt x="288867" y="130185"/>
                  <a:pt x="270052" y="141298"/>
                  <a:pt x="262526" y="130185"/>
                </a:cubicBezTo>
                <a:cubicBezTo>
                  <a:pt x="262526" y="130185"/>
                  <a:pt x="258763" y="115368"/>
                  <a:pt x="273815" y="119073"/>
                </a:cubicBezTo>
                <a:cubicBezTo>
                  <a:pt x="300155" y="115368"/>
                  <a:pt x="300155" y="115368"/>
                  <a:pt x="300155" y="115368"/>
                </a:cubicBezTo>
                <a:cubicBezTo>
                  <a:pt x="300155" y="115368"/>
                  <a:pt x="313326" y="113516"/>
                  <a:pt x="327437" y="113979"/>
                </a:cubicBezTo>
                <a:close/>
                <a:moveTo>
                  <a:pt x="782109" y="65732"/>
                </a:moveTo>
                <a:cubicBezTo>
                  <a:pt x="785813" y="61922"/>
                  <a:pt x="808038" y="69542"/>
                  <a:pt x="808038" y="69542"/>
                </a:cubicBezTo>
                <a:lnTo>
                  <a:pt x="789517" y="80972"/>
                </a:lnTo>
                <a:cubicBezTo>
                  <a:pt x="789517" y="80972"/>
                  <a:pt x="789517" y="80972"/>
                  <a:pt x="778404" y="80972"/>
                </a:cubicBezTo>
                <a:cubicBezTo>
                  <a:pt x="778404" y="80972"/>
                  <a:pt x="774700" y="69542"/>
                  <a:pt x="782109" y="65732"/>
                </a:cubicBezTo>
                <a:close/>
                <a:moveTo>
                  <a:pt x="508496" y="535"/>
                </a:moveTo>
                <a:cubicBezTo>
                  <a:pt x="514152" y="-901"/>
                  <a:pt x="521692" y="57"/>
                  <a:pt x="529233" y="9628"/>
                </a:cubicBezTo>
                <a:cubicBezTo>
                  <a:pt x="566936" y="13457"/>
                  <a:pt x="566936" y="13457"/>
                  <a:pt x="566936" y="13457"/>
                </a:cubicBezTo>
                <a:cubicBezTo>
                  <a:pt x="619721" y="24943"/>
                  <a:pt x="619721" y="24943"/>
                  <a:pt x="619721" y="24943"/>
                </a:cubicBezTo>
                <a:cubicBezTo>
                  <a:pt x="661194" y="40258"/>
                  <a:pt x="661194" y="40258"/>
                  <a:pt x="661194" y="40258"/>
                </a:cubicBezTo>
                <a:lnTo>
                  <a:pt x="706438" y="40258"/>
                </a:lnTo>
                <a:cubicBezTo>
                  <a:pt x="706438" y="40258"/>
                  <a:pt x="683816" y="55573"/>
                  <a:pt x="661194" y="47915"/>
                </a:cubicBezTo>
                <a:cubicBezTo>
                  <a:pt x="631032" y="36429"/>
                  <a:pt x="631032" y="36429"/>
                  <a:pt x="631032" y="36429"/>
                </a:cubicBezTo>
                <a:cubicBezTo>
                  <a:pt x="585788" y="24943"/>
                  <a:pt x="585788" y="24943"/>
                  <a:pt x="585788" y="24943"/>
                </a:cubicBezTo>
                <a:cubicBezTo>
                  <a:pt x="540544" y="21115"/>
                  <a:pt x="540544" y="21115"/>
                  <a:pt x="540544" y="21115"/>
                </a:cubicBezTo>
                <a:cubicBezTo>
                  <a:pt x="540544" y="21115"/>
                  <a:pt x="495300" y="24943"/>
                  <a:pt x="499070" y="5800"/>
                </a:cubicBezTo>
                <a:cubicBezTo>
                  <a:pt x="499070" y="5800"/>
                  <a:pt x="502841" y="1971"/>
                  <a:pt x="508496" y="535"/>
                </a:cubicBezTo>
                <a:close/>
              </a:path>
            </a:pathLst>
          </a:custGeom>
          <a:solidFill>
            <a:schemeClr val="tx1">
              <a:lumMod val="50000"/>
              <a:lumOff val="50000"/>
            </a:schemeClr>
          </a:solidFill>
          <a:ln w="9525">
            <a:noFill/>
          </a:ln>
        </p:spPr>
        <p:txBody>
          <a:bodyPr/>
          <a:p>
            <a:endParaRPr lang="zh-CN" altLang="en-US" sz="1500"/>
          </a:p>
        </p:txBody>
      </p:sp>
      <p:sp>
        <p:nvSpPr>
          <p:cNvPr id="5" name="文本框 4"/>
          <p:cNvSpPr txBox="1"/>
          <p:nvPr/>
        </p:nvSpPr>
        <p:spPr>
          <a:xfrm>
            <a:off x="1884680" y="2403475"/>
            <a:ext cx="2223770" cy="2214880"/>
          </a:xfrm>
          <a:prstGeom prst="rect">
            <a:avLst/>
          </a:prstGeom>
          <a:noFill/>
        </p:spPr>
        <p:txBody>
          <a:bodyPr wrap="square" rtlCol="0">
            <a:spAutoFit/>
          </a:bodyPr>
          <a:p>
            <a:r>
              <a:rPr lang="zh-CN" altLang="en-US" sz="6000">
                <a:solidFill>
                  <a:schemeClr val="bg1"/>
                </a:solidFill>
                <a:latin typeface="微软雅黑" panose="020B0503020204020204" charset="-122"/>
                <a:ea typeface="微软雅黑" panose="020B0503020204020204" charset="-122"/>
              </a:rPr>
              <a:t>谢</a:t>
            </a:r>
            <a:endParaRPr lang="zh-CN" altLang="en-US" sz="6000">
              <a:solidFill>
                <a:schemeClr val="bg1"/>
              </a:solidFill>
              <a:latin typeface="微软雅黑" panose="020B0503020204020204" charset="-122"/>
              <a:ea typeface="微软雅黑" panose="020B0503020204020204" charset="-122"/>
            </a:endParaRPr>
          </a:p>
          <a:p>
            <a:r>
              <a:rPr lang="zh-CN" altLang="en-US">
                <a:solidFill>
                  <a:schemeClr val="bg1"/>
                </a:solidFill>
              </a:rPr>
              <a:t>  </a:t>
            </a:r>
            <a:endParaRPr lang="zh-CN" altLang="en-US">
              <a:solidFill>
                <a:schemeClr val="bg1"/>
              </a:solidFill>
            </a:endParaRPr>
          </a:p>
          <a:p>
            <a:pPr algn="l">
              <a:buClrTx/>
              <a:buSzTx/>
              <a:buFontTx/>
            </a:pPr>
            <a:r>
              <a:rPr lang="zh-CN" altLang="en-US">
                <a:solidFill>
                  <a:schemeClr val="bg1"/>
                </a:solidFill>
              </a:rPr>
              <a:t>           </a:t>
            </a:r>
            <a:r>
              <a:rPr lang="zh-CN" altLang="en-US" sz="6000">
                <a:solidFill>
                  <a:schemeClr val="bg1"/>
                </a:solidFill>
                <a:latin typeface="微软雅黑" panose="020B0503020204020204" charset="-122"/>
                <a:ea typeface="微软雅黑" panose="020B0503020204020204" charset="-122"/>
              </a:rPr>
              <a:t>谢</a:t>
            </a:r>
            <a:endParaRPr lang="zh-CN" altLang="en-US" sz="6000">
              <a:solidFill>
                <a:schemeClr val="bg1"/>
              </a:solidFill>
              <a:latin typeface="微软雅黑" panose="020B0503020204020204" charset="-122"/>
              <a:ea typeface="微软雅黑" panose="020B0503020204020204" charset="-122"/>
            </a:endParaRPr>
          </a:p>
        </p:txBody>
      </p:sp>
    </p:spTree>
    <p:custDataLst>
      <p:tags r:id="rId8"/>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par>
    </p:tnLst>
  </p:timing>
</p:sld>
</file>

<file path=ppt/tags/tag1.xml><?xml version="1.0" encoding="utf-8"?>
<p:tagLst xmlns:p="http://schemas.openxmlformats.org/presentationml/2006/main">
  <p:tag name="KSO_WM_TAG_VERSION" val="1.0"/>
  <p:tag name="KSO_WM_TEMPLATE_CATEGORY" val="custom"/>
  <p:tag name="KSO_WM_TEMPLATE_INDEX" val="20180449"/>
</p:tagLst>
</file>

<file path=ppt/tags/tag2.xml><?xml version="1.0" encoding="utf-8"?>
<p:tagLst xmlns:p="http://schemas.openxmlformats.org/presentationml/2006/main">
  <p:tag name="KSO_WM_TAG_VERSION" val="1.0"/>
  <p:tag name="KSO_WM_TEMPLATE_CATEGORY" val="custom"/>
  <p:tag name="KSO_WM_TEMPLATE_INDEX" val="20180449"/>
</p:tagLst>
</file>

<file path=ppt/tags/tag3.xml><?xml version="1.0" encoding="utf-8"?>
<p:tagLst xmlns:p="http://schemas.openxmlformats.org/presentationml/2006/main">
  <p:tag name="KSO_WM_TAG_VERSION" val="1.0"/>
  <p:tag name="KSO_WM_BEAUTIFY_FLAG" val="#wm#"/>
  <p:tag name="KSO_WM_COMBINE_RELATE_SLIDE_ID" val="background20177571_1"/>
  <p:tag name="KSO_WM_TEMPLATE_CATEGORY" val="custom"/>
  <p:tag name="KSO_WM_TEMPLATE_INDEX" val="20180449"/>
  <p:tag name="KSO_WM_TEMPLATE_SUBCATEGORY" val="combine"/>
  <p:tag name="KSO_WM_TEMPLATE_THUMBS_INDEX" val="1、6、11、12、16、22、34、35、36、37、38、39、40、41、42、43、48"/>
</p:tagLst>
</file>

<file path=ppt/tags/tag4.xml><?xml version="1.0" encoding="utf-8"?>
<p:tagLst xmlns:p="http://schemas.openxmlformats.org/presentationml/2006/main">
  <p:tag name="KSO_WM_TAG_VERSION" val="1.0"/>
  <p:tag name="KSO_WM_BEAUTIFY_FLAG" val="#wm#"/>
  <p:tag name="KSO_WM_UNIT_TYPE" val="f"/>
  <p:tag name="KSO_WM_UNIT_INDEX" val="1"/>
  <p:tag name="KSO_WM_UNIT_LAYERLEVEL" val="1"/>
  <p:tag name="KSO_WM_UNIT_VALUE" val="160"/>
  <p:tag name="KSO_WM_UNIT_HIGHLIGHT" val="0"/>
  <p:tag name="KSO_WM_UNIT_COMPATIBLE" val="0"/>
  <p:tag name="KSO_WM_UNIT_CLEAR" val="0"/>
  <p:tag name="KSO_WM_UNIT_PRESET_TEXT" val="善：也许有人认为，道德这个概念这么大、这么宽泛、这么厚重，让我来传承道德、践行道德、弘扬道德，我是不是有点担当不起。其实我们大家可以不要这样认为，只需从身边人身边事做起，从一点一滴做起，从内心的本真做起。道德可以很大，胸怀天下、博爱万物；也可以很小，身边事、身边人，一句温暖的话、一个善意的眼神、一点小小的帮助。"/>
  <p:tag name="KSO_WM_TEMPLATE_CATEGORY" val="custom"/>
  <p:tag name="KSO_WM_TEMPLATE_INDEX" val="20180449"/>
  <p:tag name="KSO_WM_UNIT_ID" val="custom20180449_43*f*1"/>
</p:tagLst>
</file>

<file path=ppt/tags/tag5.xml><?xml version="1.0" encoding="utf-8"?>
<p:tagLst xmlns:p="http://schemas.openxmlformats.org/presentationml/2006/main">
  <p:tag name="KSO_WM_TAG_VERSION" val="1.0"/>
  <p:tag name="KSO_WM_SLIDE_ITEM_CNT" val="2"/>
  <p:tag name="KSO_WM_SLIDE_LAYOUT" val="f_d"/>
  <p:tag name="KSO_WM_SLIDE_LAYOUT_CNT" val="1_1"/>
  <p:tag name="KSO_WM_SLIDE_TYPE" val="text"/>
  <p:tag name="KSO_WM_BEAUTIFY_FLAG" val="#wm#"/>
  <p:tag name="KSO_WM_SLIDE_POSITION" val="24*103"/>
  <p:tag name="KSO_WM_SLIDE_SIZE" val="863*385"/>
  <p:tag name="KSO_WM_COMBINE_RELATE_SLIDE_ID" val="background20177571_26"/>
  <p:tag name="KSO_WM_TEMPLATE_CATEGORY" val="custom"/>
  <p:tag name="KSO_WM_TEMPLATE_INDEX" val="20180449"/>
  <p:tag name="KSO_WM_SLIDE_ID" val="custom20180449_43"/>
  <p:tag name="KSO_WM_SLIDE_INDEX" val="43"/>
  <p:tag name="KSO_WM_TEMPLATE_SUBCATEGORY" val="combine"/>
  <p:tag name="KSO_WM_DIAGRAM_GROUP_CODE" val="-1"/>
</p:tagLst>
</file>

<file path=ppt/tags/tag6.xml><?xml version="1.0" encoding="utf-8"?>
<p:tagLst xmlns:p="http://schemas.openxmlformats.org/presentationml/2006/main">
  <p:tag name="KSO_WM_TAG_VERSION" val="1.0"/>
  <p:tag name="KSO_WM_SLIDE_ITEM_CNT" val="2"/>
  <p:tag name="KSO_WM_SLIDE_LAYOUT" val="f_d"/>
  <p:tag name="KSO_WM_SLIDE_LAYOUT_CNT" val="1_1"/>
  <p:tag name="KSO_WM_SLIDE_TYPE" val="text"/>
  <p:tag name="KSO_WM_BEAUTIFY_FLAG" val="#wm#"/>
  <p:tag name="KSO_WM_SLIDE_POSITION" val="24*103"/>
  <p:tag name="KSO_WM_SLIDE_SIZE" val="863*385"/>
  <p:tag name="KSO_WM_COMBINE_RELATE_SLIDE_ID" val="background20177571_26"/>
  <p:tag name="KSO_WM_TEMPLATE_CATEGORY" val="custom"/>
  <p:tag name="KSO_WM_TEMPLATE_INDEX" val="20180449"/>
  <p:tag name="KSO_WM_SLIDE_ID" val="custom20180449_43"/>
  <p:tag name="KSO_WM_SLIDE_INDEX" val="43"/>
  <p:tag name="KSO_WM_TEMPLATE_SUBCATEGORY" val="combine"/>
  <p:tag name="KSO_WM_DIAGRAM_GROUP_CODE" val="-1"/>
</p:tagLst>
</file>

<file path=ppt/tags/tag7.xml><?xml version="1.0" encoding="utf-8"?>
<p:tagLst xmlns:p="http://schemas.openxmlformats.org/presentationml/2006/main">
  <p:tag name="KSO_WM_TAG_VERSION" val="1.0"/>
  <p:tag name="KSO_WM_SLIDE_ITEM_CNT" val="2"/>
  <p:tag name="KSO_WM_SLIDE_LAYOUT" val="f_d"/>
  <p:tag name="KSO_WM_SLIDE_LAYOUT_CNT" val="1_1"/>
  <p:tag name="KSO_WM_SLIDE_TYPE" val="text"/>
  <p:tag name="KSO_WM_BEAUTIFY_FLAG" val="#wm#"/>
  <p:tag name="KSO_WM_SLIDE_POSITION" val="24*103"/>
  <p:tag name="KSO_WM_SLIDE_SIZE" val="863*385"/>
  <p:tag name="KSO_WM_COMBINE_RELATE_SLIDE_ID" val="background20177571_26"/>
  <p:tag name="KSO_WM_TEMPLATE_CATEGORY" val="custom"/>
  <p:tag name="KSO_WM_TEMPLATE_INDEX" val="20180449"/>
  <p:tag name="KSO_WM_SLIDE_ID" val="custom20180449_43"/>
  <p:tag name="KSO_WM_SLIDE_INDEX" val="43"/>
  <p:tag name="KSO_WM_TEMPLATE_SUBCATEGORY" val="combine"/>
  <p:tag name="KSO_WM_DIAGRAM_GROUP_CODE" val="-1"/>
</p:tagLst>
</file>

<file path=ppt/tags/tag8.xml><?xml version="1.0" encoding="utf-8"?>
<p:tagLst xmlns:p="http://schemas.openxmlformats.org/presentationml/2006/main">
  <p:tag name="KSO_WM_TAG_VERSION" val="1.0"/>
  <p:tag name="KSO_WM_SLIDE_ITEM_CNT" val="2"/>
  <p:tag name="KSO_WM_SLIDE_LAYOUT" val="f_d"/>
  <p:tag name="KSO_WM_SLIDE_LAYOUT_CNT" val="1_1"/>
  <p:tag name="KSO_WM_SLIDE_TYPE" val="text"/>
  <p:tag name="KSO_WM_BEAUTIFY_FLAG" val="#wm#"/>
  <p:tag name="KSO_WM_SLIDE_POSITION" val="24*103"/>
  <p:tag name="KSO_WM_SLIDE_SIZE" val="863*385"/>
  <p:tag name="KSO_WM_COMBINE_RELATE_SLIDE_ID" val="background20177571_26"/>
  <p:tag name="KSO_WM_TEMPLATE_CATEGORY" val="custom"/>
  <p:tag name="KSO_WM_TEMPLATE_INDEX" val="20180449"/>
  <p:tag name="KSO_WM_SLIDE_ID" val="custom20180449_43"/>
  <p:tag name="KSO_WM_SLIDE_INDEX" val="43"/>
  <p:tag name="KSO_WM_TEMPLATE_SUBCATEGORY" val="combine"/>
  <p:tag name="KSO_WM_DIAGRAM_GROUP_CODE" val="-1"/>
</p:tagLst>
</file>

<file path=ppt/tags/tag9.xml><?xml version="1.0" encoding="utf-8"?>
<p:tagLst xmlns:p="http://schemas.openxmlformats.org/presentationml/2006/main">
  <p:tag name="KSO_WM_TAG_VERSION" val="1.0"/>
  <p:tag name="KSO_WM_SLIDE_ITEM_CNT" val="2"/>
  <p:tag name="KSO_WM_SLIDE_LAYOUT" val="f_d"/>
  <p:tag name="KSO_WM_SLIDE_LAYOUT_CNT" val="1_1"/>
  <p:tag name="KSO_WM_SLIDE_TYPE" val="text"/>
  <p:tag name="KSO_WM_BEAUTIFY_FLAG" val="#wm#"/>
  <p:tag name="KSO_WM_SLIDE_POSITION" val="24*103"/>
  <p:tag name="KSO_WM_SLIDE_SIZE" val="863*385"/>
  <p:tag name="KSO_WM_COMBINE_RELATE_SLIDE_ID" val="background20177571_26"/>
  <p:tag name="KSO_WM_TEMPLATE_CATEGORY" val="custom"/>
  <p:tag name="KSO_WM_TEMPLATE_INDEX" val="20180449"/>
  <p:tag name="KSO_WM_SLIDE_ID" val="custom20180449_43"/>
  <p:tag name="KSO_WM_SLIDE_INDEX" val="43"/>
  <p:tag name="KSO_WM_TEMPLATE_SUBCATEGORY" val="combine"/>
  <p:tag name="KSO_WM_DIAGRAM_GROUP_CODE" val="-1"/>
</p:tagLst>
</file>

<file path=ppt/tags/tag10.xml><?xml version="1.0" encoding="utf-8"?>
<p:tagLst xmlns:p="http://schemas.openxmlformats.org/presentationml/2006/main">
  <p:tag name="PA" val="v5.2.9"/>
</p:tagLst>
</file>

<file path=ppt/tags/tag11.xml><?xml version="1.0" encoding="utf-8"?>
<p:tagLst xmlns:p="http://schemas.openxmlformats.org/presentationml/2006/main">
  <p:tag name="PA" val="v5.2.9"/>
</p:tagLst>
</file>

<file path=ppt/tags/tag12.xml><?xml version="1.0" encoding="utf-8"?>
<p:tagLst xmlns:p="http://schemas.openxmlformats.org/presentationml/2006/main">
  <p:tag name="PA" val="v5.2.9"/>
</p:tagLst>
</file>

<file path=ppt/tags/tag13.xml><?xml version="1.0" encoding="utf-8"?>
<p:tagLst xmlns:p="http://schemas.openxmlformats.org/presentationml/2006/main">
  <p:tag name="PA" val="v5.2.9"/>
</p:tagLst>
</file>

<file path=ppt/tags/tag14.xml><?xml version="1.0" encoding="utf-8"?>
<p:tagLst xmlns:p="http://schemas.openxmlformats.org/presentationml/2006/main">
  <p:tag name="PA" val="v5.2.9"/>
</p:tagLst>
</file>

<file path=ppt/tags/tag15.xml><?xml version="1.0" encoding="utf-8"?>
<p:tagLst xmlns:p="http://schemas.openxmlformats.org/presentationml/2006/main">
  <p:tag name="PA" val="v5.2.9"/>
</p:tagLst>
</file>

<file path=ppt/tags/tag16.xml><?xml version="1.0" encoding="utf-8"?>
<p:tagLst xmlns:p="http://schemas.openxmlformats.org/presentationml/2006/main">
  <p:tag name="KSO_WM_TAG_VERSION" val="1.0"/>
  <p:tag name="KSO_WM_SLIDE_ITEM_CNT" val="2"/>
  <p:tag name="KSO_WM_SLIDE_LAYOUT" val="f_d"/>
  <p:tag name="KSO_WM_SLIDE_LAYOUT_CNT" val="1_1"/>
  <p:tag name="KSO_WM_SLIDE_TYPE" val="text"/>
  <p:tag name="KSO_WM_BEAUTIFY_FLAG" val="#wm#"/>
  <p:tag name="KSO_WM_SLIDE_POSITION" val="24*103"/>
  <p:tag name="KSO_WM_SLIDE_SIZE" val="863*385"/>
  <p:tag name="KSO_WM_COMBINE_RELATE_SLIDE_ID" val="background20177571_26"/>
  <p:tag name="KSO_WM_TEMPLATE_CATEGORY" val="custom"/>
  <p:tag name="KSO_WM_TEMPLATE_INDEX" val="20180449"/>
  <p:tag name="KSO_WM_SLIDE_ID" val="custom20180449_43"/>
  <p:tag name="KSO_WM_SLIDE_INDEX" val="43"/>
  <p:tag name="KSO_WM_TEMPLATE_SUBCATEGORY" val="combine"/>
  <p:tag name="KSO_WM_DIAGRAM_GROUP_CODE" val="-1"/>
</p:tagLst>
</file>

<file path=ppt/tags/tag17.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i"/>
  <p:tag name="KSO_WM_UNIT_INDEX" val="1_1_4"/>
  <p:tag name="KSO_WM_UNIT_ID" val="diagram20182018_3*n_h_i*1_1_4"/>
  <p:tag name="KSO_WM_UNIT_LAYERLEVEL" val="1_1_1"/>
  <p:tag name="KSO_WM_DIAGRAM_GROUP_CODE" val="n1-1"/>
  <p:tag name="KSO_WM_UNIT_HIGHLIGHT" val="0"/>
  <p:tag name="KSO_WM_UNIT_COMPATIBLE" val="0"/>
  <p:tag name="KSO_WM_UNIT_DIAGRAM_ISNUMVISUAL" val="0"/>
  <p:tag name="KSO_WM_UNIT_DIAGRAM_ISREFERUNIT" val="0"/>
  <p:tag name="KSO_WM_UNIT_FILL_FORE_SCHEMECOLOR_INDEX" val="5"/>
  <p:tag name="KSO_WM_UNIT_FILL_TYPE" val="1"/>
  <p:tag name="KSO_WM_UNIT_LINE_FORE_SCHEMECOLOR_INDEX" val="6"/>
  <p:tag name="KSO_WM_UNIT_LINE_FILL_TYPE" val="2"/>
  <p:tag name="KSO_WM_UNIT_TEXT_FILL_FORE_SCHEMECOLOR_INDEX" val="2"/>
  <p:tag name="KSO_WM_UNIT_TEXT_FILL_TYPE" val="1"/>
</p:tagLst>
</file>

<file path=ppt/tags/tag18.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1_7"/>
  <p:tag name="KSO_WM_UNIT_ID" val="diagram20182018_3*n_h_h_i*1_2_1_7"/>
  <p:tag name="KSO_WM_UNIT_LAYERLEVEL" val="1_1_1_1"/>
  <p:tag name="KSO_WM_DIAGRAM_GROUP_CODE" val="n1-1"/>
  <p:tag name="KSO_WM_UNIT_HIGHLIGHT" val="0"/>
  <p:tag name="KSO_WM_UNIT_COMPATIBLE" val="0"/>
  <p:tag name="KSO_WM_UNIT_DIAGRAM_ISNUMVISUAL" val="0"/>
  <p:tag name="KSO_WM_UNIT_DIAGRAM_ISREFERUNIT" val="0"/>
  <p:tag name="KSO_WM_UNIT_LINE_FORE_SCHEMECOLOR_INDEX" val="6"/>
  <p:tag name="KSO_WM_UNIT_LINE_FILL_TYPE" val="2"/>
  <p:tag name="KSO_WM_UNIT_TEXT_FILL_FORE_SCHEMECOLOR_INDEX" val="2"/>
  <p:tag name="KSO_WM_UNIT_TEXT_FILL_TYPE" val="1"/>
</p:tagLst>
</file>

<file path=ppt/tags/tag19.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1_6"/>
  <p:tag name="KSO_WM_UNIT_ID" val="diagram20182018_3*n_h_h_i*1_2_1_6"/>
  <p:tag name="KSO_WM_UNIT_LAYERLEVEL" val="1_1_1_1"/>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2"/>
  <p:tag name="KSO_WM_UNIT_TEXT_FILL_TYPE" val="1"/>
</p:tagLst>
</file>

<file path=ppt/tags/tag20.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1_5"/>
  <p:tag name="KSO_WM_UNIT_ID" val="diagram20182018_3*n_h_h_i*1_2_1_5"/>
  <p:tag name="KSO_WM_UNIT_LAYERLEVEL" val="1_1_1_1"/>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2"/>
  <p:tag name="KSO_WM_UNIT_TEXT_FILL_TYPE" val="1"/>
</p:tagLst>
</file>

<file path=ppt/tags/tag21.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1_4"/>
  <p:tag name="KSO_WM_UNIT_ID" val="diagram20182018_3*n_h_h_i*1_2_1_4"/>
  <p:tag name="KSO_WM_UNIT_LAYERLEVEL" val="1_1_1_1"/>
  <p:tag name="KSO_WM_DIAGRAM_GROUP_CODE" val="n1-1"/>
  <p:tag name="KSO_WM_UNIT_HIGHLIGHT" val="0"/>
  <p:tag name="KSO_WM_UNIT_COMPATIBLE" val="0"/>
  <p:tag name="KSO_WM_UNIT_DIAGRAM_ISNUMVISUAL" val="0"/>
  <p:tag name="KSO_WM_UNIT_DIAGRAM_ISREFERUNIT" val="0"/>
  <p:tag name="KSO_WM_UNIT_LINE_FORE_SCHEMECOLOR_INDEX" val="8"/>
  <p:tag name="KSO_WM_UNIT_LINE_FILL_TYPE" val="2"/>
</p:tagLst>
</file>

<file path=ppt/tags/tag22.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1_3"/>
  <p:tag name="KSO_WM_UNIT_ID" val="diagram20182018_3*n_h_h_i*1_2_1_3"/>
  <p:tag name="KSO_WM_UNIT_LAYERLEVEL" val="1_1_1_1"/>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Lst>
</file>

<file path=ppt/tags/tag23.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f"/>
  <p:tag name="KSO_WM_UNIT_INDEX" val="1_2_1_1"/>
  <p:tag name="KSO_WM_UNIT_ID" val="diagram20182018_3*n_h_h_f*1_2_1_1"/>
  <p:tag name="KSO_WM_UNIT_LAYERLEVEL" val="1_1_1_1"/>
  <p:tag name="KSO_WM_UNIT_HIGHLIGHT" val="0"/>
  <p:tag name="KSO_WM_UNIT_COMPATIBLE" val="0"/>
  <p:tag name="KSO_WM_DIAGRAM_GROUP_CODE" val="n1-1"/>
  <p:tag name="KSO_WM_UNIT_PRESET_TEXT" val="单击此处添加文本"/>
  <p:tag name="KSO_WM_UNIT_NOCLEAR" val="0"/>
  <p:tag name="KSO_WM_UNIT_DIAGRAM_ISNUMVISUAL" val="0"/>
  <p:tag name="KSO_WM_UNIT_DIAGRAM_ISREFERUNIT" val="0"/>
  <p:tag name="KSO_WM_UNIT_VALUE" val="14"/>
  <p:tag name="KSO_WM_UNIT_TEXT_FILL_FORE_SCHEMECOLOR_INDEX" val="13"/>
  <p:tag name="KSO_WM_UNIT_TEXT_FILL_TYPE" val="1"/>
</p:tagLst>
</file>

<file path=ppt/tags/tag24.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1_2"/>
  <p:tag name="KSO_WM_UNIT_ID" val="diagram20182018_3*n_h_h_i*1_2_1_2"/>
  <p:tag name="KSO_WM_UNIT_LAYERLEVEL" val="1_1_1_1"/>
  <p:tag name="KSO_WM_DIAGRAM_GROUP_CODE" val="n1-1"/>
  <p:tag name="KSO_WM_UNIT_HIGHLIGHT" val="0"/>
  <p:tag name="KSO_WM_UNIT_COMPATIBLE" val="0"/>
  <p:tag name="KSO_WM_UNIT_DIAGRAM_ISNUMVISUAL" val="0"/>
  <p:tag name="KSO_WM_UNIT_DIAGRAM_ISREFERUNIT" val="0"/>
  <p:tag name="KSO_WM_UNIT_TEXT_FILL_FORE_SCHEMECOLOR_INDEX" val="4"/>
  <p:tag name="KSO_WM_UNIT_TEXT_FILL_TYPE" val="1"/>
</p:tagLst>
</file>

<file path=ppt/tags/tag25.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1_1"/>
  <p:tag name="KSO_WM_UNIT_ID" val="diagram20182018_3*n_h_h_i*1_2_1_1"/>
  <p:tag name="KSO_WM_UNIT_LAYERLEVEL" val="1_1_1_1"/>
  <p:tag name="KSO_WM_DIAGRAM_GROUP_CODE" val="n1-1"/>
  <p:tag name="KSO_WM_UNIT_HIGHLIGHT" val="0"/>
  <p:tag name="KSO_WM_UNIT_COMPATIBLE" val="0"/>
  <p:tag name="KSO_WM_UNIT_DIAGRAM_ISNUMVISUAL" val="0"/>
  <p:tag name="KSO_WM_UNIT_DIAGRAM_ISREFERUNIT" val="0"/>
  <p:tag name="KSO_WM_UNIT_LINE_FORE_SCHEMECOLOR_INDEX" val="6"/>
  <p:tag name="KSO_WM_UNIT_LINE_FILL_TYPE" val="2"/>
</p:tagLst>
</file>

<file path=ppt/tags/tag26.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3_7"/>
  <p:tag name="KSO_WM_UNIT_ID" val="diagram20182018_3*n_h_h_i*1_2_3_7"/>
  <p:tag name="KSO_WM_UNIT_LAYERLEVEL" val="1_1_1_1"/>
  <p:tag name="KSO_WM_DIAGRAM_GROUP_CODE" val="n1-1"/>
  <p:tag name="KSO_WM_UNIT_HIGHLIGHT" val="0"/>
  <p:tag name="KSO_WM_UNIT_COMPATIBLE" val="0"/>
  <p:tag name="KSO_WM_UNIT_DIAGRAM_ISNUMVISUAL" val="0"/>
  <p:tag name="KSO_WM_UNIT_DIAGRAM_ISREFERUNIT" val="0"/>
  <p:tag name="KSO_WM_UNIT_LINE_FORE_SCHEMECOLOR_INDEX" val="6"/>
  <p:tag name="KSO_WM_UNIT_LINE_FILL_TYPE" val="2"/>
  <p:tag name="KSO_WM_UNIT_TEXT_FILL_FORE_SCHEMECOLOR_INDEX" val="2"/>
  <p:tag name="KSO_WM_UNIT_TEXT_FILL_TYPE" val="1"/>
</p:tagLst>
</file>

<file path=ppt/tags/tag27.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3_6"/>
  <p:tag name="KSO_WM_UNIT_ID" val="diagram20182018_3*n_h_h_i*1_2_3_6"/>
  <p:tag name="KSO_WM_UNIT_LAYERLEVEL" val="1_1_1_1"/>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2"/>
  <p:tag name="KSO_WM_UNIT_TEXT_FILL_TYPE" val="1"/>
</p:tagLst>
</file>

<file path=ppt/tags/tag28.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3_5"/>
  <p:tag name="KSO_WM_UNIT_ID" val="diagram20182018_3*n_h_h_i*1_2_3_5"/>
  <p:tag name="KSO_WM_UNIT_LAYERLEVEL" val="1_1_1_1"/>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2"/>
  <p:tag name="KSO_WM_UNIT_TEXT_FILL_TYPE" val="1"/>
</p:tagLst>
</file>

<file path=ppt/tags/tag29.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3_4"/>
  <p:tag name="KSO_WM_UNIT_ID" val="diagram20182018_3*n_h_h_i*1_2_3_4"/>
  <p:tag name="KSO_WM_UNIT_LAYERLEVEL" val="1_1_1_1"/>
  <p:tag name="KSO_WM_DIAGRAM_GROUP_CODE" val="n1-1"/>
  <p:tag name="KSO_WM_UNIT_HIGHLIGHT" val="0"/>
  <p:tag name="KSO_WM_UNIT_COMPATIBLE" val="0"/>
  <p:tag name="KSO_WM_UNIT_DIAGRAM_ISNUMVISUAL" val="0"/>
  <p:tag name="KSO_WM_UNIT_DIAGRAM_ISREFERUNIT" val="0"/>
  <p:tag name="KSO_WM_UNIT_LINE_FORE_SCHEMECOLOR_INDEX" val="8"/>
  <p:tag name="KSO_WM_UNIT_LINE_FILL_TYPE" val="2"/>
</p:tagLst>
</file>

<file path=ppt/tags/tag30.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3_3"/>
  <p:tag name="KSO_WM_UNIT_ID" val="diagram20182018_3*n_h_h_i*1_2_3_3"/>
  <p:tag name="KSO_WM_UNIT_LAYERLEVEL" val="1_1_1_1"/>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Lst>
</file>

<file path=ppt/tags/tag31.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f"/>
  <p:tag name="KSO_WM_UNIT_INDEX" val="1_2_3_1"/>
  <p:tag name="KSO_WM_UNIT_ID" val="diagram20182018_3*n_h_h_f*1_2_3_1"/>
  <p:tag name="KSO_WM_UNIT_LAYERLEVEL" val="1_1_1_1"/>
  <p:tag name="KSO_WM_UNIT_HIGHLIGHT" val="0"/>
  <p:tag name="KSO_WM_UNIT_COMPATIBLE" val="0"/>
  <p:tag name="KSO_WM_DIAGRAM_GROUP_CODE" val="n1-1"/>
  <p:tag name="KSO_WM_UNIT_PRESET_TEXT" val="单击此处添加文本"/>
  <p:tag name="KSO_WM_UNIT_NOCLEAR" val="0"/>
  <p:tag name="KSO_WM_UNIT_DIAGRAM_ISNUMVISUAL" val="0"/>
  <p:tag name="KSO_WM_UNIT_DIAGRAM_ISREFERUNIT" val="0"/>
  <p:tag name="KSO_WM_UNIT_VALUE" val="14"/>
  <p:tag name="KSO_WM_UNIT_TEXT_FILL_FORE_SCHEMECOLOR_INDEX" val="13"/>
  <p:tag name="KSO_WM_UNIT_TEXT_FILL_TYPE" val="1"/>
</p:tagLst>
</file>

<file path=ppt/tags/tag32.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3_2"/>
  <p:tag name="KSO_WM_UNIT_ID" val="diagram20182018_3*n_h_h_i*1_2_3_2"/>
  <p:tag name="KSO_WM_UNIT_LAYERLEVEL" val="1_1_1_1"/>
  <p:tag name="KSO_WM_DIAGRAM_GROUP_CODE" val="n1-1"/>
  <p:tag name="KSO_WM_UNIT_HIGHLIGHT" val="0"/>
  <p:tag name="KSO_WM_UNIT_COMPATIBLE" val="0"/>
  <p:tag name="KSO_WM_UNIT_DIAGRAM_ISNUMVISUAL" val="0"/>
  <p:tag name="KSO_WM_UNIT_DIAGRAM_ISREFERUNIT" val="0"/>
  <p:tag name="KSO_WM_UNIT_TEXT_FILL_FORE_SCHEMECOLOR_INDEX" val="4"/>
  <p:tag name="KSO_WM_UNIT_TEXT_FILL_TYPE" val="1"/>
</p:tagLst>
</file>

<file path=ppt/tags/tag33.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3_1"/>
  <p:tag name="KSO_WM_UNIT_ID" val="diagram20182018_3*n_h_h_i*1_2_3_1"/>
  <p:tag name="KSO_WM_UNIT_LAYERLEVEL" val="1_1_1_1"/>
  <p:tag name="KSO_WM_DIAGRAM_GROUP_CODE" val="n1-1"/>
  <p:tag name="KSO_WM_UNIT_HIGHLIGHT" val="0"/>
  <p:tag name="KSO_WM_UNIT_COMPATIBLE" val="0"/>
  <p:tag name="KSO_WM_UNIT_DIAGRAM_ISNUMVISUAL" val="0"/>
  <p:tag name="KSO_WM_UNIT_DIAGRAM_ISREFERUNIT" val="0"/>
  <p:tag name="KSO_WM_UNIT_LINE_FORE_SCHEMECOLOR_INDEX" val="6"/>
  <p:tag name="KSO_WM_UNIT_LINE_FILL_TYPE" val="2"/>
</p:tagLst>
</file>

<file path=ppt/tags/tag34.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2_6"/>
  <p:tag name="KSO_WM_UNIT_ID" val="diagram20182018_3*n_h_h_i*1_2_2_6"/>
  <p:tag name="KSO_WM_UNIT_LAYERLEVEL" val="1_1_1_1"/>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2"/>
  <p:tag name="KSO_WM_UNIT_TEXT_FILL_TYPE" val="1"/>
</p:tagLst>
</file>

<file path=ppt/tags/tag35.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2_5"/>
  <p:tag name="KSO_WM_UNIT_ID" val="diagram20182018_3*n_h_h_i*1_2_2_5"/>
  <p:tag name="KSO_WM_UNIT_LAYERLEVEL" val="1_1_1_1"/>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2"/>
  <p:tag name="KSO_WM_UNIT_TEXT_FILL_TYPE" val="1"/>
</p:tagLst>
</file>

<file path=ppt/tags/tag36.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2_7"/>
  <p:tag name="KSO_WM_UNIT_ID" val="diagram20182018_3*n_h_h_i*1_2_2_7"/>
  <p:tag name="KSO_WM_UNIT_LAYERLEVEL" val="1_1_1_1"/>
  <p:tag name="KSO_WM_DIAGRAM_GROUP_CODE" val="n1-1"/>
  <p:tag name="KSO_WM_UNIT_HIGHLIGHT" val="0"/>
  <p:tag name="KSO_WM_UNIT_COMPATIBLE" val="0"/>
  <p:tag name="KSO_WM_UNIT_DIAGRAM_ISNUMVISUAL" val="0"/>
  <p:tag name="KSO_WM_UNIT_DIAGRAM_ISREFERUNIT" val="0"/>
  <p:tag name="KSO_WM_UNIT_LINE_FORE_SCHEMECOLOR_INDEX" val="8"/>
  <p:tag name="KSO_WM_UNIT_LINE_FILL_TYPE" val="2"/>
</p:tagLst>
</file>

<file path=ppt/tags/tag37.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2_4"/>
  <p:tag name="KSO_WM_UNIT_ID" val="diagram20182018_3*n_h_h_i*1_2_2_4"/>
  <p:tag name="KSO_WM_UNIT_LAYERLEVEL" val="1_1_1_1"/>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Lst>
</file>

<file path=ppt/tags/tag38.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2_3"/>
  <p:tag name="KSO_WM_UNIT_ID" val="diagram20182018_3*n_h_h_i*1_2_2_3"/>
  <p:tag name="KSO_WM_UNIT_LAYERLEVEL" val="1_1_1_1"/>
  <p:tag name="KSO_WM_DIAGRAM_GROUP_CODE" val="n1-1"/>
  <p:tag name="KSO_WM_UNIT_HIGHLIGHT" val="0"/>
  <p:tag name="KSO_WM_UNIT_COMPATIBLE" val="0"/>
  <p:tag name="KSO_WM_UNIT_DIAGRAM_ISNUMVISUAL" val="0"/>
  <p:tag name="KSO_WM_UNIT_DIAGRAM_ISREFERUNIT" val="0"/>
  <p:tag name="KSO_WM_UNIT_LINE_FORE_SCHEMECOLOR_INDEX" val="6"/>
  <p:tag name="KSO_WM_UNIT_LINE_FILL_TYPE" val="2"/>
  <p:tag name="KSO_WM_UNIT_TEXT_FILL_FORE_SCHEMECOLOR_INDEX" val="2"/>
  <p:tag name="KSO_WM_UNIT_TEXT_FILL_TYPE" val="1"/>
</p:tagLst>
</file>

<file path=ppt/tags/tag39.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f"/>
  <p:tag name="KSO_WM_UNIT_INDEX" val="1_2_2_1"/>
  <p:tag name="KSO_WM_UNIT_ID" val="diagram20182018_3*n_h_h_f*1_2_2_1"/>
  <p:tag name="KSO_WM_UNIT_LAYERLEVEL" val="1_1_1_1"/>
  <p:tag name="KSO_WM_UNIT_HIGHLIGHT" val="0"/>
  <p:tag name="KSO_WM_UNIT_COMPATIBLE" val="0"/>
  <p:tag name="KSO_WM_DIAGRAM_GROUP_CODE" val="n1-1"/>
  <p:tag name="KSO_WM_UNIT_PRESET_TEXT" val="单击此处添加文本"/>
  <p:tag name="KSO_WM_UNIT_NOCLEAR" val="0"/>
  <p:tag name="KSO_WM_UNIT_DIAGRAM_ISNUMVISUAL" val="0"/>
  <p:tag name="KSO_WM_UNIT_DIAGRAM_ISREFERUNIT" val="0"/>
  <p:tag name="KSO_WM_UNIT_VALUE" val="14"/>
  <p:tag name="KSO_WM_UNIT_TEXT_FILL_FORE_SCHEMECOLOR_INDEX" val="13"/>
  <p:tag name="KSO_WM_UNIT_TEXT_FILL_TYPE" val="1"/>
</p:tagLst>
</file>

<file path=ppt/tags/tag40.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2_2"/>
  <p:tag name="KSO_WM_UNIT_ID" val="diagram20182018_3*n_h_h_i*1_2_2_2"/>
  <p:tag name="KSO_WM_UNIT_LAYERLEVEL" val="1_1_1_1"/>
  <p:tag name="KSO_WM_DIAGRAM_GROUP_CODE" val="n1-1"/>
  <p:tag name="KSO_WM_UNIT_HIGHLIGHT" val="0"/>
  <p:tag name="KSO_WM_UNIT_COMPATIBLE" val="0"/>
  <p:tag name="KSO_WM_UNIT_DIAGRAM_ISNUMVISUAL" val="0"/>
  <p:tag name="KSO_WM_UNIT_DIAGRAM_ISREFERUNIT" val="0"/>
  <p:tag name="KSO_WM_UNIT_TEXT_FILL_FORE_SCHEMECOLOR_INDEX" val="4"/>
  <p:tag name="KSO_WM_UNIT_TEXT_FILL_TYPE" val="1"/>
</p:tagLst>
</file>

<file path=ppt/tags/tag41.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2_1"/>
  <p:tag name="KSO_WM_UNIT_ID" val="diagram20182018_3*n_h_h_i*1_2_2_1"/>
  <p:tag name="KSO_WM_UNIT_LAYERLEVEL" val="1_1_1_1"/>
  <p:tag name="KSO_WM_DIAGRAM_GROUP_CODE" val="n1-1"/>
  <p:tag name="KSO_WM_UNIT_HIGHLIGHT" val="0"/>
  <p:tag name="KSO_WM_UNIT_COMPATIBLE" val="0"/>
  <p:tag name="KSO_WM_UNIT_DIAGRAM_ISNUMVISUAL" val="0"/>
  <p:tag name="KSO_WM_UNIT_DIAGRAM_ISREFERUNIT" val="0"/>
  <p:tag name="KSO_WM_UNIT_LINE_FORE_SCHEMECOLOR_INDEX" val="6"/>
  <p:tag name="KSO_WM_UNIT_LINE_FILL_TYPE" val="2"/>
</p:tagLst>
</file>

<file path=ppt/tags/tag42.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4_7"/>
  <p:tag name="KSO_WM_UNIT_ID" val="diagram20182018_3*n_h_h_i*1_2_4_7"/>
  <p:tag name="KSO_WM_UNIT_LAYERLEVEL" val="1_1_1_1"/>
  <p:tag name="KSO_WM_DIAGRAM_GROUP_CODE" val="n1-1"/>
  <p:tag name="KSO_WM_UNIT_HIGHLIGHT" val="0"/>
  <p:tag name="KSO_WM_UNIT_COMPATIBLE" val="0"/>
  <p:tag name="KSO_WM_UNIT_DIAGRAM_ISNUMVISUAL" val="0"/>
  <p:tag name="KSO_WM_UNIT_DIAGRAM_ISREFERUNIT" val="0"/>
  <p:tag name="KSO_WM_UNIT_LINE_FORE_SCHEMECOLOR_INDEX" val="6"/>
  <p:tag name="KSO_WM_UNIT_LINE_FILL_TYPE" val="2"/>
  <p:tag name="KSO_WM_UNIT_TEXT_FILL_FORE_SCHEMECOLOR_INDEX" val="2"/>
  <p:tag name="KSO_WM_UNIT_TEXT_FILL_TYPE" val="1"/>
</p:tagLst>
</file>

<file path=ppt/tags/tag43.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f"/>
  <p:tag name="KSO_WM_UNIT_INDEX" val="1_2_4_1"/>
  <p:tag name="KSO_WM_UNIT_ID" val="diagram20182018_3*n_h_h_f*1_2_4_1"/>
  <p:tag name="KSO_WM_UNIT_LAYERLEVEL" val="1_1_1_1"/>
  <p:tag name="KSO_WM_UNIT_HIGHLIGHT" val="0"/>
  <p:tag name="KSO_WM_UNIT_COMPATIBLE" val="0"/>
  <p:tag name="KSO_WM_DIAGRAM_GROUP_CODE" val="n1-1"/>
  <p:tag name="KSO_WM_UNIT_PRESET_TEXT" val="单击此处添加文本"/>
  <p:tag name="KSO_WM_UNIT_NOCLEAR" val="0"/>
  <p:tag name="KSO_WM_UNIT_DIAGRAM_ISNUMVISUAL" val="0"/>
  <p:tag name="KSO_WM_UNIT_DIAGRAM_ISREFERUNIT" val="0"/>
  <p:tag name="KSO_WM_UNIT_VALUE" val="14"/>
  <p:tag name="KSO_WM_UNIT_TEXT_FILL_FORE_SCHEMECOLOR_INDEX" val="13"/>
  <p:tag name="KSO_WM_UNIT_TEXT_FILL_TYPE" val="1"/>
</p:tagLst>
</file>

<file path=ppt/tags/tag44.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4_6"/>
  <p:tag name="KSO_WM_UNIT_ID" val="diagram20182018_3*n_h_h_i*1_2_4_6"/>
  <p:tag name="KSO_WM_UNIT_LAYERLEVEL" val="1_1_1_1"/>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2"/>
  <p:tag name="KSO_WM_UNIT_TEXT_FILL_TYPE" val="1"/>
</p:tagLst>
</file>

<file path=ppt/tags/tag45.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4_5"/>
  <p:tag name="KSO_WM_UNIT_ID" val="diagram20182018_3*n_h_h_i*1_2_4_5"/>
  <p:tag name="KSO_WM_UNIT_LAYERLEVEL" val="1_1_1_1"/>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2"/>
  <p:tag name="KSO_WM_UNIT_TEXT_FILL_TYPE" val="1"/>
</p:tagLst>
</file>

<file path=ppt/tags/tag46.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4_4"/>
  <p:tag name="KSO_WM_UNIT_ID" val="diagram20182018_3*n_h_h_i*1_2_4_4"/>
  <p:tag name="KSO_WM_UNIT_LAYERLEVEL" val="1_1_1_1"/>
  <p:tag name="KSO_WM_DIAGRAM_GROUP_CODE" val="n1-1"/>
  <p:tag name="KSO_WM_UNIT_HIGHLIGHT" val="0"/>
  <p:tag name="KSO_WM_UNIT_COMPATIBLE" val="0"/>
  <p:tag name="KSO_WM_UNIT_DIAGRAM_ISNUMVISUAL" val="0"/>
  <p:tag name="KSO_WM_UNIT_DIAGRAM_ISREFERUNIT" val="0"/>
  <p:tag name="KSO_WM_UNIT_LINE_FORE_SCHEMECOLOR_INDEX" val="8"/>
  <p:tag name="KSO_WM_UNIT_LINE_FILL_TYPE" val="2"/>
</p:tagLst>
</file>

<file path=ppt/tags/tag47.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4_3"/>
  <p:tag name="KSO_WM_UNIT_ID" val="diagram20182018_3*n_h_h_i*1_2_4_3"/>
  <p:tag name="KSO_WM_UNIT_LAYERLEVEL" val="1_1_1_1"/>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13"/>
  <p:tag name="KSO_WM_UNIT_TEXT_FILL_TYPE" val="1"/>
</p:tagLst>
</file>

<file path=ppt/tags/tag48.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4_2"/>
  <p:tag name="KSO_WM_UNIT_ID" val="diagram20182018_3*n_h_h_i*1_2_4_2"/>
  <p:tag name="KSO_WM_UNIT_LAYERLEVEL" val="1_1_1_1"/>
  <p:tag name="KSO_WM_DIAGRAM_GROUP_CODE" val="n1-1"/>
  <p:tag name="KSO_WM_UNIT_HIGHLIGHT" val="0"/>
  <p:tag name="KSO_WM_UNIT_COMPATIBLE" val="0"/>
  <p:tag name="KSO_WM_UNIT_DIAGRAM_ISNUMVISUAL" val="0"/>
  <p:tag name="KSO_WM_UNIT_DIAGRAM_ISREFERUNIT" val="0"/>
  <p:tag name="KSO_WM_UNIT_TEXT_FILL_FORE_SCHEMECOLOR_INDEX" val="4"/>
  <p:tag name="KSO_WM_UNIT_TEXT_FILL_TYPE" val="1"/>
</p:tagLst>
</file>

<file path=ppt/tags/tag49.xml><?xml version="1.0" encoding="utf-8"?>
<p:tagLst xmlns:p="http://schemas.openxmlformats.org/presentationml/2006/main">
  <p:tag name="KSO_WM_TEMPLATE_CATEGORY" val="diagram"/>
  <p:tag name="KSO_WM_TEMPLATE_INDEX" val="20182018"/>
  <p:tag name="KSO_WM_TAG_VERSION" val="1.0"/>
  <p:tag name="KSO_WM_BEAUTIFY_FLAG" val="#wm#"/>
  <p:tag name="KSO_WM_UNIT_TYPE" val="n_h_h_i"/>
  <p:tag name="KSO_WM_UNIT_INDEX" val="1_2_4_1"/>
  <p:tag name="KSO_WM_UNIT_ID" val="diagram20182018_3*n_h_h_i*1_2_4_1"/>
  <p:tag name="KSO_WM_UNIT_LAYERLEVEL" val="1_1_1_1"/>
  <p:tag name="KSO_WM_DIAGRAM_GROUP_CODE" val="n1-1"/>
  <p:tag name="KSO_WM_UNIT_HIGHLIGHT" val="0"/>
  <p:tag name="KSO_WM_UNIT_COMPATIBLE" val="0"/>
  <p:tag name="KSO_WM_UNIT_DIAGRAM_ISNUMVISUAL" val="0"/>
  <p:tag name="KSO_WM_UNIT_DIAGRAM_ISREFERUNIT" val="0"/>
  <p:tag name="KSO_WM_UNIT_LINE_FORE_SCHEMECOLOR_INDEX" val="6"/>
  <p:tag name="KSO_WM_UNIT_LINE_FILL_TYPE" val="2"/>
</p:tagLst>
</file>

<file path=ppt/tags/tag50.xml><?xml version="1.0" encoding="utf-8"?>
<p:tagLst xmlns:p="http://schemas.openxmlformats.org/presentationml/2006/main">
  <p:tag name="KSO_WM_TAG_VERSION" val="1.0"/>
  <p:tag name="KSO_WM_SLIDE_ITEM_CNT" val="2"/>
  <p:tag name="KSO_WM_SLIDE_LAYOUT" val="f_d"/>
  <p:tag name="KSO_WM_SLIDE_LAYOUT_CNT" val="1_1"/>
  <p:tag name="KSO_WM_SLIDE_TYPE" val="text"/>
  <p:tag name="KSO_WM_BEAUTIFY_FLAG" val="#wm#"/>
  <p:tag name="KSO_WM_SLIDE_POSITION" val="24*103"/>
  <p:tag name="KSO_WM_SLIDE_SIZE" val="863*385"/>
  <p:tag name="KSO_WM_COMBINE_RELATE_SLIDE_ID" val="background20177571_26"/>
  <p:tag name="KSO_WM_TEMPLATE_CATEGORY" val="custom"/>
  <p:tag name="KSO_WM_TEMPLATE_INDEX" val="20180449"/>
  <p:tag name="KSO_WM_SLIDE_ID" val="custom20180449_43"/>
  <p:tag name="KSO_WM_SLIDE_INDEX" val="43"/>
  <p:tag name="KSO_WM_TEMPLATE_SUBCATEGORY" val="combine"/>
  <p:tag name="KSO_WM_DIAGRAM_GROUP_CODE" val="-1"/>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i"/>
  <p:tag name="KSO_WM_UNIT_INDEX" val="1"/>
  <p:tag name="KSO_WM_UNIT_ID" val="diagram20188636_1*i*1"/>
  <p:tag name="KSO_WM_TEMPLATE_CATEGORY" val="diagram"/>
  <p:tag name="KSO_WM_TEMPLATE_INDEX" val="20188636"/>
  <p:tag name="KSO_WM_UNIT_LAYERLEVEL" val="1"/>
  <p:tag name="KSO_WM_TAG_VERSION" val="1.0"/>
  <p:tag name="KSO_WM_BEAUTIFY_FLAG" val="#wm#"/>
  <p:tag name="KSO_WM_UNIT_DIAGRAM_CONTRAST_TITLE_CNT" val="2"/>
  <p:tag name="KSO_WM_UNIT_DIAGRAM_DIMENSION_TITLE_CNT" val="1"/>
  <p:tag name="KSO_WM_UNIT_FILL_FORE_SCHEMECOLOR_INDEX" val="14"/>
  <p:tag name="KSO_WM_UNIT_FILL_TYPE" val="1"/>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
  <p:tag name="KSO_WM_UNIT_ID" val="diagram20188636_1*r_i*1_1"/>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14"/>
  <p:tag name="KSO_WM_UNIT_FILL_TYPE" val="1"/>
  <p:tag name="KSO_WM_UNIT_TEXT_FILL_FORE_SCHEMECOLOR_INDEX" val="13"/>
  <p:tag name="KSO_WM_UNIT_TEXT_FILL_TYPE" val="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5"/>
  <p:tag name="KSO_WM_UNIT_ID" val="diagram20188636_1*r_i*1_5"/>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14"/>
  <p:tag name="KSO_WM_UNIT_FILL_TYPE" val="1"/>
  <p:tag name="KSO_WM_UNIT_TEXT_FILL_FORE_SCHEMECOLOR_INDEX" val="13"/>
  <p:tag name="KSO_WM_UNIT_TEXT_FILL_TYPE" val="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6"/>
  <p:tag name="KSO_WM_UNIT_ID" val="diagram20188636_1*r_i*1_6"/>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14"/>
  <p:tag name="KSO_WM_UNIT_FILL_TYPE" val="1"/>
  <p:tag name="KSO_WM_UNIT_TEXT_FILL_FORE_SCHEMECOLOR_INDEX" val="13"/>
  <p:tag name="KSO_WM_UNIT_TEXT_FILL_TYPE" val="1"/>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7"/>
  <p:tag name="KSO_WM_UNIT_ID" val="diagram20188636_1*r_i*1_7"/>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14"/>
  <p:tag name="KSO_WM_UNIT_FILL_TYPE" val="1"/>
  <p:tag name="KSO_WM_UNIT_TEXT_FILL_FORE_SCHEMECOLOR_INDEX" val="13"/>
  <p:tag name="KSO_WM_UNIT_TEXT_FILL_TYPE" val="1"/>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9"/>
  <p:tag name="KSO_WM_UNIT_ID" val="diagram20188636_1*r_i*1_9"/>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14"/>
  <p:tag name="KSO_WM_UNIT_FILL_TYPE" val="1"/>
  <p:tag name="KSO_WM_UNIT_TEXT_FILL_FORE_SCHEMECOLOR_INDEX" val="13"/>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i"/>
  <p:tag name="KSO_WM_UNIT_INDEX" val="3"/>
  <p:tag name="KSO_WM_UNIT_ID" val="diagram20188636_1*i*3"/>
  <p:tag name="KSO_WM_TEMPLATE_CATEGORY" val="diagram"/>
  <p:tag name="KSO_WM_TEMPLATE_INDEX" val="20188636"/>
  <p:tag name="KSO_WM_UNIT_LAYERLEVEL" val="1"/>
  <p:tag name="KSO_WM_TAG_VERSION" val="1.0"/>
  <p:tag name="KSO_WM_BEAUTIFY_FLAG" val="#wm#"/>
  <p:tag name="KSO_WM_UNIT_DIAGRAM_CONTRAST_TITLE_CNT" val="2"/>
  <p:tag name="KSO_WM_UNIT_DIAGRAM_DIMENSION_TITLE_CNT" val="1"/>
  <p:tag name="KSO_WM_UNIT_FILL_FORE_SCHEMECOLOR_INDEX" val="9"/>
  <p:tag name="KSO_WM_UNIT_FILL_TYPE"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2"/>
  <p:tag name="KSO_WM_UNIT_ID" val="diagram20188636_1*r_i*1_2"/>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9"/>
  <p:tag name="KSO_WM_UNIT_FILL_TYPE" val="1"/>
  <p:tag name="KSO_WM_UNIT_TEXT_FILL_FORE_SCHEMECOLOR_INDEX" val="13"/>
  <p:tag name="KSO_WM_UNIT_TEXT_FILL_TYPE"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8"/>
  <p:tag name="KSO_WM_UNIT_ID" val="diagram20188636_1*r_i*1_8"/>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9"/>
  <p:tag name="KSO_WM_UNIT_FILL_TYPE" val="1"/>
  <p:tag name="KSO_WM_UNIT_TEXT_FILL_FORE_SCHEMECOLOR_INDEX" val="13"/>
  <p:tag name="KSO_WM_UNIT_TEXT_FILL_TYPE"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i"/>
  <p:tag name="KSO_WM_UNIT_INDEX" val="2"/>
  <p:tag name="KSO_WM_UNIT_ID" val="diagram20188636_1*i*2"/>
  <p:tag name="KSO_WM_TEMPLATE_CATEGORY" val="diagram"/>
  <p:tag name="KSO_WM_TEMPLATE_INDEX" val="20188636"/>
  <p:tag name="KSO_WM_UNIT_LAYERLEVEL" val="1"/>
  <p:tag name="KSO_WM_TAG_VERSION" val="1.0"/>
  <p:tag name="KSO_WM_BEAUTIFY_FLAG" val="#wm#"/>
  <p:tag name="KSO_WM_UNIT_DIAGRAM_CONTRAST_TITLE_CNT" val="2"/>
  <p:tag name="KSO_WM_UNIT_DIAGRAM_DIMENSION_TITLE_CNT" val="1"/>
  <p:tag name="KSO_WM_UNIT_FILL_FORE_SCHEMECOLOR_INDEX" val="14"/>
  <p:tag name="KSO_WM_UNIT_FILL_TYPE"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0"/>
  <p:tag name="KSO_WM_UNIT_ID" val="diagram20188636_1*r_i*1_10"/>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14"/>
  <p:tag name="KSO_WM_UNIT_FILL_TYPE" val="1"/>
  <p:tag name="KSO_WM_UNIT_TEXT_FILL_FORE_SCHEMECOLOR_INDEX" val="13"/>
  <p:tag name="KSO_WM_UNIT_TEXT_FILL_TYPE"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2"/>
  <p:tag name="KSO_WM_UNIT_ID" val="diagram20188636_1*r_i*1_12"/>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14"/>
  <p:tag name="KSO_WM_UNIT_FILL_TYPE" val="1"/>
  <p:tag name="KSO_WM_UNIT_TEXT_FILL_FORE_SCHEMECOLOR_INDEX" val="13"/>
  <p:tag name="KSO_WM_UNIT_TEXT_FILL_TYPE"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4"/>
  <p:tag name="KSO_WM_UNIT_ID" val="diagram20188636_1*r_i*1_14"/>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14"/>
  <p:tag name="KSO_WM_UNIT_FILL_TYPE" val="1"/>
  <p:tag name="KSO_WM_UNIT_TEXT_FILL_FORE_SCHEMECOLOR_INDEX" val="13"/>
  <p:tag name="KSO_WM_UNIT_TEXT_FILL_TYPE"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5"/>
  <p:tag name="KSO_WM_UNIT_ID" val="diagram20188636_1*r_i*1_15"/>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14"/>
  <p:tag name="KSO_WM_UNIT_FILL_TYPE" val="1"/>
  <p:tag name="KSO_WM_UNIT_TEXT_FILL_FORE_SCHEMECOLOR_INDEX" val="13"/>
  <p:tag name="KSO_WM_UNIT_TEXT_FILL_TYPE"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3"/>
  <p:tag name="KSO_WM_UNIT_ID" val="diagram20188636_1*r_i*1_3"/>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14"/>
  <p:tag name="KSO_WM_UNIT_FILL_TYPE" val="1"/>
  <p:tag name="KSO_WM_UNIT_TEXT_FILL_FORE_SCHEMECOLOR_INDEX" val="13"/>
  <p:tag name="KSO_WM_UNIT_TEXT_FILL_TYPE"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i"/>
  <p:tag name="KSO_WM_UNIT_INDEX" val="4"/>
  <p:tag name="KSO_WM_UNIT_ID" val="diagram20188636_1*i*4"/>
  <p:tag name="KSO_WM_TEMPLATE_CATEGORY" val="diagram"/>
  <p:tag name="KSO_WM_TEMPLATE_INDEX" val="20188636"/>
  <p:tag name="KSO_WM_UNIT_LAYERLEVEL" val="1"/>
  <p:tag name="KSO_WM_TAG_VERSION" val="1.0"/>
  <p:tag name="KSO_WM_BEAUTIFY_FLAG" val="#wm#"/>
  <p:tag name="KSO_WM_UNIT_DIAGRAM_CONTRAST_TITLE_CNT" val="2"/>
  <p:tag name="KSO_WM_UNIT_DIAGRAM_DIMENSION_TITLE_CNT"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1"/>
  <p:tag name="KSO_WM_UNIT_ID" val="diagram20188636_1*r_i*1_11"/>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6"/>
  <p:tag name="KSO_WM_UNIT_FILL_TYPE" val="1"/>
  <p:tag name="KSO_WM_UNIT_TEXT_FILL_FORE_SCHEMECOLOR_INDEX" val="13"/>
  <p:tag name="KSO_WM_UNIT_TEXT_FILL_TYPE" val="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3"/>
  <p:tag name="KSO_WM_UNIT_ID" val="diagram20188636_1*r_i*1_13"/>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6"/>
  <p:tag name="KSO_WM_UNIT_FILL_TYPE" val="1"/>
  <p:tag name="KSO_WM_UNIT_TEXT_FILL_FORE_SCHEMECOLOR_INDEX" val="13"/>
  <p:tag name="KSO_WM_UNIT_TEXT_FILL_TYPE" val="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16"/>
  <p:tag name="KSO_WM_UNIT_ID" val="diagram20188636_1*r_i*1_16"/>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6"/>
  <p:tag name="KSO_WM_UNIT_FILL_TYPE" val="1"/>
  <p:tag name="KSO_WM_UNIT_TEXT_FILL_FORE_SCHEMECOLOR_INDEX" val="13"/>
  <p:tag name="KSO_WM_UNIT_TEXT_FILL_TYPE"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i"/>
  <p:tag name="KSO_WM_UNIT_INDEX" val="1_4"/>
  <p:tag name="KSO_WM_UNIT_ID" val="diagram20188636_1*r_i*1_4"/>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FILL_FORE_SCHEMECOLOR_INDEX" val="6"/>
  <p:tag name="KSO_WM_UNIT_FILL_TYPE" val="1"/>
  <p:tag name="KSO_WM_UNIT_TEXT_FILL_FORE_SCHEMECOLOR_INDEX" val="13"/>
  <p:tag name="KSO_WM_UNIT_TEXT_FILL_TYPE" val="1"/>
</p:tagLst>
</file>

<file path=ppt/tags/tag71.xml><?xml version="1.0" encoding="utf-8"?>
<p:tagLst xmlns:p="http://schemas.openxmlformats.org/presentationml/2006/main">
  <p:tag name="KSO_WM_UNIT_NOCLEAR" val="0"/>
  <p:tag name="KSO_WM_UNIT_SHOW_EDIT_AREA_INDICATION" val="0"/>
  <p:tag name="KSO_WM_UNIT_VALUE" val="10"/>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t"/>
  <p:tag name="KSO_WM_UNIT_INDEX" val="1_1"/>
  <p:tag name="KSO_WM_UNIT_ID" val="diagram20188636_1*r_t*1_1"/>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PRESET_TEXT" val="单击此处添加标题"/>
  <p:tag name="KSO_WM_UNIT_TEXT_FILL_FORE_SCHEMECOLOR_INDEX" val="6"/>
  <p:tag name="KSO_WM_UNIT_TEXT_FILL_TYPE" val="1"/>
</p:tagLst>
</file>

<file path=ppt/tags/tag72.xml><?xml version="1.0" encoding="utf-8"?>
<p:tagLst xmlns:p="http://schemas.openxmlformats.org/presentationml/2006/main">
  <p:tag name="KSO_WM_UNIT_NOCLEAR" val="0"/>
  <p:tag name="KSO_WM_UNIT_SHOW_EDIT_AREA_INDICATION" val="0"/>
  <p:tag name="KSO_WM_UNIT_VALUE" val="10"/>
  <p:tag name="KSO_WM_UNIT_HIGHLIGHT" val="0"/>
  <p:tag name="KSO_WM_UNIT_COMPATIBLE" val="0"/>
  <p:tag name="KSO_WM_UNIT_DIAGRAM_ISNUMVISUAL" val="0"/>
  <p:tag name="KSO_WM_UNIT_DIAGRAM_IS_NEED_ADD_PATH_ANIM" val="0"/>
  <p:tag name="KSO_WM_UNIT_DIAGRAM_ISREFERUNIT" val="0"/>
  <p:tag name="KSO_WM_DIAGRAM_GROUP_CODE" val="r1-1"/>
  <p:tag name="KSO_WM_UNIT_TYPE" val="r_t"/>
  <p:tag name="KSO_WM_UNIT_INDEX" val="1_2"/>
  <p:tag name="KSO_WM_UNIT_ID" val="diagram20188636_1*r_t*1_2"/>
  <p:tag name="KSO_WM_TEMPLATE_CATEGORY" val="diagram"/>
  <p:tag name="KSO_WM_TEMPLATE_INDEX" val="20188636"/>
  <p:tag name="KSO_WM_UNIT_LAYERLEVEL" val="1_1"/>
  <p:tag name="KSO_WM_TAG_VERSION" val="1.0"/>
  <p:tag name="KSO_WM_BEAUTIFY_FLAG" val="#wm#"/>
  <p:tag name="KSO_WM_UNIT_DIAGRAM_CONTRAST_TITLE_CNT" val="2"/>
  <p:tag name="KSO_WM_UNIT_DIAGRAM_DIMENSION_TITLE_CNT" val="1"/>
  <p:tag name="KSO_WM_UNIT_PRESET_TEXT" val="单击此处添加标题"/>
  <p:tag name="KSO_WM_UNIT_TEXT_FILL_FORE_SCHEMECOLOR_INDEX" val="9"/>
  <p:tag name="KSO_WM_UNIT_TEXT_FILL_TYPE" val="1"/>
</p:tagLst>
</file>

<file path=ppt/tags/tag73.xml><?xml version="1.0" encoding="utf-8"?>
<p:tagLst xmlns:p="http://schemas.openxmlformats.org/presentationml/2006/main">
  <p:tag name="KSO_WM_TAG_VERSION" val="1.0"/>
  <p:tag name="KSO_WM_SLIDE_ITEM_CNT" val="2"/>
  <p:tag name="KSO_WM_SLIDE_LAYOUT" val="f_d"/>
  <p:tag name="KSO_WM_SLIDE_LAYOUT_CNT" val="1_1"/>
  <p:tag name="KSO_WM_SLIDE_TYPE" val="text"/>
  <p:tag name="KSO_WM_BEAUTIFY_FLAG" val="#wm#"/>
  <p:tag name="KSO_WM_SLIDE_POSITION" val="24*103"/>
  <p:tag name="KSO_WM_SLIDE_SIZE" val="863*385"/>
  <p:tag name="KSO_WM_COMBINE_RELATE_SLIDE_ID" val="background20177571_26"/>
  <p:tag name="KSO_WM_TEMPLATE_CATEGORY" val="custom"/>
  <p:tag name="KSO_WM_TEMPLATE_INDEX" val="20180449"/>
  <p:tag name="KSO_WM_SLIDE_ID" val="custom20180449_43"/>
  <p:tag name="KSO_WM_SLIDE_INDEX" val="43"/>
  <p:tag name="KSO_WM_TEMPLATE_SUBCATEGORY" val="combine"/>
  <p:tag name="KSO_WM_DIAGRAM_GROUP_CODE" val="-1"/>
</p:tagLst>
</file>

<file path=ppt/tags/tag74.xml><?xml version="1.0" encoding="utf-8"?>
<p:tagLst xmlns:p="http://schemas.openxmlformats.org/presentationml/2006/main">
  <p:tag name="POCKET_APPLY_TIME" val="2019年12月26日"/>
  <p:tag name="POCKET_APPLY_TYPE" val="Slide"/>
</p:tagLst>
</file>

<file path=ppt/tags/tag75.xml><?xml version="1.0" encoding="utf-8"?>
<p:tagLst xmlns:p="http://schemas.openxmlformats.org/presentationml/2006/main">
  <p:tag name="POCKET_APPLY_TIME" val="2019年12月26日"/>
  <p:tag name="POCKET_APPLY_TYPE" val="Slide"/>
</p:tagLst>
</file>

<file path=ppt/tags/tag76.xml><?xml version="1.0" encoding="utf-8"?>
<p:tagLst xmlns:p="http://schemas.openxmlformats.org/presentationml/2006/main">
  <p:tag name="POCKET_APPLY_TIME" val="2019年12月26日"/>
  <p:tag name="POCKET_APPLY_TYPE" val="Slide"/>
</p:tagLst>
</file>

<file path=ppt/tags/tag77.xml><?xml version="1.0" encoding="utf-8"?>
<p:tagLst xmlns:p="http://schemas.openxmlformats.org/presentationml/2006/main">
  <p:tag name="POCKET_APPLY_TIME" val="2019年12月26日"/>
  <p:tag name="POCKET_APPLY_TYPE" val="Slide"/>
</p:tagLst>
</file>

<file path=ppt/tags/tag78.xml><?xml version="1.0" encoding="utf-8"?>
<p:tagLst xmlns:p="http://schemas.openxmlformats.org/presentationml/2006/main">
  <p:tag name="POCKET_APPLY_TIME" val="2019年12月26日"/>
  <p:tag name="POCKET_APPLY_TYPE" val="Slide"/>
</p:tagLst>
</file>

<file path=ppt/tags/tag79.xml><?xml version="1.0" encoding="utf-8"?>
<p:tagLst xmlns:p="http://schemas.openxmlformats.org/presentationml/2006/main">
  <p:tag name="POCKET_APPLY_TIME" val="2019年12月26日"/>
  <p:tag name="POCKET_APPLY_TYPE" val="Slide"/>
</p:tagLst>
</file>

<file path=ppt/tags/tag80.xml><?xml version="1.0" encoding="utf-8"?>
<p:tagLst xmlns:p="http://schemas.openxmlformats.org/presentationml/2006/main">
  <p:tag name="KSO_WM_TAG_VERSION" val="1.0"/>
  <p:tag name="KSO_WM_SLIDE_ITEM_CNT" val="2"/>
  <p:tag name="KSO_WM_SLIDE_LAYOUT" val="f_d"/>
  <p:tag name="KSO_WM_SLIDE_LAYOUT_CNT" val="1_1"/>
  <p:tag name="KSO_WM_SLIDE_TYPE" val="text"/>
  <p:tag name="KSO_WM_BEAUTIFY_FLAG" val="#wm#"/>
  <p:tag name="KSO_WM_SLIDE_POSITION" val="24*103"/>
  <p:tag name="KSO_WM_SLIDE_SIZE" val="863*385"/>
  <p:tag name="KSO_WM_COMBINE_RELATE_SLIDE_ID" val="background20177571_26"/>
  <p:tag name="KSO_WM_TEMPLATE_CATEGORY" val="custom"/>
  <p:tag name="KSO_WM_TEMPLATE_INDEX" val="20180449"/>
  <p:tag name="KSO_WM_SLIDE_ID" val="custom20180449_43"/>
  <p:tag name="KSO_WM_SLIDE_INDEX" val="43"/>
  <p:tag name="KSO_WM_TEMPLATE_SUBCATEGORY" val="combine"/>
  <p:tag name="KSO_WM_DIAGRAM_GROUP_CODE" val="-1"/>
</p:tagLst>
</file>

<file path=ppt/tags/tag81.xml><?xml version="1.0" encoding="utf-8"?>
<p:tagLst xmlns:p="http://schemas.openxmlformats.org/presentationml/2006/main">
  <p:tag name="AS_NET" val="4.0.30319.42000"/>
  <p:tag name="AS_OS" val="Microsoft Windows NT 6.2.9200.0"/>
  <p:tag name="AS_RELEASE_DATE" val="2016.09.30"/>
  <p:tag name="AS_TITLE" val="Aspose.Slides for .NET 2.0"/>
  <p:tag name="AS_VERSION" val="16.9.0.0"/>
  <p:tag name="ISPRING_COMPANY_LOGO" val="ISPRING_PRESENTER_PHOTO_0"/>
  <p:tag name="ISPRING_COMPANY_WEBSITE" val="http://hi.ooopic.com/zhuanji/31008151/189063/"/>
  <p:tag name="ISPRING_OUTPUT_FOLDER" val="E:\作品\已上传\20171011团队管理"/>
  <p:tag name="ISPRING_PLAYERS_CUSTOMIZATION" val="UEsDBBQAAgAIAGKtG0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irRtLucFzc5IDAACxDQAAJwAAAHVuaXZlcnNhbC9mbGFzaF9wdWJsaXNoaW5nX3NldHRpbmdzLnhtbNVX227bOBB991cQLPpYK+km2TSQHWQTGzWS2G7sXvIU0OJYYkORqkjZdZ/2a/ph/ZIORV832URJa2AXhmFpOHPmPkOHx19TSSaQG6FVg+7WdygBFWkuVNyg74ftV4eUGMsUZ1IraFClKTlu1sKsGElhkgFYi6yGIIwyR5lt0MTa7CgIptNpXZgsd6daFhbxTT3SaZDlYEBZyINMshn+2FkGhs4RKgDgN9VqLtas1QgJPdKl5oUEIjharoRzism2ZCahgWcbseg2znWh+KmWOid5PGrQF4cn7rPg8VBnIgXlYmKaSHRke8Q4F84KJgfiG5AERJygubuv9yiZCm6TBsXHwAmEwV2YEtz7zhzMqcYgKDvHT8Eyzizzr16hha/WLAiexGeKpSIa4glxAWjQs+HNae+yf9K9vvnY+mvQGba8CY/IvL3ut64uOt3zm2GvdzHs9FdSaPyG7jDYNC5EJ3SRR7C0LcSUZEzNLnSs/2GwAYsFJVkew1C3BcZrzKQBSj5nEL8rmBR2hjHcwbq7BchOTAaRvXIBalCbF0BXcB4Q7cKoraK/f7CK/sHhhu+B17/y6z4zQ2YtixLME/pb2hYG66QF21irjWS4dzLSki89gnQEvMtSWCu/wa1QbeTcpWSMSZDo60kumKREWPQ9WgqbYmSssGWZt9c5CWJhPwK5HNyJRZSwHB006/R52F2NRc2PupCczHRBpLgFYjXB3BUpPiVA1ouRjHOdllTsF0uMFKhxImAK/NjH0QP+m6JrVJEWKOlCLMF6DV8K8Y2MYKxzxAU2wVZGujAev/4k4IwZswJlCxtfDi46Z62bTves9emlc5DxCVPRE8Ex4ZBmdiv4bEaUtgs5DEfECgNlUrjg5VkV3+rPT4MRaSF9mn93Mtagt5iS7Wh5SmIetaCy2oRNykZ0zVVCYwsKTInHxIMIx4VQBVQFjJgiWskZYRGOZOPaeiJ0YZDiG9hDm+db6OWJUOVbjKMNNeYc8kqQO7uv/9jbP/jz8M1RPfjx9/dXDwrNl1VfMqfOb6vTB1fcI5IPLLrlkrg7R8PAzff7x325lv6L075/1fpQJSPd1qdhpWJoDSrB9apw9c6rcF359dRfW02VTMBxFvv2xIEmRSos8N9ZnM8ok1+6Ffga206ZbNHnX2mN/43L/m15Od64DYfBvVd8d5IKJVIMhBumy/8Fzf29Hbxf33tUqyHa5t+sZu0nUEsDBBQAAgAIAGKtG0tYcOqCuQIAAFQKAAAhAAAAdW5pdmVyc2FsL2ZsYXNoX3NraW5fc2V0dGluZ3MueG1slVbbTuMwEH3nK6ruO2GvZSVTCUpXQmIXBIh3J5kmVh07sp2y/fv1OA6x24ZkO0KqZ87xjOdWiN4ysTybzUgmuVTPYAwThUZNp5ux/GqeNsZIcZ5JYUCYcyFVRfl8+emX+5DEIcdYcgdqKmdDM+jdLNxnCsX7+L5AGSJksqqp2N/LQp6nNNsWSjYiHw2t3NegOBNbi7z4uVitBx1wps2dgSqKaX2JMo1SK9AaMKQfa5RRFqcp8M7ThftM5PSuPn79AW3HNDOOdv0ZZYhW0wLiJF9eowzjhb09rsoC5WOCgb/GQr9+QRmEcroHFV9++w1lkCHrpv6fHqmVLDChMefjIr5zuKS5HT+M6gJllIAPQkejVfDpcW+9DUD+azj3BMdVSf6IeT1YCFj0lMPSqAZI0p1amy7l20Nj7HzAckO5toBQ1YMebdCPtNERrFf2wCd4YyL3zgJFj3iVvKlg1QYcAGN9j1+tbtyuCD2/64IIFey8sr8zUPbIPzavR8hA2SOfOcvhQfD9cQSHppbUFfmG+nIG+ffkqADWDILaY5ex7tRZ0dU9zq4OYvWKDlPJHJYa43lhFWDhSOJ0bUzJUVBE0B0rqGFS/EZcunev0SQ5MPhmO91axDDD4VTHuRjtng5DxuN4P7a/Cv3T2vPM2CV+NafG0Kys7K+Sns8872ru0jpPTlNwT1o8qDuxkVNJFVVbUC9S8sl+hDQwGSzb6RqCkyTIAklOZ5n4S06lXzRVCmptq8aga5tY1+JKVpTc/plXBm+Qx4QBY8s0pb1OUPbelYHCtwBQlZVdA7SH1lI13DAOO+hmP1C4Bw+9jGjbo0Ptdm3uYWPCAfWag44MAEFL+lXRt0q05SLDCcKrjUvGSyc0nI1uAWJoqt3LornvtnB/c7SXu22GrRcuMnf2nRRdbO3HGbRK/G/yH1BLAwQUAAIACABirRtLslwMqGQDAADCDAAAJgAAAHVuaXZlcnNhbC9odG1sX3B1Ymxpc2hpbmdfc2V0dGluZ3MueG1szVdfUxMxEH/vp8jE4ZEeKCIy1zIIZeyItNKq8MSkl+1dJJecl1xrffLT+MH8JG4u/StYDgYcp9PpZZP97W93s7vX8OBbKskIciO0atDt+hYloCLNhYob9GP/ZHOPEmOZ4kxqBQ2qNCUHzVqYFQMpTNIDa/GoIQijzH5mGzSxNtsPgvF4XBcmy92uloVFfFOPdBpkORhQFvIgk2yCP3aSgaFThAoA+E21mqo1azVCQo/0XvNCAhEcmSvhnGLyrU0lDfypAYuu41wXih9pqXOSx4MGfbZ36D6zMx7pWKSgXEhME4VObPcZ58KRYLInvgNJQMQJst1+vkPJWHCbNCg+Bk4hDG7ClODedeZgjjTGQNkpfgqWcWaZX3qDFr5ZMxN4EZ8oloqojzvE+d+gx/2ro8777uHZ5dXn1pteu9/yFO7QeXvZbZ2fts/eXfU7ndN+u7vQQvIrtsNglVyITugij2DOLcSMZExNTnWs/yBswOJ9kiyPoa9PBMZryKQBSr5kEH8omBR2gjHcwmt3DZAdmgwie+4C1KA2L4Au4Dwg8sKoLaL/cncR/d29Fd8Db3/h1200Q2YtixLME/pbcguDZdHs2FCrlWS4NRloyeceDTHKEp05zAWTlAiLzkXzXetCYE+ExPg73e36UNkb3kUJy5GyWZZPA+luTdT8rAvJyUQXRIprIFYTzEaR4lMCZPl6kWGu01IqmbHESMGBjASMgR/4yHjAvxm6RBNpgZouaBKst/C1EN/JAIY6R1xgI6xNlAvj8ev3As6YMQtQNuO40TttH7eu2mfHrYsN5yDjI6aie4JjCiHN7JPgswlR2s70MBwRKwyUSeGCl3tVfKs/PA1GpIX0aX7sZCxBP2FKnsbKfRJzJ4PKZhM2KgvRFVcJjSUoMCUeEzciLHehCqgKGDFFtJITwiJsssaV9UjowqDEF7CHNg9n6PWJUOUqxlGJFnMOeSXIre3nL3Ze7r7ae71fD379+Lm5Vmk6frqSOXN+/hytHVp3aK4ZXfO2f7OPhoHrurc38HLQ/Jv+3T1vfaoS47PWRb9Selu9SnCdKqc676qcOvcDp7s0bCpRwAYV+4LDFiVFKizwx7xuD0j8+sntr8UjJf4JvVh7ff9fJ/xq/pK58lYZBre+KtdQvvq/o1n7DVBLAwQUAAIACABirRtLIdtsP4MBAAAABgAAHwAAAHVuaXZlcnNhbC9odG1sX3NraW5fc2V0dGluZ3MuanONlE1vwjAMhu/8iqq7Toh9lu2GBpMmcZi03aYd0mJKRZpESdrRIf77cPhqWncQX5pXj17Hrux1L9ieMAmD52Dtvt393b87DVCzuoBrX+cdeo56aHg2g88sB54JCBtIiciccQNHfXNCKOdQONe4+kBfUzMM5dGsJipK1ISvIbSS0H4IbUUl+fVr29e1q6nW6biwVop+IoUFYftC6pw5Jrx6dadeYgOWJegz6Jwl4JlG7nSRJ8eHCKPOJTJXTFRTmcp+zJJlqmUhZl35F5UCvf3nyx0weIpeJp4dz4x9s5A3E0+GGN2k0mAM7PM+TjBImLMYeM134M4/qGfcLqhBl5nJ7IEe3WDUacVSaHVpOMLwMbH1anUzwmhzFlZ2R9zdYngEZxXoltX4HsMDpSrUBT9QaZliR1pou+dHlEs2y0S6Tz3AIDl8LNp2de9UqHv+OPRGSDZGaEGMZN61Oi4Ye3vQvKymkXVKDT2nRCqvJDRyV5X0GrHNNYL3r+D7zPYs/dJ6mz9QSwMEFAACAAgAYq0b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Yq0bSwzStqxuAAAAbgAAABwAAAB1bml2ZXJzYWwvbG9jYWxfc2V0dGluZ3MueG1ss7GvyM1RKEstKs7Mz7NVMtQzUFJIzUvOT8nMS7dVCg1x07VQUiguScxLSczJz0u1VcrLV1Kwt+OyyclPTswJTi0pASosVijISaxMLQpJzQUySlL9EnOBKp+2rnjZvEJBV+HJ/nXPpuxU0rfjAg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Yq0bSz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BlrRtLqNXlJp4SAABcHgAAFwAAAHVuaXZlcnNhbC91bml2ZXJzYWwucG5n7VlrVFPXtt5UtKXWqtBWKggKAkdRKFCB8EpVrC8ebdUiGog2EqoICDEJIYG0ao+lrYmIgBFCevR4sQUSASHhlVhFApLsHB8kQkhAgtnVkAQIIYS8zobee3/dcce4f+/wx94Ze+Xbc6717Tm/OddYJV8k7V7x7tp3AQBYsXdP/FcA8JYMvkreWQaPnHl36RD844T7avcOgA16voIfnDO3J24HgEb6cuvxpfCzy5k9qTgAeP/BwuUkzL19AgDWTe2N336wIF2rQNI3Zrb1HKduz8/Pr/3xR+e+E/47L6/3PFYCnHC9/JnP+ufOfa5N8ScQO1YxkMtOYx5U44ItZ9Jfd8Y+VeDoWmab16sn4NmUQymHgvs5WVlCzvAWg4RqN6i9HXNCsdCbSjE83u2toMy9uAhMnuic6vGIQM8/qWwtNlSNdM5R92NEmCpv6+jbcoditx0VaU8tTUoKFtayiue/CXTUOLrxN+Z5PkCM39jQtVpEZY/xSx8L2jEvM2TH0jUfmHK2AwX7/NkG6t2ea7WxbsNQN358B15dfnA2xwkoONXdEoJVP+HRUHeKH2rXA5O5Y0PuYbhEFJQ+kUJIBu4d2Mi+FBIm68b/mAUUvMhEWgbFMv5sSxXaOrYm2K4fcDccDKC+Py45b227YzGMfZC3AgimTPcFBNtzB9wx9lgz7rgJerhpbC2QvkrWc00Fm+Fd4YX3eO5GLblXDntXR8L/sWdID41ve1Mmrd7JXfOv6yTUqO1zu8t7KCGfL8DiNDyQ+pXNKEMLzNOVAivrtpdLNkYEIRdfTe02etsnL0JIpCkQbX7kWP76JnGkyPTwSM81SVb3NgD1aoMqikuiqDxGnn8+s2nEpiOi67N/MXcu2h7KYwZKanMskX794CEthdm31Ye0xbH9Z2fT0dwuo7XiynBd9i+k56tlwJlbn6MCCtwEGmRSzO4KyYC2nnV0t3oqU1ITO6Jsn/jyRvRqljzRVZE64v70Y5iHlPZkVMC54C6tb8pNnF/hmgcu6i1l2f48uqbG948ao5uCne+BUywQ8uRWHvNYoifLQHdLcVF2z2WX1T1vpoxZnpxBPpqvTMg52dfoNw0RrgpjEPzgJ3RkteCHa32WUuEYj5WaUxPNjqCWNZF17NQRRyM4365B8sUqYQZavTjn/aoop8blg0zUrqTxavJSRL+4ayg195I2S2STExPTI4TlL6Gvy3rf/pHiOBwgrFZZfRKU582fXOVANZaJkeEHyO+Zt8WWaOrOEIlE3xwTp/m8JtrU+o/TRFvsqjASpTVagJZqix/H1Q9nLnL9hMfX/GR0fl14SH+lr30wKT3TX/7okD4+8f6rYXKHpCufqcWaVXHJ3bEVx6LANZvYBr6EBB4arTYZfzIMn2f1NZlj7yTRMpQCFbkiQ4IASYKAJ7I+DEnn/nSwkhHDtfOLGIvBE3RJ4/L45oXTvjsCzoyxBaDEQBJPHBh77W6H/o6RxuKX75nNPPe6gE5Kz62pkr8lnZRoOP3QeWECn7XStTQ78dlLGb7rMN2PUwY1d8VUoiFURrTQdNx02F/epvVUEDoZxjaEbpDeIU0LoHMgbMSgI9Vf3p4tMFjni7Fd3SR/y92/k1rLXuJAw9pmFoKGqEigQe4zpC39nDLZ9V7qf0+z7VzEH1cjER8mysALQ4WHJq8wbPut1WEIWkeFOARbhVCWjHa/msDs2CJJ7lbLUuPCvNf6P5/G78gF01rDtl/DSzEsfOZgZ47INJjEl2z0gTQJ6fqDPGzboEA1jO8clHUmu11JzaHp2Xh6WXaDhVLd2bO2d5DABzHmKGl2pvd0DbZqUGiNspSiDagKliFKeNnWa2oGT/uWYRA6VSekOcHYNoGW/lfEhKVspDc+vt62dP3Up1+e1SVMxvPjMsHU8LyWjnwGPiyVeul5WkEDp4wjw8jTljIZ71TjcUqZLc3kKxfJOr5FJrWWqYbEaUKy9bNQTpWtPUuhGv7on4M5rS09uNYyXKwwMgQJbezHMid288EmDR80i0IS7mROf/+tLU4ubifFyKPsxRLNOvor9sp3g/sXc2RbXuw/PnCLFDO++LnNlaITfaiKJNJKW0DUQGcge9o4bw3qnLY5j0614c2d2NZyPYZfgzfYKEwEX+psDLlLL9OO8wg42RTbEhZGZ3rcCKud9bWwTNgVmoRWHGXL6urscTzhuKB4sm98ydhUo0LEZ5ITOl6m9yySkjUWVfbJ3sMxz9DfB9Q02fbv9MsrMyalLVUmpmeZotxqcbsMrXWNLg14j47JRyYShQ/OZkqzM6JD+rFSPF2yDh0ofzSVKaBbOmFuDC1VHbQIPZXPYuDKi9pgdsZN/8pDNlHSMaZ/BMjjevA0v35stFCmZLIoLLx0RJBKjOUwTgfK4cR2l6hKZvBNl06bMrwXVSac7ebncnW/z+wVhlbolyJ0C3dLgsDhry9/cgQd6FT5675IMBTnF92s1FTPHUEb3M8yKMipCo7sjKjV350uyRBI8YYoAx5rOkJCNw1np9gNlPQwDQdEKOsrJ6tXvmMunp1aCKwilC9+RxE3l1FNJ6FDScwtLJk4lNtFqGB8y+JAO3dUHH1AUeSkB/Z7cckxAtIWi6mJzlv2XWCah8zti8b0PzolG4+pT2lOR0t/bctyLU+FntxjBN7SaLBIqQzkZzAuHKk5qgr9ktujildGmYvfCkFnmge/niW3lq/8yBAVMgLLBKaZKdK10Jzaq04HaNaJW3Ojldbrl6vxUh443KrLmyaftF0O9/YnYPOT1Evi0zMvDVNiJS/xBk0ngS8plmxsai6e3aDHL0RGoUavNV5rErUzGTHK+ZEHEGKhmJzNRmW6bna5nHYCFerS1J16P2PFb72qSlE9N93cdaIpGBNRckdegyQ20RmnM00vNtCZhbrqvqmAz/TRtbQIS0tPPh8MabCQ+9r23UkvrG/Wpt0dgYquGwmWMLkitlI4LSgRfrLoiMUDyztLBuOFfrCA/BCaMo/18C1l3uZ/2tpkPa26fnt+S4BlblWZ4XpgLYJTyQ+oTFCyKLevy3pNJpf+TmJl8eX5G4mzjhBUC7iYHkVjUSnvQacMbSk/uY1rtM51qC6RoSOwFEq4j23Fa8Pj6voa47pFWz9E0FciEAKcJn5jvZ4MutWuNH8/uiHAYjvMPvKXgsflMfeu8mPn35p5Nv77+HBETEh4U/q5T/KuvIQlKTalJvhSizE9DSMy+rKdRveZLmniJ521hYGf348sjYFjsoH6Q01dfW3Ffgr07sn7iP4RQgaO/SPy2aHjmJpHf00VFhhTYrKzZGDipvNMoVzoXHCjoOvhqGdqXMoDaDNRVDxuvBQiWwyebWOFXetUf+Oe23hOYhOWtIUyvwDDm9N9ConRfdlgl0Pu3ryYBae68efm3O+1rVVY+1zaHjH/BMv1F4g3yOyDnOnnt0ynPDB28sLqflstY1w4eyMi5VJuR/D8Bv+Uh5B01fFskW1Rq4/kwbU+ZnFdcB+E81yw7Pq/tS09HrkxjtUE817vhe7KEKYxQPd1kp8PwK461y90TjBKtxflgcHCI8NlsAXRgqkA2A9jQVeS3WTRZkmJB8YLStijR3nK9AKHfQUwaRfTi2duVqWgi/CBeTaZwP5hwQVloaZB69D5UoMm7J2RL8uJShIEN7g8JDxLwA92BOyDnQBXYQfA32DjwBc+bCfg13jUEuCzEt4y4DvXN8A3wDfAN8A3wDfAN8A3wDfAN8D/F8Dx8pVI6+T/uRk+c8ukJOvVXIFNux+iU62q2YKgFvnsmjRls6LxLvzqd8s3JghMXXoFxViHLnrVZZ/XSM7jiNXRqeGaiVZjUx/5+fzlxnYiisNyZj+em/nX3DOePAi4t1k8ZeRQizyygpu5I8VkcmfdluajpowKU1ORn+V3nv1VMrXQMJTFySZOHxlUNmdKWjncsgierW9TQKRwdhXrG+C7SjlmhWbPAS2NZDzMPuzdssQyxrNP0amdisaKbq0On7LS1vdKPmKfncU7fVe7aY3SK+swXZHHIWhiPiLlHl2TEkzTXLRfKtfq04nG1GHomT3wLWD0ZfnP1I70ggSCsGuowXCtGve9yXPNQ7wuUalNkKeZPtNLT2Yxj8G42Wu5b6dqaUUtR6HGk9bomLyiczBrY43KLMrd6NmBHKbQ37Fsks+9GLMHBT1VEPkGJkSQjOyC+UU7r7Tlivl7CEIB7MO9y6yukquQKbFsqt3AGrHa9FQBY3ArrvLijxoFGhqedfoM3lM9Jeh2PRR+Q3z/6w68Vx2u+NMXmwZ4doW+2OTzmyOX1m+dlwn4ZrtJ4HB4oVtU8ymC+QHDn8i4GiGBfhHeKNZqNlnPXr6pIB3WSkn100o0mbxnK9tNzID3x7KOuvsjVnUEK7iM5LCZcovnHnjbZYabH8oQIW7WrHgJvyQLOAbFIRlb1hiVRSaF44rQXyowNuTaZLhX/zHTm1w8XeY4reKJNtuuvjQYG1umi7yQAxHcQeZFmAm5KMTTlAFK2kVJNBwNYhKVZk72uCUmTsK6ouVo0saGvMWoEo0Ve61N+/tM+3CCT3RAke1sQTYqQNncUJotqc+daBfNz+1boGGmH23Ply+D9j3L8J9UEwYpTMjtAuPsozxGSa8i1Pfxx4wL5vkhXKPh2VKRfAJ8eIoLZqvdQ7PG4ZsmtJaGSyu+vlWAVaPE07jteIW0aCxqmnycGJRzoESjyr1+IN9VyqgbFi4RhLNlEVORJN9pSsJBuqIVTpaY2Evy7U92MoyNJ2+dLBU1blffOMaPaxFtlv/S4RUt01HqCZphLG1D2SRTKDPgwDyQuRLB3oIUFlBY4KD01vRagcOm50Kqq2Qh/n6BujV572CbanzjREXRbV5cBncrnHHJkoVgTztTkoaSHBo4+zTorad7SzQuqlRs1wBBFIUrL9St7eUwVAMTOC0o/Gtx6p0PPPVB7NxosLddM6G7ei2beaojK23ogommQVwWTcXX57vmvyy0r/XFvR59uA2YJPU6HPr2UVc3unmbfz2dS5nAto+3ZqjxWEbJqxKtvHAivMPQONSAqxoUeB4At8dFjm+eCWITccPpUomIFHMEnWuytgR1mebDftYMiH47v0YG3INe8E1HhSFs3xfR3JAEzviUVcVPuJ+nvZ2qZge2awZ01ut6GRTcGO1dp4jiMjB7ssQyFxUCqQklroNQ5ZKEf3IkwtOag/K0QKSGQoxLaoNVg0uuxn2CG2Uo/GwFt3mgR551N712NnUhEMosWUSYp21eRNrqSOTkhscF700eYIb6g9DveP7IViJNYYZDvU085a4eUb6MDOvIIKgrGKlBZTgKSjeMI/wmsdZoro3EIybNiXmPCr9J3krORmWSEY2lZ1gRPs01f1K6jnBDFj57YgProyZyEGF1ZNGn3BhRaAe8nENy4wg/Q2d4GkKAvoE1IBz3Hq56UI+XZuREg2YgBMKCA40vsEdrh3RrWfLk5YzzfePj1T+pjbunFIRRWY/xy1mMDncErS9YSk7LXDg7as9nadkrwbxEFEccmkc6RdOGal7KjFP7teCDhe9MEDI4mdIMQlkG9OBB4ZfhAnBAb3zQrTPqVDgbQhZCXVfaV1VF5UUKEGrvMHDcfMDJq4HnZe5ujn5MmnjmsZ7tNPqqXUIfr2K9A6+mSREjSP+eRkHSJaHR3AZuXPFvi9rQJtZFylRRxdSrRvVzWso45KlvLRoxrBqUQnb0t79ceJ1W1gu+r5d6a3k0RRZYRaDELHCUnSuwzbau9qpTIP5TYPTgH4jf89a17YutfE3H6TLmYTnbD+vIaJzj45lKsW4uBRaymxEjFBzZCv0uNF7bP4/hihYOwuZ8ehucOF2zQ60felUpphYUO5zE4XStO4H6QKbvMikJu4emozpk3kTF10/OiAXvLwW8WPuDgvgigpAPK+rzYfxfqh1z9jnW0iFLK/qIuguXMroESN5t/5wsW07v0/EWvJdJ05avERp3OtRR0D2vebfxFmThUqCg08tgk0GoYesWnedc53iXYp1hWxBN00tdls/FmEojJq4kvyepiSVfjkBENI6Y0j2A0am93p1w7ZMXFwwy3SpP/lPRHtzRWSue7djM9nVs6kVtz2lT/9oE5hyVtc8gc12AmK0nfxC6P4eG36/CUE+ncAzprRb9a7iAFPyUn6dvRD0UJwt7l/Yo8nQnBoXTTw94vc5Z+j8VbtLLm/S4oTgnAED1lC8MzMEVj2B4FMCiNBW5AkDkyOLx6SOxA3zbm3InDYA7ADnLYYVOGAWqKEOlwJrRsR4Azgyx7DO1VclI2wzpgCOAHda2a2OpzW7RLwEAbi/1RYjWSsXhDMi7f34x/5F8G+wOAPbuSopn7zh27t9QSwMEFAACAAgAZa0bS4IzbVhfAAAAagAAABsAAAB1bml2ZXJzYWwvdW5pdmVyc2FsLnBuZy54bWw1jEsKgCAUAPdBd5B3gNdTMw20LpOk0I+Ksttni2Y3sxjbp3lil9+PuC4OOBL0XVnYbfdX9DdLuXHUij6APQ4aQvXrHYczONAkUcu6la0BFnwcw+lACY2GuKDaQJWXL1BLAQIAABQAAgAIAGKtG0sVDq0oZAQAAAcRAAAdAAAAAAAAAAEAAAAAAAAAAAB1bml2ZXJzYWwvY29tbW9uX21lc3NhZ2VzLmxuZ1BLAQIAABQAAgAIAGKtG0u5wXNzkgMAALENAAAnAAAAAAAAAAEAAAAAAJ8EAAB1bml2ZXJzYWwvZmxhc2hfcHVibGlzaGluZ19zZXR0aW5ncy54bWxQSwECAAAUAAIACABirRtLWHDqgrkCAABUCgAAIQAAAAAAAAABAAAAAAB2CAAAdW5pdmVyc2FsL2ZsYXNoX3NraW5fc2V0dGluZ3MueG1sUEsBAgAAFAACAAgAYq0bS7JcDKhkAwAAwgwAACYAAAAAAAAAAQAAAAAAbgsAAHVuaXZlcnNhbC9odG1sX3B1Ymxpc2hpbmdfc2V0dGluZ3MueG1sUEsBAgAAFAACAAgAYq0bSyHbbD+DAQAAAAYAAB8AAAAAAAAAAQAAAAAAFg8AAHVuaXZlcnNhbC9odG1sX3NraW5fc2V0dGluZ3MuanNQSwECAAAUAAIACABirRtLPTwv0cEAAADlAQAAGgAAAAAAAAABAAAAAADWEAAAdW5pdmVyc2FsL2kxOG5fcHJlc2V0cy54bWxQSwECAAAUAAIACABirRtLDNK2rG4AAABuAAAAHAAAAAAAAAABAAAAAADPEQAAdW5pdmVyc2FsL2xvY2FsX3NldHRpbmdzLnhtbFBLAQIAABQAAgAIAESUV0cjtE77+wIAALAIAAAUAAAAAAAAAAEAAAAAAHcSAAB1bml2ZXJzYWwvcGxheWVyLnhtbFBLAQIAABQAAgAIAGKtG0s129mtaAEAAPMCAAApAAAAAAAAAAEAAAAAAKQVAAB1bml2ZXJzYWwvc2tpbl9jdXN0b21pemF0aW9uX3NldHRpbmdzLnhtbFBLAQIAABQAAgAIAGWtG0uo1eUmnhIAAFweAAAXAAAAAAAAAAAAAAAAAFMXAAB1bml2ZXJzYWwvdW5pdmVyc2FsLnBuZ1BLAQIAABQAAgAIAGWtG0uCM21YXwAAAGoAAAAbAAAAAAAAAAEAAAAAACYqAAB1bml2ZXJzYWwvdW5pdmVyc2FsLnBuZy54bWxQSwUGAAAAAAsACwBJAwAAvioAAAAA"/>
  <p:tag name="ISPRING_PRESENTATION_TITLE" val="企业员工绩效团队管理执行力培训PPT模板"/>
  <p:tag name="ISPRING_PRESENTER_PHOTO_0" val="png|iVBORw0KGgoAAAANSUhEUgAAAQwAAAAyCAIAAAAm6XKtAAAAGXRFWHRTb2Z0d2FyZQBBZG9iZSBJ&#10;bWFnZVJlYWR5ccllPAAAC49JREFUeNrsXQtQVdcVBbUgIlCUT/klIAINChiiqFAh+AmoECoxMdBq&#10;QYuxYtU0P2nIqDOmiFFrzJioJH5iQ6RDbRihYwgOhQyOoLFBASUEEMMnAorgB3HSpIsce3u93/ce&#10;vMvD7jWM8zjvvPPOOXevvdc+HzQf89xWMwKBII8RNAUEApGEQCCSEAhEEgKBSEIgEEkIBCIJgUAk&#10;IRCIJAQCQQqjaAoIGuN2zmsm2CvrJZkUSQgEklsEApHk/xNhHuNoEoYrSaAss5IjB96DMxlL8WM6&#10;7XCYYGeVFOKNHwzzaGo0Gt8UE6zx48E3Fm5PMWye0f/Owy/y+4zX+a/8koyeEndd3XPS3CD22sfD&#10;0drKknvLaZytw0/H8ivXNLTe7u378qvmy+3dAgteGDbJ4D4UlFVvyj+nzJBXls4rPlubcrDYgPaX&#10;zXrMarTFvxq+5UqSY2c2tnTo1Qh8xJ6XFqtWyz5RYVgnB4iKutbCLxs2xIeOGjnCREni4mCHSZR8&#10;q+tWb15Nq8mSpOyb62kOdm2d/UZf9819u7EZYxkbHgSjzC250F/e1oVqCo2AM2CO3LtTfN3Bt8LT&#10;NQofV2UIXkRO9RMvBx0vrXx+zwnlMYISoDf3FPCkQP5dRw0x5dQduQrv6sIiI+G7f3+fkVv26bn6&#10;99fE+LmNN0WS4PnhR/Kt/seTdkTgvH1c7MU1mReXJJuAadA83u6Ocp3xcnVgokuuQn1zB9+wYt76&#10;RGyXsWZmWQUVOtL7UEU9fuTehUYCTwzzrxgpn64PuPboJ6ZN8iqvuaKq00CJjR/8b7ypi0I7b9z6&#10;c3GNAf1RGGY/SYba5Z1r+DZsw6HNCRGr5081NzcxkugVZCFvEqND9PJGAqZdamq/eadPQjsFeT/q&#10;Mr737j289p/g2tR2raxS4qG2dHQLDFFAOTh+/Ju+dE66/Ci2HDkpoBCkf7ifq2SYBf/lIq2c2aH+&#10;q4mRGM6+Y5//IeeU2PTBEIQRZVtHl9Y8G4HZ474FzWJmzNT2KBT2Ckwcvfe+e/XwyYIvvt6/eoH7&#10;eNvhmpMcKqosq5bwf7AJ/Lstu1gykjxgIlIKfueSUJjUW0c+Y+kBwgV88F+LzinLfTHlYNMwozPV&#10;jZz6kkTnzbuCEjBEQW/IvXVIZI6ItGnPhyMyg+QYztTHHkEJX+9hpC/Ez0J4URVaf/p1BLIR8FkQ&#10;RhBYAr2c0QgYeL7x6sOXapZUNU17+cDO5HkJ4ZOGJUnwvCUlPp6fakCX85e7V0bBqmBSoAQjCQwo&#10;604f1DyMbO3+Txu6e2UFyYMsYss+y98+rvARZdUuGAKTW9Me1JysXDKiZr0Uj8jDxgLHnxzrlrfl&#10;Nx/+oxzxhBspGCJWieJYBDeBF1zEA7vA//S9x9HDpB9LwBADJlwDvJFdolf9lms9gpKeO32/3ZOf&#10;f7Zud0rUeBsr7UgiJ/SfmuF/xtddXC62jEFHnL9rxsoFTvY2zKr4b0EBQllBbxRvWw7fKbYGmFHY&#10;pEcEhTMme8HXpsXPUGd79RVjWFjMxo84fqL90toDIAa8frCfu5ebo/VoC/FIJR3H5hXRggC1bMF0&#10;REjDshGO2NqQZGfe6UFp55Py2lOXmt9bNT862FsjksAPwYDar/cIEgZxTfH66aADdgA5AWcJWbIi&#10;M0cyyYYxfVZ5edfqhVA7SdWNrx8s4gcxTye7KQ9yG0k/9Elja+cUKc4r5zYMkDFJuuUkKJdsVhDB&#10;8Cuy9oCJbkhCMNXr3y2YF+TZtC9119FiBXPP2bAY8w9K4FNsrhCgWIQ0bLahePHtytOCCpJzMrRo&#10;7779TGZu8pygrUtnj7Wy0EJuFZ6u0SVHl9QS8PrIhg1eleJyZba5sejJKTBo1TUDsAIBDZkuQkrh&#10;9hTYTd7nVcy8QCG+S2ZbAQNc6YfL1ysnUV2bgnpkvokFEMwhBgIaKzAEihEfQX03RztGEngTJGwQ&#10;WgIGold7dFuGwcznGV8XGA8HT1b+s6pp/+qFoT93NzpJTAHZ6Qlwk9DlGUdLfVzsBRqAbVkICiGN&#10;QtbuXRP9+DOzH0+JCxVbGF+fqIqK/rUHmZ2Tgeck6ElcsNecqb4QfvACLH1nZAaNt6c+jUKEJrE3&#10;yS78go3LeZwNJgcf4Qbyx7+UlNdcEY8a1dgekWCuzB5GNF69EbUpe/3T09Of/YXlT0aaKEmUvRF7&#10;6rqkMYlbPmYhwuzHBWVkRApbdSxlYvoeua94OZWvT+CwlRUFrBMuGWakvL3Ih4+Ho+5ThElgS7To&#10;SVHFxY+Lz/PTboQpSBrxxiVb++66fX9oS7bmijWbZOSBkFNOq+T8BZePIdYhXunrSoYK3//wA7Kd&#10;5ms9B38fa9KRhIkl3SUNnpNgugVTjxxJubUzagkG0ye9d++piknV0xninITtuuiYkyAaeDjVl1y4&#10;zE+xMGNIq9BDyf11CDBEJP5miGHrctL+KDpEnIUyGrOvgxrEAAUVDHAl2mCEufm62JA3nptlXLkF&#10;R6vLEoeCP4ZAwtTrThJUVp5uha06roJC9n9gXSyEO9tgUR2dXLY9WDmJwN+je2nxM5B94TUyCkmV&#10;uHvdItAb0cNIhiV2HIKNSHEFHQ96aQxPJ7us1Bij5yRsIUuXlR+5VS9jAE5L9ZFIbr2z5WO2Bck2&#10;WOAUVeWWbKJSUV/3chbyJf5yM4z4wv61krvmqmt3jB5scQKxFC0nPvUEX0ohwvRvqoy2WJGZY1j0&#10;WBwRIF4Eb+noVl1iHnZImh2UuUyT1a1pJrm+ATYqd0xuxeyD15bcvnsvcfMRTtsMUG4h3EF4ILcu&#10;rd3LrJbtt/zt1CV9B5W/+VdgL1ucYFF07dt/R4crdq9i690siUe53PK3TlR0c0CWLyi0GWP5MNHD&#10;yc763VXz52u2TwIpwrkZuGEz3m4ufrUfa8V5UGSZrg62qucmhhZx6Yfbenr5PnjgcgueHnYME4/Z&#10;+FGAmz1CAThsgDRP2XFM0DdMdWf6YYQOUCWlqpGdW0G1gej+bdnFprnjvnzuFL3qX71xq+Ds1xKP&#10;OMT3nZXR2u24I7gjPUDoZ78mRAbODPTOe+H+OnvMdD8YBOdBzzdehTrPutOnwe0CL1cH5VtWqCB5&#10;lF1sXgORW1zSDNfOXD5HGwMGJWn6oM35uubY8CAwZKhubmiDd1Ki9Kp/6lKzgCS2Yyx3JM9NDJ88&#10;iL1SJ8mbyXORIGYcu39eoLWzh7+njnJQCOqCPTn4p7ATFSjJL6816n0SueOSAtS1dRmWpOq7ugVc&#10;aOkqqrjIzk3B2ccFew3kJAjDi5H+c6b6svsIfA1GkETE5Ef3/W6Bh4O2p4DZ2Wz+li07PQqVxTiA&#10;cjy8/h2J/xoZrC0syBuZcd7698UNyh3V1uXPzMgdSleAj4s9d4mltLZVLs1VuD3GEOjlrKTf/F1T&#10;FoawTcDjpZWXmtqTY2duWRX7elLU6arGsxevXG7v1l3eoLWIAM9gP/fJ3m5osPPGLZbBa0wPuYN5&#10;ChVU463xYGUxalNCRKr290nwtNj1UbFHRB7CvT559iu4Oo42TPLC74Jg/NUS2KjyBTcBxJ5b+VC6&#10;KvDtDTKWqnB7TNmDPBk8kZkygi34wHl6dpAE0jTQx521DHmKOo2tnf1K+vpNtuGNOMx4i4zIx8MR&#10;qg9ZO2scsUiwq6gx2q/3CMQq2ydRqABfw/VfSwRP+NmQ3UyEd8SjEpzNhoCBs+TLGFDI39OZf9EC&#10;XjO6tFJwPRXW0KBPsig+XNR/E9A4t4JUhb6k3LK1Hg2zhilLHv3oP2fAuzrr6WTn5mgHM3IeZ4Of&#10;gIluLOpy5gU3DLMrq6yHjFQIerqgpaN74AvxIIBgTpC28Q8yiivAL2BogltARsWokSPSFocZ+467&#10;Of2fiQSNQX/BkUB42EAkIRCIJASC8RJ3AkFj9U+RhEAguUUgEEkIBCIJgUAgkhAIRBICgUhCIBBJ&#10;CAQiCYEwjPAfAQYAZk8TZuus9lUAAAAASUVORK5CYII="/>
  <p:tag name="ISPRING_SCORM_ENDPOINT" val="&lt;endpoint&gt;&lt;enable&gt;0&lt;/enable&gt;&lt;lrs&gt;http://&lt;/lrs&gt;&lt;auth&gt;0&lt;/auth&gt;&lt;login&gt;&lt;/login&gt;&lt;password&gt;&lt;/password&gt;&lt;key&gt;&lt;/key&gt;&lt;name&gt;&lt;/name&gt;&lt;email&gt;&lt;/email&gt;&lt;/endpoint&gt;&#10;"/>
  <p:tag name="ISPRING_SCORM_RATE_SLIDES" val="1"/>
  <p:tag name="ISPRING_ULTRA_SCORM_COURSE_ID" val="9ADE230F-3F2E-4BA9-99F3-F42BCC480A59"/>
  <p:tag name="ISPRINGCLOUDFOLDERID" val="0"/>
  <p:tag name="ISPRINGCLOUDFOLDERPATH" val="资源库"/>
  <p:tag name="ISPRINGONLINEFOLDERID" val="0"/>
  <p:tag name="ISPRINGONLINEFOLDERPATH" val="内容列表"/>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自定义 15">
      <a:dk1>
        <a:srgbClr val="000000"/>
      </a:dk1>
      <a:lt1>
        <a:srgbClr val="FFFFFF"/>
      </a:lt1>
      <a:dk2>
        <a:srgbClr val="17406D"/>
      </a:dk2>
      <a:lt2>
        <a:srgbClr val="AF0B06"/>
      </a:lt2>
      <a:accent1>
        <a:srgbClr val="AF0B06"/>
      </a:accent1>
      <a:accent2>
        <a:srgbClr val="D8D8D8"/>
      </a:accent2>
      <a:accent3>
        <a:srgbClr val="0BD0D9"/>
      </a:accent3>
      <a:accent4>
        <a:srgbClr val="10CF9B"/>
      </a:accent4>
      <a:accent5>
        <a:srgbClr val="7CCA62"/>
      </a:accent5>
      <a:accent6>
        <a:srgbClr val="A5C249"/>
      </a:accent6>
      <a:hlink>
        <a:srgbClr val="F49100"/>
      </a:hlink>
      <a:folHlink>
        <a:srgbClr val="85DFD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5">
    <a:dk1>
      <a:srgbClr val="000000"/>
    </a:dk1>
    <a:lt1>
      <a:srgbClr val="FFFFFF"/>
    </a:lt1>
    <a:dk2>
      <a:srgbClr val="17406D"/>
    </a:dk2>
    <a:lt2>
      <a:srgbClr val="AF0B06"/>
    </a:lt2>
    <a:accent1>
      <a:srgbClr val="AF0B06"/>
    </a:accent1>
    <a:accent2>
      <a:srgbClr val="D8D8D8"/>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自定义 15">
    <a:dk1>
      <a:srgbClr val="000000"/>
    </a:dk1>
    <a:lt1>
      <a:srgbClr val="FFFFFF"/>
    </a:lt1>
    <a:dk2>
      <a:srgbClr val="17406D"/>
    </a:dk2>
    <a:lt2>
      <a:srgbClr val="AF0B06"/>
    </a:lt2>
    <a:accent1>
      <a:srgbClr val="AF0B06"/>
    </a:accent1>
    <a:accent2>
      <a:srgbClr val="D8D8D8"/>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3.xml><?xml version="1.0" encoding="utf-8"?>
<a:themeOverride xmlns:a="http://schemas.openxmlformats.org/drawingml/2006/main">
  <a:clrScheme name="自定义 15">
    <a:dk1>
      <a:srgbClr val="000000"/>
    </a:dk1>
    <a:lt1>
      <a:srgbClr val="FFFFFF"/>
    </a:lt1>
    <a:dk2>
      <a:srgbClr val="17406D"/>
    </a:dk2>
    <a:lt2>
      <a:srgbClr val="AF0B06"/>
    </a:lt2>
    <a:accent1>
      <a:srgbClr val="AF0B06"/>
    </a:accent1>
    <a:accent2>
      <a:srgbClr val="D8D8D8"/>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4.xml><?xml version="1.0" encoding="utf-8"?>
<a:themeOverride xmlns:a="http://schemas.openxmlformats.org/drawingml/2006/main">
  <a:clrScheme name="自定义 15">
    <a:dk1>
      <a:srgbClr val="000000"/>
    </a:dk1>
    <a:lt1>
      <a:srgbClr val="FFFFFF"/>
    </a:lt1>
    <a:dk2>
      <a:srgbClr val="17406D"/>
    </a:dk2>
    <a:lt2>
      <a:srgbClr val="AF0B06"/>
    </a:lt2>
    <a:accent1>
      <a:srgbClr val="AF0B06"/>
    </a:accent1>
    <a:accent2>
      <a:srgbClr val="D8D8D8"/>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5.xml><?xml version="1.0" encoding="utf-8"?>
<a:themeOverride xmlns:a="http://schemas.openxmlformats.org/drawingml/2006/main">
  <a:clrScheme name="自定义 15">
    <a:dk1>
      <a:srgbClr val="000000"/>
    </a:dk1>
    <a:lt1>
      <a:srgbClr val="FFFFFF"/>
    </a:lt1>
    <a:dk2>
      <a:srgbClr val="17406D"/>
    </a:dk2>
    <a:lt2>
      <a:srgbClr val="AF0B06"/>
    </a:lt2>
    <a:accent1>
      <a:srgbClr val="AF0B06"/>
    </a:accent1>
    <a:accent2>
      <a:srgbClr val="D8D8D8"/>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6.xml><?xml version="1.0" encoding="utf-8"?>
<a:themeOverride xmlns:a="http://schemas.openxmlformats.org/drawingml/2006/main">
  <a:clrScheme name="自定义 15">
    <a:dk1>
      <a:srgbClr val="000000"/>
    </a:dk1>
    <a:lt1>
      <a:srgbClr val="FFFFFF"/>
    </a:lt1>
    <a:dk2>
      <a:srgbClr val="17406D"/>
    </a:dk2>
    <a:lt2>
      <a:srgbClr val="AF0B06"/>
    </a:lt2>
    <a:accent1>
      <a:srgbClr val="AF0B06"/>
    </a:accent1>
    <a:accent2>
      <a:srgbClr val="D8D8D8"/>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7.xml><?xml version="1.0" encoding="utf-8"?>
<a:themeOverride xmlns:a="http://schemas.openxmlformats.org/drawingml/2006/main">
  <a:clrScheme name="自定义 15">
    <a:dk1>
      <a:srgbClr val="000000"/>
    </a:dk1>
    <a:lt1>
      <a:srgbClr val="FFFFFF"/>
    </a:lt1>
    <a:dk2>
      <a:srgbClr val="17406D"/>
    </a:dk2>
    <a:lt2>
      <a:srgbClr val="AF0B06"/>
    </a:lt2>
    <a:accent1>
      <a:srgbClr val="AF0B06"/>
    </a:accent1>
    <a:accent2>
      <a:srgbClr val="D8D8D8"/>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8.xml><?xml version="1.0" encoding="utf-8"?>
<a:themeOverride xmlns:a="http://schemas.openxmlformats.org/drawingml/2006/main">
  <a:clrScheme name="自定义 15">
    <a:dk1>
      <a:srgbClr val="000000"/>
    </a:dk1>
    <a:lt1>
      <a:srgbClr val="FFFFFF"/>
    </a:lt1>
    <a:dk2>
      <a:srgbClr val="17406D"/>
    </a:dk2>
    <a:lt2>
      <a:srgbClr val="AF0B06"/>
    </a:lt2>
    <a:accent1>
      <a:srgbClr val="AF0B06"/>
    </a:accent1>
    <a:accent2>
      <a:srgbClr val="D8D8D8"/>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9.xml><?xml version="1.0" encoding="utf-8"?>
<a:themeOverride xmlns:a="http://schemas.openxmlformats.org/drawingml/2006/main">
  <a:clrScheme name="自定义 15">
    <a:dk1>
      <a:srgbClr val="000000"/>
    </a:dk1>
    <a:lt1>
      <a:srgbClr val="FFFFFF"/>
    </a:lt1>
    <a:dk2>
      <a:srgbClr val="17406D"/>
    </a:dk2>
    <a:lt2>
      <a:srgbClr val="AF0B06"/>
    </a:lt2>
    <a:accent1>
      <a:srgbClr val="AF0B06"/>
    </a:accent1>
    <a:accent2>
      <a:srgbClr val="D8D8D8"/>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www.515ppt.com</Template>
  <TotalTime>0</TotalTime>
  <Words>1619</Words>
  <Application>WPS 演示</Application>
  <PresentationFormat>自定义</PresentationFormat>
  <Paragraphs>131</Paragraphs>
  <Slides>15</Slides>
  <Notes>31</Notes>
  <HiddenSlides>0</HiddenSlides>
  <MMClips>2</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15</vt:i4>
      </vt:variant>
    </vt:vector>
  </HeadingPairs>
  <TitlesOfParts>
    <vt:vector size="26" baseType="lpstr">
      <vt:lpstr>Arial</vt:lpstr>
      <vt:lpstr>宋体</vt:lpstr>
      <vt:lpstr>Wingdings</vt:lpstr>
      <vt:lpstr>方正黄草简体</vt:lpstr>
      <vt:lpstr>微软雅黑</vt:lpstr>
      <vt:lpstr>Arial</vt:lpstr>
      <vt:lpstr>Arial Unicode MS</vt:lpstr>
      <vt:lpstr>Calibri</vt:lpstr>
      <vt:lpstr>黑体</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陈Sir</cp:lastModifiedBy>
  <cp:revision>5</cp:revision>
  <dcterms:created xsi:type="dcterms:W3CDTF">2019-12-25T08:27:00Z</dcterms:created>
  <dcterms:modified xsi:type="dcterms:W3CDTF">2021-01-09T13:44:57Z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