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7" r:id="rId3"/>
    <p:sldId id="293" r:id="rId5"/>
    <p:sldId id="257" r:id="rId6"/>
    <p:sldId id="258" r:id="rId7"/>
    <p:sldId id="259" r:id="rId8"/>
    <p:sldId id="262" r:id="rId9"/>
    <p:sldId id="263" r:id="rId10"/>
    <p:sldId id="264" r:id="rId11"/>
    <p:sldId id="265" r:id="rId12"/>
    <p:sldId id="266" r:id="rId13"/>
    <p:sldId id="292" r:id="rId14"/>
    <p:sldId id="267" r:id="rId15"/>
    <p:sldId id="268" r:id="rId16"/>
    <p:sldId id="269" r:id="rId17"/>
    <p:sldId id="270" r:id="rId18"/>
    <p:sldId id="271" r:id="rId19"/>
    <p:sldId id="273" r:id="rId20"/>
    <p:sldId id="260" r:id="rId21"/>
    <p:sldId id="274" r:id="rId22"/>
    <p:sldId id="275" r:id="rId23"/>
    <p:sldId id="276" r:id="rId24"/>
    <p:sldId id="277" r:id="rId25"/>
    <p:sldId id="278" r:id="rId26"/>
    <p:sldId id="279" r:id="rId27"/>
    <p:sldId id="280" r:id="rId28"/>
    <p:sldId id="281" r:id="rId29"/>
    <p:sldId id="282" r:id="rId30"/>
    <p:sldId id="283" r:id="rId31"/>
    <p:sldId id="261" r:id="rId32"/>
    <p:sldId id="284" r:id="rId33"/>
    <p:sldId id="285" r:id="rId34"/>
    <p:sldId id="287" r:id="rId35"/>
    <p:sldId id="288" r:id="rId36"/>
    <p:sldId id="289" r:id="rId37"/>
    <p:sldId id="290" r:id="rId38"/>
    <p:sldId id="291" r:id="rId39"/>
  </p:sldIdLst>
  <p:sldSz cx="12190095"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6C0A"/>
    <a:srgbClr val="283C50"/>
    <a:srgbClr val="0973DD"/>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59" autoAdjust="0"/>
    <p:restoredTop sz="94660"/>
  </p:normalViewPr>
  <p:slideViewPr>
    <p:cSldViewPr showGuides="1">
      <p:cViewPr>
        <p:scale>
          <a:sx n="66" d="100"/>
          <a:sy n="66" d="100"/>
        </p:scale>
        <p:origin x="990" y="372"/>
      </p:cViewPr>
      <p:guideLst>
        <p:guide orient="horz" pos="1525"/>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gs" Target="tags/tag1.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1" Type="http://schemas.openxmlformats.org/officeDocument/2006/relationships/package" Target="../embeddings/Workbook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E46C0A"/>
            </a:solidFill>
            <a:ln>
              <a:noFill/>
            </a:ln>
            <a:effectLst/>
          </c:spPr>
          <c:invertIfNegative val="0"/>
          <c:dLbls>
            <c:delete val="1"/>
          </c:dLbls>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ser>
        <c:dLbls>
          <c:showLegendKey val="0"/>
          <c:showVal val="0"/>
          <c:showCatName val="0"/>
          <c:showSerName val="0"/>
          <c:showPercent val="0"/>
          <c:showBubbleSize val="0"/>
        </c:dLbls>
        <c:gapWidth val="175"/>
        <c:overlap val="-27"/>
        <c:axId val="217150208"/>
        <c:axId val="222824320"/>
      </c:barChart>
      <c:catAx>
        <c:axId val="217150208"/>
        <c:scaling>
          <c:orientation val="minMax"/>
        </c:scaling>
        <c:delete val="0"/>
        <c:axPos val="b"/>
        <c:numFmt formatCode="General" sourceLinked="1"/>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1050" b="0" i="0" u="none" strike="noStrike" kern="1200" baseline="0">
                <a:solidFill>
                  <a:schemeClr val="bg1">
                    <a:lumMod val="65000"/>
                  </a:schemeClr>
                </a:solidFill>
                <a:latin typeface="微软雅黑" panose="020B0503020204020204" pitchFamily="34" charset="-122"/>
                <a:ea typeface="微软雅黑" panose="020B0503020204020204" pitchFamily="34" charset="-122"/>
                <a:cs typeface="+mn-cs"/>
              </a:defRPr>
            </a:pPr>
          </a:p>
        </c:txPr>
        <c:crossAx val="222824320"/>
        <c:crosses val="autoZero"/>
        <c:auto val="1"/>
        <c:lblAlgn val="ctr"/>
        <c:lblOffset val="100"/>
        <c:noMultiLvlLbl val="0"/>
      </c:catAx>
      <c:valAx>
        <c:axId val="222824320"/>
        <c:scaling>
          <c:orientation val="minMax"/>
        </c:scaling>
        <c:delete val="0"/>
        <c:axPos val="l"/>
        <c:numFmt formatCode="General" sourceLinked="1"/>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1100" b="0" i="0" u="none" strike="noStrike" kern="1200" baseline="0">
                <a:solidFill>
                  <a:schemeClr val="bg1">
                    <a:lumMod val="65000"/>
                  </a:schemeClr>
                </a:solidFill>
                <a:latin typeface="微软雅黑" panose="020B0503020204020204" pitchFamily="34" charset="-122"/>
                <a:ea typeface="微软雅黑" panose="020B0503020204020204" pitchFamily="34" charset="-122"/>
                <a:cs typeface="+mn-cs"/>
              </a:defRPr>
            </a:pPr>
          </a:p>
        </c:txPr>
        <c:crossAx val="21715020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E46C0A"/>
            </a:solidFill>
            <a:ln>
              <a:noFill/>
            </a:ln>
            <a:effectLst/>
          </c:spPr>
          <c:invertIfNegative val="0"/>
          <c:dPt>
            <c:idx val="3"/>
            <c:invertIfNegative val="0"/>
            <c:bubble3D val="0"/>
          </c:dPt>
          <c:dLbls>
            <c:delete val="1"/>
          </c:dLbls>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ser>
        <c:dLbls>
          <c:showLegendKey val="0"/>
          <c:showVal val="0"/>
          <c:showCatName val="0"/>
          <c:showSerName val="0"/>
          <c:showPercent val="0"/>
          <c:showBubbleSize val="0"/>
        </c:dLbls>
        <c:gapWidth val="175"/>
        <c:overlap val="-27"/>
        <c:axId val="216945024"/>
        <c:axId val="216946944"/>
      </c:barChart>
      <c:catAx>
        <c:axId val="216945024"/>
        <c:scaling>
          <c:orientation val="minMax"/>
        </c:scaling>
        <c:delete val="0"/>
        <c:axPos val="b"/>
        <c:numFmt formatCode="General" sourceLinked="1"/>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1050" b="0" i="0" u="none" strike="noStrike" kern="1200" baseline="0">
                <a:solidFill>
                  <a:schemeClr val="bg1">
                    <a:lumMod val="65000"/>
                  </a:schemeClr>
                </a:solidFill>
                <a:latin typeface="微软雅黑" panose="020B0503020204020204" pitchFamily="34" charset="-122"/>
                <a:ea typeface="微软雅黑" panose="020B0503020204020204" pitchFamily="34" charset="-122"/>
                <a:cs typeface="+mn-cs"/>
              </a:defRPr>
            </a:pPr>
          </a:p>
        </c:txPr>
        <c:crossAx val="216946944"/>
        <c:crosses val="autoZero"/>
        <c:auto val="1"/>
        <c:lblAlgn val="ctr"/>
        <c:lblOffset val="100"/>
        <c:noMultiLvlLbl val="0"/>
      </c:catAx>
      <c:valAx>
        <c:axId val="216946944"/>
        <c:scaling>
          <c:orientation val="minMax"/>
        </c:scaling>
        <c:delete val="0"/>
        <c:axPos val="l"/>
        <c:numFmt formatCode="General" sourceLinked="1"/>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1100" b="0" i="0" u="none" strike="noStrike" kern="1200" baseline="0">
                <a:solidFill>
                  <a:schemeClr val="bg1">
                    <a:lumMod val="65000"/>
                  </a:schemeClr>
                </a:solidFill>
                <a:latin typeface="微软雅黑" panose="020B0503020204020204" pitchFamily="34" charset="-122"/>
                <a:ea typeface="微软雅黑" panose="020B0503020204020204" pitchFamily="34" charset="-122"/>
                <a:cs typeface="+mn-cs"/>
              </a:defRPr>
            </a:pPr>
          </a:p>
        </c:txPr>
        <c:crossAx val="21694502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rgbClr val="E46C0A"/>
            </a:solidFill>
          </c:spPr>
          <c:invertIfNegative val="0"/>
          <c:dPt>
            <c:idx val="0"/>
            <c:invertIfNegative val="0"/>
            <c:bubble3D val="0"/>
          </c:dPt>
          <c:dPt>
            <c:idx val="1"/>
            <c:invertIfNegative val="0"/>
            <c:bubble3D val="0"/>
          </c:dPt>
          <c:dPt>
            <c:idx val="2"/>
            <c:invertIfNegative val="0"/>
            <c:bubble3D val="0"/>
          </c:dPt>
          <c:dLbls>
            <c:delete val="1"/>
          </c:dLbls>
          <c:cat>
            <c:strRef>
              <c:f>Sheet1!$A$2:$A$5</c:f>
              <c:strCache>
                <c:ptCount val="4"/>
                <c:pt idx="0">
                  <c:v>InDesign</c:v>
                </c:pt>
                <c:pt idx="1">
                  <c:v>Illustrator</c:v>
                </c:pt>
                <c:pt idx="2">
                  <c:v>Photoshop</c:v>
                </c:pt>
                <c:pt idx="3">
                  <c:v>HTML 5</c:v>
                </c:pt>
              </c:strCache>
            </c:strRef>
          </c:cat>
          <c:val>
            <c:numRef>
              <c:f>Sheet1!$B$2:$B$5</c:f>
              <c:numCache>
                <c:formatCode>0%</c:formatCode>
                <c:ptCount val="4"/>
                <c:pt idx="0">
                  <c:v>0.8</c:v>
                </c:pt>
                <c:pt idx="1">
                  <c:v>0.65</c:v>
                </c:pt>
                <c:pt idx="2">
                  <c:v>0.7</c:v>
                </c:pt>
                <c:pt idx="3">
                  <c:v>0.6</c:v>
                </c:pt>
              </c:numCache>
            </c:numRef>
          </c:val>
        </c:ser>
        <c:ser>
          <c:idx val="1"/>
          <c:order val="1"/>
          <c:tx>
            <c:strRef>
              <c:f>Sheet1!$C$1</c:f>
              <c:strCache>
                <c:ptCount val="1"/>
                <c:pt idx="0">
                  <c:v>Series 2</c:v>
                </c:pt>
              </c:strCache>
            </c:strRef>
          </c:tx>
          <c:spPr>
            <a:solidFill>
              <a:schemeClr val="bg1">
                <a:lumMod val="85000"/>
              </a:schemeClr>
            </a:solidFill>
          </c:spPr>
          <c:invertIfNegative val="0"/>
          <c:dLbls>
            <c:delete val="1"/>
          </c:dLbls>
          <c:cat>
            <c:strRef>
              <c:f>Sheet1!$A$2:$A$5</c:f>
              <c:strCache>
                <c:ptCount val="4"/>
                <c:pt idx="0">
                  <c:v>InDesign</c:v>
                </c:pt>
                <c:pt idx="1">
                  <c:v>Illustrator</c:v>
                </c:pt>
                <c:pt idx="2">
                  <c:v>Photoshop</c:v>
                </c:pt>
                <c:pt idx="3">
                  <c:v>HTML 5</c:v>
                </c:pt>
              </c:strCache>
            </c:strRef>
          </c:cat>
          <c:val>
            <c:numRef>
              <c:f>Sheet1!$C$2:$C$5</c:f>
              <c:numCache>
                <c:formatCode>0%</c:formatCode>
                <c:ptCount val="4"/>
                <c:pt idx="0">
                  <c:v>0.2</c:v>
                </c:pt>
                <c:pt idx="1">
                  <c:v>0.35</c:v>
                </c:pt>
                <c:pt idx="2">
                  <c:v>0.3</c:v>
                </c:pt>
                <c:pt idx="3">
                  <c:v>0.4</c:v>
                </c:pt>
              </c:numCache>
            </c:numRef>
          </c:val>
        </c:ser>
        <c:dLbls>
          <c:showLegendKey val="0"/>
          <c:showVal val="0"/>
          <c:showCatName val="0"/>
          <c:showSerName val="0"/>
          <c:showPercent val="0"/>
          <c:showBubbleSize val="0"/>
        </c:dLbls>
        <c:gapWidth val="110"/>
        <c:overlap val="100"/>
        <c:axId val="220427392"/>
        <c:axId val="220428928"/>
      </c:barChart>
      <c:catAx>
        <c:axId val="220427392"/>
        <c:scaling>
          <c:orientation val="minMax"/>
        </c:scaling>
        <c:delete val="1"/>
        <c:axPos val="l"/>
        <c:numFmt formatCode="g/&quot;通&quot;&quot;用&quot;&quot;格&quot;&quot;式&quot;" sourceLinked="0"/>
        <c:majorTickMark val="none"/>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220428928"/>
        <c:crosses val="autoZero"/>
        <c:auto val="1"/>
        <c:lblAlgn val="ctr"/>
        <c:lblOffset val="100"/>
        <c:noMultiLvlLbl val="0"/>
      </c:catAx>
      <c:valAx>
        <c:axId val="220428928"/>
        <c:scaling>
          <c:orientation val="minMax"/>
        </c:scaling>
        <c:delete val="1"/>
        <c:axPos val="b"/>
        <c:numFmt formatCode="0%"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220427392"/>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数据</c:v>
                </c:pt>
              </c:strCache>
            </c:strRef>
          </c:tx>
          <c:explosion val="0"/>
          <c:dPt>
            <c:idx val="0"/>
            <c:bubble3D val="0"/>
            <c:spPr>
              <a:solidFill>
                <a:schemeClr val="bg1"/>
              </a:solidFill>
              <a:ln w="19050">
                <a:noFill/>
              </a:ln>
              <a:effectLst/>
            </c:spPr>
          </c:dPt>
          <c:dPt>
            <c:idx val="1"/>
            <c:bubble3D val="0"/>
            <c:spPr>
              <a:noFill/>
              <a:ln w="19050">
                <a:noFill/>
              </a:ln>
              <a:effectLst/>
            </c:spPr>
          </c:dPt>
          <c:dLbls>
            <c:dLbl>
              <c:idx val="0"/>
              <c:layout>
                <c:manualLayout>
                  <c:x val="-0.044796589055622"/>
                  <c:y val="-0.31714758662479"/>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p>
              </c:txPr>
              <c:showLegendKey val="0"/>
              <c:showVal val="0"/>
              <c:showCatName val="0"/>
              <c:showSerName val="0"/>
              <c:showPercent val="1"/>
              <c:showBubbleSize val="0"/>
              <c:extLst>
                <c:ext xmlns:c15="http://schemas.microsoft.com/office/drawing/2012/chart" uri="{CE6537A1-D6FC-4f65-9D91-7224C49458BB}">
                  <c15:layout>
                    <c:manualLayout>
                      <c:w val="0.376463326808142"/>
                      <c:h val="0.338265952573024"/>
                    </c:manualLayout>
                  </c15:layout>
                </c:ext>
              </c:extLst>
            </c:dLbl>
            <c:dLbl>
              <c:idx val="1"/>
              <c:delete val="1"/>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ext>
            </c:extLst>
          </c:dLbls>
          <c:cat>
            <c:strRef>
              <c:f>Sheet1!$A$2:$A$3</c:f>
              <c:strCache>
                <c:ptCount val="2"/>
                <c:pt idx="0">
                  <c:v>主数据</c:v>
                </c:pt>
                <c:pt idx="1">
                  <c:v>辅助数据</c:v>
                </c:pt>
              </c:strCache>
            </c:strRef>
          </c:cat>
          <c:val>
            <c:numRef>
              <c:f>Sheet1!$B$2:$B$3</c:f>
              <c:numCache>
                <c:formatCode>0%</c:formatCode>
                <c:ptCount val="2"/>
                <c:pt idx="0">
                  <c:v>0.93</c:v>
                </c:pt>
                <c:pt idx="1">
                  <c:v>0.07</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数据</c:v>
                </c:pt>
              </c:strCache>
            </c:strRef>
          </c:tx>
          <c:explosion val="0"/>
          <c:dPt>
            <c:idx val="0"/>
            <c:bubble3D val="0"/>
            <c:spPr>
              <a:solidFill>
                <a:schemeClr val="bg1"/>
              </a:solidFill>
              <a:ln w="19050">
                <a:noFill/>
              </a:ln>
              <a:effectLst/>
            </c:spPr>
          </c:dPt>
          <c:dPt>
            <c:idx val="1"/>
            <c:bubble3D val="0"/>
            <c:spPr>
              <a:noFill/>
              <a:ln w="19050">
                <a:noFill/>
              </a:ln>
              <a:effectLst/>
            </c:spPr>
          </c:dPt>
          <c:dLbls>
            <c:dLbl>
              <c:idx val="0"/>
              <c:layout>
                <c:manualLayout>
                  <c:x val="-0.169319394623066"/>
                  <c:y val="0.140661642126132"/>
                </c:manualLayout>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p>
              </c:txPr>
              <c:showLegendKey val="0"/>
              <c:showVal val="0"/>
              <c:showCatName val="0"/>
              <c:showSerName val="0"/>
              <c:showPercent val="1"/>
              <c:showBubbleSize val="0"/>
              <c:extLst>
                <c:ext xmlns:c15="http://schemas.microsoft.com/office/drawing/2012/chart" uri="{CE6537A1-D6FC-4f65-9D91-7224C49458BB}">
                  <c15:layout>
                    <c:manualLayout>
                      <c:w val="0.376463326808142"/>
                      <c:h val="0.338265952573024"/>
                    </c:manualLayout>
                  </c15:layout>
                </c:ext>
              </c:extLst>
            </c:dLbl>
            <c:dLbl>
              <c:idx val="1"/>
              <c:delete val="1"/>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ext>
            </c:extLst>
          </c:dLbls>
          <c:cat>
            <c:strRef>
              <c:f>Sheet1!$A$2:$A$3</c:f>
              <c:strCache>
                <c:ptCount val="2"/>
                <c:pt idx="0">
                  <c:v>主数据</c:v>
                </c:pt>
                <c:pt idx="1">
                  <c:v>辅助数据</c:v>
                </c:pt>
              </c:strCache>
            </c:strRef>
          </c:cat>
          <c:val>
            <c:numRef>
              <c:f>Sheet1!$B$2:$B$3</c:f>
              <c:numCache>
                <c:formatCode>0%</c:formatCode>
                <c:ptCount val="2"/>
                <c:pt idx="0">
                  <c:v>0.3</c:v>
                </c:pt>
                <c:pt idx="1">
                  <c:v>0.7</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数据</c:v>
                </c:pt>
              </c:strCache>
            </c:strRef>
          </c:tx>
          <c:explosion val="0"/>
          <c:dPt>
            <c:idx val="0"/>
            <c:bubble3D val="0"/>
            <c:spPr>
              <a:solidFill>
                <a:schemeClr val="bg1"/>
              </a:solidFill>
              <a:ln w="19050">
                <a:noFill/>
              </a:ln>
              <a:effectLst/>
            </c:spPr>
          </c:dPt>
          <c:dPt>
            <c:idx val="1"/>
            <c:bubble3D val="0"/>
            <c:spPr>
              <a:noFill/>
              <a:ln w="19050">
                <a:noFill/>
              </a:ln>
              <a:effectLst/>
            </c:spPr>
          </c:dPt>
          <c:dLbls>
            <c:dLbl>
              <c:idx val="0"/>
              <c:layout>
                <c:manualLayout>
                  <c:x val="-0.223423550215535"/>
                  <c:y val="-0.0432432432432432"/>
                </c:manualLayout>
              </c:layout>
              <c:numFmt formatCode="General" sourceLinked="1"/>
              <c:spPr>
                <a:noFill/>
                <a:ln>
                  <a:noFill/>
                </a:ln>
                <a:effectLst/>
              </c:spPr>
              <c:txPr>
                <a:bodyPr rot="0" spcFirstLastPara="1" vertOverflow="overflow" horzOverflow="overflow" vert="horz" wrap="square" lIns="38100" tIns="19050" rIns="38100" bIns="19050" anchor="ctr" anchorCtr="1">
                  <a:noAutofit/>
                </a:bodyPr>
                <a:lstStyle/>
                <a:p>
                  <a:pPr>
                    <a:defRPr lang="zh-CN" sz="20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p>
              </c:txPr>
              <c:showLegendKey val="0"/>
              <c:showVal val="0"/>
              <c:showCatName val="0"/>
              <c:showSerName val="0"/>
              <c:showPercent val="1"/>
              <c:showBubbleSize val="0"/>
              <c:extLst>
                <c:ext xmlns:c15="http://schemas.microsoft.com/office/drawing/2012/chart" uri="{CE6537A1-D6FC-4f65-9D91-7224C49458BB}">
                  <c15:layout>
                    <c:manualLayout>
                      <c:w val="0.327327323918937"/>
                      <c:h val="0.261045045045045"/>
                    </c:manualLayout>
                  </c15:layout>
                </c:ext>
              </c:extLst>
            </c:dLbl>
            <c:dLbl>
              <c:idx val="1"/>
              <c:delete val="1"/>
            </c:dLbl>
            <c:spPr>
              <a:noFill/>
              <a:ln>
                <a:noFill/>
              </a:ln>
              <a:effectLst/>
            </c:spPr>
            <c:txPr>
              <a:bodyPr rot="0" spcFirstLastPara="1" vertOverflow="overflow" horzOverflow="overflow" vert="horz" wrap="square" lIns="38100" tIns="19050" rIns="38100" bIns="19050" anchor="ctr" anchorCtr="1">
                <a:noAutofit/>
              </a:bodyPr>
              <a:lstStyle/>
              <a:p>
                <a:pPr>
                  <a:defRPr lang="zh-CN" sz="1195" b="0" i="0" u="none" strike="noStrike" kern="1200" baseline="0">
                    <a:solidFill>
                      <a:schemeClr val="tx1">
                        <a:lumMod val="75000"/>
                        <a:lumOff val="25000"/>
                      </a:schemeClr>
                    </a:solidFill>
                    <a:latin typeface="+mn-lt"/>
                    <a:ea typeface="+mn-ea"/>
                    <a:cs typeface="+mn-cs"/>
                  </a:defRPr>
                </a:pPr>
              </a:p>
            </c:txPr>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ext>
            </c:extLst>
          </c:dLbls>
          <c:cat>
            <c:strRef>
              <c:f>Sheet1!$A$2:$A$3</c:f>
              <c:strCache>
                <c:ptCount val="2"/>
                <c:pt idx="0">
                  <c:v>主数据</c:v>
                </c:pt>
                <c:pt idx="1">
                  <c:v>辅助数据</c:v>
                </c:pt>
              </c:strCache>
            </c:strRef>
          </c:cat>
          <c:val>
            <c:numRef>
              <c:f>Sheet1!$B$2:$B$3</c:f>
              <c:numCache>
                <c:formatCode>0%</c:formatCode>
                <c:ptCount val="2"/>
                <c:pt idx="0">
                  <c:v>0.55</c:v>
                </c:pt>
                <c:pt idx="1">
                  <c:v>0.45</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rgbClr val="E46C0A"/>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lumMod val="75000"/>
              </a:schemeClr>
            </a:solidFill>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150"/>
        <c:overlap val="100"/>
        <c:axId val="207757696"/>
        <c:axId val="207759232"/>
      </c:barChart>
      <c:catAx>
        <c:axId val="207757696"/>
        <c:scaling>
          <c:orientation val="minMax"/>
        </c:scaling>
        <c:delete val="0"/>
        <c:axPos val="l"/>
        <c:numFmt formatCode="General" sourceLinked="0"/>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bg1">
                    <a:lumMod val="65000"/>
                  </a:schemeClr>
                </a:solidFill>
                <a:latin typeface="微软雅黑" panose="020B0503020204020204" pitchFamily="34" charset="-122"/>
                <a:ea typeface="微软雅黑" panose="020B0503020204020204" pitchFamily="34" charset="-122"/>
                <a:cs typeface="+mn-cs"/>
              </a:defRPr>
            </a:pPr>
          </a:p>
        </c:txPr>
        <c:crossAx val="207759232"/>
        <c:crosses val="autoZero"/>
        <c:auto val="1"/>
        <c:lblAlgn val="ctr"/>
        <c:lblOffset val="100"/>
        <c:noMultiLvlLbl val="0"/>
      </c:catAx>
      <c:valAx>
        <c:axId val="207759232"/>
        <c:scaling>
          <c:orientation val="minMax"/>
        </c:scaling>
        <c:delete val="0"/>
        <c:axPos val="b"/>
        <c:numFmt formatCode="General" sourceLinked="1"/>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bg1">
                    <a:lumMod val="65000"/>
                  </a:schemeClr>
                </a:solidFill>
                <a:latin typeface="微软雅黑" panose="020B0503020204020204" pitchFamily="34" charset="-122"/>
                <a:ea typeface="微软雅黑" panose="020B0503020204020204" pitchFamily="34" charset="-122"/>
                <a:cs typeface="+mn-cs"/>
              </a:defRPr>
            </a:pPr>
          </a:p>
        </c:txPr>
        <c:crossAx val="207757696"/>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AD9524-B92A-4DF2-BC28-1864B6B0AEF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BD6250-ABAD-4B1F-A427-18118502B5A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BD6250-ABAD-4B1F-A427-18118502B5A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DDDC262-76D2-46AE-B38E-F82AC31F76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529908-6BFA-4520-9BEB-DB44666D050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DDDC262-76D2-46AE-B38E-F82AC31F76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529908-6BFA-4520-9BEB-DB44666D050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DDDC262-76D2-46AE-B38E-F82AC31F76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529908-6BFA-4520-9BEB-DB44666D050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ADDDC262-76D2-46AE-B38E-F82AC31F767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529908-6BFA-4520-9BEB-DB44666D050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ADDDC262-76D2-46AE-B38E-F82AC31F767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6529908-6BFA-4520-9BEB-DB44666D050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DDDC262-76D2-46AE-B38E-F82AC31F767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6529908-6BFA-4520-9BEB-DB44666D050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DDDC262-76D2-46AE-B38E-F82AC31F767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6529908-6BFA-4520-9BEB-DB44666D050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DDDC262-76D2-46AE-B38E-F82AC31F767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529908-6BFA-4520-9BEB-DB44666D050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DDDC262-76D2-46AE-B38E-F82AC31F767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529908-6BFA-4520-9BEB-DB44666D050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DDDC262-76D2-46AE-B38E-F82AC31F76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529908-6BFA-4520-9BEB-DB44666D050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DDDC262-76D2-46AE-B38E-F82AC31F76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529908-6BFA-4520-9BEB-DB44666D050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DDC262-76D2-46AE-B38E-F82AC31F767F}" type="datetimeFigureOut">
              <a:rPr lang="zh-CN" altLang="en-US" smtClean="0"/>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529908-6BFA-4520-9BEB-DB44666D050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4.jpe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microsoft.com/office/2007/relationships/hdphoto" Target="../media/image6.wdp"/><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chart" Target="../charts/chart2.xml"/><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image" Target="../media/image17.jpeg"/><Relationship Id="rId1" Type="http://schemas.openxmlformats.org/officeDocument/2006/relationships/chart" Target="../charts/chart3.xml"/></Relationships>
</file>

<file path=ppt/slides/_rels/slide14.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microsoft.com/office/2007/relationships/hdphoto" Target="../media/image21.wdp"/><Relationship Id="rId3" Type="http://schemas.openxmlformats.org/officeDocument/2006/relationships/image" Target="../media/image20.png"/><Relationship Id="rId2" Type="http://schemas.microsoft.com/office/2007/relationships/hdphoto" Target="../media/image19.wdp"/><Relationship Id="rId11" Type="http://schemas.openxmlformats.org/officeDocument/2006/relationships/notesSlide" Target="../notesSlides/notesSlide14.xml"/><Relationship Id="rId10" Type="http://schemas.openxmlformats.org/officeDocument/2006/relationships/slideLayout" Target="../slideLayouts/slideLayout7.xml"/><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27.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7.xml"/><Relationship Id="rId4" Type="http://schemas.openxmlformats.org/officeDocument/2006/relationships/image" Target="../media/image32.jpe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chart" Target="../charts/chart4.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34.jpeg"/><Relationship Id="rId1" Type="http://schemas.openxmlformats.org/officeDocument/2006/relationships/image" Target="../media/image3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openxmlformats.org/officeDocument/2006/relationships/image" Target="../media/image36.jpeg"/><Relationship Id="rId1" Type="http://schemas.openxmlformats.org/officeDocument/2006/relationships/image" Target="../media/image3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chart" Target="../charts/chart7.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7.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7.xml"/><Relationship Id="rId2" Type="http://schemas.openxmlformats.org/officeDocument/2006/relationships/image" Target="../media/image41.jpeg"/><Relationship Id="rId1" Type="http://schemas.openxmlformats.org/officeDocument/2006/relationships/image" Target="../media/image40.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microsoft.com/office/2007/relationships/hdphoto" Target="../media/image43.wdp"/><Relationship Id="rId1" Type="http://schemas.openxmlformats.org/officeDocument/2006/relationships/image" Target="../media/image4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image" Target="../media/image4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41" name="Picture 3" descr="C:\Users\Administrator\Desktop\4545标题-1.jpg"/>
          <p:cNvPicPr>
            <a:picLocks noChangeAspect="1" noChangeArrowheads="1"/>
          </p:cNvPicPr>
          <p:nvPr/>
        </p:nvPicPr>
        <p:blipFill>
          <a:blip r:embed="rId1"/>
          <a:srcRect/>
          <a:stretch>
            <a:fillRect/>
          </a:stretch>
        </p:blipFill>
        <p:spPr bwMode="auto">
          <a:xfrm>
            <a:off x="1" y="-27384"/>
            <a:ext cx="12191999" cy="4680520"/>
          </a:xfrm>
          <a:prstGeom prst="rect">
            <a:avLst/>
          </a:prstGeom>
          <a:noFill/>
          <a:extLst>
            <a:ext uri="{909E8E84-426E-40DD-AFC4-6F175D3DCCD1}">
              <a14:hiddenFill xmlns:a14="http://schemas.microsoft.com/office/drawing/2010/main">
                <a:solidFill>
                  <a:srgbClr val="FFFFFF"/>
                </a:solidFill>
              </a14:hiddenFill>
            </a:ext>
          </a:extLst>
        </p:spPr>
      </p:pic>
      <p:pic>
        <p:nvPicPr>
          <p:cNvPr id="4" name="纯音乐 - 轻快背景音乐.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61578" y="188640"/>
            <a:ext cx="609600" cy="609600"/>
          </a:xfrm>
          <a:prstGeom prst="rect">
            <a:avLst/>
          </a:prstGeom>
        </p:spPr>
      </p:pic>
      <p:sp>
        <p:nvSpPr>
          <p:cNvPr id="15" name="矩形 14"/>
          <p:cNvSpPr/>
          <p:nvPr/>
        </p:nvSpPr>
        <p:spPr>
          <a:xfrm>
            <a:off x="-1587" y="4173637"/>
            <a:ext cx="12192000" cy="2684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 name="矩形 1"/>
          <p:cNvSpPr/>
          <p:nvPr/>
        </p:nvSpPr>
        <p:spPr>
          <a:xfrm>
            <a:off x="-1587" y="4149080"/>
            <a:ext cx="12193587" cy="45719"/>
          </a:xfrm>
          <a:prstGeom prst="rect">
            <a:avLst/>
          </a:prstGeom>
          <a:solidFill>
            <a:srgbClr val="E46C0A"/>
          </a:solid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4943078" y="3838155"/>
            <a:ext cx="2376264" cy="670965"/>
          </a:xfrm>
          <a:prstGeom prst="roundRect">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TextBox 59"/>
          <p:cNvSpPr>
            <a:spLocks noChangeArrowheads="1"/>
          </p:cNvSpPr>
          <p:nvPr/>
        </p:nvSpPr>
        <p:spPr bwMode="auto">
          <a:xfrm flipH="1">
            <a:off x="4979082" y="3952554"/>
            <a:ext cx="23402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输入公司名称</a:t>
            </a:r>
            <a:endParaRPr lang="en-US" altLang="zh-CN" sz="2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1" name="TextBox 59"/>
          <p:cNvSpPr>
            <a:spLocks noChangeArrowheads="1"/>
          </p:cNvSpPr>
          <p:nvPr/>
        </p:nvSpPr>
        <p:spPr bwMode="auto">
          <a:xfrm flipH="1">
            <a:off x="766614" y="4532927"/>
            <a:ext cx="1072919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8000" b="1" spc="300"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企业战略投资合作</a:t>
            </a:r>
            <a:r>
              <a:rPr lang="en-US" altLang="zh-CN" sz="8000" b="1" spc="300"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PPT</a:t>
            </a:r>
            <a:endParaRPr lang="en-US" altLang="zh-CN" sz="8000" b="1" spc="300"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2" name="矩形 21"/>
          <p:cNvSpPr/>
          <p:nvPr/>
        </p:nvSpPr>
        <p:spPr>
          <a:xfrm flipH="1">
            <a:off x="3322105" y="5840052"/>
            <a:ext cx="5544616" cy="338554"/>
          </a:xfrm>
          <a:prstGeom prst="rect">
            <a:avLst/>
          </a:prstGeom>
        </p:spPr>
        <p:txBody>
          <a:bodyPr wrap="square">
            <a:spAutoFit/>
          </a:bodyPr>
          <a:lstStyle/>
          <a:p>
            <a:pPr algn="ctr"/>
            <a:r>
              <a:rPr lang="en-US" altLang="zh-CN" sz="1600" spc="3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600" spc="300" dirty="0">
                <a:solidFill>
                  <a:schemeClr val="tx1">
                    <a:lumMod val="65000"/>
                    <a:lumOff val="35000"/>
                  </a:schemeClr>
                </a:solidFill>
                <a:latin typeface="微软雅黑" panose="020B0503020204020204" pitchFamily="34" charset="-122"/>
                <a:ea typeface="微软雅黑" panose="020B0503020204020204" pitchFamily="34" charset="-122"/>
              </a:rPr>
              <a:t>商业融资 </a:t>
            </a:r>
            <a:r>
              <a:rPr lang="en-US" altLang="zh-CN" sz="1600" spc="3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600" spc="300" dirty="0">
                <a:solidFill>
                  <a:schemeClr val="tx1">
                    <a:lumMod val="65000"/>
                    <a:lumOff val="35000"/>
                  </a:schemeClr>
                </a:solidFill>
                <a:latin typeface="微软雅黑" panose="020B0503020204020204" pitchFamily="34" charset="-122"/>
                <a:ea typeface="微软雅黑" panose="020B0503020204020204" pitchFamily="34" charset="-122"/>
              </a:rPr>
              <a:t> 企业宣传 </a:t>
            </a:r>
            <a:r>
              <a:rPr lang="en-US" altLang="zh-CN" sz="1600" spc="3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600" spc="300" dirty="0">
                <a:solidFill>
                  <a:schemeClr val="tx1">
                    <a:lumMod val="65000"/>
                    <a:lumOff val="35000"/>
                  </a:schemeClr>
                </a:solidFill>
                <a:latin typeface="微软雅黑" panose="020B0503020204020204" pitchFamily="34" charset="-122"/>
                <a:ea typeface="微软雅黑" panose="020B0503020204020204" pitchFamily="34" charset="-122"/>
              </a:rPr>
              <a:t>项目合作 </a:t>
            </a:r>
            <a:r>
              <a:rPr lang="en-US" altLang="zh-CN" sz="1600" spc="3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600" spc="300" dirty="0">
                <a:solidFill>
                  <a:schemeClr val="tx1">
                    <a:lumMod val="65000"/>
                    <a:lumOff val="35000"/>
                  </a:schemeClr>
                </a:solidFill>
                <a:latin typeface="微软雅黑" panose="020B0503020204020204" pitchFamily="34" charset="-122"/>
                <a:ea typeface="微软雅黑" panose="020B0503020204020204" pitchFamily="34" charset="-122"/>
              </a:rPr>
              <a:t> 商务展示 </a:t>
            </a:r>
            <a:r>
              <a:rPr lang="en-US" altLang="zh-CN" sz="1600" spc="300"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600"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a:spLocks noChangeArrowheads="1"/>
          </p:cNvSpPr>
          <p:nvPr/>
        </p:nvSpPr>
        <p:spPr bwMode="auto">
          <a:xfrm>
            <a:off x="7568555" y="6258798"/>
            <a:ext cx="58714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defRPr/>
            </a:pPr>
            <a:r>
              <a:rPr lang="zh-CN" altLang="en-US" sz="1600" dirty="0">
                <a:solidFill>
                  <a:srgbClr val="E46C0A"/>
                </a:solidFill>
                <a:latin typeface="微软雅黑" panose="020B0503020204020204" pitchFamily="34" charset="-122"/>
                <a:ea typeface="微软雅黑" panose="020B0503020204020204" pitchFamily="34" charset="-122"/>
                <a:sym typeface="微软雅黑" panose="020B0503020204020204" pitchFamily="34" charset="-122"/>
              </a:rPr>
              <a:t>汇报：郝帅     部门：销售部</a:t>
            </a:r>
            <a:endParaRPr lang="zh-CN" altLang="en-US" sz="1600" dirty="0">
              <a:solidFill>
                <a:srgbClr val="E46C0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anja diagonal 27"/>
          <p:cNvSpPr/>
          <p:nvPr/>
        </p:nvSpPr>
        <p:spPr>
          <a:xfrm rot="5400000">
            <a:off x="10992455" y="-28613"/>
            <a:ext cx="1190171" cy="1208918"/>
          </a:xfrm>
          <a:prstGeom prst="diagStrip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25" name="TextBox 24"/>
          <p:cNvSpPr txBox="1"/>
          <p:nvPr/>
        </p:nvSpPr>
        <p:spPr>
          <a:xfrm rot="2700000">
            <a:off x="11274659" y="208231"/>
            <a:ext cx="926857" cy="461665"/>
          </a:xfrm>
          <a:prstGeom prst="rect">
            <a:avLst/>
          </a:prstGeom>
          <a:noFill/>
        </p:spPr>
        <p:txBody>
          <a:bodyPr wrap="none" rtlCol="0">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201X</a:t>
            </a:r>
            <a:endParaRPr lang="zh-CN" altLang="en-US" sz="24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2" presetClass="entr" presetSubtype="4" fill="hold" grpId="0" nodeType="withEffect">
                                  <p:stCondLst>
                                    <p:cond delay="10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p:tgtEl>
                                          <p:spTgt spid="20"/>
                                        </p:tgtEl>
                                        <p:attrNameLst>
                                          <p:attrName>ppt_y</p:attrName>
                                        </p:attrNameLst>
                                      </p:cBhvr>
                                      <p:tavLst>
                                        <p:tav tm="0">
                                          <p:val>
                                            <p:strVal val="#ppt_y+#ppt_h*1.125000"/>
                                          </p:val>
                                        </p:tav>
                                        <p:tav tm="100000">
                                          <p:val>
                                            <p:strVal val="#ppt_y"/>
                                          </p:val>
                                        </p:tav>
                                      </p:tavLst>
                                    </p:anim>
                                    <p:animEffect transition="in" filter="wipe(up)">
                                      <p:cBhvr>
                                        <p:cTn id="22" dur="500"/>
                                        <p:tgtEl>
                                          <p:spTgt spid="20"/>
                                        </p:tgtEl>
                                      </p:cBhvr>
                                    </p:animEffect>
                                  </p:childTnLst>
                                </p:cTn>
                              </p:par>
                            </p:childTnLst>
                          </p:cTn>
                        </p:par>
                        <p:par>
                          <p:cTn id="23" fill="hold">
                            <p:stCondLst>
                              <p:cond delay="1500"/>
                            </p:stCondLst>
                            <p:childTnLst>
                              <p:par>
                                <p:cTn id="24" presetID="12" presetClass="entr" presetSubtype="4"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p:tgtEl>
                                          <p:spTgt spid="21"/>
                                        </p:tgtEl>
                                        <p:attrNameLst>
                                          <p:attrName>ppt_y</p:attrName>
                                        </p:attrNameLst>
                                      </p:cBhvr>
                                      <p:tavLst>
                                        <p:tav tm="0">
                                          <p:val>
                                            <p:strVal val="#ppt_y+#ppt_h*1.125000"/>
                                          </p:val>
                                        </p:tav>
                                        <p:tav tm="100000">
                                          <p:val>
                                            <p:strVal val="#ppt_y"/>
                                          </p:val>
                                        </p:tav>
                                      </p:tavLst>
                                    </p:anim>
                                    <p:animEffect transition="in" filter="wipe(up)">
                                      <p:cBhvr>
                                        <p:cTn id="27" dur="500"/>
                                        <p:tgtEl>
                                          <p:spTgt spid="21"/>
                                        </p:tgtEl>
                                      </p:cBhvr>
                                    </p:animEffect>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750"/>
                                        <p:tgtEl>
                                          <p:spTgt spid="22"/>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2" presetClass="entr" presetSubtype="3"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1000" fill="hold"/>
                                        <p:tgtEl>
                                          <p:spTgt spid="24"/>
                                        </p:tgtEl>
                                        <p:attrNameLst>
                                          <p:attrName>ppt_x</p:attrName>
                                        </p:attrNameLst>
                                      </p:cBhvr>
                                      <p:tavLst>
                                        <p:tav tm="0">
                                          <p:val>
                                            <p:strVal val="1+#ppt_w/2"/>
                                          </p:val>
                                        </p:tav>
                                        <p:tav tm="100000">
                                          <p:val>
                                            <p:strVal val="#ppt_x"/>
                                          </p:val>
                                        </p:tav>
                                      </p:tavLst>
                                    </p:anim>
                                    <p:anim calcmode="lin" valueType="num">
                                      <p:cBhvr additive="base">
                                        <p:cTn id="42" dur="1000" fill="hold"/>
                                        <p:tgtEl>
                                          <p:spTgt spid="24"/>
                                        </p:tgtEl>
                                        <p:attrNameLst>
                                          <p:attrName>ppt_y</p:attrName>
                                        </p:attrNameLst>
                                      </p:cBhvr>
                                      <p:tavLst>
                                        <p:tav tm="0">
                                          <p:val>
                                            <p:strVal val="0-#ppt_h/2"/>
                                          </p:val>
                                        </p:tav>
                                        <p:tav tm="100000">
                                          <p:val>
                                            <p:strVal val="#ppt_y"/>
                                          </p:val>
                                        </p:tav>
                                      </p:tavLst>
                                    </p:anim>
                                  </p:childTnLst>
                                </p:cTn>
                              </p:par>
                              <p:par>
                                <p:cTn id="43" presetID="2" presetClass="entr" presetSubtype="1" decel="100000" fill="hold" grpId="0" nodeType="withEffect">
                                  <p:stCondLst>
                                    <p:cond delay="75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1000" fill="hold"/>
                                        <p:tgtEl>
                                          <p:spTgt spid="25"/>
                                        </p:tgtEl>
                                        <p:attrNameLst>
                                          <p:attrName>ppt_x</p:attrName>
                                        </p:attrNameLst>
                                      </p:cBhvr>
                                      <p:tavLst>
                                        <p:tav tm="0">
                                          <p:val>
                                            <p:strVal val="#ppt_x"/>
                                          </p:val>
                                        </p:tav>
                                        <p:tav tm="100000">
                                          <p:val>
                                            <p:strVal val="#ppt_x"/>
                                          </p:val>
                                        </p:tav>
                                      </p:tavLst>
                                    </p:anim>
                                    <p:anim calcmode="lin" valueType="num">
                                      <p:cBhvr additive="base">
                                        <p:cTn id="46" dur="10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remove" display="0">
                  <p:stCondLst>
                    <p:cond delay="indefinite"/>
                  </p:stCondLst>
                  <p:endCondLst>
                    <p:cond evt="onStopAudio" delay="0">
                      <p:tgtEl>
                        <p:sldTgt/>
                      </p:tgtEl>
                    </p:cond>
                  </p:endCondLst>
                </p:cTn>
                <p:tgtEl>
                  <p:spTgt spid="4"/>
                </p:tgtEl>
              </p:cMediaNode>
            </p:audio>
          </p:childTnLst>
        </p:cTn>
      </p:par>
    </p:tnLst>
    <p:bldLst>
      <p:bldP spid="2" grpId="0" animBg="1"/>
      <p:bldP spid="19" grpId="0" animBg="1"/>
      <p:bldP spid="20" grpId="0"/>
      <p:bldP spid="21" grpId="0"/>
      <p:bldP spid="22" grpId="0"/>
      <p:bldP spid="23" grpId="0"/>
      <p:bldP spid="24" grpId="0" animBg="1"/>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35" name="Picture 3" descr="C:\Users\Administrator\Desktop\4545标题-1.jpg"/>
          <p:cNvPicPr>
            <a:picLocks noChangeAspect="1" noChangeArrowheads="1"/>
          </p:cNvPicPr>
          <p:nvPr/>
        </p:nvPicPr>
        <p:blipFill>
          <a:blip r:embed="rId1"/>
          <a:srcRect/>
          <a:stretch>
            <a:fillRect/>
          </a:stretch>
        </p:blipFill>
        <p:spPr bwMode="auto">
          <a:xfrm>
            <a:off x="1" y="3287395"/>
            <a:ext cx="12191999" cy="3597990"/>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0" y="0"/>
            <a:ext cx="12190413" cy="4293096"/>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 y="4247377"/>
            <a:ext cx="12190412" cy="45719"/>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25" name="Rectangle 33"/>
          <p:cNvSpPr/>
          <p:nvPr/>
        </p:nvSpPr>
        <p:spPr>
          <a:xfrm>
            <a:off x="0" y="1675883"/>
            <a:ext cx="4107543" cy="1825125"/>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4963885" y="1628800"/>
            <a:ext cx="6457966" cy="2083066"/>
          </a:xfrm>
          <a:prstGeom prst="rect">
            <a:avLst/>
          </a:prstGeom>
          <a:noFill/>
        </p:spPr>
        <p:txBody>
          <a:bodyPr wrap="square" rIns="144000" bIns="36000" numCol="1" spcCol="360000" rtlCol="0">
            <a:spAutoFit/>
          </a:bodyPr>
          <a:lstStyle/>
          <a:p>
            <a:pPr algn="just"/>
            <a:r>
              <a:rPr lang="zh-CN" altLang="en-US" sz="2800" b="1" dirty="0">
                <a:solidFill>
                  <a:srgbClr val="E46C0A"/>
                </a:solidFill>
                <a:latin typeface="微软雅黑" panose="020B0503020204020204" pitchFamily="34" charset="-122"/>
                <a:ea typeface="微软雅黑" panose="020B0503020204020204" pitchFamily="34" charset="-122"/>
              </a:rPr>
              <a:t>董事长致辞</a:t>
            </a:r>
            <a:endParaRPr lang="id-ID" sz="2800" b="1" dirty="0">
              <a:solidFill>
                <a:srgbClr val="E46C0A"/>
              </a:solidFill>
              <a:latin typeface="微软雅黑" panose="020B0503020204020204" pitchFamily="34" charset="-122"/>
              <a:ea typeface="微软雅黑" panose="020B0503020204020204" pitchFamily="34" charset="-122"/>
            </a:endParaRPr>
          </a:p>
          <a:p>
            <a:pPr algn="just"/>
            <a:r>
              <a:rPr lang="en-US" altLang="zh-CN" dirty="0">
                <a:solidFill>
                  <a:schemeClr val="bg1">
                    <a:lumMod val="65000"/>
                  </a:schemeClr>
                </a:solidFill>
              </a:rPr>
              <a:t>THE DECLARATION OF THE WORK</a:t>
            </a:r>
            <a:endParaRPr lang="en-US" altLang="zh-CN" dirty="0">
              <a:solidFill>
                <a:schemeClr val="bg1">
                  <a:lumMod val="65000"/>
                </a:schemeClr>
              </a:solidFill>
            </a:endParaRPr>
          </a:p>
          <a:p>
            <a:pPr algn="just"/>
            <a:endParaRPr lang="en-US"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语言描述尽量简洁语言描述尽量简洁尽量简洁生动。此处添加详细文本描述，建议与标题相关并符合整体语言风格。此处添加详细文本描述，建议与标题相关并符合整体语言风格，语言描述语言描述尽量简洁语言描述尽量简洁尽量简洁生动。此处添加详细文本描述，建议与标题相关并符合整体语言风格。</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27" name="Content Placeholder 2"/>
          <p:cNvSpPr txBox="1"/>
          <p:nvPr/>
        </p:nvSpPr>
        <p:spPr>
          <a:xfrm>
            <a:off x="1378857" y="2341052"/>
            <a:ext cx="1930256" cy="494785"/>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fontAlgn="auto">
              <a:defRPr/>
            </a:pPr>
            <a:r>
              <a:rPr lang="zh-CN" altLang="en-US" sz="1600" b="1" dirty="0">
                <a:solidFill>
                  <a:schemeClr val="bg1"/>
                </a:solidFill>
                <a:latin typeface="微软雅黑" panose="020B0503020204020204" pitchFamily="34" charset="-122"/>
                <a:ea typeface="微软雅黑" panose="020B0503020204020204" pitchFamily="34" charset="-122"/>
              </a:rPr>
              <a:t>李雷雷</a:t>
            </a:r>
            <a:endParaRPr lang="en-US" sz="1600" b="1" dirty="0">
              <a:solidFill>
                <a:schemeClr val="bg1"/>
              </a:solidFill>
              <a:latin typeface="微软雅黑" panose="020B0503020204020204" pitchFamily="34" charset="-122"/>
              <a:ea typeface="微软雅黑" panose="020B0503020204020204" pitchFamily="34" charset="-122"/>
            </a:endParaRPr>
          </a:p>
          <a:p>
            <a:pPr fontAlgn="auto">
              <a:defRPr/>
            </a:pPr>
            <a:r>
              <a:rPr lang="id-ID" sz="1400" b="1" dirty="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集团董事</a:t>
            </a:r>
            <a:endParaRPr lang="id-ID" sz="1050" dirty="0">
              <a:solidFill>
                <a:schemeClr val="bg1"/>
              </a:solidFill>
              <a:latin typeface="微软雅黑" panose="020B0503020204020204" pitchFamily="34" charset="-122"/>
              <a:ea typeface="微软雅黑" panose="020B0503020204020204" pitchFamily="34" charset="-122"/>
            </a:endParaRPr>
          </a:p>
        </p:txBody>
      </p:sp>
      <p:sp>
        <p:nvSpPr>
          <p:cNvPr id="28" name="Rounded Rectangle 1"/>
          <p:cNvSpPr/>
          <p:nvPr/>
        </p:nvSpPr>
        <p:spPr>
          <a:xfrm>
            <a:off x="3417221" y="1908760"/>
            <a:ext cx="1378800" cy="1378634"/>
          </a:xfrm>
          <a:prstGeom prst="roundRect">
            <a:avLst/>
          </a:prstGeom>
          <a:blipFill dpi="0" rotWithShape="1">
            <a:blip r:embed="rId2" cstate="print"/>
            <a:srcRect/>
            <a:stretch>
              <a:fillRect/>
            </a:stretch>
          </a:blipFill>
          <a:ln w="508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inVertical)">
                                      <p:cBhvr>
                                        <p:cTn id="11" dur="500"/>
                                        <p:tgtEl>
                                          <p:spTgt spid="24"/>
                                        </p:tgtEl>
                                      </p:cBhvr>
                                    </p:animEffect>
                                  </p:childTnLst>
                                </p:cTn>
                              </p:par>
                              <p:par>
                                <p:cTn id="12" presetID="2" presetClass="entr" presetSubtype="8" fill="hold" grpId="0" nodeType="withEffect">
                                  <p:stCondLst>
                                    <p:cond delay="50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500" fill="hold"/>
                                        <p:tgtEl>
                                          <p:spTgt spid="25"/>
                                        </p:tgtEl>
                                        <p:attrNameLst>
                                          <p:attrName>ppt_x</p:attrName>
                                        </p:attrNameLst>
                                      </p:cBhvr>
                                      <p:tavLst>
                                        <p:tav tm="0">
                                          <p:val>
                                            <p:strVal val="0-#ppt_w/2"/>
                                          </p:val>
                                        </p:tav>
                                        <p:tav tm="100000">
                                          <p:val>
                                            <p:strVal val="#ppt_x"/>
                                          </p:val>
                                        </p:tav>
                                      </p:tavLst>
                                    </p:anim>
                                    <p:anim calcmode="lin" valueType="num">
                                      <p:cBhvr additive="base">
                                        <p:cTn id="15" dur="500" fill="hold"/>
                                        <p:tgtEl>
                                          <p:spTgt spid="25"/>
                                        </p:tgtEl>
                                        <p:attrNameLst>
                                          <p:attrName>ppt_y</p:attrName>
                                        </p:attrNameLst>
                                      </p:cBhvr>
                                      <p:tavLst>
                                        <p:tav tm="0">
                                          <p:val>
                                            <p:strVal val="#ppt_y"/>
                                          </p:val>
                                        </p:tav>
                                        <p:tav tm="100000">
                                          <p:val>
                                            <p:strVal val="#ppt_y"/>
                                          </p:val>
                                        </p:tav>
                                      </p:tavLst>
                                    </p:anim>
                                  </p:childTnLst>
                                </p:cTn>
                              </p:par>
                              <p:par>
                                <p:cTn id="16" presetID="14" presetClass="entr" presetSubtype="10" fill="hold" grpId="0" nodeType="withEffect">
                                  <p:stCondLst>
                                    <p:cond delay="1000"/>
                                  </p:stCondLst>
                                  <p:childTnLst>
                                    <p:set>
                                      <p:cBhvr>
                                        <p:cTn id="17" dur="1" fill="hold">
                                          <p:stCondLst>
                                            <p:cond delay="0"/>
                                          </p:stCondLst>
                                        </p:cTn>
                                        <p:tgtEl>
                                          <p:spTgt spid="28"/>
                                        </p:tgtEl>
                                        <p:attrNameLst>
                                          <p:attrName>style.visibility</p:attrName>
                                        </p:attrNameLst>
                                      </p:cBhvr>
                                      <p:to>
                                        <p:strVal val="visible"/>
                                      </p:to>
                                    </p:set>
                                    <p:animEffect transition="in" filter="randombar(horizontal)">
                                      <p:cBhvr>
                                        <p:cTn id="18" dur="1500"/>
                                        <p:tgtEl>
                                          <p:spTgt spid="28"/>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1+#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0-#ppt_w/2"/>
                                          </p:val>
                                        </p:tav>
                                        <p:tav tm="100000">
                                          <p:val>
                                            <p:strVal val="#ppt_x"/>
                                          </p:val>
                                        </p:tav>
                                      </p:tavLst>
                                    </p:anim>
                                    <p:anim calcmode="lin" valueType="num">
                                      <p:cBhvr additive="base">
                                        <p:cTn id="27"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24" name="Picture 3" descr="C:\Users\Administrator\Desktop\4545标题-1.jpg"/>
          <p:cNvPicPr>
            <a:picLocks noChangeAspect="1" noChangeArrowheads="1"/>
          </p:cNvPicPr>
          <p:nvPr/>
        </p:nvPicPr>
        <p:blipFill>
          <a:blip r:embed="rId1"/>
          <a:srcRect/>
          <a:stretch>
            <a:fillRect/>
          </a:stretch>
        </p:blipFill>
        <p:spPr bwMode="auto">
          <a:xfrm>
            <a:off x="1" y="3287395"/>
            <a:ext cx="12191999" cy="3597990"/>
          </a:xfrm>
          <a:prstGeom prst="rect">
            <a:avLst/>
          </a:prstGeom>
          <a:noFill/>
          <a:extLst>
            <a:ext uri="{909E8E84-426E-40DD-AFC4-6F175D3DCCD1}">
              <a14:hiddenFill xmlns:a14="http://schemas.microsoft.com/office/drawing/2010/main">
                <a:solidFill>
                  <a:srgbClr val="FFFFFF"/>
                </a:solidFill>
              </a14:hiddenFill>
            </a:ext>
          </a:extLst>
        </p:spPr>
      </p:pic>
      <p:sp>
        <p:nvSpPr>
          <p:cNvPr id="25" name="矩形 24"/>
          <p:cNvSpPr/>
          <p:nvPr/>
        </p:nvSpPr>
        <p:spPr>
          <a:xfrm>
            <a:off x="0" y="0"/>
            <a:ext cx="12190413" cy="5229200"/>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 y="5183481"/>
            <a:ext cx="12190412" cy="45719"/>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pic>
        <p:nvPicPr>
          <p:cNvPr id="27" name="图片 3"/>
          <p:cNvPicPr>
            <a:picLocks noChangeArrowheads="1"/>
          </p:cNvPicPr>
          <p:nvPr/>
        </p:nvPicPr>
        <p:blipFill>
          <a:blip r:embed="rId2"/>
          <a:srcRect/>
          <a:stretch>
            <a:fillRect/>
          </a:stretch>
        </p:blipFill>
        <p:spPr bwMode="auto">
          <a:xfrm>
            <a:off x="1054647" y="1698792"/>
            <a:ext cx="5026443" cy="266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矩形 27"/>
          <p:cNvSpPr/>
          <p:nvPr/>
        </p:nvSpPr>
        <p:spPr>
          <a:xfrm>
            <a:off x="1054646" y="1484784"/>
            <a:ext cx="5026443" cy="432048"/>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标题 4"/>
          <p:cNvSpPr txBox="1"/>
          <p:nvPr/>
        </p:nvSpPr>
        <p:spPr>
          <a:xfrm>
            <a:off x="1990751" y="1401722"/>
            <a:ext cx="3240360"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bg1"/>
                </a:solidFill>
                <a:latin typeface="微软雅黑" panose="020B0503020204020204" pitchFamily="34" charset="-122"/>
                <a:ea typeface="微软雅黑" panose="020B0503020204020204" pitchFamily="34" charset="-122"/>
              </a:rPr>
              <a:t>目  录   </a:t>
            </a:r>
            <a:r>
              <a:rPr lang="en-US" altLang="zh-CN" sz="1800" dirty="0">
                <a:solidFill>
                  <a:schemeClr val="bg1"/>
                </a:solidFill>
                <a:latin typeface="微软雅黑" panose="020B0503020204020204" pitchFamily="34" charset="-122"/>
                <a:ea typeface="微软雅黑" panose="020B0503020204020204" pitchFamily="34" charset="-122"/>
              </a:rPr>
              <a:t>Contents</a:t>
            </a:r>
            <a:endParaRPr lang="zh-CN" altLang="en-US" sz="1800" dirty="0">
              <a:solidFill>
                <a:schemeClr val="bg1"/>
              </a:solidFill>
              <a:latin typeface="微软雅黑" panose="020B0503020204020204" pitchFamily="34" charset="-122"/>
              <a:ea typeface="微软雅黑" panose="020B0503020204020204" pitchFamily="34" charset="-122"/>
            </a:endParaRPr>
          </a:p>
          <a:p>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6527255" y="1484784"/>
            <a:ext cx="4104456" cy="864096"/>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标题 4"/>
          <p:cNvSpPr txBox="1"/>
          <p:nvPr/>
        </p:nvSpPr>
        <p:spPr>
          <a:xfrm>
            <a:off x="6743279" y="1716047"/>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dirty="0">
                <a:solidFill>
                  <a:schemeClr val="bg1"/>
                </a:solidFill>
                <a:latin typeface="Impact MT Std" pitchFamily="34" charset="0"/>
                <a:ea typeface="微软雅黑" panose="020B0503020204020204" pitchFamily="34" charset="-122"/>
              </a:rPr>
              <a:t>01</a:t>
            </a:r>
            <a:r>
              <a:rPr lang="zh-CN" altLang="en-US" sz="2000" b="1" dirty="0">
                <a:solidFill>
                  <a:schemeClr val="bg1"/>
                </a:solidFill>
                <a:latin typeface="Impact MT Std" pitchFamily="34" charset="0"/>
                <a:ea typeface="微软雅黑" panose="020B0503020204020204" pitchFamily="34" charset="-122"/>
              </a:rPr>
              <a:t>                      公司介绍</a:t>
            </a:r>
            <a:endParaRPr lang="zh-CN" altLang="en-US" sz="2000" b="1" dirty="0">
              <a:solidFill>
                <a:schemeClr val="bg1"/>
              </a:solidFill>
              <a:latin typeface="Impact MT Std" pitchFamily="34" charset="0"/>
              <a:ea typeface="微软雅黑" panose="020B0503020204020204" pitchFamily="34" charset="-122"/>
            </a:endParaRPr>
          </a:p>
        </p:txBody>
      </p:sp>
      <p:sp>
        <p:nvSpPr>
          <p:cNvPr id="32" name="圆角矩形 31"/>
          <p:cNvSpPr/>
          <p:nvPr/>
        </p:nvSpPr>
        <p:spPr>
          <a:xfrm>
            <a:off x="6527255" y="2492896"/>
            <a:ext cx="4104456" cy="864096"/>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标题 4"/>
          <p:cNvSpPr txBox="1"/>
          <p:nvPr/>
        </p:nvSpPr>
        <p:spPr>
          <a:xfrm>
            <a:off x="6743279" y="2724159"/>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dirty="0">
                <a:solidFill>
                  <a:schemeClr val="bg1"/>
                </a:solidFill>
                <a:latin typeface="Impact MT Std" pitchFamily="34" charset="0"/>
                <a:ea typeface="微软雅黑" panose="020B0503020204020204" pitchFamily="34" charset="-122"/>
              </a:rPr>
              <a:t>02</a:t>
            </a:r>
            <a:r>
              <a:rPr lang="zh-CN" altLang="en-US" sz="2000" b="1" dirty="0">
                <a:solidFill>
                  <a:schemeClr val="bg1"/>
                </a:solidFill>
                <a:latin typeface="Impact MT Std" pitchFamily="34" charset="0"/>
                <a:ea typeface="微软雅黑" panose="020B0503020204020204" pitchFamily="34" charset="-122"/>
              </a:rPr>
              <a:t>                      公司发展</a:t>
            </a:r>
            <a:endParaRPr lang="zh-CN" altLang="en-US" sz="2000" b="1" dirty="0">
              <a:solidFill>
                <a:schemeClr val="bg1"/>
              </a:solidFill>
              <a:latin typeface="Impact MT Std" pitchFamily="34" charset="0"/>
              <a:ea typeface="微软雅黑" panose="020B0503020204020204" pitchFamily="34" charset="-122"/>
            </a:endParaRPr>
          </a:p>
        </p:txBody>
      </p:sp>
      <p:sp>
        <p:nvSpPr>
          <p:cNvPr id="34" name="圆角矩形 33"/>
          <p:cNvSpPr/>
          <p:nvPr/>
        </p:nvSpPr>
        <p:spPr>
          <a:xfrm>
            <a:off x="6527255" y="3501008"/>
            <a:ext cx="4104456" cy="864096"/>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标题 4"/>
          <p:cNvSpPr txBox="1"/>
          <p:nvPr/>
        </p:nvSpPr>
        <p:spPr>
          <a:xfrm>
            <a:off x="6743279" y="3732271"/>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dirty="0">
                <a:solidFill>
                  <a:schemeClr val="bg1"/>
                </a:solidFill>
                <a:latin typeface="Impact MT Std" pitchFamily="34" charset="0"/>
                <a:ea typeface="微软雅黑" panose="020B0503020204020204" pitchFamily="34" charset="-122"/>
              </a:rPr>
              <a:t>03</a:t>
            </a:r>
            <a:r>
              <a:rPr lang="zh-CN" altLang="en-US" sz="2000" b="1" dirty="0">
                <a:solidFill>
                  <a:schemeClr val="bg1"/>
                </a:solidFill>
                <a:latin typeface="Impact MT Std" pitchFamily="34" charset="0"/>
                <a:ea typeface="微软雅黑" panose="020B0503020204020204" pitchFamily="34" charset="-122"/>
              </a:rPr>
              <a:t>                      展望未来</a:t>
            </a:r>
            <a:endParaRPr lang="zh-CN" altLang="en-US" sz="2000" b="1" dirty="0">
              <a:solidFill>
                <a:schemeClr val="bg1"/>
              </a:solidFill>
              <a:latin typeface="Impact MT Std" pitchFamily="34" charset="0"/>
              <a:ea typeface="微软雅黑" panose="020B0503020204020204" pitchFamily="34" charset="-122"/>
            </a:endParaRPr>
          </a:p>
        </p:txBody>
      </p:sp>
      <p:sp>
        <p:nvSpPr>
          <p:cNvPr id="36" name="Franja diagonal 27"/>
          <p:cNvSpPr/>
          <p:nvPr/>
        </p:nvSpPr>
        <p:spPr>
          <a:xfrm rot="5400000">
            <a:off x="10992455" y="-28613"/>
            <a:ext cx="1190171" cy="1208918"/>
          </a:xfrm>
          <a:prstGeom prst="diagStrip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37" name="TextBox 36"/>
          <p:cNvSpPr txBox="1"/>
          <p:nvPr/>
        </p:nvSpPr>
        <p:spPr>
          <a:xfrm rot="2700000">
            <a:off x="11274659" y="208231"/>
            <a:ext cx="926857" cy="461665"/>
          </a:xfrm>
          <a:prstGeom prst="rect">
            <a:avLst/>
          </a:prstGeom>
          <a:noFill/>
        </p:spPr>
        <p:txBody>
          <a:bodyPr wrap="none" rtlCol="0">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201X</a:t>
            </a:r>
            <a:endParaRPr lang="zh-CN" altLang="en-US" sz="24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barn(inVertical)">
                                      <p:cBhvr>
                                        <p:cTn id="11" dur="500"/>
                                        <p:tgtEl>
                                          <p:spTgt spid="2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barn(inVertical)">
                                      <p:cBhvr>
                                        <p:cTn id="19" dur="500"/>
                                        <p:tgtEl>
                                          <p:spTgt spid="28"/>
                                        </p:tgtEl>
                                      </p:cBhvr>
                                    </p:animEffect>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9"/>
                                        </p:tgtEl>
                                        <p:attrNameLst>
                                          <p:attrName>ppt_y</p:attrName>
                                        </p:attrNameLst>
                                      </p:cBhvr>
                                      <p:tavLst>
                                        <p:tav tm="0">
                                          <p:val>
                                            <p:strVal val="#ppt_y"/>
                                          </p:val>
                                        </p:tav>
                                        <p:tav tm="100000">
                                          <p:val>
                                            <p:strVal val="#ppt_y"/>
                                          </p:val>
                                        </p:tav>
                                      </p:tavLst>
                                    </p:anim>
                                    <p:anim calcmode="lin" valueType="num">
                                      <p:cBhvr>
                                        <p:cTn id="25"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9"/>
                                        </p:tgtEl>
                                      </p:cBhvr>
                                    </p:animEffect>
                                  </p:childTnLst>
                                </p:cTn>
                              </p:par>
                            </p:childTnLst>
                          </p:cTn>
                        </p:par>
                        <p:par>
                          <p:cTn id="28" fill="hold">
                            <p:stCondLst>
                              <p:cond delay="3200"/>
                            </p:stCondLst>
                            <p:childTnLst>
                              <p:par>
                                <p:cTn id="29" presetID="22" presetClass="entr" presetSubtype="4"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1000"/>
                                        <p:tgtEl>
                                          <p:spTgt spid="30"/>
                                        </p:tgtEl>
                                      </p:cBhvr>
                                    </p:animEffect>
                                  </p:childTnLst>
                                </p:cTn>
                              </p:par>
                            </p:childTnLst>
                          </p:cTn>
                        </p:par>
                        <p:par>
                          <p:cTn id="32" fill="hold">
                            <p:stCondLst>
                              <p:cond delay="42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31"/>
                                        </p:tgtEl>
                                        <p:attrNameLst>
                                          <p:attrName>ppt_y</p:attrName>
                                        </p:attrNameLst>
                                      </p:cBhvr>
                                      <p:tavLst>
                                        <p:tav tm="0">
                                          <p:val>
                                            <p:strVal val="#ppt_y"/>
                                          </p:val>
                                        </p:tav>
                                        <p:tav tm="100000">
                                          <p:val>
                                            <p:strVal val="#ppt_y"/>
                                          </p:val>
                                        </p:tav>
                                      </p:tavLst>
                                    </p:anim>
                                    <p:anim calcmode="lin" valueType="num">
                                      <p:cBhvr>
                                        <p:cTn id="37"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31"/>
                                        </p:tgtEl>
                                      </p:cBhvr>
                                    </p:animEffect>
                                  </p:childTnLst>
                                </p:cTn>
                              </p:par>
                            </p:childTnLst>
                          </p:cTn>
                        </p:par>
                        <p:par>
                          <p:cTn id="40" fill="hold">
                            <p:stCondLst>
                              <p:cond delay="6050"/>
                            </p:stCondLst>
                            <p:childTnLst>
                              <p:par>
                                <p:cTn id="41" presetID="22" presetClass="entr" presetSubtype="4"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down)">
                                      <p:cBhvr>
                                        <p:cTn id="43" dur="1000"/>
                                        <p:tgtEl>
                                          <p:spTgt spid="32"/>
                                        </p:tgtEl>
                                      </p:cBhvr>
                                    </p:animEffect>
                                  </p:childTnLst>
                                </p:cTn>
                              </p:par>
                            </p:childTnLst>
                          </p:cTn>
                        </p:par>
                        <p:par>
                          <p:cTn id="44" fill="hold">
                            <p:stCondLst>
                              <p:cond delay="705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33"/>
                                        </p:tgtEl>
                                        <p:attrNameLst>
                                          <p:attrName>ppt_y</p:attrName>
                                        </p:attrNameLst>
                                      </p:cBhvr>
                                      <p:tavLst>
                                        <p:tav tm="0">
                                          <p:val>
                                            <p:strVal val="#ppt_y"/>
                                          </p:val>
                                        </p:tav>
                                        <p:tav tm="100000">
                                          <p:val>
                                            <p:strVal val="#ppt_y"/>
                                          </p:val>
                                        </p:tav>
                                      </p:tavLst>
                                    </p:anim>
                                    <p:anim calcmode="lin" valueType="num">
                                      <p:cBhvr>
                                        <p:cTn id="49"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33"/>
                                        </p:tgtEl>
                                      </p:cBhvr>
                                    </p:animEffect>
                                  </p:childTnLst>
                                </p:cTn>
                              </p:par>
                            </p:childTnLst>
                          </p:cTn>
                        </p:par>
                        <p:par>
                          <p:cTn id="52" fill="hold">
                            <p:stCondLst>
                              <p:cond delay="8899"/>
                            </p:stCondLst>
                            <p:childTnLst>
                              <p:par>
                                <p:cTn id="53" presetID="22" presetClass="entr" presetSubtype="4"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wipe(down)">
                                      <p:cBhvr>
                                        <p:cTn id="55" dur="1000"/>
                                        <p:tgtEl>
                                          <p:spTgt spid="34"/>
                                        </p:tgtEl>
                                      </p:cBhvr>
                                    </p:animEffect>
                                  </p:childTnLst>
                                </p:cTn>
                              </p:par>
                            </p:childTnLst>
                          </p:cTn>
                        </p:par>
                        <p:par>
                          <p:cTn id="56" fill="hold">
                            <p:stCondLst>
                              <p:cond delay="9899"/>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5"/>
                                        </p:tgtEl>
                                        <p:attrNameLst>
                                          <p:attrName>style.visibility</p:attrName>
                                        </p:attrNameLst>
                                      </p:cBhvr>
                                      <p:to>
                                        <p:strVal val="visible"/>
                                      </p:to>
                                    </p:set>
                                    <p:anim calcmode="lin" valueType="num">
                                      <p:cBhvr>
                                        <p:cTn id="59"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5"/>
                                        </p:tgtEl>
                                        <p:attrNameLst>
                                          <p:attrName>ppt_y</p:attrName>
                                        </p:attrNameLst>
                                      </p:cBhvr>
                                      <p:tavLst>
                                        <p:tav tm="0">
                                          <p:val>
                                            <p:strVal val="#ppt_y"/>
                                          </p:val>
                                        </p:tav>
                                        <p:tav tm="100000">
                                          <p:val>
                                            <p:strVal val="#ppt_y"/>
                                          </p:val>
                                        </p:tav>
                                      </p:tavLst>
                                    </p:anim>
                                    <p:anim calcmode="lin" valueType="num">
                                      <p:cBhvr>
                                        <p:cTn id="61"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35"/>
                                        </p:tgtEl>
                                      </p:cBhvr>
                                    </p:animEffect>
                                  </p:childTnLst>
                                </p:cTn>
                              </p:par>
                            </p:childTnLst>
                          </p:cTn>
                        </p:par>
                        <p:par>
                          <p:cTn id="64" fill="hold">
                            <p:stCondLst>
                              <p:cond delay="11749"/>
                            </p:stCondLst>
                            <p:childTnLst>
                              <p:par>
                                <p:cTn id="65" presetID="2" presetClass="entr" presetSubtype="3" fill="hold" grpId="0" nodeType="after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1000" fill="hold"/>
                                        <p:tgtEl>
                                          <p:spTgt spid="36"/>
                                        </p:tgtEl>
                                        <p:attrNameLst>
                                          <p:attrName>ppt_x</p:attrName>
                                        </p:attrNameLst>
                                      </p:cBhvr>
                                      <p:tavLst>
                                        <p:tav tm="0">
                                          <p:val>
                                            <p:strVal val="1+#ppt_w/2"/>
                                          </p:val>
                                        </p:tav>
                                        <p:tav tm="100000">
                                          <p:val>
                                            <p:strVal val="#ppt_x"/>
                                          </p:val>
                                        </p:tav>
                                      </p:tavLst>
                                    </p:anim>
                                    <p:anim calcmode="lin" valueType="num">
                                      <p:cBhvr additive="base">
                                        <p:cTn id="68" dur="1000" fill="hold"/>
                                        <p:tgtEl>
                                          <p:spTgt spid="36"/>
                                        </p:tgtEl>
                                        <p:attrNameLst>
                                          <p:attrName>ppt_y</p:attrName>
                                        </p:attrNameLst>
                                      </p:cBhvr>
                                      <p:tavLst>
                                        <p:tav tm="0">
                                          <p:val>
                                            <p:strVal val="0-#ppt_h/2"/>
                                          </p:val>
                                        </p:tav>
                                        <p:tav tm="100000">
                                          <p:val>
                                            <p:strVal val="#ppt_y"/>
                                          </p:val>
                                        </p:tav>
                                      </p:tavLst>
                                    </p:anim>
                                  </p:childTnLst>
                                </p:cTn>
                              </p:par>
                              <p:par>
                                <p:cTn id="69" presetID="2" presetClass="entr" presetSubtype="1" decel="100000" fill="hold" grpId="0" nodeType="withEffect">
                                  <p:stCondLst>
                                    <p:cond delay="750"/>
                                  </p:stCondLst>
                                  <p:childTnLst>
                                    <p:set>
                                      <p:cBhvr>
                                        <p:cTn id="70" dur="1" fill="hold">
                                          <p:stCondLst>
                                            <p:cond delay="0"/>
                                          </p:stCondLst>
                                        </p:cTn>
                                        <p:tgtEl>
                                          <p:spTgt spid="37"/>
                                        </p:tgtEl>
                                        <p:attrNameLst>
                                          <p:attrName>style.visibility</p:attrName>
                                        </p:attrNameLst>
                                      </p:cBhvr>
                                      <p:to>
                                        <p:strVal val="visible"/>
                                      </p:to>
                                    </p:set>
                                    <p:anim calcmode="lin" valueType="num">
                                      <p:cBhvr additive="base">
                                        <p:cTn id="71" dur="1000" fill="hold"/>
                                        <p:tgtEl>
                                          <p:spTgt spid="37"/>
                                        </p:tgtEl>
                                        <p:attrNameLst>
                                          <p:attrName>ppt_x</p:attrName>
                                        </p:attrNameLst>
                                      </p:cBhvr>
                                      <p:tavLst>
                                        <p:tav tm="0">
                                          <p:val>
                                            <p:strVal val="#ppt_x"/>
                                          </p:val>
                                        </p:tav>
                                        <p:tav tm="100000">
                                          <p:val>
                                            <p:strVal val="#ppt_x"/>
                                          </p:val>
                                        </p:tav>
                                      </p:tavLst>
                                    </p:anim>
                                    <p:anim calcmode="lin" valueType="num">
                                      <p:cBhvr additive="base">
                                        <p:cTn id="72" dur="1000" fill="hold"/>
                                        <p:tgtEl>
                                          <p:spTgt spid="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29" grpId="0"/>
      <p:bldP spid="30" grpId="0" animBg="1"/>
      <p:bldP spid="31" grpId="0"/>
      <p:bldP spid="32" grpId="0" animBg="1"/>
      <p:bldP spid="33" grpId="0"/>
      <p:bldP spid="34" grpId="0" animBg="1"/>
      <p:bldP spid="35" grpId="0"/>
      <p:bldP spid="36" grpId="0" animBg="1"/>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3502918" y="1340768"/>
            <a:ext cx="5256584" cy="1446550"/>
          </a:xfrm>
          <a:prstGeom prst="rect">
            <a:avLst/>
          </a:prstGeom>
        </p:spPr>
        <p:txBody>
          <a:bodyPr wrap="square">
            <a:spAutoFit/>
          </a:bodyPr>
          <a:lstStyle/>
          <a:p>
            <a:pPr algn="ctr"/>
            <a:r>
              <a:rPr lang="en-US" altLang="zh-CN" sz="8800" dirty="0">
                <a:solidFill>
                  <a:schemeClr val="bg1">
                    <a:lumMod val="75000"/>
                  </a:schemeClr>
                </a:solidFill>
                <a:latin typeface="微软雅黑" panose="020B0503020204020204" pitchFamily="34" charset="-122"/>
                <a:ea typeface="微软雅黑" panose="020B0503020204020204" pitchFamily="34" charset="-122"/>
                <a:cs typeface="Gisha" panose="020B0502040204020203" pitchFamily="34" charset="-79"/>
              </a:rPr>
              <a:t>01</a:t>
            </a:r>
            <a:endParaRPr lang="en-US" altLang="zh-CN" sz="8800" dirty="0">
              <a:solidFill>
                <a:schemeClr val="bg1">
                  <a:lumMod val="75000"/>
                </a:schemeClr>
              </a:solidFill>
              <a:latin typeface="微软雅黑" panose="020B0503020204020204" pitchFamily="34" charset="-122"/>
              <a:ea typeface="微软雅黑" panose="020B0503020204020204" pitchFamily="34" charset="-122"/>
              <a:cs typeface="Gisha" panose="020B0502040204020203" pitchFamily="34" charset="-79"/>
            </a:endParaRPr>
          </a:p>
        </p:txBody>
      </p:sp>
      <p:sp>
        <p:nvSpPr>
          <p:cNvPr id="3" name="圆角矩形 2"/>
          <p:cNvSpPr/>
          <p:nvPr/>
        </p:nvSpPr>
        <p:spPr>
          <a:xfrm>
            <a:off x="3286894" y="2713569"/>
            <a:ext cx="5572520" cy="648072"/>
          </a:xfrm>
          <a:prstGeom prst="roundRect">
            <a:avLst>
              <a:gd name="adj" fmla="val 50000"/>
            </a:avLst>
          </a:prstGeom>
          <a:noFill/>
          <a:ln w="9525">
            <a:solidFill>
              <a:srgbClr val="D9D9D9"/>
            </a:solidFill>
          </a:ln>
          <a:effectLst>
            <a:innerShdw blurRad="508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文本框 9"/>
          <p:cNvSpPr txBox="1"/>
          <p:nvPr/>
        </p:nvSpPr>
        <p:spPr>
          <a:xfrm>
            <a:off x="4445570" y="2787318"/>
            <a:ext cx="3255168" cy="561692"/>
          </a:xfrm>
          <a:prstGeom prst="rect">
            <a:avLst/>
          </a:prstGeom>
          <a:noFill/>
        </p:spPr>
        <p:txBody>
          <a:bodyPr wrap="square" lIns="68580" tIns="34290" rIns="68580" bIns="34290" rtlCol="0">
            <a:spAutoFit/>
          </a:bodyPr>
          <a:lstStyle/>
          <a:p>
            <a:pPr marL="0" lvl="1" algn="ctr"/>
            <a:r>
              <a:rPr lang="zh-CN" altLang="en-US" sz="3200" b="1" dirty="0">
                <a:solidFill>
                  <a:srgbClr val="E46C0A"/>
                </a:solidFill>
                <a:latin typeface="微软雅黑" panose="020B0503020204020204" pitchFamily="34" charset="-122"/>
                <a:ea typeface="微软雅黑" panose="020B0503020204020204" pitchFamily="34" charset="-122"/>
              </a:rPr>
              <a:t>公司介绍</a:t>
            </a:r>
            <a:endParaRPr lang="zh-CN" altLang="en-US" sz="3200" b="1" dirty="0">
              <a:solidFill>
                <a:srgbClr val="E46C0A"/>
              </a:solidFill>
              <a:latin typeface="微软雅黑" panose="020B0503020204020204" pitchFamily="34" charset="-122"/>
              <a:ea typeface="微软雅黑" panose="020B0503020204020204" pitchFamily="34" charset="-122"/>
            </a:endParaRPr>
          </a:p>
        </p:txBody>
      </p:sp>
      <p:sp>
        <p:nvSpPr>
          <p:cNvPr id="5" name="矩形 4"/>
          <p:cNvSpPr/>
          <p:nvPr/>
        </p:nvSpPr>
        <p:spPr>
          <a:xfrm flipH="1">
            <a:off x="3438121" y="3433649"/>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 name="Rectangle 4"/>
          <p:cNvSpPr txBox="1">
            <a:spLocks noChangeArrowheads="1"/>
          </p:cNvSpPr>
          <p:nvPr/>
        </p:nvSpPr>
        <p:spPr bwMode="auto">
          <a:xfrm>
            <a:off x="4186994" y="4081721"/>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endPar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endPar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7" name="Group 5"/>
          <p:cNvGrpSpPr/>
          <p:nvPr/>
        </p:nvGrpSpPr>
        <p:grpSpPr>
          <a:xfrm>
            <a:off x="3718942" y="4950864"/>
            <a:ext cx="379414" cy="354993"/>
            <a:chOff x="6964363" y="2108200"/>
            <a:chExt cx="690562" cy="646113"/>
          </a:xfrm>
          <a:solidFill>
            <a:schemeClr val="bg1">
              <a:lumMod val="65000"/>
            </a:schemeClr>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10" name="Group 10"/>
          <p:cNvGrpSpPr/>
          <p:nvPr/>
        </p:nvGrpSpPr>
        <p:grpSpPr>
          <a:xfrm>
            <a:off x="4816944" y="4941679"/>
            <a:ext cx="342158" cy="341371"/>
            <a:chOff x="4594225" y="2119313"/>
            <a:chExt cx="690563" cy="688975"/>
          </a:xfrm>
          <a:solidFill>
            <a:schemeClr val="bg1">
              <a:lumMod val="65000"/>
            </a:schemeClr>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14" name="Group 25"/>
          <p:cNvGrpSpPr/>
          <p:nvPr/>
        </p:nvGrpSpPr>
        <p:grpSpPr>
          <a:xfrm>
            <a:off x="7088761" y="4947253"/>
            <a:ext cx="345331" cy="345331"/>
            <a:chOff x="2005013" y="1077913"/>
            <a:chExt cx="688975" cy="688975"/>
          </a:xfrm>
          <a:solidFill>
            <a:schemeClr val="bg1">
              <a:lumMod val="65000"/>
            </a:schemeClr>
          </a:solidFill>
        </p:grpSpPr>
        <p:sp>
          <p:nvSpPr>
            <p:cNvPr id="15"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16"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17" name="Freeform 286"/>
          <p:cNvSpPr>
            <a:spLocks noEditPoints="1"/>
          </p:cNvSpPr>
          <p:nvPr/>
        </p:nvSpPr>
        <p:spPr bwMode="auto">
          <a:xfrm>
            <a:off x="5951190" y="4939593"/>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nvGrpSpPr>
          <p:cNvPr id="18" name="Group 32"/>
          <p:cNvGrpSpPr/>
          <p:nvPr/>
        </p:nvGrpSpPr>
        <p:grpSpPr>
          <a:xfrm>
            <a:off x="8214329" y="4951165"/>
            <a:ext cx="399003" cy="324706"/>
            <a:chOff x="5245100" y="5103813"/>
            <a:chExt cx="690563" cy="561975"/>
          </a:xfrm>
          <a:solidFill>
            <a:schemeClr val="bg1">
              <a:lumMod val="65000"/>
            </a:schemeClr>
          </a:solidFill>
        </p:grpSpPr>
        <p:sp>
          <p:nvSpPr>
            <p:cNvPr id="19"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20"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cxnSp>
        <p:nvCxnSpPr>
          <p:cNvPr id="21" name="直接连接符 20"/>
          <p:cNvCxnSpPr/>
          <p:nvPr/>
        </p:nvCxnSpPr>
        <p:spPr>
          <a:xfrm>
            <a:off x="7823398" y="4939593"/>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671270" y="4945817"/>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519142" y="4945817"/>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439022" y="4945817"/>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Franja diagonal 27"/>
          <p:cNvSpPr/>
          <p:nvPr/>
        </p:nvSpPr>
        <p:spPr>
          <a:xfrm rot="5400000">
            <a:off x="10992455" y="-28613"/>
            <a:ext cx="1190171" cy="1208918"/>
          </a:xfrm>
          <a:prstGeom prst="diagStrip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26" name="TextBox 25"/>
          <p:cNvSpPr txBox="1"/>
          <p:nvPr/>
        </p:nvSpPr>
        <p:spPr>
          <a:xfrm rot="2700000">
            <a:off x="11274659" y="208231"/>
            <a:ext cx="926857" cy="461665"/>
          </a:xfrm>
          <a:prstGeom prst="rect">
            <a:avLst/>
          </a:prstGeom>
          <a:noFill/>
        </p:spPr>
        <p:txBody>
          <a:bodyPr wrap="none" rtlCol="0">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201X</a:t>
            </a:r>
            <a:endParaRPr lang="zh-CN" altLang="en-US" sz="24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750"/>
                                        <p:tgtEl>
                                          <p:spTgt spid="5"/>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6" presetClass="entr" presetSubtype="42"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barn(outHorizontal)">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Effect transition="in" filter="barn(outHorizontal)">
                                      <p:cBhvr>
                                        <p:cTn id="45" dur="500"/>
                                        <p:tgtEl>
                                          <p:spTgt spid="23"/>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barn(outHorizontal)">
                                      <p:cBhvr>
                                        <p:cTn id="51" dur="500"/>
                                        <p:tgtEl>
                                          <p:spTgt spid="21"/>
                                        </p:tgtEl>
                                      </p:cBhvr>
                                    </p:animEffect>
                                  </p:childTnLst>
                                </p:cTn>
                              </p:par>
                            </p:childTnLst>
                          </p:cTn>
                        </p:par>
                        <p:par>
                          <p:cTn id="52" fill="hold">
                            <p:stCondLst>
                              <p:cond delay="3000"/>
                            </p:stCondLst>
                            <p:childTnLst>
                              <p:par>
                                <p:cTn id="53" presetID="2" presetClass="entr" presetSubtype="3"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1000" fill="hold"/>
                                        <p:tgtEl>
                                          <p:spTgt spid="25"/>
                                        </p:tgtEl>
                                        <p:attrNameLst>
                                          <p:attrName>ppt_x</p:attrName>
                                        </p:attrNameLst>
                                      </p:cBhvr>
                                      <p:tavLst>
                                        <p:tav tm="0">
                                          <p:val>
                                            <p:strVal val="1+#ppt_w/2"/>
                                          </p:val>
                                        </p:tav>
                                        <p:tav tm="100000">
                                          <p:val>
                                            <p:strVal val="#ppt_x"/>
                                          </p:val>
                                        </p:tav>
                                      </p:tavLst>
                                    </p:anim>
                                    <p:anim calcmode="lin" valueType="num">
                                      <p:cBhvr additive="base">
                                        <p:cTn id="56" dur="1000" fill="hold"/>
                                        <p:tgtEl>
                                          <p:spTgt spid="25"/>
                                        </p:tgtEl>
                                        <p:attrNameLst>
                                          <p:attrName>ppt_y</p:attrName>
                                        </p:attrNameLst>
                                      </p:cBhvr>
                                      <p:tavLst>
                                        <p:tav tm="0">
                                          <p:val>
                                            <p:strVal val="0-#ppt_h/2"/>
                                          </p:val>
                                        </p:tav>
                                        <p:tav tm="100000">
                                          <p:val>
                                            <p:strVal val="#ppt_y"/>
                                          </p:val>
                                        </p:tav>
                                      </p:tavLst>
                                    </p:anim>
                                  </p:childTnLst>
                                </p:cTn>
                              </p:par>
                              <p:par>
                                <p:cTn id="57" presetID="2" presetClass="entr" presetSubtype="1" decel="100000" fill="hold" grpId="0" nodeType="withEffect">
                                  <p:stCondLst>
                                    <p:cond delay="75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1000" fill="hold"/>
                                        <p:tgtEl>
                                          <p:spTgt spid="26"/>
                                        </p:tgtEl>
                                        <p:attrNameLst>
                                          <p:attrName>ppt_x</p:attrName>
                                        </p:attrNameLst>
                                      </p:cBhvr>
                                      <p:tavLst>
                                        <p:tav tm="0">
                                          <p:val>
                                            <p:strVal val="#ppt_x"/>
                                          </p:val>
                                        </p:tav>
                                        <p:tav tm="100000">
                                          <p:val>
                                            <p:strVal val="#ppt_x"/>
                                          </p:val>
                                        </p:tav>
                                      </p:tavLst>
                                    </p:anim>
                                    <p:anim calcmode="lin" valueType="num">
                                      <p:cBhvr additive="base">
                                        <p:cTn id="60" dur="10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7" grpId="0" animBg="1"/>
      <p:bldP spid="25" grpId="0" animBg="1"/>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公司介绍</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pic>
        <p:nvPicPr>
          <p:cNvPr id="5" name="Picture 2" descr="C:\Users\Administrator\Desktop\摄图网-办公大楼.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7000"/>
                    </a14:imgEffect>
                  </a14:imgLayer>
                </a14:imgProps>
              </a:ext>
            </a:extLst>
          </a:blip>
          <a:srcRect/>
          <a:stretch>
            <a:fillRect/>
          </a:stretch>
        </p:blipFill>
        <p:spPr bwMode="auto">
          <a:xfrm>
            <a:off x="735435" y="908720"/>
            <a:ext cx="4351659" cy="394311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6"/>
          <p:cNvSpPr txBox="1"/>
          <p:nvPr/>
        </p:nvSpPr>
        <p:spPr>
          <a:xfrm>
            <a:off x="1198662" y="4963421"/>
            <a:ext cx="3960440" cy="752514"/>
          </a:xfrm>
          <a:prstGeom prst="rect">
            <a:avLst/>
          </a:prstGeom>
          <a:noFill/>
        </p:spPr>
        <p:txBody>
          <a:bodyPr wrap="square" rtlCol="0">
            <a:spAutoFit/>
          </a:bodyPr>
          <a:lstStyle/>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联系地址：上海市浦东新区东方路</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3539</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号</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2</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号楼</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502</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公司邮箱：</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123344@163.com</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联系电话：</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18912345678     </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400-700-1233</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Text Box 7"/>
          <p:cNvSpPr txBox="1">
            <a:spLocks noChangeArrowheads="1"/>
          </p:cNvSpPr>
          <p:nvPr/>
        </p:nvSpPr>
        <p:spPr bwMode="gray">
          <a:xfrm>
            <a:off x="5663158" y="1524358"/>
            <a:ext cx="2160240"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公司基本信息</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 name="矩形 7"/>
          <p:cNvSpPr/>
          <p:nvPr/>
        </p:nvSpPr>
        <p:spPr>
          <a:xfrm>
            <a:off x="5686027" y="1884398"/>
            <a:ext cx="3819892" cy="369332"/>
          </a:xfrm>
          <a:prstGeom prst="rect">
            <a:avLst/>
          </a:prstGeom>
        </p:spPr>
        <p:txBody>
          <a:bodyPr wrap="none">
            <a:spAutoFit/>
          </a:bodyPr>
          <a:lstStyle/>
          <a:p>
            <a:r>
              <a:rPr lang="en-US" altLang="zh-CN" dirty="0">
                <a:solidFill>
                  <a:schemeClr val="bg1">
                    <a:lumMod val="65000"/>
                  </a:schemeClr>
                </a:solidFill>
                <a:latin typeface="微软雅黑" panose="020B0503020204020204" pitchFamily="34" charset="-122"/>
                <a:ea typeface="微软雅黑" panose="020B0503020204020204" pitchFamily="34" charset="-122"/>
              </a:rPr>
              <a:t>BASIC INFORMATION COMPANY</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9" name="Rectangle 5"/>
          <p:cNvSpPr/>
          <p:nvPr/>
        </p:nvSpPr>
        <p:spPr bwMode="auto">
          <a:xfrm>
            <a:off x="5735166" y="2552796"/>
            <a:ext cx="5395367" cy="24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分钟内。此处添加详细文本建议与标题相关并符合整体语言风格，语言描述尽量简洁生动尽量将每页幻灯片的每页幻灯片的最好控制在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语言描述尽量简洁尽量简洁生动尽量简洁生动，生动尽量将每页幻，灯片的每页尽量将每页幻灯片的每页幻灯片，幻灯片的最好控制在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分钟之内此处，尽量将每页幻灯片的每页幻灯片添加详细文本描述。</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Language description as far as possible concise and as far as possible concise and vivid as far as possible concise and lively, vivid and try to magic, each page of lamp as far as possible each page will use slides per page, slide the best control within 5 minutes here, try to use the slides per page to add a text description in detail.</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10" name="组合 9"/>
          <p:cNvGrpSpPr/>
          <p:nvPr/>
        </p:nvGrpSpPr>
        <p:grpSpPr>
          <a:xfrm>
            <a:off x="1918742" y="4099325"/>
            <a:ext cx="2106234" cy="428746"/>
            <a:chOff x="3214886" y="2438868"/>
            <a:chExt cx="2106234" cy="428746"/>
          </a:xfrm>
        </p:grpSpPr>
        <p:cxnSp>
          <p:nvCxnSpPr>
            <p:cNvPr id="11" name="直接连接符 10"/>
            <p:cNvCxnSpPr/>
            <p:nvPr/>
          </p:nvCxnSpPr>
          <p:spPr>
            <a:xfrm>
              <a:off x="3214886" y="2438868"/>
              <a:ext cx="82295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弧形 11"/>
            <p:cNvSpPr/>
            <p:nvPr/>
          </p:nvSpPr>
          <p:spPr>
            <a:xfrm>
              <a:off x="3924690" y="2438868"/>
              <a:ext cx="226300" cy="212174"/>
            </a:xfrm>
            <a:prstGeom prst="arc">
              <a:avLst>
                <a:gd name="adj1" fmla="val 16200000"/>
                <a:gd name="adj2" fmla="val 3888708"/>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弧形 12"/>
            <p:cNvSpPr/>
            <p:nvPr/>
          </p:nvSpPr>
          <p:spPr>
            <a:xfrm rot="11655971">
              <a:off x="3998682" y="2641313"/>
              <a:ext cx="226301" cy="226301"/>
            </a:xfrm>
            <a:prstGeom prst="arc">
              <a:avLst>
                <a:gd name="adj1" fmla="val 16200000"/>
                <a:gd name="adj2" fmla="val 3635434"/>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4078982" y="2863982"/>
              <a:ext cx="124213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748612" y="3379245"/>
            <a:ext cx="2106234" cy="428746"/>
            <a:chOff x="3214886" y="2438868"/>
            <a:chExt cx="2106234" cy="428746"/>
          </a:xfrm>
        </p:grpSpPr>
        <p:cxnSp>
          <p:nvCxnSpPr>
            <p:cNvPr id="16" name="直接连接符 15"/>
            <p:cNvCxnSpPr/>
            <p:nvPr/>
          </p:nvCxnSpPr>
          <p:spPr>
            <a:xfrm>
              <a:off x="3214886" y="2438868"/>
              <a:ext cx="82295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弧形 16"/>
            <p:cNvSpPr/>
            <p:nvPr/>
          </p:nvSpPr>
          <p:spPr>
            <a:xfrm>
              <a:off x="3924690" y="2438868"/>
              <a:ext cx="226300" cy="212174"/>
            </a:xfrm>
            <a:prstGeom prst="arc">
              <a:avLst>
                <a:gd name="adj1" fmla="val 16200000"/>
                <a:gd name="adj2" fmla="val 3888708"/>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弧形 17"/>
            <p:cNvSpPr/>
            <p:nvPr/>
          </p:nvSpPr>
          <p:spPr>
            <a:xfrm rot="11655971">
              <a:off x="3998682" y="2641313"/>
              <a:ext cx="226301" cy="226301"/>
            </a:xfrm>
            <a:prstGeom prst="arc">
              <a:avLst>
                <a:gd name="adj1" fmla="val 16200000"/>
                <a:gd name="adj2" fmla="val 3635434"/>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4078982" y="2863982"/>
              <a:ext cx="124213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par>
                          <p:cTn id="20" fill="hold">
                            <p:stCondLst>
                              <p:cond delay="20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Effect transition="in" filter="fade">
                                      <p:cBhvr>
                                        <p:cTn id="23" dur="100"/>
                                        <p:tgtEl>
                                          <p:spTgt spid="6"/>
                                        </p:tgtEl>
                                      </p:cBhvr>
                                    </p:animEffect>
                                  </p:childTnLst>
                                </p:cTn>
                              </p:par>
                            </p:childTnLst>
                          </p:cTn>
                        </p:par>
                        <p:par>
                          <p:cTn id="24" fill="hold">
                            <p:stCondLst>
                              <p:cond delay="2889"/>
                            </p:stCondLst>
                            <p:childTnLst>
                              <p:par>
                                <p:cTn id="25" presetID="16" presetClass="entr" presetSubtype="2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par>
                          <p:cTn id="28" fill="hold">
                            <p:stCondLst>
                              <p:cond delay="3389"/>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公司服务</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5" name="Text Box 7"/>
          <p:cNvSpPr txBox="1">
            <a:spLocks noChangeArrowheads="1"/>
          </p:cNvSpPr>
          <p:nvPr/>
        </p:nvSpPr>
        <p:spPr bwMode="gray">
          <a:xfrm>
            <a:off x="694606" y="1412776"/>
            <a:ext cx="2160240"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公司服务领域</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 name="矩形 5"/>
          <p:cNvSpPr/>
          <p:nvPr/>
        </p:nvSpPr>
        <p:spPr>
          <a:xfrm>
            <a:off x="717475" y="1772816"/>
            <a:ext cx="2981778" cy="369332"/>
          </a:xfrm>
          <a:prstGeom prst="rect">
            <a:avLst/>
          </a:prstGeom>
        </p:spPr>
        <p:txBody>
          <a:bodyPr wrap="none">
            <a:spAutoFit/>
          </a:bodyPr>
          <a:lstStyle/>
          <a:p>
            <a:r>
              <a:rPr lang="en-US" altLang="zh-CN" dirty="0">
                <a:solidFill>
                  <a:schemeClr val="bg1">
                    <a:lumMod val="65000"/>
                  </a:schemeClr>
                </a:solidFill>
                <a:latin typeface="微软雅黑" panose="020B0503020204020204" pitchFamily="34" charset="-122"/>
                <a:ea typeface="微软雅黑" panose="020B0503020204020204" pitchFamily="34" charset="-122"/>
              </a:rPr>
              <a:t>THE COMPANY SERVICES</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Rectangle 5"/>
          <p:cNvSpPr/>
          <p:nvPr/>
        </p:nvSpPr>
        <p:spPr bwMode="auto">
          <a:xfrm>
            <a:off x="766614" y="2441214"/>
            <a:ext cx="5395367" cy="24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分钟内。此处添加详细文本建议与标题相关并符合整体语言风格，语言描述尽量简洁生动尽量将每页幻灯片的每页幻灯片的最好控制在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语言描述尽量简洁尽量简洁生动尽量简洁生动，生动尽量将每页幻，灯片的每页尽量将每页幻灯片的每页幻灯片，幻灯片的最好控制在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分钟之内此处，尽量将每页幻灯片的每页幻灯片添加详细文本描述。</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Language description as far as possible concise and as far as possible concise and vivid as far as possible concise and lively, vivid and try to magic, each page of lamp as far as possible each page will use slides per page, slide the best control within 5 minutes here, try to use the slides per page to add a text description in detail.</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8" name="Group 5"/>
          <p:cNvGrpSpPr/>
          <p:nvPr/>
        </p:nvGrpSpPr>
        <p:grpSpPr>
          <a:xfrm>
            <a:off x="6714109" y="1627505"/>
            <a:ext cx="379414" cy="354993"/>
            <a:chOff x="6964363" y="2108200"/>
            <a:chExt cx="690562" cy="646113"/>
          </a:xfrm>
          <a:solidFill>
            <a:srgbClr val="E46C0A"/>
          </a:solidFill>
        </p:grpSpPr>
        <p:sp>
          <p:nvSpPr>
            <p:cNvPr id="9"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gradFill>
                  <a:gsLst>
                    <a:gs pos="0">
                      <a:srgbClr val="0070C0"/>
                    </a:gs>
                    <a:gs pos="100000">
                      <a:srgbClr val="00B0F0"/>
                    </a:gs>
                  </a:gsLst>
                  <a:lin ang="4200000" scaled="0"/>
                </a:gradFill>
                <a:latin typeface="微软雅黑" panose="020B0503020204020204" pitchFamily="34" charset="-122"/>
                <a:ea typeface="微软雅黑" panose="020B0503020204020204" pitchFamily="34" charset="-122"/>
              </a:endParaRPr>
            </a:p>
          </p:txBody>
        </p:sp>
        <p:sp>
          <p:nvSpPr>
            <p:cNvPr id="10"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gradFill>
                  <a:gsLst>
                    <a:gs pos="0">
                      <a:srgbClr val="0070C0"/>
                    </a:gs>
                    <a:gs pos="100000">
                      <a:srgbClr val="00B0F0"/>
                    </a:gs>
                  </a:gsLst>
                  <a:lin ang="4200000" scaled="0"/>
                </a:gradFill>
                <a:latin typeface="微软雅黑" panose="020B0503020204020204" pitchFamily="34" charset="-122"/>
                <a:ea typeface="微软雅黑" panose="020B0503020204020204" pitchFamily="34" charset="-122"/>
              </a:endParaRPr>
            </a:p>
          </p:txBody>
        </p:sp>
      </p:grpSp>
      <p:grpSp>
        <p:nvGrpSpPr>
          <p:cNvPr id="11" name="Group 10"/>
          <p:cNvGrpSpPr/>
          <p:nvPr/>
        </p:nvGrpSpPr>
        <p:grpSpPr>
          <a:xfrm>
            <a:off x="6732737" y="2451256"/>
            <a:ext cx="342158" cy="341371"/>
            <a:chOff x="4594225" y="2119313"/>
            <a:chExt cx="690563" cy="688975"/>
          </a:xfrm>
          <a:solidFill>
            <a:srgbClr val="E46C0A"/>
          </a:solidFill>
        </p:grpSpPr>
        <p:sp>
          <p:nvSpPr>
            <p:cNvPr id="12"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gradFill>
                  <a:gsLst>
                    <a:gs pos="0">
                      <a:srgbClr val="0070C0"/>
                    </a:gs>
                    <a:gs pos="100000">
                      <a:srgbClr val="00B0F0"/>
                    </a:gs>
                  </a:gsLst>
                  <a:lin ang="4200000" scaled="0"/>
                </a:gradFill>
                <a:latin typeface="微软雅黑" panose="020B0503020204020204" pitchFamily="34" charset="-122"/>
                <a:ea typeface="微软雅黑" panose="020B0503020204020204" pitchFamily="34" charset="-122"/>
              </a:endParaRPr>
            </a:p>
          </p:txBody>
        </p:sp>
        <p:sp>
          <p:nvSpPr>
            <p:cNvPr id="13"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gradFill>
                  <a:gsLst>
                    <a:gs pos="0">
                      <a:srgbClr val="0070C0"/>
                    </a:gs>
                    <a:gs pos="100000">
                      <a:srgbClr val="00B0F0"/>
                    </a:gs>
                  </a:gsLst>
                  <a:lin ang="4200000" scaled="0"/>
                </a:gradFill>
                <a:latin typeface="微软雅黑" panose="020B0503020204020204" pitchFamily="34" charset="-122"/>
                <a:ea typeface="微软雅黑" panose="020B0503020204020204" pitchFamily="34" charset="-122"/>
              </a:endParaRPr>
            </a:p>
          </p:txBody>
        </p:sp>
        <p:sp>
          <p:nvSpPr>
            <p:cNvPr id="14"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gradFill>
                  <a:gsLst>
                    <a:gs pos="0">
                      <a:srgbClr val="0070C0"/>
                    </a:gs>
                    <a:gs pos="100000">
                      <a:srgbClr val="00B0F0"/>
                    </a:gs>
                  </a:gsLst>
                  <a:lin ang="4200000" scaled="0"/>
                </a:gradFill>
                <a:latin typeface="微软雅黑" panose="020B0503020204020204" pitchFamily="34" charset="-122"/>
                <a:ea typeface="微软雅黑" panose="020B0503020204020204" pitchFamily="34" charset="-122"/>
              </a:endParaRPr>
            </a:p>
          </p:txBody>
        </p:sp>
      </p:grpSp>
      <p:grpSp>
        <p:nvGrpSpPr>
          <p:cNvPr id="15" name="Group 25"/>
          <p:cNvGrpSpPr/>
          <p:nvPr/>
        </p:nvGrpSpPr>
        <p:grpSpPr>
          <a:xfrm>
            <a:off x="6731151" y="4197066"/>
            <a:ext cx="345331" cy="345331"/>
            <a:chOff x="2005013" y="1077913"/>
            <a:chExt cx="688975" cy="688975"/>
          </a:xfrm>
          <a:solidFill>
            <a:srgbClr val="E46C0A"/>
          </a:solidFill>
        </p:grpSpPr>
        <p:sp>
          <p:nvSpPr>
            <p:cNvPr id="16"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gradFill>
                  <a:gsLst>
                    <a:gs pos="0">
                      <a:srgbClr val="0070C0"/>
                    </a:gs>
                    <a:gs pos="100000">
                      <a:srgbClr val="00B0F0"/>
                    </a:gs>
                  </a:gsLst>
                  <a:lin ang="4200000" scaled="0"/>
                </a:gradFill>
                <a:latin typeface="微软雅黑" panose="020B0503020204020204" pitchFamily="34" charset="-122"/>
                <a:ea typeface="微软雅黑" panose="020B0503020204020204" pitchFamily="34" charset="-122"/>
              </a:endParaRPr>
            </a:p>
          </p:txBody>
        </p:sp>
        <p:sp>
          <p:nvSpPr>
            <p:cNvPr id="17"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gradFill>
                  <a:gsLst>
                    <a:gs pos="0">
                      <a:srgbClr val="0070C0"/>
                    </a:gs>
                    <a:gs pos="100000">
                      <a:srgbClr val="00B0F0"/>
                    </a:gs>
                  </a:gsLst>
                  <a:lin ang="4200000" scaled="0"/>
                </a:gradFill>
                <a:latin typeface="微软雅黑" panose="020B0503020204020204" pitchFamily="34" charset="-122"/>
                <a:ea typeface="微软雅黑" panose="020B0503020204020204" pitchFamily="34" charset="-122"/>
              </a:endParaRPr>
            </a:p>
          </p:txBody>
        </p:sp>
      </p:grpSp>
      <p:sp>
        <p:nvSpPr>
          <p:cNvPr id="18" name="Freeform 286"/>
          <p:cNvSpPr>
            <a:spLocks noEditPoints="1"/>
          </p:cNvSpPr>
          <p:nvPr/>
        </p:nvSpPr>
        <p:spPr bwMode="auto">
          <a:xfrm>
            <a:off x="6736076" y="3306115"/>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E46C0A"/>
          </a:solidFill>
          <a:ln>
            <a:noFill/>
          </a:ln>
        </p:spPr>
        <p:txBody>
          <a:bodyPr vert="horz" wrap="square" lIns="91440" tIns="45720" rIns="91440" bIns="45720" numCol="1" anchor="t" anchorCtr="0" compatLnSpc="1"/>
          <a:lstStyle/>
          <a:p>
            <a:endParaRPr lang="id-ID">
              <a:gradFill>
                <a:gsLst>
                  <a:gs pos="0">
                    <a:srgbClr val="0070C0"/>
                  </a:gs>
                  <a:gs pos="100000">
                    <a:srgbClr val="00B0F0"/>
                  </a:gs>
                </a:gsLst>
                <a:lin ang="4200000" scaled="0"/>
              </a:gradFill>
              <a:latin typeface="微软雅黑" panose="020B0503020204020204" pitchFamily="34" charset="-122"/>
              <a:ea typeface="微软雅黑" panose="020B0503020204020204" pitchFamily="34" charset="-122"/>
            </a:endParaRPr>
          </a:p>
        </p:txBody>
      </p:sp>
      <p:grpSp>
        <p:nvGrpSpPr>
          <p:cNvPr id="19" name="Group 32"/>
          <p:cNvGrpSpPr/>
          <p:nvPr/>
        </p:nvGrpSpPr>
        <p:grpSpPr>
          <a:xfrm>
            <a:off x="6704315" y="5050624"/>
            <a:ext cx="399003" cy="324706"/>
            <a:chOff x="5245100" y="5103813"/>
            <a:chExt cx="690563" cy="561975"/>
          </a:xfrm>
          <a:solidFill>
            <a:srgbClr val="E46C0A"/>
          </a:solidFill>
        </p:grpSpPr>
        <p:sp>
          <p:nvSpPr>
            <p:cNvPr id="20"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gradFill>
                  <a:gsLst>
                    <a:gs pos="0">
                      <a:srgbClr val="0070C0"/>
                    </a:gs>
                    <a:gs pos="100000">
                      <a:srgbClr val="00B0F0"/>
                    </a:gs>
                  </a:gsLst>
                  <a:lin ang="4200000" scaled="0"/>
                </a:gradFill>
                <a:latin typeface="微软雅黑" panose="020B0503020204020204" pitchFamily="34" charset="-122"/>
                <a:ea typeface="微软雅黑" panose="020B0503020204020204" pitchFamily="34" charset="-122"/>
              </a:endParaRPr>
            </a:p>
          </p:txBody>
        </p:sp>
        <p:sp>
          <p:nvSpPr>
            <p:cNvPr id="21"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gradFill>
                  <a:gsLst>
                    <a:gs pos="0">
                      <a:srgbClr val="0070C0"/>
                    </a:gs>
                    <a:gs pos="100000">
                      <a:srgbClr val="00B0F0"/>
                    </a:gs>
                  </a:gsLst>
                  <a:lin ang="4200000" scaled="0"/>
                </a:gra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175326" y="1478442"/>
            <a:ext cx="4317544" cy="722194"/>
            <a:chOff x="7175326" y="1196752"/>
            <a:chExt cx="4317544" cy="722194"/>
          </a:xfrm>
        </p:grpSpPr>
        <p:sp>
          <p:nvSpPr>
            <p:cNvPr id="23" name="Text Box 7"/>
            <p:cNvSpPr txBox="1">
              <a:spLocks noChangeArrowheads="1"/>
            </p:cNvSpPr>
            <p:nvPr/>
          </p:nvSpPr>
          <p:spPr bwMode="gray">
            <a:xfrm>
              <a:off x="7175326" y="1196752"/>
              <a:ext cx="2160240"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企业办公服务</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4" name="Rectangle 5"/>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25" name="组合 24"/>
          <p:cNvGrpSpPr/>
          <p:nvPr/>
        </p:nvGrpSpPr>
        <p:grpSpPr>
          <a:xfrm>
            <a:off x="7175326" y="2342538"/>
            <a:ext cx="4317544" cy="722194"/>
            <a:chOff x="7175326" y="1196752"/>
            <a:chExt cx="4317544" cy="722194"/>
          </a:xfrm>
        </p:grpSpPr>
        <p:sp>
          <p:nvSpPr>
            <p:cNvPr id="26" name="Text Box 7"/>
            <p:cNvSpPr txBox="1">
              <a:spLocks noChangeArrowheads="1"/>
            </p:cNvSpPr>
            <p:nvPr/>
          </p:nvSpPr>
          <p:spPr bwMode="gray">
            <a:xfrm>
              <a:off x="7175326" y="1196752"/>
              <a:ext cx="2160240"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办公解决方案</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7" name="Rectangle 5"/>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28" name="组合 27"/>
          <p:cNvGrpSpPr/>
          <p:nvPr/>
        </p:nvGrpSpPr>
        <p:grpSpPr>
          <a:xfrm>
            <a:off x="7175326" y="3208748"/>
            <a:ext cx="4317544" cy="722194"/>
            <a:chOff x="7175326" y="1196752"/>
            <a:chExt cx="4317544" cy="722194"/>
          </a:xfrm>
        </p:grpSpPr>
        <p:sp>
          <p:nvSpPr>
            <p:cNvPr id="29" name="Text Box 7"/>
            <p:cNvSpPr txBox="1">
              <a:spLocks noChangeArrowheads="1"/>
            </p:cNvSpPr>
            <p:nvPr/>
          </p:nvSpPr>
          <p:spPr bwMode="gray">
            <a:xfrm>
              <a:off x="7175326" y="1196752"/>
              <a:ext cx="2160240"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全球数据统计</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0" name="Rectangle 5"/>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31" name="组合 30"/>
          <p:cNvGrpSpPr/>
          <p:nvPr/>
        </p:nvGrpSpPr>
        <p:grpSpPr>
          <a:xfrm>
            <a:off x="7175326" y="4074958"/>
            <a:ext cx="4317544" cy="722194"/>
            <a:chOff x="7175326" y="1196752"/>
            <a:chExt cx="4317544" cy="722194"/>
          </a:xfrm>
        </p:grpSpPr>
        <p:sp>
          <p:nvSpPr>
            <p:cNvPr id="32" name="Text Box 7"/>
            <p:cNvSpPr txBox="1">
              <a:spLocks noChangeArrowheads="1"/>
            </p:cNvSpPr>
            <p:nvPr/>
          </p:nvSpPr>
          <p:spPr bwMode="gray">
            <a:xfrm>
              <a:off x="7175326" y="1196752"/>
              <a:ext cx="2160240"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信息搜索服务</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3" name="Rectangle 5"/>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34" name="组合 33"/>
          <p:cNvGrpSpPr/>
          <p:nvPr/>
        </p:nvGrpSpPr>
        <p:grpSpPr>
          <a:xfrm>
            <a:off x="7178262" y="4939054"/>
            <a:ext cx="4317544" cy="722194"/>
            <a:chOff x="7175326" y="1196752"/>
            <a:chExt cx="4317544" cy="722194"/>
          </a:xfrm>
        </p:grpSpPr>
        <p:sp>
          <p:nvSpPr>
            <p:cNvPr id="35" name="Text Box 7"/>
            <p:cNvSpPr txBox="1">
              <a:spLocks noChangeArrowheads="1"/>
            </p:cNvSpPr>
            <p:nvPr/>
          </p:nvSpPr>
          <p:spPr bwMode="gray">
            <a:xfrm>
              <a:off x="7175326" y="1196752"/>
              <a:ext cx="2160240"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货运物流存储</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6" name="Rectangle 5"/>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22" presetClass="entr" presetSubtype="8" fill="hold" grpId="0"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10" presetClass="entr" presetSubtype="0" fill="hold" nodeType="withEffect">
                                  <p:stCondLst>
                                    <p:cond delay="10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100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nodeType="withEffect">
                                  <p:stCondLst>
                                    <p:cond delay="10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par>
                          <p:cTn id="42" fill="hold">
                            <p:stCondLst>
                              <p:cond delay="2500"/>
                            </p:stCondLst>
                            <p:childTnLst>
                              <p:par>
                                <p:cTn id="43" presetID="22" presetClass="entr" presetSubtype="8"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childTnLst>
                          </p:cTn>
                        </p:par>
                        <p:par>
                          <p:cTn id="50" fill="hold">
                            <p:stCondLst>
                              <p:cond delay="3500"/>
                            </p:stCondLst>
                            <p:childTnLst>
                              <p:par>
                                <p:cTn id="51" presetID="22" presetClass="entr" presetSubtype="8"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wipe(left)">
                                      <p:cBhvr>
                                        <p:cTn id="5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行业状况</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pic>
        <p:nvPicPr>
          <p:cNvPr id="5" name="图片 3"/>
          <p:cNvPicPr>
            <a:picLocks noChangeArrowheads="1"/>
          </p:cNvPicPr>
          <p:nvPr/>
        </p:nvPicPr>
        <p:blipFill>
          <a:blip r:embed="rId1"/>
          <a:srcRect/>
          <a:stretch>
            <a:fillRect/>
          </a:stretch>
        </p:blipFill>
        <p:spPr bwMode="auto">
          <a:xfrm>
            <a:off x="1126655" y="1495838"/>
            <a:ext cx="5026443" cy="271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圆角矩形 7"/>
          <p:cNvSpPr/>
          <p:nvPr/>
        </p:nvSpPr>
        <p:spPr>
          <a:xfrm>
            <a:off x="6239223" y="1495838"/>
            <a:ext cx="4824536" cy="2714082"/>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547065" y="1959949"/>
            <a:ext cx="4228661" cy="1685075"/>
          </a:xfrm>
          <a:prstGeom prst="rect">
            <a:avLst/>
          </a:prstGeom>
        </p:spPr>
        <p:txBody>
          <a:bodyPr wrap="square" lIns="68578" tIns="34289" rIns="68578" bIns="34289">
            <a:spAutoFit/>
          </a:bodyPr>
          <a:lstStyle/>
          <a:p>
            <a:pPr>
              <a:lnSpc>
                <a:spcPct val="150000"/>
              </a:lnSpc>
              <a:defRPr/>
            </a:pP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，建议与标题相关并符合整体语言风格，语言描述尽量简洁生动。此处添加详细文本描述，建议与标题相关并符合整体语风格，语言描述尽量简洁生动。尽量将每页幻灯片的字数控制在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0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 name="圆角矩形 9"/>
          <p:cNvSpPr/>
          <p:nvPr/>
        </p:nvSpPr>
        <p:spPr>
          <a:xfrm>
            <a:off x="1126654" y="4482263"/>
            <a:ext cx="2952328" cy="432048"/>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4"/>
          <p:cNvSpPr txBox="1"/>
          <p:nvPr/>
        </p:nvSpPr>
        <p:spPr>
          <a:xfrm>
            <a:off x="1054646" y="4479593"/>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126654" y="5058327"/>
            <a:ext cx="10009112"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分钟之内。此处添加详细文本描述，语言描述尽量简洁生动语言描述尽量简洁生动。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1000"/>
                                        <p:tgtEl>
                                          <p:spTgt spid="8"/>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2" presetClass="entr" presetSubtype="4"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1000"/>
                                        <p:tgtEl>
                                          <p:spTgt spid="10"/>
                                        </p:tgtEl>
                                      </p:cBhvr>
                                    </p:animEffect>
                                  </p:childTnLst>
                                </p:cTn>
                              </p:par>
                            </p:childTnLst>
                          </p:cTn>
                        </p:par>
                        <p:par>
                          <p:cTn id="26" fill="hold">
                            <p:stCondLst>
                              <p:cond delay="4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1"/>
                                        </p:tgtEl>
                                        <p:attrNameLst>
                                          <p:attrName>ppt_y</p:attrName>
                                        </p:attrNameLst>
                                      </p:cBhvr>
                                      <p:tavLst>
                                        <p:tav tm="0">
                                          <p:val>
                                            <p:strVal val="#ppt_y"/>
                                          </p:val>
                                        </p:tav>
                                        <p:tav tm="100000">
                                          <p:val>
                                            <p:strVal val="#ppt_y"/>
                                          </p:val>
                                        </p:tav>
                                      </p:tavLst>
                                    </p:anim>
                                    <p:anim calcmode="lin" valueType="num">
                                      <p:cBhvr>
                                        <p:cTn id="31"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1"/>
                                        </p:tgtEl>
                                      </p:cBhvr>
                                    </p:animEffect>
                                  </p:childTnLst>
                                </p:cTn>
                              </p:par>
                            </p:childTnLst>
                          </p:cTn>
                        </p:par>
                        <p:par>
                          <p:cTn id="34" fill="hold">
                            <p:stCondLst>
                              <p:cond delay="475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P spid="9" grpId="0"/>
      <p:bldP spid="10" grpId="0" animBg="1"/>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分销模式</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102" name="矩形 101"/>
          <p:cNvSpPr/>
          <p:nvPr/>
        </p:nvSpPr>
        <p:spPr>
          <a:xfrm>
            <a:off x="1728371" y="2219799"/>
            <a:ext cx="2714265" cy="1372104"/>
          </a:xfrm>
          <a:prstGeom prst="rect">
            <a:avLst/>
          </a:prstGeom>
          <a:blipFill dpi="0" rotWithShape="0">
            <a:blip r:embed="rId1"/>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103" name="矩形 102"/>
          <p:cNvSpPr/>
          <p:nvPr/>
        </p:nvSpPr>
        <p:spPr>
          <a:xfrm>
            <a:off x="4723441" y="2219799"/>
            <a:ext cx="2714265" cy="1372104"/>
          </a:xfrm>
          <a:prstGeom prst="rect">
            <a:avLst/>
          </a:prstGeom>
          <a:blipFill dpi="0" rotWithShape="0">
            <a:blip r:embed="rId2" cstate="print"/>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104" name="矩形 103"/>
          <p:cNvSpPr/>
          <p:nvPr/>
        </p:nvSpPr>
        <p:spPr>
          <a:xfrm>
            <a:off x="7747777" y="2219799"/>
            <a:ext cx="2714265" cy="1372104"/>
          </a:xfrm>
          <a:prstGeom prst="rect">
            <a:avLst/>
          </a:prstGeom>
          <a:blipFill dpi="0" rotWithShape="0">
            <a:blip r:embed="rId3" cstate="print"/>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105" name="矩形 104"/>
          <p:cNvSpPr/>
          <p:nvPr/>
        </p:nvSpPr>
        <p:spPr>
          <a:xfrm>
            <a:off x="1728370" y="1852495"/>
            <a:ext cx="2714265" cy="367304"/>
          </a:xfrm>
          <a:prstGeom prst="rect">
            <a:avLst/>
          </a:prstGeom>
          <a:solidFill>
            <a:srgbClr val="E46C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zh-CN" altLang="en-US" b="1" dirty="0">
                <a:latin typeface="微软雅黑" panose="020B0503020204020204" pitchFamily="34" charset="-122"/>
                <a:ea typeface="微软雅黑" panose="020B0503020204020204" pitchFamily="34" charset="-122"/>
              </a:rPr>
              <a:t>线下门店</a:t>
            </a:r>
            <a:endParaRPr lang="zh-CN" altLang="en-US" sz="1800" b="1" dirty="0">
              <a:latin typeface="微软雅黑" panose="020B0503020204020204" pitchFamily="34" charset="-122"/>
              <a:ea typeface="微软雅黑" panose="020B0503020204020204" pitchFamily="34" charset="-122"/>
            </a:endParaRPr>
          </a:p>
        </p:txBody>
      </p:sp>
      <p:sp>
        <p:nvSpPr>
          <p:cNvPr id="106" name="矩形 105"/>
          <p:cNvSpPr/>
          <p:nvPr/>
        </p:nvSpPr>
        <p:spPr>
          <a:xfrm>
            <a:off x="4723440" y="1852495"/>
            <a:ext cx="2714265" cy="367304"/>
          </a:xfrm>
          <a:prstGeom prst="rect">
            <a:avLst/>
          </a:prstGeom>
          <a:solidFill>
            <a:srgbClr val="E46C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zh-CN" altLang="en-US" b="1" dirty="0">
                <a:latin typeface="微软雅黑" panose="020B0503020204020204" pitchFamily="34" charset="-122"/>
                <a:ea typeface="微软雅黑" panose="020B0503020204020204" pitchFamily="34" charset="-122"/>
              </a:rPr>
              <a:t>电脑终端</a:t>
            </a:r>
            <a:endParaRPr lang="zh-CN" altLang="en-US" sz="1800" b="1" dirty="0">
              <a:latin typeface="微软雅黑" panose="020B0503020204020204" pitchFamily="34" charset="-122"/>
              <a:ea typeface="微软雅黑" panose="020B0503020204020204" pitchFamily="34" charset="-122"/>
            </a:endParaRPr>
          </a:p>
        </p:txBody>
      </p:sp>
      <p:sp>
        <p:nvSpPr>
          <p:cNvPr id="107" name="矩形 106"/>
          <p:cNvSpPr/>
          <p:nvPr/>
        </p:nvSpPr>
        <p:spPr>
          <a:xfrm>
            <a:off x="7747776" y="1852495"/>
            <a:ext cx="2714265" cy="367304"/>
          </a:xfrm>
          <a:prstGeom prst="rect">
            <a:avLst/>
          </a:prstGeom>
          <a:solidFill>
            <a:srgbClr val="E46C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zh-CN" altLang="en-US" b="1" dirty="0">
                <a:latin typeface="微软雅黑" panose="020B0503020204020204" pitchFamily="34" charset="-122"/>
                <a:ea typeface="微软雅黑" panose="020B0503020204020204" pitchFamily="34" charset="-122"/>
              </a:rPr>
              <a:t>手机应用</a:t>
            </a:r>
            <a:endParaRPr lang="zh-CN" altLang="en-US" sz="1800" b="1" dirty="0">
              <a:latin typeface="微软雅黑" panose="020B0503020204020204" pitchFamily="34" charset="-122"/>
              <a:ea typeface="微软雅黑" panose="020B0503020204020204" pitchFamily="34" charset="-122"/>
            </a:endParaRPr>
          </a:p>
        </p:txBody>
      </p:sp>
      <p:sp>
        <p:nvSpPr>
          <p:cNvPr id="108" name="TextBox 107"/>
          <p:cNvSpPr txBox="1"/>
          <p:nvPr/>
        </p:nvSpPr>
        <p:spPr>
          <a:xfrm>
            <a:off x="1630711" y="3754551"/>
            <a:ext cx="2811925" cy="491994"/>
          </a:xfrm>
          <a:prstGeom prst="rect">
            <a:avLst/>
          </a:prstGeom>
          <a:noFill/>
        </p:spPr>
        <p:txBody>
          <a:bodyPr wrap="square" rtlCol="0">
            <a:spAutoFit/>
          </a:bodyPr>
          <a:lstStyle/>
          <a:p>
            <a:pPr algn="just">
              <a:lnSpc>
                <a:spcPct val="13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5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4709327" y="3754551"/>
            <a:ext cx="2728379" cy="491994"/>
          </a:xfrm>
          <a:prstGeom prst="rect">
            <a:avLst/>
          </a:prstGeom>
          <a:noFill/>
        </p:spPr>
        <p:txBody>
          <a:bodyPr wrap="square" rtlCol="0">
            <a:spAutoFit/>
          </a:bodyPr>
          <a:lstStyle/>
          <a:p>
            <a:pPr algn="just">
              <a:lnSpc>
                <a:spcPct val="13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5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7747777" y="3754551"/>
            <a:ext cx="2714265" cy="702052"/>
          </a:xfrm>
          <a:prstGeom prst="rect">
            <a:avLst/>
          </a:prstGeom>
          <a:noFill/>
        </p:spPr>
        <p:txBody>
          <a:bodyPr wrap="square" rtlCol="0">
            <a:spAutoFit/>
          </a:bodyPr>
          <a:lstStyle/>
          <a:p>
            <a:pPr algn="just">
              <a:lnSpc>
                <a:spcPct val="13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5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11" name="Rectangle 5"/>
          <p:cNvSpPr/>
          <p:nvPr/>
        </p:nvSpPr>
        <p:spPr bwMode="auto">
          <a:xfrm>
            <a:off x="1728371" y="5020215"/>
            <a:ext cx="8733672" cy="713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      此处添加详细文本描述，建议与标题相关并符合整体语言风格，语言描述尽量简洁生动。尽量将每页幻灯片的字数控制在  </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分钟之内。此处添加详细文本描述，建议与标题相关并符合整体语言风格，语言描述尽量简洁生动。</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1000" fill="hold"/>
                                        <p:tgtEl>
                                          <p:spTgt spid="102"/>
                                        </p:tgtEl>
                                        <p:attrNameLst>
                                          <p:attrName>ppt_x</p:attrName>
                                        </p:attrNameLst>
                                      </p:cBhvr>
                                      <p:tavLst>
                                        <p:tav tm="0">
                                          <p:val>
                                            <p:strVal val="1+#ppt_w/2"/>
                                          </p:val>
                                        </p:tav>
                                        <p:tav tm="100000">
                                          <p:val>
                                            <p:strVal val="#ppt_x"/>
                                          </p:val>
                                        </p:tav>
                                      </p:tavLst>
                                    </p:anim>
                                    <p:anim calcmode="lin" valueType="num">
                                      <p:cBhvr additive="base">
                                        <p:cTn id="12" dur="1000" fill="hold"/>
                                        <p:tgtEl>
                                          <p:spTgt spid="10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04"/>
                                        </p:tgtEl>
                                        <p:attrNameLst>
                                          <p:attrName>style.visibility</p:attrName>
                                        </p:attrNameLst>
                                      </p:cBhvr>
                                      <p:to>
                                        <p:strVal val="visible"/>
                                      </p:to>
                                    </p:set>
                                    <p:anim calcmode="lin" valueType="num">
                                      <p:cBhvr additive="base">
                                        <p:cTn id="15" dur="1000" fill="hold"/>
                                        <p:tgtEl>
                                          <p:spTgt spid="104"/>
                                        </p:tgtEl>
                                        <p:attrNameLst>
                                          <p:attrName>ppt_x</p:attrName>
                                        </p:attrNameLst>
                                      </p:cBhvr>
                                      <p:tavLst>
                                        <p:tav tm="0">
                                          <p:val>
                                            <p:strVal val="0-#ppt_w/2"/>
                                          </p:val>
                                        </p:tav>
                                        <p:tav tm="100000">
                                          <p:val>
                                            <p:strVal val="#ppt_x"/>
                                          </p:val>
                                        </p:tav>
                                      </p:tavLst>
                                    </p:anim>
                                    <p:anim calcmode="lin" valueType="num">
                                      <p:cBhvr additive="base">
                                        <p:cTn id="16" dur="1000" fill="hold"/>
                                        <p:tgtEl>
                                          <p:spTgt spid="104"/>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1000" fill="hold"/>
                                        <p:tgtEl>
                                          <p:spTgt spid="103"/>
                                        </p:tgtEl>
                                        <p:attrNameLst>
                                          <p:attrName>ppt_x</p:attrName>
                                        </p:attrNameLst>
                                      </p:cBhvr>
                                      <p:tavLst>
                                        <p:tav tm="0">
                                          <p:val>
                                            <p:strVal val="0-#ppt_w/2"/>
                                          </p:val>
                                        </p:tav>
                                        <p:tav tm="100000">
                                          <p:val>
                                            <p:strVal val="#ppt_x"/>
                                          </p:val>
                                        </p:tav>
                                      </p:tavLst>
                                    </p:anim>
                                    <p:anim calcmode="lin" valueType="num">
                                      <p:cBhvr additive="base">
                                        <p:cTn id="20" dur="1000" fill="hold"/>
                                        <p:tgtEl>
                                          <p:spTgt spid="10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1" fill="hold" grpId="0" nodeType="afterEffect">
                                  <p:stCondLst>
                                    <p:cond delay="0"/>
                                  </p:stCondLst>
                                  <p:childTnLst>
                                    <p:set>
                                      <p:cBhvr>
                                        <p:cTn id="23" dur="1" fill="hold">
                                          <p:stCondLst>
                                            <p:cond delay="0"/>
                                          </p:stCondLst>
                                        </p:cTn>
                                        <p:tgtEl>
                                          <p:spTgt spid="105"/>
                                        </p:tgtEl>
                                        <p:attrNameLst>
                                          <p:attrName>style.visibility</p:attrName>
                                        </p:attrNameLst>
                                      </p:cBhvr>
                                      <p:to>
                                        <p:strVal val="visible"/>
                                      </p:to>
                                    </p:set>
                                    <p:anim calcmode="lin" valueType="num">
                                      <p:cBhvr additive="base">
                                        <p:cTn id="24" dur="500"/>
                                        <p:tgtEl>
                                          <p:spTgt spid="105"/>
                                        </p:tgtEl>
                                        <p:attrNameLst>
                                          <p:attrName>ppt_y</p:attrName>
                                        </p:attrNameLst>
                                      </p:cBhvr>
                                      <p:tavLst>
                                        <p:tav tm="0">
                                          <p:val>
                                            <p:strVal val="#ppt_y-#ppt_h*1.125000"/>
                                          </p:val>
                                        </p:tav>
                                        <p:tav tm="100000">
                                          <p:val>
                                            <p:strVal val="#ppt_y"/>
                                          </p:val>
                                        </p:tav>
                                      </p:tavLst>
                                    </p:anim>
                                    <p:animEffect transition="in" filter="wipe(down)">
                                      <p:cBhvr>
                                        <p:cTn id="25" dur="500"/>
                                        <p:tgtEl>
                                          <p:spTgt spid="105"/>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06"/>
                                        </p:tgtEl>
                                        <p:attrNameLst>
                                          <p:attrName>style.visibility</p:attrName>
                                        </p:attrNameLst>
                                      </p:cBhvr>
                                      <p:to>
                                        <p:strVal val="visible"/>
                                      </p:to>
                                    </p:set>
                                    <p:anim calcmode="lin" valueType="num">
                                      <p:cBhvr additive="base">
                                        <p:cTn id="28" dur="500"/>
                                        <p:tgtEl>
                                          <p:spTgt spid="106"/>
                                        </p:tgtEl>
                                        <p:attrNameLst>
                                          <p:attrName>ppt_y</p:attrName>
                                        </p:attrNameLst>
                                      </p:cBhvr>
                                      <p:tavLst>
                                        <p:tav tm="0">
                                          <p:val>
                                            <p:strVal val="#ppt_y-#ppt_h*1.125000"/>
                                          </p:val>
                                        </p:tav>
                                        <p:tav tm="100000">
                                          <p:val>
                                            <p:strVal val="#ppt_y"/>
                                          </p:val>
                                        </p:tav>
                                      </p:tavLst>
                                    </p:anim>
                                    <p:animEffect transition="in" filter="wipe(down)">
                                      <p:cBhvr>
                                        <p:cTn id="29" dur="500"/>
                                        <p:tgtEl>
                                          <p:spTgt spid="106"/>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107"/>
                                        </p:tgtEl>
                                        <p:attrNameLst>
                                          <p:attrName>style.visibility</p:attrName>
                                        </p:attrNameLst>
                                      </p:cBhvr>
                                      <p:to>
                                        <p:strVal val="visible"/>
                                      </p:to>
                                    </p:set>
                                    <p:anim calcmode="lin" valueType="num">
                                      <p:cBhvr additive="base">
                                        <p:cTn id="32" dur="500"/>
                                        <p:tgtEl>
                                          <p:spTgt spid="107"/>
                                        </p:tgtEl>
                                        <p:attrNameLst>
                                          <p:attrName>ppt_y</p:attrName>
                                        </p:attrNameLst>
                                      </p:cBhvr>
                                      <p:tavLst>
                                        <p:tav tm="0">
                                          <p:val>
                                            <p:strVal val="#ppt_y-#ppt_h*1.125000"/>
                                          </p:val>
                                        </p:tav>
                                        <p:tav tm="100000">
                                          <p:val>
                                            <p:strVal val="#ppt_y"/>
                                          </p:val>
                                        </p:tav>
                                      </p:tavLst>
                                    </p:anim>
                                    <p:animEffect transition="in" filter="wipe(down)">
                                      <p:cBhvr>
                                        <p:cTn id="33" dur="500"/>
                                        <p:tgtEl>
                                          <p:spTgt spid="107"/>
                                        </p:tgtEl>
                                      </p:cBhvr>
                                    </p:animEffect>
                                  </p:childTnLst>
                                </p:cTn>
                              </p:par>
                            </p:childTnLst>
                          </p:cTn>
                        </p:par>
                        <p:par>
                          <p:cTn id="34" fill="hold">
                            <p:stCondLst>
                              <p:cond delay="2000"/>
                            </p:stCondLst>
                            <p:childTnLst>
                              <p:par>
                                <p:cTn id="35" presetID="14" presetClass="entr" presetSubtype="10" fill="hold" grpId="0" nodeType="afterEffect">
                                  <p:stCondLst>
                                    <p:cond delay="0"/>
                                  </p:stCondLst>
                                  <p:iterate type="lt">
                                    <p:tmPct val="10000"/>
                                  </p:iterate>
                                  <p:childTnLst>
                                    <p:set>
                                      <p:cBhvr>
                                        <p:cTn id="36" dur="1" fill="hold">
                                          <p:stCondLst>
                                            <p:cond delay="0"/>
                                          </p:stCondLst>
                                        </p:cTn>
                                        <p:tgtEl>
                                          <p:spTgt spid="108"/>
                                        </p:tgtEl>
                                        <p:attrNameLst>
                                          <p:attrName>style.visibility</p:attrName>
                                        </p:attrNameLst>
                                      </p:cBhvr>
                                      <p:to>
                                        <p:strVal val="visible"/>
                                      </p:to>
                                    </p:set>
                                    <p:animEffect transition="in" filter="randombar(horizontal)">
                                      <p:cBhvr>
                                        <p:cTn id="37" dur="200"/>
                                        <p:tgtEl>
                                          <p:spTgt spid="108"/>
                                        </p:tgtEl>
                                      </p:cBhvr>
                                    </p:animEffect>
                                  </p:childTnLst>
                                </p:cTn>
                              </p:par>
                              <p:par>
                                <p:cTn id="38" presetID="14" presetClass="entr" presetSubtype="10" fill="hold" grpId="0" nodeType="withEffect">
                                  <p:stCondLst>
                                    <p:cond delay="0"/>
                                  </p:stCondLst>
                                  <p:iterate type="lt">
                                    <p:tmPct val="10000"/>
                                  </p:iterate>
                                  <p:childTnLst>
                                    <p:set>
                                      <p:cBhvr>
                                        <p:cTn id="39" dur="1" fill="hold">
                                          <p:stCondLst>
                                            <p:cond delay="0"/>
                                          </p:stCondLst>
                                        </p:cTn>
                                        <p:tgtEl>
                                          <p:spTgt spid="109"/>
                                        </p:tgtEl>
                                        <p:attrNameLst>
                                          <p:attrName>style.visibility</p:attrName>
                                        </p:attrNameLst>
                                      </p:cBhvr>
                                      <p:to>
                                        <p:strVal val="visible"/>
                                      </p:to>
                                    </p:set>
                                    <p:animEffect transition="in" filter="randombar(horizontal)">
                                      <p:cBhvr>
                                        <p:cTn id="40" dur="200"/>
                                        <p:tgtEl>
                                          <p:spTgt spid="109"/>
                                        </p:tgtEl>
                                      </p:cBhvr>
                                    </p:animEffect>
                                  </p:childTnLst>
                                </p:cTn>
                              </p:par>
                              <p:par>
                                <p:cTn id="41" presetID="14" presetClass="entr" presetSubtype="10" fill="hold" grpId="0" nodeType="withEffect">
                                  <p:stCondLst>
                                    <p:cond delay="0"/>
                                  </p:stCondLst>
                                  <p:iterate type="lt">
                                    <p:tmPct val="10000"/>
                                  </p:iterate>
                                  <p:childTnLst>
                                    <p:set>
                                      <p:cBhvr>
                                        <p:cTn id="42" dur="1" fill="hold">
                                          <p:stCondLst>
                                            <p:cond delay="0"/>
                                          </p:stCondLst>
                                        </p:cTn>
                                        <p:tgtEl>
                                          <p:spTgt spid="110"/>
                                        </p:tgtEl>
                                        <p:attrNameLst>
                                          <p:attrName>style.visibility</p:attrName>
                                        </p:attrNameLst>
                                      </p:cBhvr>
                                      <p:to>
                                        <p:strVal val="visible"/>
                                      </p:to>
                                    </p:set>
                                    <p:animEffect transition="in" filter="randombar(horizontal)">
                                      <p:cBhvr>
                                        <p:cTn id="43" dur="200"/>
                                        <p:tgtEl>
                                          <p:spTgt spid="110"/>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111"/>
                                        </p:tgtEl>
                                        <p:attrNameLst>
                                          <p:attrName>style.visibility</p:attrName>
                                        </p:attrNameLst>
                                      </p:cBhvr>
                                      <p:to>
                                        <p:strVal val="visible"/>
                                      </p:to>
                                    </p:set>
                                    <p:animEffect transition="in" filter="wipe(left)">
                                      <p:cBhvr>
                                        <p:cTn id="4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2" grpId="0" animBg="1"/>
      <p:bldP spid="103" grpId="0" animBg="1"/>
      <p:bldP spid="104" grpId="0" animBg="1"/>
      <p:bldP spid="105" grpId="0" animBg="1"/>
      <p:bldP spid="106" grpId="0" animBg="1"/>
      <p:bldP spid="107" grpId="0" animBg="1"/>
      <p:bldP spid="108" grpId="0"/>
      <p:bldP spid="109" grpId="0"/>
      <p:bldP spid="110" grpId="0"/>
      <p:bldP spid="1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盈利模式</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53" name="Hexagon 2"/>
          <p:cNvSpPr/>
          <p:nvPr/>
        </p:nvSpPr>
        <p:spPr>
          <a:xfrm rot="16200000">
            <a:off x="4644898" y="2246755"/>
            <a:ext cx="2902204" cy="2501900"/>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54" name="KSO_Shape"/>
          <p:cNvSpPr>
            <a:spLocks noChangeAspect="1"/>
          </p:cNvSpPr>
          <p:nvPr/>
        </p:nvSpPr>
        <p:spPr bwMode="auto">
          <a:xfrm>
            <a:off x="5556250" y="2708920"/>
            <a:ext cx="1079500" cy="1057275"/>
          </a:xfrm>
          <a:custGeom>
            <a:avLst/>
            <a:gdLst>
              <a:gd name="T0" fmla="*/ 2166826 w 3073399"/>
              <a:gd name="T1" fmla="*/ 1987218 h 3009901"/>
              <a:gd name="T2" fmla="*/ 2210027 w 3073399"/>
              <a:gd name="T3" fmla="*/ 2130672 h 3009901"/>
              <a:gd name="T4" fmla="*/ 2105838 w 3073399"/>
              <a:gd name="T5" fmla="*/ 2235088 h 3009901"/>
              <a:gd name="T6" fmla="*/ 2217333 w 3073399"/>
              <a:gd name="T7" fmla="*/ 2248101 h 3009901"/>
              <a:gd name="T8" fmla="*/ 3043858 w 3073399"/>
              <a:gd name="T9" fmla="*/ 2189069 h 3009901"/>
              <a:gd name="T10" fmla="*/ 3067364 w 3073399"/>
              <a:gd name="T11" fmla="*/ 2325540 h 3009901"/>
              <a:gd name="T12" fmla="*/ 2986681 w 3073399"/>
              <a:gd name="T13" fmla="*/ 2419166 h 3009901"/>
              <a:gd name="T14" fmla="*/ 1073158 w 3073399"/>
              <a:gd name="T15" fmla="*/ 2720355 h 3009901"/>
              <a:gd name="T16" fmla="*/ 622407 w 3073399"/>
              <a:gd name="T17" fmla="*/ 1982922 h 3009901"/>
              <a:gd name="T18" fmla="*/ 593524 w 3073399"/>
              <a:gd name="T19" fmla="*/ 2101163 h 3009901"/>
              <a:gd name="T20" fmla="*/ 682077 w 3073399"/>
              <a:gd name="T21" fmla="*/ 2181579 h 3009901"/>
              <a:gd name="T22" fmla="*/ 796338 w 3073399"/>
              <a:gd name="T23" fmla="*/ 2140894 h 3009901"/>
              <a:gd name="T24" fmla="*/ 814112 w 3073399"/>
              <a:gd name="T25" fmla="*/ 2020111 h 3009901"/>
              <a:gd name="T26" fmla="*/ 717625 w 3073399"/>
              <a:gd name="T27" fmla="*/ 1948912 h 3009901"/>
              <a:gd name="T28" fmla="*/ 1746106 w 3073399"/>
              <a:gd name="T29" fmla="*/ 1195455 h 3009901"/>
              <a:gd name="T30" fmla="*/ 1690575 w 3073399"/>
              <a:gd name="T31" fmla="*/ 1270442 h 3009901"/>
              <a:gd name="T32" fmla="*/ 1789578 w 3073399"/>
              <a:gd name="T33" fmla="*/ 1411202 h 3009901"/>
              <a:gd name="T34" fmla="*/ 1748644 w 3073399"/>
              <a:gd name="T35" fmla="*/ 1427725 h 3009901"/>
              <a:gd name="T36" fmla="*/ 1655353 w 3073399"/>
              <a:gd name="T37" fmla="*/ 1411838 h 3009901"/>
              <a:gd name="T38" fmla="*/ 1855264 w 3073399"/>
              <a:gd name="T39" fmla="*/ 1493815 h 3009901"/>
              <a:gd name="T40" fmla="*/ 1893342 w 3073399"/>
              <a:gd name="T41" fmla="*/ 1417875 h 3009901"/>
              <a:gd name="T42" fmla="*/ 1804492 w 3073399"/>
              <a:gd name="T43" fmla="*/ 1289824 h 3009901"/>
              <a:gd name="T44" fmla="*/ 1850821 w 3073399"/>
              <a:gd name="T45" fmla="*/ 1265040 h 3009901"/>
              <a:gd name="T46" fmla="*/ 1937132 w 3073399"/>
              <a:gd name="T47" fmla="*/ 1279021 h 3009901"/>
              <a:gd name="T48" fmla="*/ 1996153 w 3073399"/>
              <a:gd name="T49" fmla="*/ 1165905 h 3009901"/>
              <a:gd name="T50" fmla="*/ 2009481 w 3073399"/>
              <a:gd name="T51" fmla="*/ 1399128 h 3009901"/>
              <a:gd name="T52" fmla="*/ 1870178 w 3073399"/>
              <a:gd name="T53" fmla="*/ 1586279 h 3009901"/>
              <a:gd name="T54" fmla="*/ 2244614 w 3073399"/>
              <a:gd name="T55" fmla="*/ 1785503 h 3009901"/>
              <a:gd name="T56" fmla="*/ 2319819 w 3073399"/>
              <a:gd name="T57" fmla="*/ 1729263 h 3009901"/>
              <a:gd name="T58" fmla="*/ 2426438 w 3073399"/>
              <a:gd name="T59" fmla="*/ 1356550 h 3009901"/>
              <a:gd name="T60" fmla="*/ 2403591 w 3073399"/>
              <a:gd name="T61" fmla="*/ 1267900 h 3009901"/>
              <a:gd name="T62" fmla="*/ 1379920 w 3073399"/>
              <a:gd name="T63" fmla="*/ 892963 h 3009901"/>
              <a:gd name="T64" fmla="*/ 1113054 w 3073399"/>
              <a:gd name="T65" fmla="*/ 1215790 h 3009901"/>
              <a:gd name="T66" fmla="*/ 1167633 w 3073399"/>
              <a:gd name="T67" fmla="*/ 1294273 h 3009901"/>
              <a:gd name="T68" fmla="*/ 1620448 w 3073399"/>
              <a:gd name="T69" fmla="*/ 1557682 h 3009901"/>
              <a:gd name="T70" fmla="*/ 1567138 w 3073399"/>
              <a:gd name="T71" fmla="*/ 1336533 h 3009901"/>
              <a:gd name="T72" fmla="*/ 1690258 w 3073399"/>
              <a:gd name="T73" fmla="*/ 1125551 h 3009901"/>
              <a:gd name="T74" fmla="*/ 1630284 w 3073399"/>
              <a:gd name="T75" fmla="*/ 966044 h 3009901"/>
              <a:gd name="T76" fmla="*/ 1977749 w 3073399"/>
              <a:gd name="T77" fmla="*/ 1016565 h 3009901"/>
              <a:gd name="T78" fmla="*/ 2126889 w 3073399"/>
              <a:gd name="T79" fmla="*/ 1849370 h 3009901"/>
              <a:gd name="T80" fmla="*/ 1114324 w 3073399"/>
              <a:gd name="T81" fmla="*/ 1422959 h 3009901"/>
              <a:gd name="T82" fmla="*/ 2261492 w 3073399"/>
              <a:gd name="T83" fmla="*/ 424657 h 3009901"/>
              <a:gd name="T84" fmla="*/ 2387119 w 3073399"/>
              <a:gd name="T85" fmla="*/ 478017 h 3009901"/>
              <a:gd name="T86" fmla="*/ 2378236 w 3073399"/>
              <a:gd name="T87" fmla="*/ 506603 h 3009901"/>
              <a:gd name="T88" fmla="*/ 2367450 w 3073399"/>
              <a:gd name="T89" fmla="*/ 546940 h 3009901"/>
              <a:gd name="T90" fmla="*/ 2465477 w 3073399"/>
              <a:gd name="T91" fmla="*/ 453243 h 3009901"/>
              <a:gd name="T92" fmla="*/ 2342705 w 3073399"/>
              <a:gd name="T93" fmla="*/ 411635 h 3009901"/>
              <a:gd name="T94" fmla="*/ 2369671 w 3073399"/>
              <a:gd name="T95" fmla="*/ 410999 h 3009901"/>
              <a:gd name="T96" fmla="*/ 2357616 w 3073399"/>
              <a:gd name="T97" fmla="*/ 340488 h 3009901"/>
              <a:gd name="T98" fmla="*/ 1928390 w 3073399"/>
              <a:gd name="T99" fmla="*/ 431009 h 3009901"/>
              <a:gd name="T100" fmla="*/ 2026417 w 3073399"/>
              <a:gd name="T101" fmla="*/ 723854 h 3009901"/>
              <a:gd name="T102" fmla="*/ 2325892 w 3073399"/>
              <a:gd name="T103" fmla="*/ 621581 h 3009901"/>
              <a:gd name="T104" fmla="*/ 2220251 w 3073399"/>
              <a:gd name="T105" fmla="*/ 500886 h 3009901"/>
              <a:gd name="T106" fmla="*/ 2218982 w 3073399"/>
              <a:gd name="T107" fmla="*/ 333500 h 3009901"/>
              <a:gd name="T108" fmla="*/ 2343340 w 3073399"/>
              <a:gd name="T109" fmla="*/ 248696 h 3009901"/>
              <a:gd name="T110" fmla="*/ 2472774 w 3073399"/>
              <a:gd name="T111" fmla="*/ 328101 h 3009901"/>
              <a:gd name="T112" fmla="*/ 2524801 w 3073399"/>
              <a:gd name="T113" fmla="*/ 488181 h 3009901"/>
              <a:gd name="T114" fmla="*/ 2639008 w 3073399"/>
              <a:gd name="T115" fmla="*/ 537094 h 3009901"/>
              <a:gd name="T116" fmla="*/ 2841724 w 3073399"/>
              <a:gd name="T117" fmla="*/ 369391 h 3009901"/>
              <a:gd name="T118" fmla="*/ 2931186 w 3073399"/>
              <a:gd name="T119" fmla="*/ 467218 h 3009901"/>
              <a:gd name="T120" fmla="*/ 2221520 w 3073399"/>
              <a:gd name="T121" fmla="*/ 758157 h 3009901"/>
              <a:gd name="T122" fmla="*/ 2156168 w 3073399"/>
              <a:gd name="T123" fmla="*/ 242661 h 3009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73399" h="3009901">
                <a:moveTo>
                  <a:pt x="1055687" y="1949450"/>
                </a:moveTo>
                <a:lnTo>
                  <a:pt x="1078240" y="1949450"/>
                </a:lnTo>
                <a:lnTo>
                  <a:pt x="1078927" y="1949450"/>
                </a:lnTo>
                <a:lnTo>
                  <a:pt x="1086499" y="1949450"/>
                </a:lnTo>
                <a:lnTo>
                  <a:pt x="1351101" y="1949450"/>
                </a:lnTo>
                <a:lnTo>
                  <a:pt x="1804388" y="1949450"/>
                </a:lnTo>
                <a:lnTo>
                  <a:pt x="2069625" y="1949450"/>
                </a:lnTo>
                <a:lnTo>
                  <a:pt x="2076931" y="1949450"/>
                </a:lnTo>
                <a:lnTo>
                  <a:pt x="2084237" y="1950085"/>
                </a:lnTo>
                <a:lnTo>
                  <a:pt x="2091543" y="1951355"/>
                </a:lnTo>
                <a:lnTo>
                  <a:pt x="2098532" y="1952307"/>
                </a:lnTo>
                <a:lnTo>
                  <a:pt x="2105838" y="1953894"/>
                </a:lnTo>
                <a:lnTo>
                  <a:pt x="2112508" y="1956115"/>
                </a:lnTo>
                <a:lnTo>
                  <a:pt x="2119496" y="1958337"/>
                </a:lnTo>
                <a:lnTo>
                  <a:pt x="2126167" y="1960876"/>
                </a:lnTo>
                <a:lnTo>
                  <a:pt x="2132202" y="1963732"/>
                </a:lnTo>
                <a:lnTo>
                  <a:pt x="2138555" y="1966906"/>
                </a:lnTo>
                <a:lnTo>
                  <a:pt x="2144591" y="1970397"/>
                </a:lnTo>
                <a:lnTo>
                  <a:pt x="2150626" y="1974206"/>
                </a:lnTo>
                <a:lnTo>
                  <a:pt x="2156344" y="1978331"/>
                </a:lnTo>
                <a:lnTo>
                  <a:pt x="2161744" y="1982775"/>
                </a:lnTo>
                <a:lnTo>
                  <a:pt x="2166826" y="1987218"/>
                </a:lnTo>
                <a:lnTo>
                  <a:pt x="2172226" y="1991979"/>
                </a:lnTo>
                <a:lnTo>
                  <a:pt x="2176991" y="1997057"/>
                </a:lnTo>
                <a:lnTo>
                  <a:pt x="2181438" y="2002135"/>
                </a:lnTo>
                <a:lnTo>
                  <a:pt x="2185568" y="2007847"/>
                </a:lnTo>
                <a:lnTo>
                  <a:pt x="2190015" y="2013243"/>
                </a:lnTo>
                <a:lnTo>
                  <a:pt x="2193826" y="2019273"/>
                </a:lnTo>
                <a:lnTo>
                  <a:pt x="2197321" y="2025620"/>
                </a:lnTo>
                <a:lnTo>
                  <a:pt x="2200497" y="2031651"/>
                </a:lnTo>
                <a:lnTo>
                  <a:pt x="2203038" y="2037998"/>
                </a:lnTo>
                <a:lnTo>
                  <a:pt x="2205897" y="2044663"/>
                </a:lnTo>
                <a:lnTo>
                  <a:pt x="2208121" y="2051328"/>
                </a:lnTo>
                <a:lnTo>
                  <a:pt x="2210027" y="2058310"/>
                </a:lnTo>
                <a:lnTo>
                  <a:pt x="2211615" y="2065292"/>
                </a:lnTo>
                <a:lnTo>
                  <a:pt x="2212886" y="2072592"/>
                </a:lnTo>
                <a:lnTo>
                  <a:pt x="2213838" y="2079892"/>
                </a:lnTo>
                <a:lnTo>
                  <a:pt x="2214474" y="2087191"/>
                </a:lnTo>
                <a:lnTo>
                  <a:pt x="2214791" y="2094491"/>
                </a:lnTo>
                <a:lnTo>
                  <a:pt x="2214474" y="2102108"/>
                </a:lnTo>
                <a:lnTo>
                  <a:pt x="2213838" y="2109408"/>
                </a:lnTo>
                <a:lnTo>
                  <a:pt x="2212886" y="2116707"/>
                </a:lnTo>
                <a:lnTo>
                  <a:pt x="2211615" y="2123689"/>
                </a:lnTo>
                <a:lnTo>
                  <a:pt x="2210027" y="2130672"/>
                </a:lnTo>
                <a:lnTo>
                  <a:pt x="2208121" y="2137654"/>
                </a:lnTo>
                <a:lnTo>
                  <a:pt x="2205897" y="2144319"/>
                </a:lnTo>
                <a:lnTo>
                  <a:pt x="2203038" y="2150984"/>
                </a:lnTo>
                <a:lnTo>
                  <a:pt x="2200497" y="2157649"/>
                </a:lnTo>
                <a:lnTo>
                  <a:pt x="2197321" y="2163996"/>
                </a:lnTo>
                <a:lnTo>
                  <a:pt x="2193826" y="2169709"/>
                </a:lnTo>
                <a:lnTo>
                  <a:pt x="2190015" y="2175739"/>
                </a:lnTo>
                <a:lnTo>
                  <a:pt x="2185568" y="2181452"/>
                </a:lnTo>
                <a:lnTo>
                  <a:pt x="2181438" y="2186847"/>
                </a:lnTo>
                <a:lnTo>
                  <a:pt x="2176991" y="2192243"/>
                </a:lnTo>
                <a:lnTo>
                  <a:pt x="2172226" y="2197003"/>
                </a:lnTo>
                <a:lnTo>
                  <a:pt x="2166826" y="2201764"/>
                </a:lnTo>
                <a:lnTo>
                  <a:pt x="2161744" y="2206524"/>
                </a:lnTo>
                <a:lnTo>
                  <a:pt x="2156344" y="2210968"/>
                </a:lnTo>
                <a:lnTo>
                  <a:pt x="2150626" y="2214776"/>
                </a:lnTo>
                <a:lnTo>
                  <a:pt x="2144591" y="2218585"/>
                </a:lnTo>
                <a:lnTo>
                  <a:pt x="2138555" y="2222076"/>
                </a:lnTo>
                <a:lnTo>
                  <a:pt x="2132202" y="2225250"/>
                </a:lnTo>
                <a:lnTo>
                  <a:pt x="2126167" y="2228423"/>
                </a:lnTo>
                <a:lnTo>
                  <a:pt x="2119496" y="2230645"/>
                </a:lnTo>
                <a:lnTo>
                  <a:pt x="2112508" y="2233184"/>
                </a:lnTo>
                <a:lnTo>
                  <a:pt x="2105838" y="2235088"/>
                </a:lnTo>
                <a:lnTo>
                  <a:pt x="2098532" y="2236675"/>
                </a:lnTo>
                <a:lnTo>
                  <a:pt x="2091543" y="2238262"/>
                </a:lnTo>
                <a:lnTo>
                  <a:pt x="2084237" y="2238897"/>
                </a:lnTo>
                <a:lnTo>
                  <a:pt x="2076931" y="2239531"/>
                </a:lnTo>
                <a:lnTo>
                  <a:pt x="2069625" y="2239531"/>
                </a:lnTo>
                <a:lnTo>
                  <a:pt x="1804388" y="2239531"/>
                </a:lnTo>
                <a:lnTo>
                  <a:pt x="1584256" y="2239531"/>
                </a:lnTo>
                <a:lnTo>
                  <a:pt x="1584256" y="2308085"/>
                </a:lnTo>
                <a:lnTo>
                  <a:pt x="2069625" y="2308085"/>
                </a:lnTo>
                <a:lnTo>
                  <a:pt x="2082331" y="2307767"/>
                </a:lnTo>
                <a:lnTo>
                  <a:pt x="2095355" y="2306815"/>
                </a:lnTo>
                <a:lnTo>
                  <a:pt x="2108379" y="2304593"/>
                </a:lnTo>
                <a:lnTo>
                  <a:pt x="2120767" y="2302054"/>
                </a:lnTo>
                <a:lnTo>
                  <a:pt x="2133155" y="2298563"/>
                </a:lnTo>
                <a:lnTo>
                  <a:pt x="2144908" y="2294437"/>
                </a:lnTo>
                <a:lnTo>
                  <a:pt x="2156344" y="2289677"/>
                </a:lnTo>
                <a:lnTo>
                  <a:pt x="2167462" y="2284281"/>
                </a:lnTo>
                <a:lnTo>
                  <a:pt x="2178262" y="2278251"/>
                </a:lnTo>
                <a:lnTo>
                  <a:pt x="2188744" y="2271586"/>
                </a:lnTo>
                <a:lnTo>
                  <a:pt x="2198909" y="2264287"/>
                </a:lnTo>
                <a:lnTo>
                  <a:pt x="2208438" y="2256670"/>
                </a:lnTo>
                <a:lnTo>
                  <a:pt x="2217333" y="2248101"/>
                </a:lnTo>
                <a:lnTo>
                  <a:pt x="2226227" y="2239531"/>
                </a:lnTo>
                <a:lnTo>
                  <a:pt x="2234168" y="2230010"/>
                </a:lnTo>
                <a:lnTo>
                  <a:pt x="2241792" y="2220489"/>
                </a:lnTo>
                <a:lnTo>
                  <a:pt x="2946339" y="2149079"/>
                </a:lnTo>
                <a:lnTo>
                  <a:pt x="2952057" y="2148445"/>
                </a:lnTo>
                <a:lnTo>
                  <a:pt x="2958410" y="2148445"/>
                </a:lnTo>
                <a:lnTo>
                  <a:pt x="2964445" y="2148762"/>
                </a:lnTo>
                <a:lnTo>
                  <a:pt x="2970480" y="2149079"/>
                </a:lnTo>
                <a:lnTo>
                  <a:pt x="2976198" y="2150349"/>
                </a:lnTo>
                <a:lnTo>
                  <a:pt x="2982234" y="2151301"/>
                </a:lnTo>
                <a:lnTo>
                  <a:pt x="2988269" y="2152571"/>
                </a:lnTo>
                <a:lnTo>
                  <a:pt x="2993669" y="2154792"/>
                </a:lnTo>
                <a:lnTo>
                  <a:pt x="2999704" y="2157014"/>
                </a:lnTo>
                <a:lnTo>
                  <a:pt x="3004787" y="2159235"/>
                </a:lnTo>
                <a:lnTo>
                  <a:pt x="3010504" y="2161774"/>
                </a:lnTo>
                <a:lnTo>
                  <a:pt x="3015587" y="2164948"/>
                </a:lnTo>
                <a:lnTo>
                  <a:pt x="3020987" y="2168439"/>
                </a:lnTo>
                <a:lnTo>
                  <a:pt x="3025752" y="2171930"/>
                </a:lnTo>
                <a:lnTo>
                  <a:pt x="3030834" y="2175739"/>
                </a:lnTo>
                <a:lnTo>
                  <a:pt x="3035281" y="2179865"/>
                </a:lnTo>
                <a:lnTo>
                  <a:pt x="3039728" y="2184308"/>
                </a:lnTo>
                <a:lnTo>
                  <a:pt x="3043858" y="2189069"/>
                </a:lnTo>
                <a:lnTo>
                  <a:pt x="3047669" y="2193829"/>
                </a:lnTo>
                <a:lnTo>
                  <a:pt x="3051164" y="2199225"/>
                </a:lnTo>
                <a:lnTo>
                  <a:pt x="3054658" y="2204303"/>
                </a:lnTo>
                <a:lnTo>
                  <a:pt x="3057834" y="2209381"/>
                </a:lnTo>
                <a:lnTo>
                  <a:pt x="3060693" y="2215094"/>
                </a:lnTo>
                <a:lnTo>
                  <a:pt x="3063234" y="2220806"/>
                </a:lnTo>
                <a:lnTo>
                  <a:pt x="3065458" y="2226519"/>
                </a:lnTo>
                <a:lnTo>
                  <a:pt x="3067681" y="2232549"/>
                </a:lnTo>
                <a:lnTo>
                  <a:pt x="3069270" y="2238897"/>
                </a:lnTo>
                <a:lnTo>
                  <a:pt x="3070858" y="2244609"/>
                </a:lnTo>
                <a:lnTo>
                  <a:pt x="3071811" y="2250957"/>
                </a:lnTo>
                <a:lnTo>
                  <a:pt x="3072446" y="2257305"/>
                </a:lnTo>
                <a:lnTo>
                  <a:pt x="3072764" y="2263652"/>
                </a:lnTo>
                <a:lnTo>
                  <a:pt x="3073399" y="2270317"/>
                </a:lnTo>
                <a:lnTo>
                  <a:pt x="3073399" y="2283647"/>
                </a:lnTo>
                <a:lnTo>
                  <a:pt x="3073399" y="2289994"/>
                </a:lnTo>
                <a:lnTo>
                  <a:pt x="3072764" y="2296342"/>
                </a:lnTo>
                <a:lnTo>
                  <a:pt x="3072128" y="2302372"/>
                </a:lnTo>
                <a:lnTo>
                  <a:pt x="3071176" y="2308085"/>
                </a:lnTo>
                <a:lnTo>
                  <a:pt x="3070222" y="2314115"/>
                </a:lnTo>
                <a:lnTo>
                  <a:pt x="3068952" y="2320145"/>
                </a:lnTo>
                <a:lnTo>
                  <a:pt x="3067364" y="2325540"/>
                </a:lnTo>
                <a:lnTo>
                  <a:pt x="3065458" y="2331570"/>
                </a:lnTo>
                <a:lnTo>
                  <a:pt x="3063870" y="2336966"/>
                </a:lnTo>
                <a:lnTo>
                  <a:pt x="3061646" y="2342361"/>
                </a:lnTo>
                <a:lnTo>
                  <a:pt x="3059422" y="2347757"/>
                </a:lnTo>
                <a:lnTo>
                  <a:pt x="3056564" y="2353152"/>
                </a:lnTo>
                <a:lnTo>
                  <a:pt x="3054022" y="2357913"/>
                </a:lnTo>
                <a:lnTo>
                  <a:pt x="3050846" y="2363308"/>
                </a:lnTo>
                <a:lnTo>
                  <a:pt x="3047669" y="2368069"/>
                </a:lnTo>
                <a:lnTo>
                  <a:pt x="3044493" y="2372512"/>
                </a:lnTo>
                <a:lnTo>
                  <a:pt x="3040999" y="2377272"/>
                </a:lnTo>
                <a:lnTo>
                  <a:pt x="3037187" y="2381716"/>
                </a:lnTo>
                <a:lnTo>
                  <a:pt x="3033375" y="2385842"/>
                </a:lnTo>
                <a:lnTo>
                  <a:pt x="3029563" y="2389967"/>
                </a:lnTo>
                <a:lnTo>
                  <a:pt x="3025434" y="2394411"/>
                </a:lnTo>
                <a:lnTo>
                  <a:pt x="3020987" y="2397902"/>
                </a:lnTo>
                <a:lnTo>
                  <a:pt x="3016857" y="2401710"/>
                </a:lnTo>
                <a:lnTo>
                  <a:pt x="3011775" y="2405202"/>
                </a:lnTo>
                <a:lnTo>
                  <a:pt x="3007328" y="2408058"/>
                </a:lnTo>
                <a:lnTo>
                  <a:pt x="3002563" y="2410914"/>
                </a:lnTo>
                <a:lnTo>
                  <a:pt x="2997163" y="2414088"/>
                </a:lnTo>
                <a:lnTo>
                  <a:pt x="2992398" y="2416627"/>
                </a:lnTo>
                <a:lnTo>
                  <a:pt x="2986681" y="2419166"/>
                </a:lnTo>
                <a:lnTo>
                  <a:pt x="2981598" y="2421070"/>
                </a:lnTo>
                <a:lnTo>
                  <a:pt x="2975880" y="2423292"/>
                </a:lnTo>
                <a:lnTo>
                  <a:pt x="2970480" y="2424879"/>
                </a:lnTo>
                <a:lnTo>
                  <a:pt x="1949871" y="2711469"/>
                </a:lnTo>
                <a:lnTo>
                  <a:pt x="1922236" y="2718769"/>
                </a:lnTo>
                <a:lnTo>
                  <a:pt x="1894600" y="2725433"/>
                </a:lnTo>
                <a:lnTo>
                  <a:pt x="1867282" y="2731781"/>
                </a:lnTo>
                <a:lnTo>
                  <a:pt x="1839329" y="2737176"/>
                </a:lnTo>
                <a:lnTo>
                  <a:pt x="1811376" y="2742254"/>
                </a:lnTo>
                <a:lnTo>
                  <a:pt x="1783423" y="2746380"/>
                </a:lnTo>
                <a:lnTo>
                  <a:pt x="1755470" y="2750189"/>
                </a:lnTo>
                <a:lnTo>
                  <a:pt x="1727199" y="2753362"/>
                </a:lnTo>
                <a:lnTo>
                  <a:pt x="1698928" y="2755584"/>
                </a:lnTo>
                <a:lnTo>
                  <a:pt x="1670975" y="2757488"/>
                </a:lnTo>
                <a:lnTo>
                  <a:pt x="1643022" y="2758440"/>
                </a:lnTo>
                <a:lnTo>
                  <a:pt x="1614751" y="2759075"/>
                </a:lnTo>
                <a:lnTo>
                  <a:pt x="1586480" y="2758758"/>
                </a:lnTo>
                <a:lnTo>
                  <a:pt x="1558209" y="2758123"/>
                </a:lnTo>
                <a:lnTo>
                  <a:pt x="1529621" y="2757171"/>
                </a:lnTo>
                <a:lnTo>
                  <a:pt x="1501350" y="2754949"/>
                </a:lnTo>
                <a:lnTo>
                  <a:pt x="1079193" y="2720990"/>
                </a:lnTo>
                <a:lnTo>
                  <a:pt x="1073158" y="2720355"/>
                </a:lnTo>
                <a:lnTo>
                  <a:pt x="1067122" y="2719403"/>
                </a:lnTo>
                <a:lnTo>
                  <a:pt x="1061405" y="2718451"/>
                </a:lnTo>
                <a:lnTo>
                  <a:pt x="1055687" y="2717182"/>
                </a:lnTo>
                <a:lnTo>
                  <a:pt x="1055687" y="1952625"/>
                </a:lnTo>
                <a:lnTo>
                  <a:pt x="1055687" y="1952624"/>
                </a:lnTo>
                <a:lnTo>
                  <a:pt x="1055687" y="1949450"/>
                </a:lnTo>
                <a:close/>
                <a:moveTo>
                  <a:pt x="699851" y="1948276"/>
                </a:moveTo>
                <a:lnTo>
                  <a:pt x="693503" y="1948912"/>
                </a:lnTo>
                <a:lnTo>
                  <a:pt x="687790" y="1949865"/>
                </a:lnTo>
                <a:lnTo>
                  <a:pt x="682077" y="1950819"/>
                </a:lnTo>
                <a:lnTo>
                  <a:pt x="676364" y="1951772"/>
                </a:lnTo>
                <a:lnTo>
                  <a:pt x="670651" y="1953680"/>
                </a:lnTo>
                <a:lnTo>
                  <a:pt x="665255" y="1955269"/>
                </a:lnTo>
                <a:lnTo>
                  <a:pt x="659860" y="1957494"/>
                </a:lnTo>
                <a:lnTo>
                  <a:pt x="654781" y="1959719"/>
                </a:lnTo>
                <a:lnTo>
                  <a:pt x="649386" y="1962579"/>
                </a:lnTo>
                <a:lnTo>
                  <a:pt x="644625" y="1965440"/>
                </a:lnTo>
                <a:lnTo>
                  <a:pt x="639864" y="1968619"/>
                </a:lnTo>
                <a:lnTo>
                  <a:pt x="635103" y="1971797"/>
                </a:lnTo>
                <a:lnTo>
                  <a:pt x="630659" y="1975294"/>
                </a:lnTo>
                <a:lnTo>
                  <a:pt x="626533" y="1979108"/>
                </a:lnTo>
                <a:lnTo>
                  <a:pt x="622407" y="1982922"/>
                </a:lnTo>
                <a:lnTo>
                  <a:pt x="618599" y="1986736"/>
                </a:lnTo>
                <a:lnTo>
                  <a:pt x="615107" y="1991186"/>
                </a:lnTo>
                <a:lnTo>
                  <a:pt x="611616" y="1995318"/>
                </a:lnTo>
                <a:lnTo>
                  <a:pt x="608125" y="2000404"/>
                </a:lnTo>
                <a:lnTo>
                  <a:pt x="604951" y="2004854"/>
                </a:lnTo>
                <a:lnTo>
                  <a:pt x="602094" y="2010257"/>
                </a:lnTo>
                <a:lnTo>
                  <a:pt x="599555" y="2015025"/>
                </a:lnTo>
                <a:lnTo>
                  <a:pt x="597333" y="2020111"/>
                </a:lnTo>
                <a:lnTo>
                  <a:pt x="595112" y="2025514"/>
                </a:lnTo>
                <a:lnTo>
                  <a:pt x="593524" y="2030918"/>
                </a:lnTo>
                <a:lnTo>
                  <a:pt x="591620" y="2036639"/>
                </a:lnTo>
                <a:lnTo>
                  <a:pt x="590351" y="2042360"/>
                </a:lnTo>
                <a:lnTo>
                  <a:pt x="589081" y="2048082"/>
                </a:lnTo>
                <a:lnTo>
                  <a:pt x="588446" y="2054121"/>
                </a:lnTo>
                <a:lnTo>
                  <a:pt x="588129" y="2060160"/>
                </a:lnTo>
                <a:lnTo>
                  <a:pt x="587811" y="2065881"/>
                </a:lnTo>
                <a:lnTo>
                  <a:pt x="588129" y="2072238"/>
                </a:lnTo>
                <a:lnTo>
                  <a:pt x="588446" y="2078277"/>
                </a:lnTo>
                <a:lnTo>
                  <a:pt x="589081" y="2083999"/>
                </a:lnTo>
                <a:lnTo>
                  <a:pt x="590351" y="2089720"/>
                </a:lnTo>
                <a:lnTo>
                  <a:pt x="591620" y="2095759"/>
                </a:lnTo>
                <a:lnTo>
                  <a:pt x="593524" y="2101163"/>
                </a:lnTo>
                <a:lnTo>
                  <a:pt x="595112" y="2106566"/>
                </a:lnTo>
                <a:lnTo>
                  <a:pt x="597333" y="2111970"/>
                </a:lnTo>
                <a:lnTo>
                  <a:pt x="599555" y="2117373"/>
                </a:lnTo>
                <a:lnTo>
                  <a:pt x="602094" y="2122141"/>
                </a:lnTo>
                <a:lnTo>
                  <a:pt x="604951" y="2127227"/>
                </a:lnTo>
                <a:lnTo>
                  <a:pt x="608125" y="2131994"/>
                </a:lnTo>
                <a:lnTo>
                  <a:pt x="611616" y="2136444"/>
                </a:lnTo>
                <a:lnTo>
                  <a:pt x="615107" y="2140894"/>
                </a:lnTo>
                <a:lnTo>
                  <a:pt x="618599" y="2145344"/>
                </a:lnTo>
                <a:lnTo>
                  <a:pt x="622407" y="2149476"/>
                </a:lnTo>
                <a:lnTo>
                  <a:pt x="626533" y="2153291"/>
                </a:lnTo>
                <a:lnTo>
                  <a:pt x="630659" y="2157105"/>
                </a:lnTo>
                <a:lnTo>
                  <a:pt x="635103" y="2160601"/>
                </a:lnTo>
                <a:lnTo>
                  <a:pt x="639864" y="2163780"/>
                </a:lnTo>
                <a:lnTo>
                  <a:pt x="644625" y="2166958"/>
                </a:lnTo>
                <a:lnTo>
                  <a:pt x="649386" y="2169501"/>
                </a:lnTo>
                <a:lnTo>
                  <a:pt x="654781" y="2172362"/>
                </a:lnTo>
                <a:lnTo>
                  <a:pt x="659860" y="2174587"/>
                </a:lnTo>
                <a:lnTo>
                  <a:pt x="665255" y="2176494"/>
                </a:lnTo>
                <a:lnTo>
                  <a:pt x="670651" y="2178719"/>
                </a:lnTo>
                <a:lnTo>
                  <a:pt x="676364" y="2179990"/>
                </a:lnTo>
                <a:lnTo>
                  <a:pt x="682077" y="2181579"/>
                </a:lnTo>
                <a:lnTo>
                  <a:pt x="687790" y="2182533"/>
                </a:lnTo>
                <a:lnTo>
                  <a:pt x="693503" y="2183169"/>
                </a:lnTo>
                <a:lnTo>
                  <a:pt x="699851" y="2183486"/>
                </a:lnTo>
                <a:lnTo>
                  <a:pt x="705564" y="2184122"/>
                </a:lnTo>
                <a:lnTo>
                  <a:pt x="711595" y="2183486"/>
                </a:lnTo>
                <a:lnTo>
                  <a:pt x="717625" y="2183169"/>
                </a:lnTo>
                <a:lnTo>
                  <a:pt x="723338" y="2182533"/>
                </a:lnTo>
                <a:lnTo>
                  <a:pt x="729369" y="2181579"/>
                </a:lnTo>
                <a:lnTo>
                  <a:pt x="735082" y="2179990"/>
                </a:lnTo>
                <a:lnTo>
                  <a:pt x="740477" y="2178719"/>
                </a:lnTo>
                <a:lnTo>
                  <a:pt x="746190" y="2176494"/>
                </a:lnTo>
                <a:lnTo>
                  <a:pt x="751269" y="2174587"/>
                </a:lnTo>
                <a:lnTo>
                  <a:pt x="756664" y="2172362"/>
                </a:lnTo>
                <a:lnTo>
                  <a:pt x="761743" y="2169501"/>
                </a:lnTo>
                <a:lnTo>
                  <a:pt x="766821" y="2166958"/>
                </a:lnTo>
                <a:lnTo>
                  <a:pt x="771582" y="2163780"/>
                </a:lnTo>
                <a:lnTo>
                  <a:pt x="776025" y="2160601"/>
                </a:lnTo>
                <a:lnTo>
                  <a:pt x="780469" y="2157105"/>
                </a:lnTo>
                <a:lnTo>
                  <a:pt x="784912" y="2153291"/>
                </a:lnTo>
                <a:lnTo>
                  <a:pt x="789038" y="2149476"/>
                </a:lnTo>
                <a:lnTo>
                  <a:pt x="792847" y="2145344"/>
                </a:lnTo>
                <a:lnTo>
                  <a:pt x="796338" y="2140894"/>
                </a:lnTo>
                <a:lnTo>
                  <a:pt x="799830" y="2136444"/>
                </a:lnTo>
                <a:lnTo>
                  <a:pt x="803321" y="2131994"/>
                </a:lnTo>
                <a:lnTo>
                  <a:pt x="806495" y="2127227"/>
                </a:lnTo>
                <a:lnTo>
                  <a:pt x="809352" y="2122141"/>
                </a:lnTo>
                <a:lnTo>
                  <a:pt x="811573" y="2117373"/>
                </a:lnTo>
                <a:lnTo>
                  <a:pt x="814112" y="2111970"/>
                </a:lnTo>
                <a:lnTo>
                  <a:pt x="816017" y="2106566"/>
                </a:lnTo>
                <a:lnTo>
                  <a:pt x="817921" y="2101163"/>
                </a:lnTo>
                <a:lnTo>
                  <a:pt x="819508" y="2095759"/>
                </a:lnTo>
                <a:lnTo>
                  <a:pt x="821095" y="2089720"/>
                </a:lnTo>
                <a:lnTo>
                  <a:pt x="822047" y="2083999"/>
                </a:lnTo>
                <a:lnTo>
                  <a:pt x="822682" y="2078277"/>
                </a:lnTo>
                <a:lnTo>
                  <a:pt x="823000" y="2072238"/>
                </a:lnTo>
                <a:lnTo>
                  <a:pt x="823000" y="2065881"/>
                </a:lnTo>
                <a:lnTo>
                  <a:pt x="823000" y="2060160"/>
                </a:lnTo>
                <a:lnTo>
                  <a:pt x="822682" y="2054121"/>
                </a:lnTo>
                <a:lnTo>
                  <a:pt x="822047" y="2048082"/>
                </a:lnTo>
                <a:lnTo>
                  <a:pt x="821095" y="2042360"/>
                </a:lnTo>
                <a:lnTo>
                  <a:pt x="819508" y="2036639"/>
                </a:lnTo>
                <a:lnTo>
                  <a:pt x="817921" y="2030918"/>
                </a:lnTo>
                <a:lnTo>
                  <a:pt x="816017" y="2025514"/>
                </a:lnTo>
                <a:lnTo>
                  <a:pt x="814112" y="2020111"/>
                </a:lnTo>
                <a:lnTo>
                  <a:pt x="811573" y="2015025"/>
                </a:lnTo>
                <a:lnTo>
                  <a:pt x="809352" y="2010257"/>
                </a:lnTo>
                <a:lnTo>
                  <a:pt x="806495" y="2004854"/>
                </a:lnTo>
                <a:lnTo>
                  <a:pt x="803321" y="2000404"/>
                </a:lnTo>
                <a:lnTo>
                  <a:pt x="799830" y="1995318"/>
                </a:lnTo>
                <a:lnTo>
                  <a:pt x="796338" y="1991186"/>
                </a:lnTo>
                <a:lnTo>
                  <a:pt x="792847" y="1986736"/>
                </a:lnTo>
                <a:lnTo>
                  <a:pt x="789038" y="1982922"/>
                </a:lnTo>
                <a:lnTo>
                  <a:pt x="784912" y="1979108"/>
                </a:lnTo>
                <a:lnTo>
                  <a:pt x="780469" y="1975294"/>
                </a:lnTo>
                <a:lnTo>
                  <a:pt x="776025" y="1971797"/>
                </a:lnTo>
                <a:lnTo>
                  <a:pt x="771582" y="1968619"/>
                </a:lnTo>
                <a:lnTo>
                  <a:pt x="766821" y="1965440"/>
                </a:lnTo>
                <a:lnTo>
                  <a:pt x="761743" y="1962579"/>
                </a:lnTo>
                <a:lnTo>
                  <a:pt x="756664" y="1959719"/>
                </a:lnTo>
                <a:lnTo>
                  <a:pt x="751269" y="1957494"/>
                </a:lnTo>
                <a:lnTo>
                  <a:pt x="746190" y="1955269"/>
                </a:lnTo>
                <a:lnTo>
                  <a:pt x="740477" y="1953680"/>
                </a:lnTo>
                <a:lnTo>
                  <a:pt x="735082" y="1951772"/>
                </a:lnTo>
                <a:lnTo>
                  <a:pt x="729369" y="1950819"/>
                </a:lnTo>
                <a:lnTo>
                  <a:pt x="723338" y="1949865"/>
                </a:lnTo>
                <a:lnTo>
                  <a:pt x="717625" y="1948912"/>
                </a:lnTo>
                <a:lnTo>
                  <a:pt x="711595" y="1948276"/>
                </a:lnTo>
                <a:lnTo>
                  <a:pt x="705564" y="1948276"/>
                </a:lnTo>
                <a:lnTo>
                  <a:pt x="699851" y="1948276"/>
                </a:lnTo>
                <a:close/>
                <a:moveTo>
                  <a:pt x="0" y="1862138"/>
                </a:moveTo>
                <a:lnTo>
                  <a:pt x="941387" y="1862138"/>
                </a:lnTo>
                <a:lnTo>
                  <a:pt x="941387" y="2093534"/>
                </a:lnTo>
                <a:lnTo>
                  <a:pt x="941387" y="2574126"/>
                </a:lnTo>
                <a:lnTo>
                  <a:pt x="941387" y="3009901"/>
                </a:lnTo>
                <a:lnTo>
                  <a:pt x="0" y="3009901"/>
                </a:lnTo>
                <a:lnTo>
                  <a:pt x="0" y="1862138"/>
                </a:lnTo>
                <a:close/>
                <a:moveTo>
                  <a:pt x="1839398" y="1177026"/>
                </a:moveTo>
                <a:lnTo>
                  <a:pt x="1829243" y="1201810"/>
                </a:lnTo>
                <a:lnTo>
                  <a:pt x="1816551" y="1198314"/>
                </a:lnTo>
                <a:lnTo>
                  <a:pt x="1805127" y="1195455"/>
                </a:lnTo>
                <a:lnTo>
                  <a:pt x="1793704" y="1193230"/>
                </a:lnTo>
                <a:lnTo>
                  <a:pt x="1783232" y="1192277"/>
                </a:lnTo>
                <a:lnTo>
                  <a:pt x="1773078" y="1191959"/>
                </a:lnTo>
                <a:lnTo>
                  <a:pt x="1763241" y="1192277"/>
                </a:lnTo>
                <a:lnTo>
                  <a:pt x="1758799" y="1192595"/>
                </a:lnTo>
                <a:lnTo>
                  <a:pt x="1754356" y="1193230"/>
                </a:lnTo>
                <a:lnTo>
                  <a:pt x="1750231" y="1194501"/>
                </a:lnTo>
                <a:lnTo>
                  <a:pt x="1746106" y="1195455"/>
                </a:lnTo>
                <a:lnTo>
                  <a:pt x="1741981" y="1196726"/>
                </a:lnTo>
                <a:lnTo>
                  <a:pt x="1737856" y="1198314"/>
                </a:lnTo>
                <a:lnTo>
                  <a:pt x="1734365" y="1199903"/>
                </a:lnTo>
                <a:lnTo>
                  <a:pt x="1730557" y="1201810"/>
                </a:lnTo>
                <a:lnTo>
                  <a:pt x="1727067" y="1203716"/>
                </a:lnTo>
                <a:lnTo>
                  <a:pt x="1723576" y="1205940"/>
                </a:lnTo>
                <a:lnTo>
                  <a:pt x="1720403" y="1208482"/>
                </a:lnTo>
                <a:lnTo>
                  <a:pt x="1717230" y="1211024"/>
                </a:lnTo>
                <a:lnTo>
                  <a:pt x="1714691" y="1213884"/>
                </a:lnTo>
                <a:lnTo>
                  <a:pt x="1711835" y="1217061"/>
                </a:lnTo>
                <a:lnTo>
                  <a:pt x="1708980" y="1220239"/>
                </a:lnTo>
                <a:lnTo>
                  <a:pt x="1706441" y="1223734"/>
                </a:lnTo>
                <a:lnTo>
                  <a:pt x="1704220" y="1227547"/>
                </a:lnTo>
                <a:lnTo>
                  <a:pt x="1701998" y="1231360"/>
                </a:lnTo>
                <a:lnTo>
                  <a:pt x="1700095" y="1235173"/>
                </a:lnTo>
                <a:lnTo>
                  <a:pt x="1697873" y="1239303"/>
                </a:lnTo>
                <a:lnTo>
                  <a:pt x="1695652" y="1245023"/>
                </a:lnTo>
                <a:lnTo>
                  <a:pt x="1694066" y="1250106"/>
                </a:lnTo>
                <a:lnTo>
                  <a:pt x="1692162" y="1255508"/>
                </a:lnTo>
                <a:lnTo>
                  <a:pt x="1691210" y="1260592"/>
                </a:lnTo>
                <a:lnTo>
                  <a:pt x="1690575" y="1265676"/>
                </a:lnTo>
                <a:lnTo>
                  <a:pt x="1690575" y="1270442"/>
                </a:lnTo>
                <a:lnTo>
                  <a:pt x="1690575" y="1275526"/>
                </a:lnTo>
                <a:lnTo>
                  <a:pt x="1690892" y="1279974"/>
                </a:lnTo>
                <a:lnTo>
                  <a:pt x="1691844" y="1284423"/>
                </a:lnTo>
                <a:lnTo>
                  <a:pt x="1693114" y="1288871"/>
                </a:lnTo>
                <a:lnTo>
                  <a:pt x="1694066" y="1293320"/>
                </a:lnTo>
                <a:lnTo>
                  <a:pt x="1695335" y="1297450"/>
                </a:lnTo>
                <a:lnTo>
                  <a:pt x="1697239" y="1301263"/>
                </a:lnTo>
                <a:lnTo>
                  <a:pt x="1699143" y="1305076"/>
                </a:lnTo>
                <a:lnTo>
                  <a:pt x="1701364" y="1308889"/>
                </a:lnTo>
                <a:lnTo>
                  <a:pt x="1703902" y="1312384"/>
                </a:lnTo>
                <a:lnTo>
                  <a:pt x="1709931" y="1320328"/>
                </a:lnTo>
                <a:lnTo>
                  <a:pt x="1718816" y="1330495"/>
                </a:lnTo>
                <a:lnTo>
                  <a:pt x="1729923" y="1342570"/>
                </a:lnTo>
                <a:lnTo>
                  <a:pt x="1743885" y="1357186"/>
                </a:lnTo>
                <a:lnTo>
                  <a:pt x="1760385" y="1373073"/>
                </a:lnTo>
                <a:lnTo>
                  <a:pt x="1772443" y="1386418"/>
                </a:lnTo>
                <a:lnTo>
                  <a:pt x="1781646" y="1396268"/>
                </a:lnTo>
                <a:lnTo>
                  <a:pt x="1784184" y="1400081"/>
                </a:lnTo>
                <a:lnTo>
                  <a:pt x="1786405" y="1402623"/>
                </a:lnTo>
                <a:lnTo>
                  <a:pt x="1787675" y="1405165"/>
                </a:lnTo>
                <a:lnTo>
                  <a:pt x="1788944" y="1408025"/>
                </a:lnTo>
                <a:lnTo>
                  <a:pt x="1789578" y="1411202"/>
                </a:lnTo>
                <a:lnTo>
                  <a:pt x="1789896" y="1414062"/>
                </a:lnTo>
                <a:lnTo>
                  <a:pt x="1789896" y="1417557"/>
                </a:lnTo>
                <a:lnTo>
                  <a:pt x="1789261" y="1420734"/>
                </a:lnTo>
                <a:lnTo>
                  <a:pt x="1787992" y="1424230"/>
                </a:lnTo>
                <a:lnTo>
                  <a:pt x="1786723" y="1428360"/>
                </a:lnTo>
                <a:lnTo>
                  <a:pt x="1784501" y="1432491"/>
                </a:lnTo>
                <a:lnTo>
                  <a:pt x="1782598" y="1435986"/>
                </a:lnTo>
                <a:lnTo>
                  <a:pt x="1779742" y="1438210"/>
                </a:lnTo>
                <a:lnTo>
                  <a:pt x="1778472" y="1439481"/>
                </a:lnTo>
                <a:lnTo>
                  <a:pt x="1776568" y="1440435"/>
                </a:lnTo>
                <a:lnTo>
                  <a:pt x="1774982" y="1440752"/>
                </a:lnTo>
                <a:lnTo>
                  <a:pt x="1773395" y="1441070"/>
                </a:lnTo>
                <a:lnTo>
                  <a:pt x="1769587" y="1441388"/>
                </a:lnTo>
                <a:lnTo>
                  <a:pt x="1765462" y="1440752"/>
                </a:lnTo>
                <a:lnTo>
                  <a:pt x="1761337" y="1439481"/>
                </a:lnTo>
                <a:lnTo>
                  <a:pt x="1756260" y="1436939"/>
                </a:lnTo>
                <a:lnTo>
                  <a:pt x="1754356" y="1435668"/>
                </a:lnTo>
                <a:lnTo>
                  <a:pt x="1752452" y="1434080"/>
                </a:lnTo>
                <a:lnTo>
                  <a:pt x="1751183" y="1432809"/>
                </a:lnTo>
                <a:lnTo>
                  <a:pt x="1750231" y="1431220"/>
                </a:lnTo>
                <a:lnTo>
                  <a:pt x="1749279" y="1429631"/>
                </a:lnTo>
                <a:lnTo>
                  <a:pt x="1748644" y="1427725"/>
                </a:lnTo>
                <a:lnTo>
                  <a:pt x="1748644" y="1426136"/>
                </a:lnTo>
                <a:lnTo>
                  <a:pt x="1748644" y="1423912"/>
                </a:lnTo>
                <a:lnTo>
                  <a:pt x="1749914" y="1418510"/>
                </a:lnTo>
                <a:lnTo>
                  <a:pt x="1751818" y="1411838"/>
                </a:lnTo>
                <a:lnTo>
                  <a:pt x="1754991" y="1403894"/>
                </a:lnTo>
                <a:lnTo>
                  <a:pt x="1759433" y="1393091"/>
                </a:lnTo>
                <a:lnTo>
                  <a:pt x="1710883" y="1372438"/>
                </a:lnTo>
                <a:lnTo>
                  <a:pt x="1662334" y="1351466"/>
                </a:lnTo>
                <a:lnTo>
                  <a:pt x="1658526" y="1358457"/>
                </a:lnTo>
                <a:lnTo>
                  <a:pt x="1655987" y="1363223"/>
                </a:lnTo>
                <a:lnTo>
                  <a:pt x="1653131" y="1370531"/>
                </a:lnTo>
                <a:lnTo>
                  <a:pt x="1651545" y="1377521"/>
                </a:lnTo>
                <a:lnTo>
                  <a:pt x="1650910" y="1381017"/>
                </a:lnTo>
                <a:lnTo>
                  <a:pt x="1650593" y="1384512"/>
                </a:lnTo>
                <a:lnTo>
                  <a:pt x="1650593" y="1388007"/>
                </a:lnTo>
                <a:lnTo>
                  <a:pt x="1650593" y="1391502"/>
                </a:lnTo>
                <a:lnTo>
                  <a:pt x="1650910" y="1394997"/>
                </a:lnTo>
                <a:lnTo>
                  <a:pt x="1651227" y="1398492"/>
                </a:lnTo>
                <a:lnTo>
                  <a:pt x="1651862" y="1401670"/>
                </a:lnTo>
                <a:lnTo>
                  <a:pt x="1652814" y="1405165"/>
                </a:lnTo>
                <a:lnTo>
                  <a:pt x="1654083" y="1408660"/>
                </a:lnTo>
                <a:lnTo>
                  <a:pt x="1655353" y="1411838"/>
                </a:lnTo>
                <a:lnTo>
                  <a:pt x="1658843" y="1418510"/>
                </a:lnTo>
                <a:lnTo>
                  <a:pt x="1662968" y="1425183"/>
                </a:lnTo>
                <a:lnTo>
                  <a:pt x="1668363" y="1431220"/>
                </a:lnTo>
                <a:lnTo>
                  <a:pt x="1674392" y="1437575"/>
                </a:lnTo>
                <a:lnTo>
                  <a:pt x="1681373" y="1443930"/>
                </a:lnTo>
                <a:lnTo>
                  <a:pt x="1689623" y="1450285"/>
                </a:lnTo>
                <a:lnTo>
                  <a:pt x="1698191" y="1456004"/>
                </a:lnTo>
                <a:lnTo>
                  <a:pt x="1707710" y="1462041"/>
                </a:lnTo>
                <a:lnTo>
                  <a:pt x="1718499" y="1467760"/>
                </a:lnTo>
                <a:lnTo>
                  <a:pt x="1709614" y="1489049"/>
                </a:lnTo>
                <a:lnTo>
                  <a:pt x="1755308" y="1507796"/>
                </a:lnTo>
                <a:lnTo>
                  <a:pt x="1764193" y="1486507"/>
                </a:lnTo>
                <a:lnTo>
                  <a:pt x="1776568" y="1490320"/>
                </a:lnTo>
                <a:lnTo>
                  <a:pt x="1788944" y="1493498"/>
                </a:lnTo>
                <a:lnTo>
                  <a:pt x="1800050" y="1495722"/>
                </a:lnTo>
                <a:lnTo>
                  <a:pt x="1810839" y="1497311"/>
                </a:lnTo>
                <a:lnTo>
                  <a:pt x="1820993" y="1497946"/>
                </a:lnTo>
                <a:lnTo>
                  <a:pt x="1830513" y="1497946"/>
                </a:lnTo>
                <a:lnTo>
                  <a:pt x="1839398" y="1497311"/>
                </a:lnTo>
                <a:lnTo>
                  <a:pt x="1847648" y="1496040"/>
                </a:lnTo>
                <a:lnTo>
                  <a:pt x="1851456" y="1495086"/>
                </a:lnTo>
                <a:lnTo>
                  <a:pt x="1855264" y="1493815"/>
                </a:lnTo>
                <a:lnTo>
                  <a:pt x="1858754" y="1492862"/>
                </a:lnTo>
                <a:lnTo>
                  <a:pt x="1862245" y="1490956"/>
                </a:lnTo>
                <a:lnTo>
                  <a:pt x="1865418" y="1489367"/>
                </a:lnTo>
                <a:lnTo>
                  <a:pt x="1868591" y="1487460"/>
                </a:lnTo>
                <a:lnTo>
                  <a:pt x="1871764" y="1485554"/>
                </a:lnTo>
                <a:lnTo>
                  <a:pt x="1874620" y="1483330"/>
                </a:lnTo>
                <a:lnTo>
                  <a:pt x="1876841" y="1480788"/>
                </a:lnTo>
                <a:lnTo>
                  <a:pt x="1879380" y="1478564"/>
                </a:lnTo>
                <a:lnTo>
                  <a:pt x="1881918" y="1475704"/>
                </a:lnTo>
                <a:lnTo>
                  <a:pt x="1883822" y="1472527"/>
                </a:lnTo>
                <a:lnTo>
                  <a:pt x="1886044" y="1469667"/>
                </a:lnTo>
                <a:lnTo>
                  <a:pt x="1887947" y="1466172"/>
                </a:lnTo>
                <a:lnTo>
                  <a:pt x="1889534" y="1462677"/>
                </a:lnTo>
                <a:lnTo>
                  <a:pt x="1890803" y="1459181"/>
                </a:lnTo>
                <a:lnTo>
                  <a:pt x="1892707" y="1454097"/>
                </a:lnTo>
                <a:lnTo>
                  <a:pt x="1893976" y="1448696"/>
                </a:lnTo>
                <a:lnTo>
                  <a:pt x="1895246" y="1443930"/>
                </a:lnTo>
                <a:lnTo>
                  <a:pt x="1895563" y="1438846"/>
                </a:lnTo>
                <a:lnTo>
                  <a:pt x="1895880" y="1433444"/>
                </a:lnTo>
                <a:lnTo>
                  <a:pt x="1895563" y="1428360"/>
                </a:lnTo>
                <a:lnTo>
                  <a:pt x="1894611" y="1422959"/>
                </a:lnTo>
                <a:lnTo>
                  <a:pt x="1893342" y="1417875"/>
                </a:lnTo>
                <a:lnTo>
                  <a:pt x="1892073" y="1412791"/>
                </a:lnTo>
                <a:lnTo>
                  <a:pt x="1890169" y="1407707"/>
                </a:lnTo>
                <a:lnTo>
                  <a:pt x="1888582" y="1402941"/>
                </a:lnTo>
                <a:lnTo>
                  <a:pt x="1886361" y="1398492"/>
                </a:lnTo>
                <a:lnTo>
                  <a:pt x="1883822" y="1394044"/>
                </a:lnTo>
                <a:lnTo>
                  <a:pt x="1881601" y="1389913"/>
                </a:lnTo>
                <a:lnTo>
                  <a:pt x="1878745" y="1385783"/>
                </a:lnTo>
                <a:lnTo>
                  <a:pt x="1875572" y="1381652"/>
                </a:lnTo>
                <a:lnTo>
                  <a:pt x="1867956" y="1372755"/>
                </a:lnTo>
                <a:lnTo>
                  <a:pt x="1857168" y="1361317"/>
                </a:lnTo>
                <a:lnTo>
                  <a:pt x="1843205" y="1346700"/>
                </a:lnTo>
                <a:lnTo>
                  <a:pt x="1826388" y="1329542"/>
                </a:lnTo>
                <a:lnTo>
                  <a:pt x="1821310" y="1324141"/>
                </a:lnTo>
                <a:lnTo>
                  <a:pt x="1816551" y="1319374"/>
                </a:lnTo>
                <a:lnTo>
                  <a:pt x="1812743" y="1314608"/>
                </a:lnTo>
                <a:lnTo>
                  <a:pt x="1810204" y="1310160"/>
                </a:lnTo>
                <a:lnTo>
                  <a:pt x="1807348" y="1306029"/>
                </a:lnTo>
                <a:lnTo>
                  <a:pt x="1805444" y="1302534"/>
                </a:lnTo>
                <a:lnTo>
                  <a:pt x="1804492" y="1299039"/>
                </a:lnTo>
                <a:lnTo>
                  <a:pt x="1804175" y="1295861"/>
                </a:lnTo>
                <a:lnTo>
                  <a:pt x="1804175" y="1293320"/>
                </a:lnTo>
                <a:lnTo>
                  <a:pt x="1804492" y="1289824"/>
                </a:lnTo>
                <a:lnTo>
                  <a:pt x="1804810" y="1286329"/>
                </a:lnTo>
                <a:lnTo>
                  <a:pt x="1805762" y="1281881"/>
                </a:lnTo>
                <a:lnTo>
                  <a:pt x="1808618" y="1272984"/>
                </a:lnTo>
                <a:lnTo>
                  <a:pt x="1812426" y="1262498"/>
                </a:lnTo>
                <a:lnTo>
                  <a:pt x="1814647" y="1258686"/>
                </a:lnTo>
                <a:lnTo>
                  <a:pt x="1817185" y="1255508"/>
                </a:lnTo>
                <a:lnTo>
                  <a:pt x="1819724" y="1252966"/>
                </a:lnTo>
                <a:lnTo>
                  <a:pt x="1821310" y="1252013"/>
                </a:lnTo>
                <a:lnTo>
                  <a:pt x="1822897" y="1251377"/>
                </a:lnTo>
                <a:lnTo>
                  <a:pt x="1824801" y="1251060"/>
                </a:lnTo>
                <a:lnTo>
                  <a:pt x="1826388" y="1250742"/>
                </a:lnTo>
                <a:lnTo>
                  <a:pt x="1830195" y="1250106"/>
                </a:lnTo>
                <a:lnTo>
                  <a:pt x="1834320" y="1251377"/>
                </a:lnTo>
                <a:lnTo>
                  <a:pt x="1839080" y="1252648"/>
                </a:lnTo>
                <a:lnTo>
                  <a:pt x="1841936" y="1254237"/>
                </a:lnTo>
                <a:lnTo>
                  <a:pt x="1843840" y="1255190"/>
                </a:lnTo>
                <a:lnTo>
                  <a:pt x="1846061" y="1256461"/>
                </a:lnTo>
                <a:lnTo>
                  <a:pt x="1847648" y="1258368"/>
                </a:lnTo>
                <a:lnTo>
                  <a:pt x="1848917" y="1259639"/>
                </a:lnTo>
                <a:lnTo>
                  <a:pt x="1849869" y="1261545"/>
                </a:lnTo>
                <a:lnTo>
                  <a:pt x="1850504" y="1263134"/>
                </a:lnTo>
                <a:lnTo>
                  <a:pt x="1850821" y="1265040"/>
                </a:lnTo>
                <a:lnTo>
                  <a:pt x="1850504" y="1267265"/>
                </a:lnTo>
                <a:lnTo>
                  <a:pt x="1850186" y="1270124"/>
                </a:lnTo>
                <a:lnTo>
                  <a:pt x="1847965" y="1277432"/>
                </a:lnTo>
                <a:lnTo>
                  <a:pt x="1844792" y="1287282"/>
                </a:lnTo>
                <a:lnTo>
                  <a:pt x="1840032" y="1299039"/>
                </a:lnTo>
                <a:lnTo>
                  <a:pt x="1833369" y="1315562"/>
                </a:lnTo>
                <a:lnTo>
                  <a:pt x="1881918" y="1334944"/>
                </a:lnTo>
                <a:lnTo>
                  <a:pt x="1929834" y="1354008"/>
                </a:lnTo>
                <a:lnTo>
                  <a:pt x="1935228" y="1340981"/>
                </a:lnTo>
                <a:lnTo>
                  <a:pt x="1937132" y="1335262"/>
                </a:lnTo>
                <a:lnTo>
                  <a:pt x="1938718" y="1330178"/>
                </a:lnTo>
                <a:lnTo>
                  <a:pt x="1939988" y="1324776"/>
                </a:lnTo>
                <a:lnTo>
                  <a:pt x="1941257" y="1319692"/>
                </a:lnTo>
                <a:lnTo>
                  <a:pt x="1942209" y="1314926"/>
                </a:lnTo>
                <a:lnTo>
                  <a:pt x="1942526" y="1309842"/>
                </a:lnTo>
                <a:lnTo>
                  <a:pt x="1942844" y="1305076"/>
                </a:lnTo>
                <a:lnTo>
                  <a:pt x="1942526" y="1300628"/>
                </a:lnTo>
                <a:lnTo>
                  <a:pt x="1942209" y="1295861"/>
                </a:lnTo>
                <a:lnTo>
                  <a:pt x="1941574" y="1291413"/>
                </a:lnTo>
                <a:lnTo>
                  <a:pt x="1940305" y="1287282"/>
                </a:lnTo>
                <a:lnTo>
                  <a:pt x="1939036" y="1283152"/>
                </a:lnTo>
                <a:lnTo>
                  <a:pt x="1937132" y="1279021"/>
                </a:lnTo>
                <a:lnTo>
                  <a:pt x="1935545" y="1274890"/>
                </a:lnTo>
                <a:lnTo>
                  <a:pt x="1933007" y="1271078"/>
                </a:lnTo>
                <a:lnTo>
                  <a:pt x="1930786" y="1267265"/>
                </a:lnTo>
                <a:lnTo>
                  <a:pt x="1925074" y="1260274"/>
                </a:lnTo>
                <a:lnTo>
                  <a:pt x="1918727" y="1253602"/>
                </a:lnTo>
                <a:lnTo>
                  <a:pt x="1912064" y="1247565"/>
                </a:lnTo>
                <a:lnTo>
                  <a:pt x="1905083" y="1241210"/>
                </a:lnTo>
                <a:lnTo>
                  <a:pt x="1897467" y="1235490"/>
                </a:lnTo>
                <a:lnTo>
                  <a:pt x="1889534" y="1230089"/>
                </a:lnTo>
                <a:lnTo>
                  <a:pt x="1881284" y="1225005"/>
                </a:lnTo>
                <a:lnTo>
                  <a:pt x="1872082" y="1220556"/>
                </a:lnTo>
                <a:lnTo>
                  <a:pt x="1882553" y="1194819"/>
                </a:lnTo>
                <a:lnTo>
                  <a:pt x="1839398" y="1177026"/>
                </a:lnTo>
                <a:close/>
                <a:moveTo>
                  <a:pt x="1952046" y="1106804"/>
                </a:moveTo>
                <a:lnTo>
                  <a:pt x="1958075" y="1113159"/>
                </a:lnTo>
                <a:lnTo>
                  <a:pt x="1964421" y="1119832"/>
                </a:lnTo>
                <a:lnTo>
                  <a:pt x="1970768" y="1126504"/>
                </a:lnTo>
                <a:lnTo>
                  <a:pt x="1976162" y="1133813"/>
                </a:lnTo>
                <a:lnTo>
                  <a:pt x="1981557" y="1141438"/>
                </a:lnTo>
                <a:lnTo>
                  <a:pt x="1986634" y="1149064"/>
                </a:lnTo>
                <a:lnTo>
                  <a:pt x="1991711" y="1157326"/>
                </a:lnTo>
                <a:lnTo>
                  <a:pt x="1996153" y="1165905"/>
                </a:lnTo>
                <a:lnTo>
                  <a:pt x="2000278" y="1174484"/>
                </a:lnTo>
                <a:lnTo>
                  <a:pt x="2004086" y="1183698"/>
                </a:lnTo>
                <a:lnTo>
                  <a:pt x="2007577" y="1192595"/>
                </a:lnTo>
                <a:lnTo>
                  <a:pt x="2010750" y="1202127"/>
                </a:lnTo>
                <a:lnTo>
                  <a:pt x="2013606" y="1211977"/>
                </a:lnTo>
                <a:lnTo>
                  <a:pt x="2016462" y="1221510"/>
                </a:lnTo>
                <a:lnTo>
                  <a:pt x="2018366" y="1231677"/>
                </a:lnTo>
                <a:lnTo>
                  <a:pt x="2020587" y="1242163"/>
                </a:lnTo>
                <a:lnTo>
                  <a:pt x="2021856" y="1252648"/>
                </a:lnTo>
                <a:lnTo>
                  <a:pt x="2023443" y="1263134"/>
                </a:lnTo>
                <a:lnTo>
                  <a:pt x="2024077" y="1273937"/>
                </a:lnTo>
                <a:lnTo>
                  <a:pt x="2024395" y="1285058"/>
                </a:lnTo>
                <a:lnTo>
                  <a:pt x="2024712" y="1295861"/>
                </a:lnTo>
                <a:lnTo>
                  <a:pt x="2024395" y="1306982"/>
                </a:lnTo>
                <a:lnTo>
                  <a:pt x="2024077" y="1318739"/>
                </a:lnTo>
                <a:lnTo>
                  <a:pt x="2023125" y="1329860"/>
                </a:lnTo>
                <a:lnTo>
                  <a:pt x="2021539" y="1341299"/>
                </a:lnTo>
                <a:lnTo>
                  <a:pt x="2019952" y="1352737"/>
                </a:lnTo>
                <a:lnTo>
                  <a:pt x="2018048" y="1364494"/>
                </a:lnTo>
                <a:lnTo>
                  <a:pt x="2015827" y="1375933"/>
                </a:lnTo>
                <a:lnTo>
                  <a:pt x="2012654" y="1387371"/>
                </a:lnTo>
                <a:lnTo>
                  <a:pt x="2009481" y="1399128"/>
                </a:lnTo>
                <a:lnTo>
                  <a:pt x="2005990" y="1410884"/>
                </a:lnTo>
                <a:lnTo>
                  <a:pt x="2001865" y="1422323"/>
                </a:lnTo>
                <a:lnTo>
                  <a:pt x="1998057" y="1432809"/>
                </a:lnTo>
                <a:lnTo>
                  <a:pt x="1993615" y="1442976"/>
                </a:lnTo>
                <a:lnTo>
                  <a:pt x="1989172" y="1452509"/>
                </a:lnTo>
                <a:lnTo>
                  <a:pt x="1984412" y="1462359"/>
                </a:lnTo>
                <a:lnTo>
                  <a:pt x="1979018" y="1472209"/>
                </a:lnTo>
                <a:lnTo>
                  <a:pt x="1973941" y="1481106"/>
                </a:lnTo>
                <a:lnTo>
                  <a:pt x="1967912" y="1490638"/>
                </a:lnTo>
                <a:lnTo>
                  <a:pt x="1961883" y="1499852"/>
                </a:lnTo>
                <a:lnTo>
                  <a:pt x="1955854" y="1508432"/>
                </a:lnTo>
                <a:lnTo>
                  <a:pt x="1949507" y="1517011"/>
                </a:lnTo>
                <a:lnTo>
                  <a:pt x="1942526" y="1525272"/>
                </a:lnTo>
                <a:lnTo>
                  <a:pt x="1935545" y="1533215"/>
                </a:lnTo>
                <a:lnTo>
                  <a:pt x="1928247" y="1540841"/>
                </a:lnTo>
                <a:lnTo>
                  <a:pt x="1920631" y="1548149"/>
                </a:lnTo>
                <a:lnTo>
                  <a:pt x="1912381" y="1555457"/>
                </a:lnTo>
                <a:lnTo>
                  <a:pt x="1904448" y="1562130"/>
                </a:lnTo>
                <a:lnTo>
                  <a:pt x="1896198" y="1568803"/>
                </a:lnTo>
                <a:lnTo>
                  <a:pt x="1887947" y="1575158"/>
                </a:lnTo>
                <a:lnTo>
                  <a:pt x="1878745" y="1581195"/>
                </a:lnTo>
                <a:lnTo>
                  <a:pt x="1870178" y="1586279"/>
                </a:lnTo>
                <a:lnTo>
                  <a:pt x="1860658" y="1591680"/>
                </a:lnTo>
                <a:lnTo>
                  <a:pt x="1851138" y="1596129"/>
                </a:lnTo>
                <a:lnTo>
                  <a:pt x="1841302" y="1600577"/>
                </a:lnTo>
                <a:lnTo>
                  <a:pt x="1831782" y="1604390"/>
                </a:lnTo>
                <a:lnTo>
                  <a:pt x="1821628" y="1607885"/>
                </a:lnTo>
                <a:lnTo>
                  <a:pt x="1811474" y="1611063"/>
                </a:lnTo>
                <a:lnTo>
                  <a:pt x="1801002" y="1613922"/>
                </a:lnTo>
                <a:lnTo>
                  <a:pt x="1790213" y="1615829"/>
                </a:lnTo>
                <a:lnTo>
                  <a:pt x="1779742" y="1617735"/>
                </a:lnTo>
                <a:lnTo>
                  <a:pt x="1768636" y="1618688"/>
                </a:lnTo>
                <a:lnTo>
                  <a:pt x="1757529" y="1619324"/>
                </a:lnTo>
                <a:lnTo>
                  <a:pt x="1746423" y="1619642"/>
                </a:lnTo>
                <a:lnTo>
                  <a:pt x="1807666" y="1643472"/>
                </a:lnTo>
                <a:lnTo>
                  <a:pt x="1869226" y="1666668"/>
                </a:lnTo>
                <a:lnTo>
                  <a:pt x="1931103" y="1689227"/>
                </a:lnTo>
                <a:lnTo>
                  <a:pt x="1992663" y="1711469"/>
                </a:lnTo>
                <a:lnTo>
                  <a:pt x="2054857" y="1733076"/>
                </a:lnTo>
                <a:lnTo>
                  <a:pt x="2116734" y="1754047"/>
                </a:lnTo>
                <a:lnTo>
                  <a:pt x="2179246" y="1775018"/>
                </a:lnTo>
                <a:lnTo>
                  <a:pt x="2241758" y="1795353"/>
                </a:lnTo>
                <a:lnTo>
                  <a:pt x="2243345" y="1789952"/>
                </a:lnTo>
                <a:lnTo>
                  <a:pt x="2244614" y="1785503"/>
                </a:lnTo>
                <a:lnTo>
                  <a:pt x="2246518" y="1781373"/>
                </a:lnTo>
                <a:lnTo>
                  <a:pt x="2248422" y="1777242"/>
                </a:lnTo>
                <a:lnTo>
                  <a:pt x="2250643" y="1773429"/>
                </a:lnTo>
                <a:lnTo>
                  <a:pt x="2252547" y="1769616"/>
                </a:lnTo>
                <a:lnTo>
                  <a:pt x="2255086" y="1766121"/>
                </a:lnTo>
                <a:lnTo>
                  <a:pt x="2257941" y="1762626"/>
                </a:lnTo>
                <a:lnTo>
                  <a:pt x="2260797" y="1759131"/>
                </a:lnTo>
                <a:lnTo>
                  <a:pt x="2263970" y="1755953"/>
                </a:lnTo>
                <a:lnTo>
                  <a:pt x="2266826" y="1752776"/>
                </a:lnTo>
                <a:lnTo>
                  <a:pt x="2270317" y="1749916"/>
                </a:lnTo>
                <a:lnTo>
                  <a:pt x="2273807" y="1747057"/>
                </a:lnTo>
                <a:lnTo>
                  <a:pt x="2277298" y="1744832"/>
                </a:lnTo>
                <a:lnTo>
                  <a:pt x="2281106" y="1742290"/>
                </a:lnTo>
                <a:lnTo>
                  <a:pt x="2285231" y="1740066"/>
                </a:lnTo>
                <a:lnTo>
                  <a:pt x="2289356" y="1738160"/>
                </a:lnTo>
                <a:lnTo>
                  <a:pt x="2293481" y="1736253"/>
                </a:lnTo>
                <a:lnTo>
                  <a:pt x="2297606" y="1734665"/>
                </a:lnTo>
                <a:lnTo>
                  <a:pt x="2301731" y="1733076"/>
                </a:lnTo>
                <a:lnTo>
                  <a:pt x="2306491" y="1731805"/>
                </a:lnTo>
                <a:lnTo>
                  <a:pt x="2310934" y="1730852"/>
                </a:lnTo>
                <a:lnTo>
                  <a:pt x="2315376" y="1730216"/>
                </a:lnTo>
                <a:lnTo>
                  <a:pt x="2319819" y="1729263"/>
                </a:lnTo>
                <a:lnTo>
                  <a:pt x="2324578" y="1728627"/>
                </a:lnTo>
                <a:lnTo>
                  <a:pt x="2329338" y="1728627"/>
                </a:lnTo>
                <a:lnTo>
                  <a:pt x="2334098" y="1728310"/>
                </a:lnTo>
                <a:lnTo>
                  <a:pt x="2339175" y="1728627"/>
                </a:lnTo>
                <a:lnTo>
                  <a:pt x="2343618" y="1728945"/>
                </a:lnTo>
                <a:lnTo>
                  <a:pt x="2348377" y="1729581"/>
                </a:lnTo>
                <a:lnTo>
                  <a:pt x="2353454" y="1730534"/>
                </a:lnTo>
                <a:lnTo>
                  <a:pt x="2358214" y="1731487"/>
                </a:lnTo>
                <a:lnTo>
                  <a:pt x="2363291" y="1732758"/>
                </a:lnTo>
                <a:lnTo>
                  <a:pt x="2369003" y="1734982"/>
                </a:lnTo>
                <a:lnTo>
                  <a:pt x="2471180" y="1380699"/>
                </a:lnTo>
                <a:lnTo>
                  <a:pt x="2465468" y="1379428"/>
                </a:lnTo>
                <a:lnTo>
                  <a:pt x="2461026" y="1377839"/>
                </a:lnTo>
                <a:lnTo>
                  <a:pt x="2456583" y="1376250"/>
                </a:lnTo>
                <a:lnTo>
                  <a:pt x="2452458" y="1374344"/>
                </a:lnTo>
                <a:lnTo>
                  <a:pt x="2448333" y="1372438"/>
                </a:lnTo>
                <a:lnTo>
                  <a:pt x="2444208" y="1370213"/>
                </a:lnTo>
                <a:lnTo>
                  <a:pt x="2440400" y="1367989"/>
                </a:lnTo>
                <a:lnTo>
                  <a:pt x="2436592" y="1365447"/>
                </a:lnTo>
                <a:lnTo>
                  <a:pt x="2433102" y="1362587"/>
                </a:lnTo>
                <a:lnTo>
                  <a:pt x="2429611" y="1359728"/>
                </a:lnTo>
                <a:lnTo>
                  <a:pt x="2426438" y="1356550"/>
                </a:lnTo>
                <a:lnTo>
                  <a:pt x="2423582" y="1353691"/>
                </a:lnTo>
                <a:lnTo>
                  <a:pt x="2420726" y="1350513"/>
                </a:lnTo>
                <a:lnTo>
                  <a:pt x="2417870" y="1347018"/>
                </a:lnTo>
                <a:lnTo>
                  <a:pt x="2415332" y="1343523"/>
                </a:lnTo>
                <a:lnTo>
                  <a:pt x="2413110" y="1339710"/>
                </a:lnTo>
                <a:lnTo>
                  <a:pt x="2410889" y="1336215"/>
                </a:lnTo>
                <a:lnTo>
                  <a:pt x="2408668" y="1332402"/>
                </a:lnTo>
                <a:lnTo>
                  <a:pt x="2407081" y="1327954"/>
                </a:lnTo>
                <a:lnTo>
                  <a:pt x="2405177" y="1324141"/>
                </a:lnTo>
                <a:lnTo>
                  <a:pt x="2403908" y="1320010"/>
                </a:lnTo>
                <a:lnTo>
                  <a:pt x="2402639" y="1315879"/>
                </a:lnTo>
                <a:lnTo>
                  <a:pt x="2401370" y="1311749"/>
                </a:lnTo>
                <a:lnTo>
                  <a:pt x="2400735" y="1307618"/>
                </a:lnTo>
                <a:lnTo>
                  <a:pt x="2400100" y="1303170"/>
                </a:lnTo>
                <a:lnTo>
                  <a:pt x="2399783" y="1298721"/>
                </a:lnTo>
                <a:lnTo>
                  <a:pt x="2399783" y="1294590"/>
                </a:lnTo>
                <a:lnTo>
                  <a:pt x="2399783" y="1290142"/>
                </a:lnTo>
                <a:lnTo>
                  <a:pt x="2400100" y="1285376"/>
                </a:lnTo>
                <a:lnTo>
                  <a:pt x="2400418" y="1281245"/>
                </a:lnTo>
                <a:lnTo>
                  <a:pt x="2401052" y="1276797"/>
                </a:lnTo>
                <a:lnTo>
                  <a:pt x="2402322" y="1272348"/>
                </a:lnTo>
                <a:lnTo>
                  <a:pt x="2403591" y="1267900"/>
                </a:lnTo>
                <a:lnTo>
                  <a:pt x="2403908" y="1266947"/>
                </a:lnTo>
                <a:lnTo>
                  <a:pt x="2346473" y="1248835"/>
                </a:lnTo>
                <a:lnTo>
                  <a:pt x="2289673" y="1230406"/>
                </a:lnTo>
                <a:lnTo>
                  <a:pt x="2232873" y="1211660"/>
                </a:lnTo>
                <a:lnTo>
                  <a:pt x="2176073" y="1191642"/>
                </a:lnTo>
                <a:lnTo>
                  <a:pt x="2119590" y="1171306"/>
                </a:lnTo>
                <a:lnTo>
                  <a:pt x="2063425" y="1150335"/>
                </a:lnTo>
                <a:lnTo>
                  <a:pt x="2007577" y="1128729"/>
                </a:lnTo>
                <a:lnTo>
                  <a:pt x="1952046" y="1106804"/>
                </a:lnTo>
                <a:close/>
                <a:moveTo>
                  <a:pt x="1413556" y="857694"/>
                </a:moveTo>
                <a:lnTo>
                  <a:pt x="1413238" y="858329"/>
                </a:lnTo>
                <a:lnTo>
                  <a:pt x="1411017" y="862460"/>
                </a:lnTo>
                <a:lnTo>
                  <a:pt x="1408478" y="866273"/>
                </a:lnTo>
                <a:lnTo>
                  <a:pt x="1405940" y="869768"/>
                </a:lnTo>
                <a:lnTo>
                  <a:pt x="1403401" y="873263"/>
                </a:lnTo>
                <a:lnTo>
                  <a:pt x="1400228" y="876758"/>
                </a:lnTo>
                <a:lnTo>
                  <a:pt x="1397055" y="879936"/>
                </a:lnTo>
                <a:lnTo>
                  <a:pt x="1393882" y="882796"/>
                </a:lnTo>
                <a:lnTo>
                  <a:pt x="1390709" y="885655"/>
                </a:lnTo>
                <a:lnTo>
                  <a:pt x="1387218" y="888515"/>
                </a:lnTo>
                <a:lnTo>
                  <a:pt x="1383410" y="890739"/>
                </a:lnTo>
                <a:lnTo>
                  <a:pt x="1379920" y="892963"/>
                </a:lnTo>
                <a:lnTo>
                  <a:pt x="1376112" y="894870"/>
                </a:lnTo>
                <a:lnTo>
                  <a:pt x="1372304" y="897094"/>
                </a:lnTo>
                <a:lnTo>
                  <a:pt x="1368179" y="899000"/>
                </a:lnTo>
                <a:lnTo>
                  <a:pt x="1364371" y="900271"/>
                </a:lnTo>
                <a:lnTo>
                  <a:pt x="1360246" y="901542"/>
                </a:lnTo>
                <a:lnTo>
                  <a:pt x="1351361" y="903449"/>
                </a:lnTo>
                <a:lnTo>
                  <a:pt x="1347236" y="904084"/>
                </a:lnTo>
                <a:lnTo>
                  <a:pt x="1343111" y="904720"/>
                </a:lnTo>
                <a:lnTo>
                  <a:pt x="1338668" y="905038"/>
                </a:lnTo>
                <a:lnTo>
                  <a:pt x="1333908" y="905038"/>
                </a:lnTo>
                <a:lnTo>
                  <a:pt x="1329783" y="904720"/>
                </a:lnTo>
                <a:lnTo>
                  <a:pt x="1325341" y="904402"/>
                </a:lnTo>
                <a:lnTo>
                  <a:pt x="1320898" y="904084"/>
                </a:lnTo>
                <a:lnTo>
                  <a:pt x="1316456" y="903131"/>
                </a:lnTo>
                <a:lnTo>
                  <a:pt x="1312013" y="901860"/>
                </a:lnTo>
                <a:lnTo>
                  <a:pt x="1307571" y="900907"/>
                </a:lnTo>
                <a:lnTo>
                  <a:pt x="1303446" y="899636"/>
                </a:lnTo>
                <a:lnTo>
                  <a:pt x="1299321" y="897729"/>
                </a:lnTo>
                <a:lnTo>
                  <a:pt x="1294561" y="895823"/>
                </a:lnTo>
                <a:lnTo>
                  <a:pt x="1290436" y="893599"/>
                </a:lnTo>
                <a:lnTo>
                  <a:pt x="1289801" y="892963"/>
                </a:lnTo>
                <a:lnTo>
                  <a:pt x="1113054" y="1215790"/>
                </a:lnTo>
                <a:lnTo>
                  <a:pt x="1114006" y="1216426"/>
                </a:lnTo>
                <a:lnTo>
                  <a:pt x="1118131" y="1218968"/>
                </a:lnTo>
                <a:lnTo>
                  <a:pt x="1122891" y="1221510"/>
                </a:lnTo>
                <a:lnTo>
                  <a:pt x="1126699" y="1224369"/>
                </a:lnTo>
                <a:lnTo>
                  <a:pt x="1130507" y="1227547"/>
                </a:lnTo>
                <a:lnTo>
                  <a:pt x="1134315" y="1230724"/>
                </a:lnTo>
                <a:lnTo>
                  <a:pt x="1137805" y="1233902"/>
                </a:lnTo>
                <a:lnTo>
                  <a:pt x="1141296" y="1237397"/>
                </a:lnTo>
                <a:lnTo>
                  <a:pt x="1144469" y="1240892"/>
                </a:lnTo>
                <a:lnTo>
                  <a:pt x="1147325" y="1244387"/>
                </a:lnTo>
                <a:lnTo>
                  <a:pt x="1149863" y="1248200"/>
                </a:lnTo>
                <a:lnTo>
                  <a:pt x="1152719" y="1252013"/>
                </a:lnTo>
                <a:lnTo>
                  <a:pt x="1155258" y="1255826"/>
                </a:lnTo>
                <a:lnTo>
                  <a:pt x="1157479" y="1259957"/>
                </a:lnTo>
                <a:lnTo>
                  <a:pt x="1159383" y="1264087"/>
                </a:lnTo>
                <a:lnTo>
                  <a:pt x="1161287" y="1268536"/>
                </a:lnTo>
                <a:lnTo>
                  <a:pt x="1162873" y="1272666"/>
                </a:lnTo>
                <a:lnTo>
                  <a:pt x="1164143" y="1276797"/>
                </a:lnTo>
                <a:lnTo>
                  <a:pt x="1165412" y="1280928"/>
                </a:lnTo>
                <a:lnTo>
                  <a:pt x="1166364" y="1285376"/>
                </a:lnTo>
                <a:lnTo>
                  <a:pt x="1167316" y="1289824"/>
                </a:lnTo>
                <a:lnTo>
                  <a:pt x="1167633" y="1294273"/>
                </a:lnTo>
                <a:lnTo>
                  <a:pt x="1168268" y="1298403"/>
                </a:lnTo>
                <a:lnTo>
                  <a:pt x="1168585" y="1302852"/>
                </a:lnTo>
                <a:lnTo>
                  <a:pt x="1168268" y="1307618"/>
                </a:lnTo>
                <a:lnTo>
                  <a:pt x="1167633" y="1311749"/>
                </a:lnTo>
                <a:lnTo>
                  <a:pt x="1167316" y="1316197"/>
                </a:lnTo>
                <a:lnTo>
                  <a:pt x="1166364" y="1320328"/>
                </a:lnTo>
                <a:lnTo>
                  <a:pt x="1165412" y="1324776"/>
                </a:lnTo>
                <a:lnTo>
                  <a:pt x="1164143" y="1329224"/>
                </a:lnTo>
                <a:lnTo>
                  <a:pt x="1162556" y="1333355"/>
                </a:lnTo>
                <a:lnTo>
                  <a:pt x="1160652" y="1337486"/>
                </a:lnTo>
                <a:lnTo>
                  <a:pt x="1159066" y="1341616"/>
                </a:lnTo>
                <a:lnTo>
                  <a:pt x="1155892" y="1346700"/>
                </a:lnTo>
                <a:lnTo>
                  <a:pt x="1215231" y="1376568"/>
                </a:lnTo>
                <a:lnTo>
                  <a:pt x="1274887" y="1406118"/>
                </a:lnTo>
                <a:lnTo>
                  <a:pt x="1334226" y="1435351"/>
                </a:lnTo>
                <a:lnTo>
                  <a:pt x="1393882" y="1464265"/>
                </a:lnTo>
                <a:lnTo>
                  <a:pt x="1453855" y="1492227"/>
                </a:lnTo>
                <a:lnTo>
                  <a:pt x="1514146" y="1519870"/>
                </a:lnTo>
                <a:lnTo>
                  <a:pt x="1574754" y="1547196"/>
                </a:lnTo>
                <a:lnTo>
                  <a:pt x="1635679" y="1574204"/>
                </a:lnTo>
                <a:lnTo>
                  <a:pt x="1627746" y="1565943"/>
                </a:lnTo>
                <a:lnTo>
                  <a:pt x="1620448" y="1557682"/>
                </a:lnTo>
                <a:lnTo>
                  <a:pt x="1613466" y="1549103"/>
                </a:lnTo>
                <a:lnTo>
                  <a:pt x="1607120" y="1540206"/>
                </a:lnTo>
                <a:lnTo>
                  <a:pt x="1601091" y="1531309"/>
                </a:lnTo>
                <a:lnTo>
                  <a:pt x="1595379" y="1522094"/>
                </a:lnTo>
                <a:lnTo>
                  <a:pt x="1590620" y="1512562"/>
                </a:lnTo>
                <a:lnTo>
                  <a:pt x="1585542" y="1503030"/>
                </a:lnTo>
                <a:lnTo>
                  <a:pt x="1581417" y="1493180"/>
                </a:lnTo>
                <a:lnTo>
                  <a:pt x="1577609" y="1483330"/>
                </a:lnTo>
                <a:lnTo>
                  <a:pt x="1574436" y="1473162"/>
                </a:lnTo>
                <a:lnTo>
                  <a:pt x="1571263" y="1462994"/>
                </a:lnTo>
                <a:lnTo>
                  <a:pt x="1569042" y="1453144"/>
                </a:lnTo>
                <a:lnTo>
                  <a:pt x="1566821" y="1442659"/>
                </a:lnTo>
                <a:lnTo>
                  <a:pt x="1565234" y="1432173"/>
                </a:lnTo>
                <a:lnTo>
                  <a:pt x="1563647" y="1421688"/>
                </a:lnTo>
                <a:lnTo>
                  <a:pt x="1563013" y="1411202"/>
                </a:lnTo>
                <a:lnTo>
                  <a:pt x="1562378" y="1400717"/>
                </a:lnTo>
                <a:lnTo>
                  <a:pt x="1562378" y="1389913"/>
                </a:lnTo>
                <a:lnTo>
                  <a:pt x="1562378" y="1379110"/>
                </a:lnTo>
                <a:lnTo>
                  <a:pt x="1563013" y="1368625"/>
                </a:lnTo>
                <a:lnTo>
                  <a:pt x="1563965" y="1357821"/>
                </a:lnTo>
                <a:lnTo>
                  <a:pt x="1565551" y="1347336"/>
                </a:lnTo>
                <a:lnTo>
                  <a:pt x="1567138" y="1336533"/>
                </a:lnTo>
                <a:lnTo>
                  <a:pt x="1569359" y="1326047"/>
                </a:lnTo>
                <a:lnTo>
                  <a:pt x="1571580" y="1315562"/>
                </a:lnTo>
                <a:lnTo>
                  <a:pt x="1574436" y="1305076"/>
                </a:lnTo>
                <a:lnTo>
                  <a:pt x="1577609" y="1294590"/>
                </a:lnTo>
                <a:lnTo>
                  <a:pt x="1581100" y="1284105"/>
                </a:lnTo>
                <a:lnTo>
                  <a:pt x="1584908" y="1273937"/>
                </a:lnTo>
                <a:lnTo>
                  <a:pt x="1588716" y="1263769"/>
                </a:lnTo>
                <a:lnTo>
                  <a:pt x="1593158" y="1253602"/>
                </a:lnTo>
                <a:lnTo>
                  <a:pt x="1598552" y="1242481"/>
                </a:lnTo>
                <a:lnTo>
                  <a:pt x="1604582" y="1231677"/>
                </a:lnTo>
                <a:lnTo>
                  <a:pt x="1610293" y="1221192"/>
                </a:lnTo>
                <a:lnTo>
                  <a:pt x="1616322" y="1211024"/>
                </a:lnTo>
                <a:lnTo>
                  <a:pt x="1622986" y="1201174"/>
                </a:lnTo>
                <a:lnTo>
                  <a:pt x="1629650" y="1191642"/>
                </a:lnTo>
                <a:lnTo>
                  <a:pt x="1636631" y="1182109"/>
                </a:lnTo>
                <a:lnTo>
                  <a:pt x="1643612" y="1173213"/>
                </a:lnTo>
                <a:lnTo>
                  <a:pt x="1650910" y="1164316"/>
                </a:lnTo>
                <a:lnTo>
                  <a:pt x="1658526" y="1156055"/>
                </a:lnTo>
                <a:lnTo>
                  <a:pt x="1666141" y="1148111"/>
                </a:lnTo>
                <a:lnTo>
                  <a:pt x="1673757" y="1140485"/>
                </a:lnTo>
                <a:lnTo>
                  <a:pt x="1682325" y="1132859"/>
                </a:lnTo>
                <a:lnTo>
                  <a:pt x="1690258" y="1125551"/>
                </a:lnTo>
                <a:lnTo>
                  <a:pt x="1698508" y="1119196"/>
                </a:lnTo>
                <a:lnTo>
                  <a:pt x="1707076" y="1112841"/>
                </a:lnTo>
                <a:lnTo>
                  <a:pt x="1715643" y="1106804"/>
                </a:lnTo>
                <a:lnTo>
                  <a:pt x="1724211" y="1101403"/>
                </a:lnTo>
                <a:lnTo>
                  <a:pt x="1733096" y="1096001"/>
                </a:lnTo>
                <a:lnTo>
                  <a:pt x="1741981" y="1091235"/>
                </a:lnTo>
                <a:lnTo>
                  <a:pt x="1750866" y="1086469"/>
                </a:lnTo>
                <a:lnTo>
                  <a:pt x="1759751" y="1082656"/>
                </a:lnTo>
                <a:lnTo>
                  <a:pt x="1768953" y="1078843"/>
                </a:lnTo>
                <a:lnTo>
                  <a:pt x="1778155" y="1075666"/>
                </a:lnTo>
                <a:lnTo>
                  <a:pt x="1787357" y="1073124"/>
                </a:lnTo>
                <a:lnTo>
                  <a:pt x="1796560" y="1070582"/>
                </a:lnTo>
                <a:lnTo>
                  <a:pt x="1805444" y="1068357"/>
                </a:lnTo>
                <a:lnTo>
                  <a:pt x="1814647" y="1067086"/>
                </a:lnTo>
                <a:lnTo>
                  <a:pt x="1824166" y="1066133"/>
                </a:lnTo>
                <a:lnTo>
                  <a:pt x="1833051" y="1065180"/>
                </a:lnTo>
                <a:lnTo>
                  <a:pt x="1842254" y="1064862"/>
                </a:lnTo>
                <a:lnTo>
                  <a:pt x="1850821" y="1065180"/>
                </a:lnTo>
                <a:lnTo>
                  <a:pt x="1795290" y="1041349"/>
                </a:lnTo>
                <a:lnTo>
                  <a:pt x="1740077" y="1016883"/>
                </a:lnTo>
                <a:lnTo>
                  <a:pt x="1684863" y="991781"/>
                </a:lnTo>
                <a:lnTo>
                  <a:pt x="1630284" y="966044"/>
                </a:lnTo>
                <a:lnTo>
                  <a:pt x="1575388" y="939672"/>
                </a:lnTo>
                <a:lnTo>
                  <a:pt x="1521127" y="912663"/>
                </a:lnTo>
                <a:lnTo>
                  <a:pt x="1467182" y="885655"/>
                </a:lnTo>
                <a:lnTo>
                  <a:pt x="1413556" y="857694"/>
                </a:lnTo>
                <a:close/>
                <a:moveTo>
                  <a:pt x="1297417" y="692150"/>
                </a:moveTo>
                <a:lnTo>
                  <a:pt x="1336764" y="713756"/>
                </a:lnTo>
                <a:lnTo>
                  <a:pt x="1376112" y="734727"/>
                </a:lnTo>
                <a:lnTo>
                  <a:pt x="1415459" y="755698"/>
                </a:lnTo>
                <a:lnTo>
                  <a:pt x="1454807" y="776352"/>
                </a:lnTo>
                <a:lnTo>
                  <a:pt x="1494789" y="796687"/>
                </a:lnTo>
                <a:lnTo>
                  <a:pt x="1534454" y="816387"/>
                </a:lnTo>
                <a:lnTo>
                  <a:pt x="1574119" y="836405"/>
                </a:lnTo>
                <a:lnTo>
                  <a:pt x="1613784" y="855470"/>
                </a:lnTo>
                <a:lnTo>
                  <a:pt x="1654083" y="874852"/>
                </a:lnTo>
                <a:lnTo>
                  <a:pt x="1694066" y="893599"/>
                </a:lnTo>
                <a:lnTo>
                  <a:pt x="1734048" y="912028"/>
                </a:lnTo>
                <a:lnTo>
                  <a:pt x="1774664" y="930139"/>
                </a:lnTo>
                <a:lnTo>
                  <a:pt x="1814964" y="947933"/>
                </a:lnTo>
                <a:lnTo>
                  <a:pt x="1855264" y="965409"/>
                </a:lnTo>
                <a:lnTo>
                  <a:pt x="1896198" y="982885"/>
                </a:lnTo>
                <a:lnTo>
                  <a:pt x="1936815" y="999725"/>
                </a:lnTo>
                <a:lnTo>
                  <a:pt x="1977749" y="1016565"/>
                </a:lnTo>
                <a:lnTo>
                  <a:pt x="2018683" y="1032770"/>
                </a:lnTo>
                <a:lnTo>
                  <a:pt x="2059934" y="1049293"/>
                </a:lnTo>
                <a:lnTo>
                  <a:pt x="2101186" y="1064862"/>
                </a:lnTo>
                <a:lnTo>
                  <a:pt x="2142437" y="1080749"/>
                </a:lnTo>
                <a:lnTo>
                  <a:pt x="2184006" y="1095683"/>
                </a:lnTo>
                <a:lnTo>
                  <a:pt x="2225575" y="1110617"/>
                </a:lnTo>
                <a:lnTo>
                  <a:pt x="2267461" y="1125233"/>
                </a:lnTo>
                <a:lnTo>
                  <a:pt x="2309347" y="1139850"/>
                </a:lnTo>
                <a:lnTo>
                  <a:pt x="2351233" y="1153830"/>
                </a:lnTo>
                <a:lnTo>
                  <a:pt x="2393437" y="1167811"/>
                </a:lnTo>
                <a:lnTo>
                  <a:pt x="2435957" y="1181474"/>
                </a:lnTo>
                <a:lnTo>
                  <a:pt x="2478478" y="1194819"/>
                </a:lnTo>
                <a:lnTo>
                  <a:pt x="2520999" y="1207529"/>
                </a:lnTo>
                <a:lnTo>
                  <a:pt x="2563837" y="1220556"/>
                </a:lnTo>
                <a:lnTo>
                  <a:pt x="2606675" y="1233266"/>
                </a:lnTo>
                <a:lnTo>
                  <a:pt x="2415332" y="1938338"/>
                </a:lnTo>
                <a:lnTo>
                  <a:pt x="2366782" y="1924357"/>
                </a:lnTo>
                <a:lnTo>
                  <a:pt x="2318549" y="1910059"/>
                </a:lnTo>
                <a:lnTo>
                  <a:pt x="2270317" y="1895443"/>
                </a:lnTo>
                <a:lnTo>
                  <a:pt x="2222402" y="1880509"/>
                </a:lnTo>
                <a:lnTo>
                  <a:pt x="2174486" y="1865257"/>
                </a:lnTo>
                <a:lnTo>
                  <a:pt x="2126889" y="1849370"/>
                </a:lnTo>
                <a:lnTo>
                  <a:pt x="2079608" y="1833800"/>
                </a:lnTo>
                <a:lnTo>
                  <a:pt x="2032010" y="1817278"/>
                </a:lnTo>
                <a:lnTo>
                  <a:pt x="1984730" y="1800755"/>
                </a:lnTo>
                <a:lnTo>
                  <a:pt x="1937766" y="1783915"/>
                </a:lnTo>
                <a:lnTo>
                  <a:pt x="1890803" y="1766757"/>
                </a:lnTo>
                <a:lnTo>
                  <a:pt x="1844157" y="1749281"/>
                </a:lnTo>
                <a:lnTo>
                  <a:pt x="1797512" y="1731169"/>
                </a:lnTo>
                <a:lnTo>
                  <a:pt x="1751183" y="1713058"/>
                </a:lnTo>
                <a:lnTo>
                  <a:pt x="1704854" y="1694629"/>
                </a:lnTo>
                <a:lnTo>
                  <a:pt x="1658526" y="1675564"/>
                </a:lnTo>
                <a:lnTo>
                  <a:pt x="1612514" y="1656500"/>
                </a:lnTo>
                <a:lnTo>
                  <a:pt x="1566503" y="1636800"/>
                </a:lnTo>
                <a:lnTo>
                  <a:pt x="1520809" y="1617100"/>
                </a:lnTo>
                <a:lnTo>
                  <a:pt x="1475115" y="1596764"/>
                </a:lnTo>
                <a:lnTo>
                  <a:pt x="1429739" y="1576111"/>
                </a:lnTo>
                <a:lnTo>
                  <a:pt x="1384045" y="1555140"/>
                </a:lnTo>
                <a:lnTo>
                  <a:pt x="1338986" y="1534169"/>
                </a:lnTo>
                <a:lnTo>
                  <a:pt x="1293926" y="1512562"/>
                </a:lnTo>
                <a:lnTo>
                  <a:pt x="1248867" y="1490638"/>
                </a:lnTo>
                <a:lnTo>
                  <a:pt x="1204125" y="1468396"/>
                </a:lnTo>
                <a:lnTo>
                  <a:pt x="1159066" y="1446154"/>
                </a:lnTo>
                <a:lnTo>
                  <a:pt x="1114324" y="1422959"/>
                </a:lnTo>
                <a:lnTo>
                  <a:pt x="1069899" y="1399446"/>
                </a:lnTo>
                <a:lnTo>
                  <a:pt x="1025474" y="1376250"/>
                </a:lnTo>
                <a:lnTo>
                  <a:pt x="981050" y="1352102"/>
                </a:lnTo>
                <a:lnTo>
                  <a:pt x="936625" y="1327636"/>
                </a:lnTo>
                <a:lnTo>
                  <a:pt x="1297417" y="692150"/>
                </a:lnTo>
                <a:close/>
                <a:moveTo>
                  <a:pt x="2337312" y="325877"/>
                </a:moveTo>
                <a:lnTo>
                  <a:pt x="2306540" y="337312"/>
                </a:lnTo>
                <a:lnTo>
                  <a:pt x="2313202" y="355098"/>
                </a:lnTo>
                <a:lnTo>
                  <a:pt x="2305271" y="358910"/>
                </a:lnTo>
                <a:lnTo>
                  <a:pt x="2297974" y="363356"/>
                </a:lnTo>
                <a:lnTo>
                  <a:pt x="2291312" y="367803"/>
                </a:lnTo>
                <a:lnTo>
                  <a:pt x="2285285" y="372250"/>
                </a:lnTo>
                <a:lnTo>
                  <a:pt x="2280209" y="376696"/>
                </a:lnTo>
                <a:lnTo>
                  <a:pt x="2275450" y="381778"/>
                </a:lnTo>
                <a:lnTo>
                  <a:pt x="2271644" y="386543"/>
                </a:lnTo>
                <a:lnTo>
                  <a:pt x="2268154" y="391625"/>
                </a:lnTo>
                <a:lnTo>
                  <a:pt x="2265299" y="396706"/>
                </a:lnTo>
                <a:lnTo>
                  <a:pt x="2263078" y="402106"/>
                </a:lnTo>
                <a:lnTo>
                  <a:pt x="2261809" y="407506"/>
                </a:lnTo>
                <a:lnTo>
                  <a:pt x="2261175" y="413223"/>
                </a:lnTo>
                <a:lnTo>
                  <a:pt x="2260540" y="418622"/>
                </a:lnTo>
                <a:lnTo>
                  <a:pt x="2261492" y="424657"/>
                </a:lnTo>
                <a:lnTo>
                  <a:pt x="2262444" y="431009"/>
                </a:lnTo>
                <a:lnTo>
                  <a:pt x="2264664" y="436727"/>
                </a:lnTo>
                <a:lnTo>
                  <a:pt x="2265933" y="440538"/>
                </a:lnTo>
                <a:lnTo>
                  <a:pt x="2267202" y="444032"/>
                </a:lnTo>
                <a:lnTo>
                  <a:pt x="2269106" y="447526"/>
                </a:lnTo>
                <a:lnTo>
                  <a:pt x="2271009" y="450702"/>
                </a:lnTo>
                <a:lnTo>
                  <a:pt x="2273230" y="453560"/>
                </a:lnTo>
                <a:lnTo>
                  <a:pt x="2275450" y="456419"/>
                </a:lnTo>
                <a:lnTo>
                  <a:pt x="2277671" y="458325"/>
                </a:lnTo>
                <a:lnTo>
                  <a:pt x="2280209" y="460866"/>
                </a:lnTo>
                <a:lnTo>
                  <a:pt x="2285285" y="464359"/>
                </a:lnTo>
                <a:lnTo>
                  <a:pt x="2290678" y="467536"/>
                </a:lnTo>
                <a:lnTo>
                  <a:pt x="2296388" y="469759"/>
                </a:lnTo>
                <a:lnTo>
                  <a:pt x="2301781" y="471347"/>
                </a:lnTo>
                <a:lnTo>
                  <a:pt x="2308761" y="472300"/>
                </a:lnTo>
                <a:lnTo>
                  <a:pt x="2318278" y="473253"/>
                </a:lnTo>
                <a:lnTo>
                  <a:pt x="2329698" y="474206"/>
                </a:lnTo>
                <a:lnTo>
                  <a:pt x="2343657" y="474841"/>
                </a:lnTo>
                <a:lnTo>
                  <a:pt x="2359519" y="475158"/>
                </a:lnTo>
                <a:lnTo>
                  <a:pt x="2372209" y="476111"/>
                </a:lnTo>
                <a:lnTo>
                  <a:pt x="2381726" y="477064"/>
                </a:lnTo>
                <a:lnTo>
                  <a:pt x="2387119" y="478017"/>
                </a:lnTo>
                <a:lnTo>
                  <a:pt x="2389340" y="478335"/>
                </a:lnTo>
                <a:lnTo>
                  <a:pt x="2390926" y="479288"/>
                </a:lnTo>
                <a:lnTo>
                  <a:pt x="2392829" y="480558"/>
                </a:lnTo>
                <a:lnTo>
                  <a:pt x="2394098" y="481828"/>
                </a:lnTo>
                <a:lnTo>
                  <a:pt x="2396002" y="483734"/>
                </a:lnTo>
                <a:lnTo>
                  <a:pt x="2396953" y="485640"/>
                </a:lnTo>
                <a:lnTo>
                  <a:pt x="2398222" y="488181"/>
                </a:lnTo>
                <a:lnTo>
                  <a:pt x="2399491" y="490722"/>
                </a:lnTo>
                <a:lnTo>
                  <a:pt x="2400443" y="493580"/>
                </a:lnTo>
                <a:lnTo>
                  <a:pt x="2400760" y="496439"/>
                </a:lnTo>
                <a:lnTo>
                  <a:pt x="2400760" y="499298"/>
                </a:lnTo>
                <a:lnTo>
                  <a:pt x="2400126" y="501839"/>
                </a:lnTo>
                <a:lnTo>
                  <a:pt x="2398540" y="503744"/>
                </a:lnTo>
                <a:lnTo>
                  <a:pt x="2396953" y="505650"/>
                </a:lnTo>
                <a:lnTo>
                  <a:pt x="2394415" y="507238"/>
                </a:lnTo>
                <a:lnTo>
                  <a:pt x="2391560" y="508826"/>
                </a:lnTo>
                <a:lnTo>
                  <a:pt x="2387753" y="509779"/>
                </a:lnTo>
                <a:lnTo>
                  <a:pt x="2384581" y="510097"/>
                </a:lnTo>
                <a:lnTo>
                  <a:pt x="2382360" y="509779"/>
                </a:lnTo>
                <a:lnTo>
                  <a:pt x="2380774" y="509461"/>
                </a:lnTo>
                <a:lnTo>
                  <a:pt x="2379822" y="508826"/>
                </a:lnTo>
                <a:lnTo>
                  <a:pt x="2378236" y="506603"/>
                </a:lnTo>
                <a:lnTo>
                  <a:pt x="2376016" y="503427"/>
                </a:lnTo>
                <a:lnTo>
                  <a:pt x="2373795" y="498980"/>
                </a:lnTo>
                <a:lnTo>
                  <a:pt x="2371574" y="493263"/>
                </a:lnTo>
                <a:lnTo>
                  <a:pt x="2368719" y="485640"/>
                </a:lnTo>
                <a:lnTo>
                  <a:pt x="2334140" y="498662"/>
                </a:lnTo>
                <a:lnTo>
                  <a:pt x="2299243" y="510732"/>
                </a:lnTo>
                <a:lnTo>
                  <a:pt x="2300830" y="516449"/>
                </a:lnTo>
                <a:lnTo>
                  <a:pt x="2301781" y="519943"/>
                </a:lnTo>
                <a:lnTo>
                  <a:pt x="2304002" y="525025"/>
                </a:lnTo>
                <a:lnTo>
                  <a:pt x="2306223" y="529154"/>
                </a:lnTo>
                <a:lnTo>
                  <a:pt x="2309078" y="533600"/>
                </a:lnTo>
                <a:lnTo>
                  <a:pt x="2312568" y="537094"/>
                </a:lnTo>
                <a:lnTo>
                  <a:pt x="2316057" y="539953"/>
                </a:lnTo>
                <a:lnTo>
                  <a:pt x="2320181" y="542811"/>
                </a:lnTo>
                <a:lnTo>
                  <a:pt x="2324940" y="545035"/>
                </a:lnTo>
                <a:lnTo>
                  <a:pt x="2329698" y="546623"/>
                </a:lnTo>
                <a:lnTo>
                  <a:pt x="2334774" y="548211"/>
                </a:lnTo>
                <a:lnTo>
                  <a:pt x="2340485" y="548846"/>
                </a:lnTo>
                <a:lnTo>
                  <a:pt x="2346829" y="549164"/>
                </a:lnTo>
                <a:lnTo>
                  <a:pt x="2353174" y="548846"/>
                </a:lnTo>
                <a:lnTo>
                  <a:pt x="2360154" y="548211"/>
                </a:lnTo>
                <a:lnTo>
                  <a:pt x="2367450" y="546940"/>
                </a:lnTo>
                <a:lnTo>
                  <a:pt x="2375381" y="545670"/>
                </a:lnTo>
                <a:lnTo>
                  <a:pt x="2383312" y="543447"/>
                </a:lnTo>
                <a:lnTo>
                  <a:pt x="2389022" y="558375"/>
                </a:lnTo>
                <a:lnTo>
                  <a:pt x="2421381" y="545988"/>
                </a:lnTo>
                <a:lnTo>
                  <a:pt x="2415353" y="531377"/>
                </a:lnTo>
                <a:lnTo>
                  <a:pt x="2423602" y="527248"/>
                </a:lnTo>
                <a:lnTo>
                  <a:pt x="2431533" y="523119"/>
                </a:lnTo>
                <a:lnTo>
                  <a:pt x="2438512" y="518672"/>
                </a:lnTo>
                <a:lnTo>
                  <a:pt x="2444222" y="514226"/>
                </a:lnTo>
                <a:lnTo>
                  <a:pt x="2449932" y="509779"/>
                </a:lnTo>
                <a:lnTo>
                  <a:pt x="2455008" y="505650"/>
                </a:lnTo>
                <a:lnTo>
                  <a:pt x="2459450" y="500568"/>
                </a:lnTo>
                <a:lnTo>
                  <a:pt x="2462939" y="496121"/>
                </a:lnTo>
                <a:lnTo>
                  <a:pt x="2465477" y="491675"/>
                </a:lnTo>
                <a:lnTo>
                  <a:pt x="2467698" y="486593"/>
                </a:lnTo>
                <a:lnTo>
                  <a:pt x="2469284" y="481828"/>
                </a:lnTo>
                <a:lnTo>
                  <a:pt x="2470553" y="477064"/>
                </a:lnTo>
                <a:lnTo>
                  <a:pt x="2470553" y="471982"/>
                </a:lnTo>
                <a:lnTo>
                  <a:pt x="2470236" y="466900"/>
                </a:lnTo>
                <a:lnTo>
                  <a:pt x="2468967" y="461818"/>
                </a:lnTo>
                <a:lnTo>
                  <a:pt x="2467381" y="456737"/>
                </a:lnTo>
                <a:lnTo>
                  <a:pt x="2465477" y="453243"/>
                </a:lnTo>
                <a:lnTo>
                  <a:pt x="2463891" y="450067"/>
                </a:lnTo>
                <a:lnTo>
                  <a:pt x="2461988" y="446890"/>
                </a:lnTo>
                <a:lnTo>
                  <a:pt x="2459767" y="444032"/>
                </a:lnTo>
                <a:lnTo>
                  <a:pt x="2457546" y="441491"/>
                </a:lnTo>
                <a:lnTo>
                  <a:pt x="2454691" y="438950"/>
                </a:lnTo>
                <a:lnTo>
                  <a:pt x="2451836" y="436409"/>
                </a:lnTo>
                <a:lnTo>
                  <a:pt x="2448981" y="434503"/>
                </a:lnTo>
                <a:lnTo>
                  <a:pt x="2442636" y="431009"/>
                </a:lnTo>
                <a:lnTo>
                  <a:pt x="2435974" y="428151"/>
                </a:lnTo>
                <a:lnTo>
                  <a:pt x="2429312" y="425927"/>
                </a:lnTo>
                <a:lnTo>
                  <a:pt x="2422650" y="424657"/>
                </a:lnTo>
                <a:lnTo>
                  <a:pt x="2414402" y="424022"/>
                </a:lnTo>
                <a:lnTo>
                  <a:pt x="2403298" y="422751"/>
                </a:lnTo>
                <a:lnTo>
                  <a:pt x="2372843" y="421481"/>
                </a:lnTo>
                <a:lnTo>
                  <a:pt x="2362691" y="420846"/>
                </a:lnTo>
                <a:lnTo>
                  <a:pt x="2358567" y="420210"/>
                </a:lnTo>
                <a:lnTo>
                  <a:pt x="2355078" y="419257"/>
                </a:lnTo>
                <a:lnTo>
                  <a:pt x="2351905" y="418622"/>
                </a:lnTo>
                <a:lnTo>
                  <a:pt x="2349050" y="417669"/>
                </a:lnTo>
                <a:lnTo>
                  <a:pt x="2347147" y="416717"/>
                </a:lnTo>
                <a:lnTo>
                  <a:pt x="2345243" y="415128"/>
                </a:lnTo>
                <a:lnTo>
                  <a:pt x="2342705" y="411635"/>
                </a:lnTo>
                <a:lnTo>
                  <a:pt x="2339850" y="407188"/>
                </a:lnTo>
                <a:lnTo>
                  <a:pt x="2336678" y="401153"/>
                </a:lnTo>
                <a:lnTo>
                  <a:pt x="2333823" y="393848"/>
                </a:lnTo>
                <a:lnTo>
                  <a:pt x="2332871" y="390672"/>
                </a:lnTo>
                <a:lnTo>
                  <a:pt x="2332554" y="388448"/>
                </a:lnTo>
                <a:lnTo>
                  <a:pt x="2332871" y="385590"/>
                </a:lnTo>
                <a:lnTo>
                  <a:pt x="2333505" y="383366"/>
                </a:lnTo>
                <a:lnTo>
                  <a:pt x="2334774" y="381461"/>
                </a:lnTo>
                <a:lnTo>
                  <a:pt x="2336995" y="379237"/>
                </a:lnTo>
                <a:lnTo>
                  <a:pt x="2339533" y="377967"/>
                </a:lnTo>
                <a:lnTo>
                  <a:pt x="2342705" y="376379"/>
                </a:lnTo>
                <a:lnTo>
                  <a:pt x="2346512" y="375108"/>
                </a:lnTo>
                <a:lnTo>
                  <a:pt x="2349685" y="375108"/>
                </a:lnTo>
                <a:lnTo>
                  <a:pt x="2350954" y="375108"/>
                </a:lnTo>
                <a:lnTo>
                  <a:pt x="2352223" y="375426"/>
                </a:lnTo>
                <a:lnTo>
                  <a:pt x="2353492" y="376061"/>
                </a:lnTo>
                <a:lnTo>
                  <a:pt x="2354443" y="377332"/>
                </a:lnTo>
                <a:lnTo>
                  <a:pt x="2356664" y="379873"/>
                </a:lnTo>
                <a:lnTo>
                  <a:pt x="2358885" y="384637"/>
                </a:lnTo>
                <a:lnTo>
                  <a:pt x="2362057" y="391307"/>
                </a:lnTo>
                <a:lnTo>
                  <a:pt x="2365229" y="399565"/>
                </a:lnTo>
                <a:lnTo>
                  <a:pt x="2369671" y="410999"/>
                </a:lnTo>
                <a:lnTo>
                  <a:pt x="2403615" y="397659"/>
                </a:lnTo>
                <a:lnTo>
                  <a:pt x="2436926" y="384637"/>
                </a:lnTo>
                <a:lnTo>
                  <a:pt x="2433436" y="375426"/>
                </a:lnTo>
                <a:lnTo>
                  <a:pt x="2429946" y="368121"/>
                </a:lnTo>
                <a:lnTo>
                  <a:pt x="2426457" y="361768"/>
                </a:lnTo>
                <a:lnTo>
                  <a:pt x="2422333" y="356051"/>
                </a:lnTo>
                <a:lnTo>
                  <a:pt x="2420429" y="353510"/>
                </a:lnTo>
                <a:lnTo>
                  <a:pt x="2417891" y="351287"/>
                </a:lnTo>
                <a:lnTo>
                  <a:pt x="2415671" y="349381"/>
                </a:lnTo>
                <a:lnTo>
                  <a:pt x="2412815" y="347158"/>
                </a:lnTo>
                <a:lnTo>
                  <a:pt x="2410595" y="345570"/>
                </a:lnTo>
                <a:lnTo>
                  <a:pt x="2407740" y="343982"/>
                </a:lnTo>
                <a:lnTo>
                  <a:pt x="2405202" y="343029"/>
                </a:lnTo>
                <a:lnTo>
                  <a:pt x="2402029" y="341758"/>
                </a:lnTo>
                <a:lnTo>
                  <a:pt x="2399491" y="340805"/>
                </a:lnTo>
                <a:lnTo>
                  <a:pt x="2396319" y="340170"/>
                </a:lnTo>
                <a:lnTo>
                  <a:pt x="2389974" y="339217"/>
                </a:lnTo>
                <a:lnTo>
                  <a:pt x="2383629" y="338900"/>
                </a:lnTo>
                <a:lnTo>
                  <a:pt x="2377284" y="338582"/>
                </a:lnTo>
                <a:lnTo>
                  <a:pt x="2370940" y="338900"/>
                </a:lnTo>
                <a:lnTo>
                  <a:pt x="2364278" y="339535"/>
                </a:lnTo>
                <a:lnTo>
                  <a:pt x="2357616" y="340488"/>
                </a:lnTo>
                <a:lnTo>
                  <a:pt x="2350954" y="342394"/>
                </a:lnTo>
                <a:lnTo>
                  <a:pt x="2344292" y="343982"/>
                </a:lnTo>
                <a:lnTo>
                  <a:pt x="2337312" y="325877"/>
                </a:lnTo>
                <a:close/>
                <a:moveTo>
                  <a:pt x="2259588" y="275058"/>
                </a:moveTo>
                <a:lnTo>
                  <a:pt x="2219933" y="289351"/>
                </a:lnTo>
                <a:lnTo>
                  <a:pt x="2179961" y="303326"/>
                </a:lnTo>
                <a:lnTo>
                  <a:pt x="2139672" y="316984"/>
                </a:lnTo>
                <a:lnTo>
                  <a:pt x="2099700" y="329689"/>
                </a:lnTo>
                <a:lnTo>
                  <a:pt x="2059727" y="342394"/>
                </a:lnTo>
                <a:lnTo>
                  <a:pt x="2019121" y="354463"/>
                </a:lnTo>
                <a:lnTo>
                  <a:pt x="1978514" y="366533"/>
                </a:lnTo>
                <a:lnTo>
                  <a:pt x="1937590" y="377967"/>
                </a:lnTo>
                <a:lnTo>
                  <a:pt x="1937907" y="378285"/>
                </a:lnTo>
                <a:lnTo>
                  <a:pt x="1939493" y="384637"/>
                </a:lnTo>
                <a:lnTo>
                  <a:pt x="1940128" y="390672"/>
                </a:lnTo>
                <a:lnTo>
                  <a:pt x="1940128" y="397024"/>
                </a:lnTo>
                <a:lnTo>
                  <a:pt x="1939493" y="403059"/>
                </a:lnTo>
                <a:lnTo>
                  <a:pt x="1938542" y="409094"/>
                </a:lnTo>
                <a:lnTo>
                  <a:pt x="1936638" y="414811"/>
                </a:lnTo>
                <a:lnTo>
                  <a:pt x="1934100" y="420528"/>
                </a:lnTo>
                <a:lnTo>
                  <a:pt x="1931562" y="425610"/>
                </a:lnTo>
                <a:lnTo>
                  <a:pt x="1928390" y="431009"/>
                </a:lnTo>
                <a:lnTo>
                  <a:pt x="1924583" y="435456"/>
                </a:lnTo>
                <a:lnTo>
                  <a:pt x="1919824" y="439903"/>
                </a:lnTo>
                <a:lnTo>
                  <a:pt x="1915383" y="443714"/>
                </a:lnTo>
                <a:lnTo>
                  <a:pt x="1910307" y="447208"/>
                </a:lnTo>
                <a:lnTo>
                  <a:pt x="1904597" y="450384"/>
                </a:lnTo>
                <a:lnTo>
                  <a:pt x="1898569" y="452925"/>
                </a:lnTo>
                <a:lnTo>
                  <a:pt x="1892542" y="454513"/>
                </a:lnTo>
                <a:lnTo>
                  <a:pt x="1891590" y="454831"/>
                </a:lnTo>
                <a:lnTo>
                  <a:pt x="1955038" y="703844"/>
                </a:lnTo>
                <a:lnTo>
                  <a:pt x="1955673" y="703209"/>
                </a:lnTo>
                <a:lnTo>
                  <a:pt x="1962652" y="701939"/>
                </a:lnTo>
                <a:lnTo>
                  <a:pt x="1969314" y="701303"/>
                </a:lnTo>
                <a:lnTo>
                  <a:pt x="1976293" y="700986"/>
                </a:lnTo>
                <a:lnTo>
                  <a:pt x="1982955" y="701303"/>
                </a:lnTo>
                <a:lnTo>
                  <a:pt x="1989300" y="702256"/>
                </a:lnTo>
                <a:lnTo>
                  <a:pt x="1995645" y="704162"/>
                </a:lnTo>
                <a:lnTo>
                  <a:pt x="2001355" y="706068"/>
                </a:lnTo>
                <a:lnTo>
                  <a:pt x="2007383" y="708609"/>
                </a:lnTo>
                <a:lnTo>
                  <a:pt x="2012776" y="711785"/>
                </a:lnTo>
                <a:lnTo>
                  <a:pt x="2017852" y="715279"/>
                </a:lnTo>
                <a:lnTo>
                  <a:pt x="2022293" y="719408"/>
                </a:lnTo>
                <a:lnTo>
                  <a:pt x="2026417" y="723854"/>
                </a:lnTo>
                <a:lnTo>
                  <a:pt x="2030541" y="728936"/>
                </a:lnTo>
                <a:lnTo>
                  <a:pt x="2033396" y="734018"/>
                </a:lnTo>
                <a:lnTo>
                  <a:pt x="2036252" y="740053"/>
                </a:lnTo>
                <a:lnTo>
                  <a:pt x="2038472" y="745770"/>
                </a:lnTo>
                <a:lnTo>
                  <a:pt x="2039107" y="749582"/>
                </a:lnTo>
                <a:lnTo>
                  <a:pt x="2083838" y="736877"/>
                </a:lnTo>
                <a:lnTo>
                  <a:pt x="2127934" y="723537"/>
                </a:lnTo>
                <a:lnTo>
                  <a:pt x="2172347" y="709879"/>
                </a:lnTo>
                <a:lnTo>
                  <a:pt x="2216444" y="695904"/>
                </a:lnTo>
                <a:lnTo>
                  <a:pt x="2260223" y="681611"/>
                </a:lnTo>
                <a:lnTo>
                  <a:pt x="2304319" y="667318"/>
                </a:lnTo>
                <a:lnTo>
                  <a:pt x="2348098" y="652390"/>
                </a:lnTo>
                <a:lnTo>
                  <a:pt x="2391560" y="637144"/>
                </a:lnTo>
                <a:lnTo>
                  <a:pt x="2383947" y="636827"/>
                </a:lnTo>
                <a:lnTo>
                  <a:pt x="2376016" y="635874"/>
                </a:lnTo>
                <a:lnTo>
                  <a:pt x="2368719" y="634921"/>
                </a:lnTo>
                <a:lnTo>
                  <a:pt x="2361105" y="633333"/>
                </a:lnTo>
                <a:lnTo>
                  <a:pt x="2353809" y="631427"/>
                </a:lnTo>
                <a:lnTo>
                  <a:pt x="2346512" y="629839"/>
                </a:lnTo>
                <a:lnTo>
                  <a:pt x="2339533" y="627298"/>
                </a:lnTo>
                <a:lnTo>
                  <a:pt x="2332554" y="624440"/>
                </a:lnTo>
                <a:lnTo>
                  <a:pt x="2325892" y="621581"/>
                </a:lnTo>
                <a:lnTo>
                  <a:pt x="2319230" y="618087"/>
                </a:lnTo>
                <a:lnTo>
                  <a:pt x="2312568" y="614593"/>
                </a:lnTo>
                <a:lnTo>
                  <a:pt x="2306223" y="611100"/>
                </a:lnTo>
                <a:lnTo>
                  <a:pt x="2300195" y="606970"/>
                </a:lnTo>
                <a:lnTo>
                  <a:pt x="2294168" y="602841"/>
                </a:lnTo>
                <a:lnTo>
                  <a:pt x="2288140" y="598395"/>
                </a:lnTo>
                <a:lnTo>
                  <a:pt x="2282747" y="593313"/>
                </a:lnTo>
                <a:lnTo>
                  <a:pt x="2277037" y="588549"/>
                </a:lnTo>
                <a:lnTo>
                  <a:pt x="2271961" y="583467"/>
                </a:lnTo>
                <a:lnTo>
                  <a:pt x="2266568" y="578067"/>
                </a:lnTo>
                <a:lnTo>
                  <a:pt x="2261809" y="572668"/>
                </a:lnTo>
                <a:lnTo>
                  <a:pt x="2256733" y="566950"/>
                </a:lnTo>
                <a:lnTo>
                  <a:pt x="2252292" y="560916"/>
                </a:lnTo>
                <a:lnTo>
                  <a:pt x="2248168" y="554881"/>
                </a:lnTo>
                <a:lnTo>
                  <a:pt x="2244044" y="548528"/>
                </a:lnTo>
                <a:lnTo>
                  <a:pt x="2239920" y="542176"/>
                </a:lnTo>
                <a:lnTo>
                  <a:pt x="2236113" y="535506"/>
                </a:lnTo>
                <a:lnTo>
                  <a:pt x="2232623" y="528836"/>
                </a:lnTo>
                <a:lnTo>
                  <a:pt x="2229133" y="522166"/>
                </a:lnTo>
                <a:lnTo>
                  <a:pt x="2225961" y="515178"/>
                </a:lnTo>
                <a:lnTo>
                  <a:pt x="2223106" y="508509"/>
                </a:lnTo>
                <a:lnTo>
                  <a:pt x="2220251" y="500886"/>
                </a:lnTo>
                <a:lnTo>
                  <a:pt x="2217713" y="493898"/>
                </a:lnTo>
                <a:lnTo>
                  <a:pt x="2215492" y="485640"/>
                </a:lnTo>
                <a:lnTo>
                  <a:pt x="2212954" y="477699"/>
                </a:lnTo>
                <a:lnTo>
                  <a:pt x="2210734" y="469441"/>
                </a:lnTo>
                <a:lnTo>
                  <a:pt x="2209465" y="461183"/>
                </a:lnTo>
                <a:lnTo>
                  <a:pt x="2207878" y="453243"/>
                </a:lnTo>
                <a:lnTo>
                  <a:pt x="2206609" y="444985"/>
                </a:lnTo>
                <a:lnTo>
                  <a:pt x="2205658" y="436727"/>
                </a:lnTo>
                <a:lnTo>
                  <a:pt x="2205023" y="429104"/>
                </a:lnTo>
                <a:lnTo>
                  <a:pt x="2204706" y="421163"/>
                </a:lnTo>
                <a:lnTo>
                  <a:pt x="2204706" y="413223"/>
                </a:lnTo>
                <a:lnTo>
                  <a:pt x="2204706" y="405600"/>
                </a:lnTo>
                <a:lnTo>
                  <a:pt x="2205023" y="397659"/>
                </a:lnTo>
                <a:lnTo>
                  <a:pt x="2205658" y="390036"/>
                </a:lnTo>
                <a:lnTo>
                  <a:pt x="2206292" y="382414"/>
                </a:lnTo>
                <a:lnTo>
                  <a:pt x="2207244" y="375108"/>
                </a:lnTo>
                <a:lnTo>
                  <a:pt x="2208830" y="367803"/>
                </a:lnTo>
                <a:lnTo>
                  <a:pt x="2210099" y="360816"/>
                </a:lnTo>
                <a:lnTo>
                  <a:pt x="2212320" y="353828"/>
                </a:lnTo>
                <a:lnTo>
                  <a:pt x="2213906" y="346840"/>
                </a:lnTo>
                <a:lnTo>
                  <a:pt x="2216444" y="340170"/>
                </a:lnTo>
                <a:lnTo>
                  <a:pt x="2218982" y="333500"/>
                </a:lnTo>
                <a:lnTo>
                  <a:pt x="2221202" y="327465"/>
                </a:lnTo>
                <a:lnTo>
                  <a:pt x="2224375" y="321113"/>
                </a:lnTo>
                <a:lnTo>
                  <a:pt x="2227547" y="315078"/>
                </a:lnTo>
                <a:lnTo>
                  <a:pt x="2230720" y="309679"/>
                </a:lnTo>
                <a:lnTo>
                  <a:pt x="2234209" y="303962"/>
                </a:lnTo>
                <a:lnTo>
                  <a:pt x="2238016" y="298244"/>
                </a:lnTo>
                <a:lnTo>
                  <a:pt x="2241823" y="293163"/>
                </a:lnTo>
                <a:lnTo>
                  <a:pt x="2245947" y="288398"/>
                </a:lnTo>
                <a:lnTo>
                  <a:pt x="2250388" y="283634"/>
                </a:lnTo>
                <a:lnTo>
                  <a:pt x="2254830" y="279187"/>
                </a:lnTo>
                <a:lnTo>
                  <a:pt x="2259588" y="275058"/>
                </a:lnTo>
                <a:close/>
                <a:moveTo>
                  <a:pt x="2637421" y="114660"/>
                </a:moveTo>
                <a:lnTo>
                  <a:pt x="2599352" y="132765"/>
                </a:lnTo>
                <a:lnTo>
                  <a:pt x="2561601" y="150551"/>
                </a:lnTo>
                <a:lnTo>
                  <a:pt x="2523849" y="167703"/>
                </a:lnTo>
                <a:lnTo>
                  <a:pt x="2485463" y="184537"/>
                </a:lnTo>
                <a:lnTo>
                  <a:pt x="2447077" y="201053"/>
                </a:lnTo>
                <a:lnTo>
                  <a:pt x="2408374" y="216934"/>
                </a:lnTo>
                <a:lnTo>
                  <a:pt x="2369671" y="233133"/>
                </a:lnTo>
                <a:lnTo>
                  <a:pt x="2330650" y="248061"/>
                </a:lnTo>
                <a:lnTo>
                  <a:pt x="2336995" y="248378"/>
                </a:lnTo>
                <a:lnTo>
                  <a:pt x="2343340" y="248696"/>
                </a:lnTo>
                <a:lnTo>
                  <a:pt x="2349685" y="249331"/>
                </a:lnTo>
                <a:lnTo>
                  <a:pt x="2355712" y="250284"/>
                </a:lnTo>
                <a:lnTo>
                  <a:pt x="2362374" y="251554"/>
                </a:lnTo>
                <a:lnTo>
                  <a:pt x="2368719" y="253143"/>
                </a:lnTo>
                <a:lnTo>
                  <a:pt x="2375064" y="255048"/>
                </a:lnTo>
                <a:lnTo>
                  <a:pt x="2381409" y="257272"/>
                </a:lnTo>
                <a:lnTo>
                  <a:pt x="2387436" y="259495"/>
                </a:lnTo>
                <a:lnTo>
                  <a:pt x="2393781" y="262353"/>
                </a:lnTo>
                <a:lnTo>
                  <a:pt x="2400126" y="265212"/>
                </a:lnTo>
                <a:lnTo>
                  <a:pt x="2405836" y="268706"/>
                </a:lnTo>
                <a:lnTo>
                  <a:pt x="2412181" y="272200"/>
                </a:lnTo>
                <a:lnTo>
                  <a:pt x="2418208" y="276011"/>
                </a:lnTo>
                <a:lnTo>
                  <a:pt x="2424236" y="280140"/>
                </a:lnTo>
                <a:lnTo>
                  <a:pt x="2429946" y="284269"/>
                </a:lnTo>
                <a:lnTo>
                  <a:pt x="2435974" y="289034"/>
                </a:lnTo>
                <a:lnTo>
                  <a:pt x="2441684" y="293798"/>
                </a:lnTo>
                <a:lnTo>
                  <a:pt x="2447077" y="299197"/>
                </a:lnTo>
                <a:lnTo>
                  <a:pt x="2452788" y="304279"/>
                </a:lnTo>
                <a:lnTo>
                  <a:pt x="2457863" y="309996"/>
                </a:lnTo>
                <a:lnTo>
                  <a:pt x="2463257" y="315714"/>
                </a:lnTo>
                <a:lnTo>
                  <a:pt x="2468015" y="321748"/>
                </a:lnTo>
                <a:lnTo>
                  <a:pt x="2472774" y="328101"/>
                </a:lnTo>
                <a:lnTo>
                  <a:pt x="2477850" y="334453"/>
                </a:lnTo>
                <a:lnTo>
                  <a:pt x="2482291" y="340805"/>
                </a:lnTo>
                <a:lnTo>
                  <a:pt x="2486732" y="347793"/>
                </a:lnTo>
                <a:lnTo>
                  <a:pt x="2490856" y="354781"/>
                </a:lnTo>
                <a:lnTo>
                  <a:pt x="2495298" y="362086"/>
                </a:lnTo>
                <a:lnTo>
                  <a:pt x="2499105" y="370026"/>
                </a:lnTo>
                <a:lnTo>
                  <a:pt x="2502912" y="377332"/>
                </a:lnTo>
                <a:lnTo>
                  <a:pt x="2506401" y="385272"/>
                </a:lnTo>
                <a:lnTo>
                  <a:pt x="2509256" y="392260"/>
                </a:lnTo>
                <a:lnTo>
                  <a:pt x="2511794" y="399565"/>
                </a:lnTo>
                <a:lnTo>
                  <a:pt x="2514015" y="406553"/>
                </a:lnTo>
                <a:lnTo>
                  <a:pt x="2516553" y="413858"/>
                </a:lnTo>
                <a:lnTo>
                  <a:pt x="2518139" y="421163"/>
                </a:lnTo>
                <a:lnTo>
                  <a:pt x="2520042" y="428468"/>
                </a:lnTo>
                <a:lnTo>
                  <a:pt x="2521311" y="436091"/>
                </a:lnTo>
                <a:lnTo>
                  <a:pt x="2522580" y="443397"/>
                </a:lnTo>
                <a:lnTo>
                  <a:pt x="2523849" y="450702"/>
                </a:lnTo>
                <a:lnTo>
                  <a:pt x="2524484" y="458325"/>
                </a:lnTo>
                <a:lnTo>
                  <a:pt x="2524801" y="465948"/>
                </a:lnTo>
                <a:lnTo>
                  <a:pt x="2525118" y="473570"/>
                </a:lnTo>
                <a:lnTo>
                  <a:pt x="2525118" y="480876"/>
                </a:lnTo>
                <a:lnTo>
                  <a:pt x="2524801" y="488181"/>
                </a:lnTo>
                <a:lnTo>
                  <a:pt x="2524167" y="495486"/>
                </a:lnTo>
                <a:lnTo>
                  <a:pt x="2523215" y="502791"/>
                </a:lnTo>
                <a:lnTo>
                  <a:pt x="2521946" y="510097"/>
                </a:lnTo>
                <a:lnTo>
                  <a:pt x="2520677" y="517402"/>
                </a:lnTo>
                <a:lnTo>
                  <a:pt x="2518774" y="524389"/>
                </a:lnTo>
                <a:lnTo>
                  <a:pt x="2516870" y="531695"/>
                </a:lnTo>
                <a:lnTo>
                  <a:pt x="2514649" y="538682"/>
                </a:lnTo>
                <a:lnTo>
                  <a:pt x="2512112" y="545670"/>
                </a:lnTo>
                <a:lnTo>
                  <a:pt x="2509256" y="552340"/>
                </a:lnTo>
                <a:lnTo>
                  <a:pt x="2506084" y="559010"/>
                </a:lnTo>
                <a:lnTo>
                  <a:pt x="2502594" y="565680"/>
                </a:lnTo>
                <a:lnTo>
                  <a:pt x="2499105" y="572032"/>
                </a:lnTo>
                <a:lnTo>
                  <a:pt x="2494980" y="578385"/>
                </a:lnTo>
                <a:lnTo>
                  <a:pt x="2490222" y="584737"/>
                </a:lnTo>
                <a:lnTo>
                  <a:pt x="2485781" y="590772"/>
                </a:lnTo>
                <a:lnTo>
                  <a:pt x="2481022" y="596489"/>
                </a:lnTo>
                <a:lnTo>
                  <a:pt x="2475312" y="602206"/>
                </a:lnTo>
                <a:lnTo>
                  <a:pt x="2469601" y="607923"/>
                </a:lnTo>
                <a:lnTo>
                  <a:pt x="2512112" y="590454"/>
                </a:lnTo>
                <a:lnTo>
                  <a:pt x="2554622" y="572985"/>
                </a:lnTo>
                <a:lnTo>
                  <a:pt x="2596815" y="555199"/>
                </a:lnTo>
                <a:lnTo>
                  <a:pt x="2639008" y="537094"/>
                </a:lnTo>
                <a:lnTo>
                  <a:pt x="2680883" y="518355"/>
                </a:lnTo>
                <a:lnTo>
                  <a:pt x="2722759" y="499615"/>
                </a:lnTo>
                <a:lnTo>
                  <a:pt x="2764634" y="480558"/>
                </a:lnTo>
                <a:lnTo>
                  <a:pt x="2805876" y="460866"/>
                </a:lnTo>
                <a:lnTo>
                  <a:pt x="2803972" y="457372"/>
                </a:lnTo>
                <a:lnTo>
                  <a:pt x="2801434" y="451655"/>
                </a:lnTo>
                <a:lnTo>
                  <a:pt x="2799848" y="445620"/>
                </a:lnTo>
                <a:lnTo>
                  <a:pt x="2798579" y="439585"/>
                </a:lnTo>
                <a:lnTo>
                  <a:pt x="2798262" y="433233"/>
                </a:lnTo>
                <a:lnTo>
                  <a:pt x="2798579" y="427198"/>
                </a:lnTo>
                <a:lnTo>
                  <a:pt x="2799214" y="421163"/>
                </a:lnTo>
                <a:lnTo>
                  <a:pt x="2800800" y="414811"/>
                </a:lnTo>
                <a:lnTo>
                  <a:pt x="2802703" y="409411"/>
                </a:lnTo>
                <a:lnTo>
                  <a:pt x="2805241" y="403377"/>
                </a:lnTo>
                <a:lnTo>
                  <a:pt x="2808414" y="397659"/>
                </a:lnTo>
                <a:lnTo>
                  <a:pt x="2812220" y="392577"/>
                </a:lnTo>
                <a:lnTo>
                  <a:pt x="2816345" y="387813"/>
                </a:lnTo>
                <a:lnTo>
                  <a:pt x="2821103" y="382731"/>
                </a:lnTo>
                <a:lnTo>
                  <a:pt x="2826179" y="378602"/>
                </a:lnTo>
                <a:lnTo>
                  <a:pt x="2831889" y="374473"/>
                </a:lnTo>
                <a:lnTo>
                  <a:pt x="2837917" y="371297"/>
                </a:lnTo>
                <a:lnTo>
                  <a:pt x="2841724" y="369391"/>
                </a:lnTo>
                <a:lnTo>
                  <a:pt x="2725614" y="140388"/>
                </a:lnTo>
                <a:lnTo>
                  <a:pt x="2722124" y="141976"/>
                </a:lnTo>
                <a:lnTo>
                  <a:pt x="2716097" y="144834"/>
                </a:lnTo>
                <a:lnTo>
                  <a:pt x="2710069" y="147058"/>
                </a:lnTo>
                <a:lnTo>
                  <a:pt x="2704042" y="148328"/>
                </a:lnTo>
                <a:lnTo>
                  <a:pt x="2697697" y="148963"/>
                </a:lnTo>
                <a:lnTo>
                  <a:pt x="2691669" y="149281"/>
                </a:lnTo>
                <a:lnTo>
                  <a:pt x="2685324" y="148646"/>
                </a:lnTo>
                <a:lnTo>
                  <a:pt x="2679614" y="147693"/>
                </a:lnTo>
                <a:lnTo>
                  <a:pt x="2673587" y="146422"/>
                </a:lnTo>
                <a:lnTo>
                  <a:pt x="2667876" y="144199"/>
                </a:lnTo>
                <a:lnTo>
                  <a:pt x="2662483" y="141341"/>
                </a:lnTo>
                <a:lnTo>
                  <a:pt x="2657407" y="138164"/>
                </a:lnTo>
                <a:lnTo>
                  <a:pt x="2652649" y="134353"/>
                </a:lnTo>
                <a:lnTo>
                  <a:pt x="2648207" y="130224"/>
                </a:lnTo>
                <a:lnTo>
                  <a:pt x="2644083" y="125777"/>
                </a:lnTo>
                <a:lnTo>
                  <a:pt x="2640594" y="120378"/>
                </a:lnTo>
                <a:lnTo>
                  <a:pt x="2637421" y="114978"/>
                </a:lnTo>
                <a:lnTo>
                  <a:pt x="2637421" y="114660"/>
                </a:lnTo>
                <a:close/>
                <a:moveTo>
                  <a:pt x="2724345" y="0"/>
                </a:moveTo>
                <a:lnTo>
                  <a:pt x="2962275" y="451019"/>
                </a:lnTo>
                <a:lnTo>
                  <a:pt x="2931186" y="467218"/>
                </a:lnTo>
                <a:lnTo>
                  <a:pt x="2899779" y="482781"/>
                </a:lnTo>
                <a:lnTo>
                  <a:pt x="2868055" y="498345"/>
                </a:lnTo>
                <a:lnTo>
                  <a:pt x="2836331" y="513590"/>
                </a:lnTo>
                <a:lnTo>
                  <a:pt x="2804924" y="528518"/>
                </a:lnTo>
                <a:lnTo>
                  <a:pt x="2773200" y="543129"/>
                </a:lnTo>
                <a:lnTo>
                  <a:pt x="2741159" y="557739"/>
                </a:lnTo>
                <a:lnTo>
                  <a:pt x="2709435" y="572032"/>
                </a:lnTo>
                <a:lnTo>
                  <a:pt x="2677394" y="586008"/>
                </a:lnTo>
                <a:lnTo>
                  <a:pt x="2645352" y="599983"/>
                </a:lnTo>
                <a:lnTo>
                  <a:pt x="2613311" y="613640"/>
                </a:lnTo>
                <a:lnTo>
                  <a:pt x="2581270" y="626980"/>
                </a:lnTo>
                <a:lnTo>
                  <a:pt x="2548911" y="640003"/>
                </a:lnTo>
                <a:lnTo>
                  <a:pt x="2516870" y="652708"/>
                </a:lnTo>
                <a:lnTo>
                  <a:pt x="2483877" y="665412"/>
                </a:lnTo>
                <a:lnTo>
                  <a:pt x="2451519" y="677800"/>
                </a:lnTo>
                <a:lnTo>
                  <a:pt x="2419160" y="690187"/>
                </a:lnTo>
                <a:lnTo>
                  <a:pt x="2386484" y="701939"/>
                </a:lnTo>
                <a:lnTo>
                  <a:pt x="2353809" y="713373"/>
                </a:lnTo>
                <a:lnTo>
                  <a:pt x="2320499" y="725125"/>
                </a:lnTo>
                <a:lnTo>
                  <a:pt x="2287823" y="736242"/>
                </a:lnTo>
                <a:lnTo>
                  <a:pt x="2254830" y="747358"/>
                </a:lnTo>
                <a:lnTo>
                  <a:pt x="2221520" y="758157"/>
                </a:lnTo>
                <a:lnTo>
                  <a:pt x="2188209" y="768639"/>
                </a:lnTo>
                <a:lnTo>
                  <a:pt x="2155217" y="779120"/>
                </a:lnTo>
                <a:lnTo>
                  <a:pt x="2121589" y="789284"/>
                </a:lnTo>
                <a:lnTo>
                  <a:pt x="2087962" y="798813"/>
                </a:lnTo>
                <a:lnTo>
                  <a:pt x="2054334" y="808341"/>
                </a:lnTo>
                <a:lnTo>
                  <a:pt x="2020707" y="817870"/>
                </a:lnTo>
                <a:lnTo>
                  <a:pt x="1986445" y="827081"/>
                </a:lnTo>
                <a:lnTo>
                  <a:pt x="1952817" y="835974"/>
                </a:lnTo>
                <a:lnTo>
                  <a:pt x="1918556" y="844550"/>
                </a:lnTo>
                <a:lnTo>
                  <a:pt x="1800225" y="349064"/>
                </a:lnTo>
                <a:lnTo>
                  <a:pt x="1830363" y="341123"/>
                </a:lnTo>
                <a:lnTo>
                  <a:pt x="1860501" y="333183"/>
                </a:lnTo>
                <a:lnTo>
                  <a:pt x="1890321" y="324925"/>
                </a:lnTo>
                <a:lnTo>
                  <a:pt x="1920142" y="316349"/>
                </a:lnTo>
                <a:lnTo>
                  <a:pt x="1950280" y="308091"/>
                </a:lnTo>
                <a:lnTo>
                  <a:pt x="1979783" y="299515"/>
                </a:lnTo>
                <a:lnTo>
                  <a:pt x="2009603" y="290304"/>
                </a:lnTo>
                <a:lnTo>
                  <a:pt x="2039107" y="281411"/>
                </a:lnTo>
                <a:lnTo>
                  <a:pt x="2068293" y="271882"/>
                </a:lnTo>
                <a:lnTo>
                  <a:pt x="2098113" y="262353"/>
                </a:lnTo>
                <a:lnTo>
                  <a:pt x="2127299" y="252825"/>
                </a:lnTo>
                <a:lnTo>
                  <a:pt x="2156168" y="242661"/>
                </a:lnTo>
                <a:lnTo>
                  <a:pt x="2185354" y="232497"/>
                </a:lnTo>
                <a:lnTo>
                  <a:pt x="2214223" y="222333"/>
                </a:lnTo>
                <a:lnTo>
                  <a:pt x="2243409" y="211534"/>
                </a:lnTo>
                <a:lnTo>
                  <a:pt x="2272278" y="200735"/>
                </a:lnTo>
                <a:lnTo>
                  <a:pt x="2301147" y="189936"/>
                </a:lnTo>
                <a:lnTo>
                  <a:pt x="2329698" y="178820"/>
                </a:lnTo>
                <a:lnTo>
                  <a:pt x="2358250" y="167068"/>
                </a:lnTo>
                <a:lnTo>
                  <a:pt x="2386802" y="155633"/>
                </a:lnTo>
                <a:lnTo>
                  <a:pt x="2415353" y="143881"/>
                </a:lnTo>
                <a:lnTo>
                  <a:pt x="2443588" y="132130"/>
                </a:lnTo>
                <a:lnTo>
                  <a:pt x="2472139" y="119742"/>
                </a:lnTo>
                <a:lnTo>
                  <a:pt x="2500374" y="107355"/>
                </a:lnTo>
                <a:lnTo>
                  <a:pt x="2528608" y="94650"/>
                </a:lnTo>
                <a:lnTo>
                  <a:pt x="2556842" y="81628"/>
                </a:lnTo>
                <a:lnTo>
                  <a:pt x="2584759" y="68923"/>
                </a:lnTo>
                <a:lnTo>
                  <a:pt x="2612994" y="55583"/>
                </a:lnTo>
                <a:lnTo>
                  <a:pt x="2640911" y="41926"/>
                </a:lnTo>
                <a:lnTo>
                  <a:pt x="2668828" y="28268"/>
                </a:lnTo>
                <a:lnTo>
                  <a:pt x="2696428" y="14293"/>
                </a:lnTo>
                <a:lnTo>
                  <a:pt x="2724345" y="0"/>
                </a:lnTo>
                <a:close/>
              </a:path>
            </a:pathLst>
          </a:custGeom>
          <a:solidFill>
            <a:srgbClr val="E46C0A"/>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gradFill>
                <a:gsLst>
                  <a:gs pos="0">
                    <a:srgbClr val="0070C0"/>
                  </a:gs>
                  <a:gs pos="100000">
                    <a:srgbClr val="00B0F0"/>
                  </a:gs>
                </a:gsLst>
                <a:lin ang="4200000" scaled="0"/>
              </a:gradFill>
              <a:latin typeface="微软雅黑" panose="020B0503020204020204" pitchFamily="34" charset="-122"/>
              <a:ea typeface="微软雅黑" panose="020B0503020204020204" pitchFamily="34" charset="-122"/>
            </a:endParaRPr>
          </a:p>
        </p:txBody>
      </p:sp>
      <p:sp>
        <p:nvSpPr>
          <p:cNvPr id="55" name="Rectangle 11"/>
          <p:cNvSpPr>
            <a:spLocks noChangeArrowheads="1"/>
          </p:cNvSpPr>
          <p:nvPr/>
        </p:nvSpPr>
        <p:spPr bwMode="gray">
          <a:xfrm>
            <a:off x="5231110" y="3933056"/>
            <a:ext cx="2160240" cy="400110"/>
          </a:xfrm>
          <a:prstGeom prst="rect">
            <a:avLst/>
          </a:prstGeom>
          <a:noFill/>
          <a:ln>
            <a:noFill/>
          </a:ln>
        </p:spPr>
        <p:txBody>
          <a:bodyPr wrap="square">
            <a:spAutoFit/>
          </a:bodyPr>
          <a:lstStyle/>
          <a:p>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p:txBody>
      </p:sp>
      <p:grpSp>
        <p:nvGrpSpPr>
          <p:cNvPr id="56" name="Group 3"/>
          <p:cNvGrpSpPr/>
          <p:nvPr/>
        </p:nvGrpSpPr>
        <p:grpSpPr>
          <a:xfrm>
            <a:off x="5773215" y="1628800"/>
            <a:ext cx="645570" cy="645570"/>
            <a:chOff x="8206330" y="1787386"/>
            <a:chExt cx="1041400" cy="1041400"/>
          </a:xfrm>
        </p:grpSpPr>
        <p:sp>
          <p:nvSpPr>
            <p:cNvPr id="57" name="Oval 4"/>
            <p:cNvSpPr/>
            <p:nvPr/>
          </p:nvSpPr>
          <p:spPr>
            <a:xfrm>
              <a:off x="8206330" y="1787386"/>
              <a:ext cx="1041400" cy="1041400"/>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grpSp>
          <p:nvGrpSpPr>
            <p:cNvPr id="58" name="Group 5"/>
            <p:cNvGrpSpPr/>
            <p:nvPr/>
          </p:nvGrpSpPr>
          <p:grpSpPr>
            <a:xfrm>
              <a:off x="8482555" y="2103884"/>
              <a:ext cx="497932" cy="465882"/>
              <a:chOff x="6964363" y="2108200"/>
              <a:chExt cx="690562" cy="646113"/>
            </a:xfrm>
            <a:solidFill>
              <a:schemeClr val="bg1"/>
            </a:solidFill>
          </p:grpSpPr>
          <p:sp>
            <p:nvSpPr>
              <p:cNvPr id="59"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0"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grpSp>
        <p:nvGrpSpPr>
          <p:cNvPr id="61" name="Group 8"/>
          <p:cNvGrpSpPr/>
          <p:nvPr/>
        </p:nvGrpSpPr>
        <p:grpSpPr>
          <a:xfrm>
            <a:off x="7141731" y="2345267"/>
            <a:ext cx="645570" cy="645570"/>
            <a:chOff x="8206330" y="4532927"/>
            <a:chExt cx="1041400" cy="1041400"/>
          </a:xfrm>
        </p:grpSpPr>
        <p:sp>
          <p:nvSpPr>
            <p:cNvPr id="62" name="Oval 9"/>
            <p:cNvSpPr/>
            <p:nvPr/>
          </p:nvSpPr>
          <p:spPr>
            <a:xfrm>
              <a:off x="8206330" y="4532927"/>
              <a:ext cx="1041400" cy="1041400"/>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grpSp>
          <p:nvGrpSpPr>
            <p:cNvPr id="63" name="Group 10"/>
            <p:cNvGrpSpPr/>
            <p:nvPr/>
          </p:nvGrpSpPr>
          <p:grpSpPr>
            <a:xfrm>
              <a:off x="8502511" y="4837371"/>
              <a:ext cx="449038" cy="448005"/>
              <a:chOff x="4594225" y="2119313"/>
              <a:chExt cx="690563" cy="688975"/>
            </a:xfrm>
            <a:solidFill>
              <a:schemeClr val="bg1"/>
            </a:solidFill>
          </p:grpSpPr>
          <p:sp>
            <p:nvSpPr>
              <p:cNvPr id="64"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5"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6"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grpSp>
        <p:nvGrpSpPr>
          <p:cNvPr id="67" name="Group 14"/>
          <p:cNvGrpSpPr/>
          <p:nvPr/>
        </p:nvGrpSpPr>
        <p:grpSpPr>
          <a:xfrm>
            <a:off x="4453986" y="2345267"/>
            <a:ext cx="645570" cy="645570"/>
            <a:chOff x="8206330" y="3167242"/>
            <a:chExt cx="1041400" cy="1041400"/>
          </a:xfrm>
        </p:grpSpPr>
        <p:sp>
          <p:nvSpPr>
            <p:cNvPr id="68" name="Oval 15"/>
            <p:cNvSpPr/>
            <p:nvPr/>
          </p:nvSpPr>
          <p:spPr>
            <a:xfrm>
              <a:off x="8206330" y="3167242"/>
              <a:ext cx="1041400" cy="1041400"/>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grpSp>
          <p:nvGrpSpPr>
            <p:cNvPr id="69" name="Group 16"/>
            <p:cNvGrpSpPr/>
            <p:nvPr/>
          </p:nvGrpSpPr>
          <p:grpSpPr>
            <a:xfrm>
              <a:off x="8466137" y="3458007"/>
              <a:ext cx="514350" cy="515533"/>
              <a:chOff x="6826250" y="4151313"/>
              <a:chExt cx="690563" cy="692151"/>
            </a:xfrm>
            <a:solidFill>
              <a:schemeClr val="bg1"/>
            </a:solidFill>
          </p:grpSpPr>
          <p:sp>
            <p:nvSpPr>
              <p:cNvPr id="70" name="Freeform 228"/>
              <p:cNvSpPr>
                <a:spLocks noEditPoints="1"/>
              </p:cNvSpPr>
              <p:nvPr/>
            </p:nvSpPr>
            <p:spPr bwMode="auto">
              <a:xfrm>
                <a:off x="6826250" y="4216401"/>
                <a:ext cx="628650" cy="627063"/>
              </a:xfrm>
              <a:custGeom>
                <a:avLst/>
                <a:gdLst>
                  <a:gd name="T0" fmla="*/ 12770 w 14656"/>
                  <a:gd name="T1" fmla="*/ 6106 h 14620"/>
                  <a:gd name="T2" fmla="*/ 12640 w 14656"/>
                  <a:gd name="T3" fmla="*/ 6115 h 14620"/>
                  <a:gd name="T4" fmla="*/ 12519 w 14656"/>
                  <a:gd name="T5" fmla="*/ 6055 h 14620"/>
                  <a:gd name="T6" fmla="*/ 9966 w 14656"/>
                  <a:gd name="T7" fmla="*/ 5994 h 14620"/>
                  <a:gd name="T8" fmla="*/ 8414 w 14656"/>
                  <a:gd name="T9" fmla="*/ 5281 h 14620"/>
                  <a:gd name="T10" fmla="*/ 6782 w 14656"/>
                  <a:gd name="T11" fmla="*/ 4968 h 14620"/>
                  <a:gd name="T12" fmla="*/ 5698 w 14656"/>
                  <a:gd name="T13" fmla="*/ 4822 h 14620"/>
                  <a:gd name="T14" fmla="*/ 8599 w 14656"/>
                  <a:gd name="T15" fmla="*/ 2123 h 14620"/>
                  <a:gd name="T16" fmla="*/ 8551 w 14656"/>
                  <a:gd name="T17" fmla="*/ 1998 h 14620"/>
                  <a:gd name="T18" fmla="*/ 8574 w 14656"/>
                  <a:gd name="T19" fmla="*/ 1868 h 14620"/>
                  <a:gd name="T20" fmla="*/ 9364 w 14656"/>
                  <a:gd name="T21" fmla="*/ 1057 h 14620"/>
                  <a:gd name="T22" fmla="*/ 9489 w 14656"/>
                  <a:gd name="T23" fmla="*/ 1010 h 14620"/>
                  <a:gd name="T24" fmla="*/ 9619 w 14656"/>
                  <a:gd name="T25" fmla="*/ 1032 h 14620"/>
                  <a:gd name="T26" fmla="*/ 13601 w 14656"/>
                  <a:gd name="T27" fmla="*/ 5006 h 14620"/>
                  <a:gd name="T28" fmla="*/ 13650 w 14656"/>
                  <a:gd name="T29" fmla="*/ 5131 h 14620"/>
                  <a:gd name="T30" fmla="*/ 13627 w 14656"/>
                  <a:gd name="T31" fmla="*/ 5261 h 14620"/>
                  <a:gd name="T32" fmla="*/ 8336 w 14656"/>
                  <a:gd name="T33" fmla="*/ 13377 h 14620"/>
                  <a:gd name="T34" fmla="*/ 8074 w 14656"/>
                  <a:gd name="T35" fmla="*/ 13585 h 14620"/>
                  <a:gd name="T36" fmla="*/ 7781 w 14656"/>
                  <a:gd name="T37" fmla="*/ 13595 h 14620"/>
                  <a:gd name="T38" fmla="*/ 7556 w 14656"/>
                  <a:gd name="T39" fmla="*/ 13465 h 14620"/>
                  <a:gd name="T40" fmla="*/ 1014 w 14656"/>
                  <a:gd name="T41" fmla="*/ 6852 h 14620"/>
                  <a:gd name="T42" fmla="*/ 1065 w 14656"/>
                  <a:gd name="T43" fmla="*/ 6524 h 14620"/>
                  <a:gd name="T44" fmla="*/ 1308 w 14656"/>
                  <a:gd name="T45" fmla="*/ 6300 h 14620"/>
                  <a:gd name="T46" fmla="*/ 6805 w 14656"/>
                  <a:gd name="T47" fmla="*/ 5480 h 14620"/>
                  <a:gd name="T48" fmla="*/ 8979 w 14656"/>
                  <a:gd name="T49" fmla="*/ 6023 h 14620"/>
                  <a:gd name="T50" fmla="*/ 10402 w 14656"/>
                  <a:gd name="T51" fmla="*/ 369 h 14620"/>
                  <a:gd name="T52" fmla="*/ 10132 w 14656"/>
                  <a:gd name="T53" fmla="*/ 163 h 14620"/>
                  <a:gd name="T54" fmla="*/ 9820 w 14656"/>
                  <a:gd name="T55" fmla="*/ 38 h 14620"/>
                  <a:gd name="T56" fmla="*/ 9482 w 14656"/>
                  <a:gd name="T57" fmla="*/ 0 h 14620"/>
                  <a:gd name="T58" fmla="*/ 9147 w 14656"/>
                  <a:gd name="T59" fmla="*/ 55 h 14620"/>
                  <a:gd name="T60" fmla="*/ 8841 w 14656"/>
                  <a:gd name="T61" fmla="*/ 195 h 14620"/>
                  <a:gd name="T62" fmla="*/ 7892 w 14656"/>
                  <a:gd name="T63" fmla="*/ 1104 h 14620"/>
                  <a:gd name="T64" fmla="*/ 7692 w 14656"/>
                  <a:gd name="T65" fmla="*/ 1380 h 14620"/>
                  <a:gd name="T66" fmla="*/ 7576 w 14656"/>
                  <a:gd name="T67" fmla="*/ 1695 h 14620"/>
                  <a:gd name="T68" fmla="*/ 7548 w 14656"/>
                  <a:gd name="T69" fmla="*/ 2062 h 14620"/>
                  <a:gd name="T70" fmla="*/ 7669 w 14656"/>
                  <a:gd name="T71" fmla="*/ 2522 h 14620"/>
                  <a:gd name="T72" fmla="*/ 623 w 14656"/>
                  <a:gd name="T73" fmla="*/ 5539 h 14620"/>
                  <a:gd name="T74" fmla="*/ 274 w 14656"/>
                  <a:gd name="T75" fmla="*/ 5894 h 14620"/>
                  <a:gd name="T76" fmla="*/ 58 w 14656"/>
                  <a:gd name="T77" fmla="*/ 6345 h 14620"/>
                  <a:gd name="T78" fmla="*/ 3 w 14656"/>
                  <a:gd name="T79" fmla="*/ 6850 h 14620"/>
                  <a:gd name="T80" fmla="*/ 114 w 14656"/>
                  <a:gd name="T81" fmla="*/ 7337 h 14620"/>
                  <a:gd name="T82" fmla="*/ 382 w 14656"/>
                  <a:gd name="T83" fmla="*/ 7767 h 14620"/>
                  <a:gd name="T84" fmla="*/ 7067 w 14656"/>
                  <a:gd name="T85" fmla="*/ 14362 h 14620"/>
                  <a:gd name="T86" fmla="*/ 7416 w 14656"/>
                  <a:gd name="T87" fmla="*/ 14537 h 14620"/>
                  <a:gd name="T88" fmla="*/ 7800 w 14656"/>
                  <a:gd name="T89" fmla="*/ 14616 h 14620"/>
                  <a:gd name="T90" fmla="*/ 8103 w 14656"/>
                  <a:gd name="T91" fmla="*/ 14608 h 14620"/>
                  <a:gd name="T92" fmla="*/ 8574 w 14656"/>
                  <a:gd name="T93" fmla="*/ 14467 h 14620"/>
                  <a:gd name="T94" fmla="*/ 8985 w 14656"/>
                  <a:gd name="T95" fmla="*/ 14171 h 14620"/>
                  <a:gd name="T96" fmla="*/ 9276 w 14656"/>
                  <a:gd name="T97" fmla="*/ 13754 h 14620"/>
                  <a:gd name="T98" fmla="*/ 12327 w 14656"/>
                  <a:gd name="T99" fmla="*/ 7076 h 14620"/>
                  <a:gd name="T100" fmla="*/ 12781 w 14656"/>
                  <a:gd name="T101" fmla="*/ 7126 h 14620"/>
                  <a:gd name="T102" fmla="*/ 13112 w 14656"/>
                  <a:gd name="T103" fmla="*/ 7056 h 14620"/>
                  <a:gd name="T104" fmla="*/ 13410 w 14656"/>
                  <a:gd name="T105" fmla="*/ 6900 h 14620"/>
                  <a:gd name="T106" fmla="*/ 14350 w 14656"/>
                  <a:gd name="T107" fmla="*/ 5980 h 14620"/>
                  <a:gd name="T108" fmla="*/ 14535 w 14656"/>
                  <a:gd name="T109" fmla="*/ 5696 h 14620"/>
                  <a:gd name="T110" fmla="*/ 14637 w 14656"/>
                  <a:gd name="T111" fmla="*/ 5373 h 14620"/>
                  <a:gd name="T112" fmla="*/ 14649 w 14656"/>
                  <a:gd name="T113" fmla="*/ 5030 h 14620"/>
                  <a:gd name="T114" fmla="*/ 14572 w 14656"/>
                  <a:gd name="T115" fmla="*/ 4701 h 14620"/>
                  <a:gd name="T116" fmla="*/ 14410 w 14656"/>
                  <a:gd name="T117" fmla="*/ 4405 h 14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656" h="14620">
                    <a:moveTo>
                      <a:pt x="13576" y="5334"/>
                    </a:moveTo>
                    <a:lnTo>
                      <a:pt x="12866" y="6046"/>
                    </a:lnTo>
                    <a:lnTo>
                      <a:pt x="12856" y="6055"/>
                    </a:lnTo>
                    <a:lnTo>
                      <a:pt x="12847" y="6064"/>
                    </a:lnTo>
                    <a:lnTo>
                      <a:pt x="12837" y="6071"/>
                    </a:lnTo>
                    <a:lnTo>
                      <a:pt x="12826" y="6079"/>
                    </a:lnTo>
                    <a:lnTo>
                      <a:pt x="12816" y="6085"/>
                    </a:lnTo>
                    <a:lnTo>
                      <a:pt x="12805" y="6091"/>
                    </a:lnTo>
                    <a:lnTo>
                      <a:pt x="12794" y="6097"/>
                    </a:lnTo>
                    <a:lnTo>
                      <a:pt x="12782" y="6102"/>
                    </a:lnTo>
                    <a:lnTo>
                      <a:pt x="12770" y="6106"/>
                    </a:lnTo>
                    <a:lnTo>
                      <a:pt x="12759" y="6110"/>
                    </a:lnTo>
                    <a:lnTo>
                      <a:pt x="12747" y="6113"/>
                    </a:lnTo>
                    <a:lnTo>
                      <a:pt x="12735" y="6115"/>
                    </a:lnTo>
                    <a:lnTo>
                      <a:pt x="12723" y="6117"/>
                    </a:lnTo>
                    <a:lnTo>
                      <a:pt x="12712" y="6119"/>
                    </a:lnTo>
                    <a:lnTo>
                      <a:pt x="12700" y="6120"/>
                    </a:lnTo>
                    <a:lnTo>
                      <a:pt x="12688" y="6120"/>
                    </a:lnTo>
                    <a:lnTo>
                      <a:pt x="12676" y="6120"/>
                    </a:lnTo>
                    <a:lnTo>
                      <a:pt x="12664" y="6119"/>
                    </a:lnTo>
                    <a:lnTo>
                      <a:pt x="12652" y="6117"/>
                    </a:lnTo>
                    <a:lnTo>
                      <a:pt x="12640" y="6115"/>
                    </a:lnTo>
                    <a:lnTo>
                      <a:pt x="12628" y="6113"/>
                    </a:lnTo>
                    <a:lnTo>
                      <a:pt x="12615" y="6110"/>
                    </a:lnTo>
                    <a:lnTo>
                      <a:pt x="12604" y="6106"/>
                    </a:lnTo>
                    <a:lnTo>
                      <a:pt x="12593" y="6102"/>
                    </a:lnTo>
                    <a:lnTo>
                      <a:pt x="12581" y="6097"/>
                    </a:lnTo>
                    <a:lnTo>
                      <a:pt x="12571" y="6091"/>
                    </a:lnTo>
                    <a:lnTo>
                      <a:pt x="12560" y="6085"/>
                    </a:lnTo>
                    <a:lnTo>
                      <a:pt x="12549" y="6079"/>
                    </a:lnTo>
                    <a:lnTo>
                      <a:pt x="12539" y="6071"/>
                    </a:lnTo>
                    <a:lnTo>
                      <a:pt x="12529" y="6064"/>
                    </a:lnTo>
                    <a:lnTo>
                      <a:pt x="12519" y="6055"/>
                    </a:lnTo>
                    <a:lnTo>
                      <a:pt x="12510" y="6046"/>
                    </a:lnTo>
                    <a:lnTo>
                      <a:pt x="11621" y="5156"/>
                    </a:lnTo>
                    <a:lnTo>
                      <a:pt x="10900" y="6965"/>
                    </a:lnTo>
                    <a:lnTo>
                      <a:pt x="10961" y="6813"/>
                    </a:lnTo>
                    <a:lnTo>
                      <a:pt x="10819" y="6674"/>
                    </a:lnTo>
                    <a:lnTo>
                      <a:pt x="10677" y="6544"/>
                    </a:lnTo>
                    <a:lnTo>
                      <a:pt x="10534" y="6420"/>
                    </a:lnTo>
                    <a:lnTo>
                      <a:pt x="10392" y="6304"/>
                    </a:lnTo>
                    <a:lnTo>
                      <a:pt x="10251" y="6194"/>
                    </a:lnTo>
                    <a:lnTo>
                      <a:pt x="10108" y="6091"/>
                    </a:lnTo>
                    <a:lnTo>
                      <a:pt x="9966" y="5994"/>
                    </a:lnTo>
                    <a:lnTo>
                      <a:pt x="9823" y="5905"/>
                    </a:lnTo>
                    <a:lnTo>
                      <a:pt x="9681" y="5820"/>
                    </a:lnTo>
                    <a:lnTo>
                      <a:pt x="9539" y="5740"/>
                    </a:lnTo>
                    <a:lnTo>
                      <a:pt x="9397" y="5667"/>
                    </a:lnTo>
                    <a:lnTo>
                      <a:pt x="9257" y="5598"/>
                    </a:lnTo>
                    <a:lnTo>
                      <a:pt x="9115" y="5535"/>
                    </a:lnTo>
                    <a:lnTo>
                      <a:pt x="8974" y="5475"/>
                    </a:lnTo>
                    <a:lnTo>
                      <a:pt x="8833" y="5421"/>
                    </a:lnTo>
                    <a:lnTo>
                      <a:pt x="8693" y="5370"/>
                    </a:lnTo>
                    <a:lnTo>
                      <a:pt x="8553" y="5324"/>
                    </a:lnTo>
                    <a:lnTo>
                      <a:pt x="8414" y="5281"/>
                    </a:lnTo>
                    <a:lnTo>
                      <a:pt x="8275" y="5241"/>
                    </a:lnTo>
                    <a:lnTo>
                      <a:pt x="8136" y="5205"/>
                    </a:lnTo>
                    <a:lnTo>
                      <a:pt x="7997" y="5172"/>
                    </a:lnTo>
                    <a:lnTo>
                      <a:pt x="7860" y="5141"/>
                    </a:lnTo>
                    <a:lnTo>
                      <a:pt x="7723" y="5113"/>
                    </a:lnTo>
                    <a:lnTo>
                      <a:pt x="7587" y="5088"/>
                    </a:lnTo>
                    <a:lnTo>
                      <a:pt x="7451" y="5065"/>
                    </a:lnTo>
                    <a:lnTo>
                      <a:pt x="7315" y="5043"/>
                    </a:lnTo>
                    <a:lnTo>
                      <a:pt x="7180" y="5022"/>
                    </a:lnTo>
                    <a:lnTo>
                      <a:pt x="7047" y="5003"/>
                    </a:lnTo>
                    <a:lnTo>
                      <a:pt x="6782" y="4968"/>
                    </a:lnTo>
                    <a:lnTo>
                      <a:pt x="6519" y="4936"/>
                    </a:lnTo>
                    <a:lnTo>
                      <a:pt x="6436" y="4926"/>
                    </a:lnTo>
                    <a:lnTo>
                      <a:pt x="6354" y="4915"/>
                    </a:lnTo>
                    <a:lnTo>
                      <a:pt x="6270" y="4905"/>
                    </a:lnTo>
                    <a:lnTo>
                      <a:pt x="6188" y="4893"/>
                    </a:lnTo>
                    <a:lnTo>
                      <a:pt x="6105" y="4882"/>
                    </a:lnTo>
                    <a:lnTo>
                      <a:pt x="6024" y="4871"/>
                    </a:lnTo>
                    <a:lnTo>
                      <a:pt x="5942" y="4859"/>
                    </a:lnTo>
                    <a:lnTo>
                      <a:pt x="5861" y="4847"/>
                    </a:lnTo>
                    <a:lnTo>
                      <a:pt x="5779" y="4835"/>
                    </a:lnTo>
                    <a:lnTo>
                      <a:pt x="5698" y="4822"/>
                    </a:lnTo>
                    <a:lnTo>
                      <a:pt x="5617" y="4809"/>
                    </a:lnTo>
                    <a:lnTo>
                      <a:pt x="5537" y="4795"/>
                    </a:lnTo>
                    <a:lnTo>
                      <a:pt x="5456" y="4779"/>
                    </a:lnTo>
                    <a:lnTo>
                      <a:pt x="5376" y="4764"/>
                    </a:lnTo>
                    <a:lnTo>
                      <a:pt x="5296" y="4748"/>
                    </a:lnTo>
                    <a:lnTo>
                      <a:pt x="5216" y="4731"/>
                    </a:lnTo>
                    <a:lnTo>
                      <a:pt x="9487" y="3017"/>
                    </a:lnTo>
                    <a:lnTo>
                      <a:pt x="8624" y="2152"/>
                    </a:lnTo>
                    <a:lnTo>
                      <a:pt x="8615" y="2143"/>
                    </a:lnTo>
                    <a:lnTo>
                      <a:pt x="8607" y="2133"/>
                    </a:lnTo>
                    <a:lnTo>
                      <a:pt x="8599" y="2123"/>
                    </a:lnTo>
                    <a:lnTo>
                      <a:pt x="8592" y="2113"/>
                    </a:lnTo>
                    <a:lnTo>
                      <a:pt x="8586" y="2102"/>
                    </a:lnTo>
                    <a:lnTo>
                      <a:pt x="8580" y="2091"/>
                    </a:lnTo>
                    <a:lnTo>
                      <a:pt x="8574" y="2080"/>
                    </a:lnTo>
                    <a:lnTo>
                      <a:pt x="8569" y="2068"/>
                    </a:lnTo>
                    <a:lnTo>
                      <a:pt x="8565" y="2057"/>
                    </a:lnTo>
                    <a:lnTo>
                      <a:pt x="8561" y="2046"/>
                    </a:lnTo>
                    <a:lnTo>
                      <a:pt x="8558" y="2034"/>
                    </a:lnTo>
                    <a:lnTo>
                      <a:pt x="8555" y="2022"/>
                    </a:lnTo>
                    <a:lnTo>
                      <a:pt x="8553" y="2010"/>
                    </a:lnTo>
                    <a:lnTo>
                      <a:pt x="8551" y="1998"/>
                    </a:lnTo>
                    <a:lnTo>
                      <a:pt x="8550" y="1986"/>
                    </a:lnTo>
                    <a:lnTo>
                      <a:pt x="8550" y="1974"/>
                    </a:lnTo>
                    <a:lnTo>
                      <a:pt x="8550" y="1961"/>
                    </a:lnTo>
                    <a:lnTo>
                      <a:pt x="8551" y="1949"/>
                    </a:lnTo>
                    <a:lnTo>
                      <a:pt x="8553" y="1938"/>
                    </a:lnTo>
                    <a:lnTo>
                      <a:pt x="8555" y="1926"/>
                    </a:lnTo>
                    <a:lnTo>
                      <a:pt x="8558" y="1914"/>
                    </a:lnTo>
                    <a:lnTo>
                      <a:pt x="8562" y="1902"/>
                    </a:lnTo>
                    <a:lnTo>
                      <a:pt x="8565" y="1891"/>
                    </a:lnTo>
                    <a:lnTo>
                      <a:pt x="8570" y="1879"/>
                    </a:lnTo>
                    <a:lnTo>
                      <a:pt x="8574" y="1868"/>
                    </a:lnTo>
                    <a:lnTo>
                      <a:pt x="8580" y="1857"/>
                    </a:lnTo>
                    <a:lnTo>
                      <a:pt x="8586" y="1845"/>
                    </a:lnTo>
                    <a:lnTo>
                      <a:pt x="8593" y="1835"/>
                    </a:lnTo>
                    <a:lnTo>
                      <a:pt x="8600" y="1825"/>
                    </a:lnTo>
                    <a:lnTo>
                      <a:pt x="8608" y="1815"/>
                    </a:lnTo>
                    <a:lnTo>
                      <a:pt x="8616" y="1805"/>
                    </a:lnTo>
                    <a:lnTo>
                      <a:pt x="8625" y="1796"/>
                    </a:lnTo>
                    <a:lnTo>
                      <a:pt x="9335" y="1082"/>
                    </a:lnTo>
                    <a:lnTo>
                      <a:pt x="9344" y="1073"/>
                    </a:lnTo>
                    <a:lnTo>
                      <a:pt x="9354" y="1065"/>
                    </a:lnTo>
                    <a:lnTo>
                      <a:pt x="9364" y="1057"/>
                    </a:lnTo>
                    <a:lnTo>
                      <a:pt x="9374" y="1050"/>
                    </a:lnTo>
                    <a:lnTo>
                      <a:pt x="9385" y="1043"/>
                    </a:lnTo>
                    <a:lnTo>
                      <a:pt x="9396" y="1037"/>
                    </a:lnTo>
                    <a:lnTo>
                      <a:pt x="9408" y="1032"/>
                    </a:lnTo>
                    <a:lnTo>
                      <a:pt x="9419" y="1027"/>
                    </a:lnTo>
                    <a:lnTo>
                      <a:pt x="9430" y="1023"/>
                    </a:lnTo>
                    <a:lnTo>
                      <a:pt x="9442" y="1019"/>
                    </a:lnTo>
                    <a:lnTo>
                      <a:pt x="9454" y="1016"/>
                    </a:lnTo>
                    <a:lnTo>
                      <a:pt x="9465" y="1013"/>
                    </a:lnTo>
                    <a:lnTo>
                      <a:pt x="9477" y="1011"/>
                    </a:lnTo>
                    <a:lnTo>
                      <a:pt x="9489" y="1010"/>
                    </a:lnTo>
                    <a:lnTo>
                      <a:pt x="9501" y="1009"/>
                    </a:lnTo>
                    <a:lnTo>
                      <a:pt x="9513" y="1009"/>
                    </a:lnTo>
                    <a:lnTo>
                      <a:pt x="9525" y="1009"/>
                    </a:lnTo>
                    <a:lnTo>
                      <a:pt x="9537" y="1010"/>
                    </a:lnTo>
                    <a:lnTo>
                      <a:pt x="9549" y="1011"/>
                    </a:lnTo>
                    <a:lnTo>
                      <a:pt x="9561" y="1013"/>
                    </a:lnTo>
                    <a:lnTo>
                      <a:pt x="9574" y="1016"/>
                    </a:lnTo>
                    <a:lnTo>
                      <a:pt x="9585" y="1019"/>
                    </a:lnTo>
                    <a:lnTo>
                      <a:pt x="9597" y="1023"/>
                    </a:lnTo>
                    <a:lnTo>
                      <a:pt x="9608" y="1027"/>
                    </a:lnTo>
                    <a:lnTo>
                      <a:pt x="9619" y="1032"/>
                    </a:lnTo>
                    <a:lnTo>
                      <a:pt x="9630" y="1037"/>
                    </a:lnTo>
                    <a:lnTo>
                      <a:pt x="9641" y="1043"/>
                    </a:lnTo>
                    <a:lnTo>
                      <a:pt x="9651" y="1050"/>
                    </a:lnTo>
                    <a:lnTo>
                      <a:pt x="9662" y="1057"/>
                    </a:lnTo>
                    <a:lnTo>
                      <a:pt x="9672" y="1065"/>
                    </a:lnTo>
                    <a:lnTo>
                      <a:pt x="9681" y="1073"/>
                    </a:lnTo>
                    <a:lnTo>
                      <a:pt x="9691" y="1082"/>
                    </a:lnTo>
                    <a:lnTo>
                      <a:pt x="13576" y="4978"/>
                    </a:lnTo>
                    <a:lnTo>
                      <a:pt x="13585" y="4987"/>
                    </a:lnTo>
                    <a:lnTo>
                      <a:pt x="13593" y="4996"/>
                    </a:lnTo>
                    <a:lnTo>
                      <a:pt x="13601" y="5006"/>
                    </a:lnTo>
                    <a:lnTo>
                      <a:pt x="13608" y="5017"/>
                    </a:lnTo>
                    <a:lnTo>
                      <a:pt x="13615" y="5028"/>
                    </a:lnTo>
                    <a:lnTo>
                      <a:pt x="13621" y="5039"/>
                    </a:lnTo>
                    <a:lnTo>
                      <a:pt x="13627" y="5050"/>
                    </a:lnTo>
                    <a:lnTo>
                      <a:pt x="13631" y="5061"/>
                    </a:lnTo>
                    <a:lnTo>
                      <a:pt x="13636" y="5073"/>
                    </a:lnTo>
                    <a:lnTo>
                      <a:pt x="13641" y="5084"/>
                    </a:lnTo>
                    <a:lnTo>
                      <a:pt x="13644" y="5096"/>
                    </a:lnTo>
                    <a:lnTo>
                      <a:pt x="13646" y="5107"/>
                    </a:lnTo>
                    <a:lnTo>
                      <a:pt x="13648" y="5119"/>
                    </a:lnTo>
                    <a:lnTo>
                      <a:pt x="13650" y="5131"/>
                    </a:lnTo>
                    <a:lnTo>
                      <a:pt x="13651" y="5143"/>
                    </a:lnTo>
                    <a:lnTo>
                      <a:pt x="13651" y="5156"/>
                    </a:lnTo>
                    <a:lnTo>
                      <a:pt x="13651" y="5168"/>
                    </a:lnTo>
                    <a:lnTo>
                      <a:pt x="13650" y="5180"/>
                    </a:lnTo>
                    <a:lnTo>
                      <a:pt x="13648" y="5192"/>
                    </a:lnTo>
                    <a:lnTo>
                      <a:pt x="13646" y="5204"/>
                    </a:lnTo>
                    <a:lnTo>
                      <a:pt x="13644" y="5216"/>
                    </a:lnTo>
                    <a:lnTo>
                      <a:pt x="13641" y="5227"/>
                    </a:lnTo>
                    <a:lnTo>
                      <a:pt x="13636" y="5239"/>
                    </a:lnTo>
                    <a:lnTo>
                      <a:pt x="13631" y="5250"/>
                    </a:lnTo>
                    <a:lnTo>
                      <a:pt x="13627" y="5261"/>
                    </a:lnTo>
                    <a:lnTo>
                      <a:pt x="13621" y="5273"/>
                    </a:lnTo>
                    <a:lnTo>
                      <a:pt x="13615" y="5284"/>
                    </a:lnTo>
                    <a:lnTo>
                      <a:pt x="13608" y="5295"/>
                    </a:lnTo>
                    <a:lnTo>
                      <a:pt x="13601" y="5305"/>
                    </a:lnTo>
                    <a:lnTo>
                      <a:pt x="13593" y="5315"/>
                    </a:lnTo>
                    <a:lnTo>
                      <a:pt x="13585" y="5325"/>
                    </a:lnTo>
                    <a:lnTo>
                      <a:pt x="13576" y="5334"/>
                    </a:lnTo>
                    <a:close/>
                    <a:moveTo>
                      <a:pt x="8378" y="13292"/>
                    </a:moveTo>
                    <a:lnTo>
                      <a:pt x="8366" y="13321"/>
                    </a:lnTo>
                    <a:lnTo>
                      <a:pt x="8352" y="13350"/>
                    </a:lnTo>
                    <a:lnTo>
                      <a:pt x="8336" y="13377"/>
                    </a:lnTo>
                    <a:lnTo>
                      <a:pt x="8318" y="13403"/>
                    </a:lnTo>
                    <a:lnTo>
                      <a:pt x="8300" y="13427"/>
                    </a:lnTo>
                    <a:lnTo>
                      <a:pt x="8280" y="13450"/>
                    </a:lnTo>
                    <a:lnTo>
                      <a:pt x="8258" y="13473"/>
                    </a:lnTo>
                    <a:lnTo>
                      <a:pt x="8235" y="13494"/>
                    </a:lnTo>
                    <a:lnTo>
                      <a:pt x="8210" y="13513"/>
                    </a:lnTo>
                    <a:lnTo>
                      <a:pt x="8185" y="13530"/>
                    </a:lnTo>
                    <a:lnTo>
                      <a:pt x="8159" y="13546"/>
                    </a:lnTo>
                    <a:lnTo>
                      <a:pt x="8132" y="13560"/>
                    </a:lnTo>
                    <a:lnTo>
                      <a:pt x="8104" y="13573"/>
                    </a:lnTo>
                    <a:lnTo>
                      <a:pt x="8074" y="13585"/>
                    </a:lnTo>
                    <a:lnTo>
                      <a:pt x="8044" y="13594"/>
                    </a:lnTo>
                    <a:lnTo>
                      <a:pt x="8013" y="13601"/>
                    </a:lnTo>
                    <a:lnTo>
                      <a:pt x="7985" y="13607"/>
                    </a:lnTo>
                    <a:lnTo>
                      <a:pt x="7956" y="13610"/>
                    </a:lnTo>
                    <a:lnTo>
                      <a:pt x="7927" y="13612"/>
                    </a:lnTo>
                    <a:lnTo>
                      <a:pt x="7899" y="13612"/>
                    </a:lnTo>
                    <a:lnTo>
                      <a:pt x="7874" y="13611"/>
                    </a:lnTo>
                    <a:lnTo>
                      <a:pt x="7850" y="13609"/>
                    </a:lnTo>
                    <a:lnTo>
                      <a:pt x="7827" y="13605"/>
                    </a:lnTo>
                    <a:lnTo>
                      <a:pt x="7804" y="13601"/>
                    </a:lnTo>
                    <a:lnTo>
                      <a:pt x="7781" y="13595"/>
                    </a:lnTo>
                    <a:lnTo>
                      <a:pt x="7758" y="13589"/>
                    </a:lnTo>
                    <a:lnTo>
                      <a:pt x="7736" y="13580"/>
                    </a:lnTo>
                    <a:lnTo>
                      <a:pt x="7714" y="13571"/>
                    </a:lnTo>
                    <a:lnTo>
                      <a:pt x="7691" y="13562"/>
                    </a:lnTo>
                    <a:lnTo>
                      <a:pt x="7670" y="13551"/>
                    </a:lnTo>
                    <a:lnTo>
                      <a:pt x="7650" y="13539"/>
                    </a:lnTo>
                    <a:lnTo>
                      <a:pt x="7630" y="13526"/>
                    </a:lnTo>
                    <a:lnTo>
                      <a:pt x="7610" y="13512"/>
                    </a:lnTo>
                    <a:lnTo>
                      <a:pt x="7591" y="13497"/>
                    </a:lnTo>
                    <a:lnTo>
                      <a:pt x="7573" y="13482"/>
                    </a:lnTo>
                    <a:lnTo>
                      <a:pt x="7556" y="13465"/>
                    </a:lnTo>
                    <a:lnTo>
                      <a:pt x="1154" y="7119"/>
                    </a:lnTo>
                    <a:lnTo>
                      <a:pt x="1133" y="7096"/>
                    </a:lnTo>
                    <a:lnTo>
                      <a:pt x="1113" y="7072"/>
                    </a:lnTo>
                    <a:lnTo>
                      <a:pt x="1094" y="7048"/>
                    </a:lnTo>
                    <a:lnTo>
                      <a:pt x="1078" y="7022"/>
                    </a:lnTo>
                    <a:lnTo>
                      <a:pt x="1063" y="6996"/>
                    </a:lnTo>
                    <a:lnTo>
                      <a:pt x="1050" y="6967"/>
                    </a:lnTo>
                    <a:lnTo>
                      <a:pt x="1038" y="6940"/>
                    </a:lnTo>
                    <a:lnTo>
                      <a:pt x="1029" y="6911"/>
                    </a:lnTo>
                    <a:lnTo>
                      <a:pt x="1021" y="6882"/>
                    </a:lnTo>
                    <a:lnTo>
                      <a:pt x="1014" y="6852"/>
                    </a:lnTo>
                    <a:lnTo>
                      <a:pt x="1010" y="6822"/>
                    </a:lnTo>
                    <a:lnTo>
                      <a:pt x="1007" y="6792"/>
                    </a:lnTo>
                    <a:lnTo>
                      <a:pt x="1006" y="6761"/>
                    </a:lnTo>
                    <a:lnTo>
                      <a:pt x="1007" y="6730"/>
                    </a:lnTo>
                    <a:lnTo>
                      <a:pt x="1010" y="6699"/>
                    </a:lnTo>
                    <a:lnTo>
                      <a:pt x="1015" y="6668"/>
                    </a:lnTo>
                    <a:lnTo>
                      <a:pt x="1022" y="6638"/>
                    </a:lnTo>
                    <a:lnTo>
                      <a:pt x="1030" y="6608"/>
                    </a:lnTo>
                    <a:lnTo>
                      <a:pt x="1040" y="6579"/>
                    </a:lnTo>
                    <a:lnTo>
                      <a:pt x="1052" y="6551"/>
                    </a:lnTo>
                    <a:lnTo>
                      <a:pt x="1065" y="6524"/>
                    </a:lnTo>
                    <a:lnTo>
                      <a:pt x="1080" y="6498"/>
                    </a:lnTo>
                    <a:lnTo>
                      <a:pt x="1097" y="6472"/>
                    </a:lnTo>
                    <a:lnTo>
                      <a:pt x="1116" y="6448"/>
                    </a:lnTo>
                    <a:lnTo>
                      <a:pt x="1136" y="6425"/>
                    </a:lnTo>
                    <a:lnTo>
                      <a:pt x="1156" y="6403"/>
                    </a:lnTo>
                    <a:lnTo>
                      <a:pt x="1179" y="6383"/>
                    </a:lnTo>
                    <a:lnTo>
                      <a:pt x="1202" y="6363"/>
                    </a:lnTo>
                    <a:lnTo>
                      <a:pt x="1227" y="6345"/>
                    </a:lnTo>
                    <a:lnTo>
                      <a:pt x="1252" y="6329"/>
                    </a:lnTo>
                    <a:lnTo>
                      <a:pt x="1280" y="6314"/>
                    </a:lnTo>
                    <a:lnTo>
                      <a:pt x="1308" y="6300"/>
                    </a:lnTo>
                    <a:lnTo>
                      <a:pt x="4434" y="5046"/>
                    </a:lnTo>
                    <a:lnTo>
                      <a:pt x="4632" y="5107"/>
                    </a:lnTo>
                    <a:lnTo>
                      <a:pt x="4830" y="5162"/>
                    </a:lnTo>
                    <a:lnTo>
                      <a:pt x="5027" y="5210"/>
                    </a:lnTo>
                    <a:lnTo>
                      <a:pt x="5225" y="5252"/>
                    </a:lnTo>
                    <a:lnTo>
                      <a:pt x="5422" y="5290"/>
                    </a:lnTo>
                    <a:lnTo>
                      <a:pt x="5620" y="5323"/>
                    </a:lnTo>
                    <a:lnTo>
                      <a:pt x="5817" y="5353"/>
                    </a:lnTo>
                    <a:lnTo>
                      <a:pt x="6016" y="5380"/>
                    </a:lnTo>
                    <a:lnTo>
                      <a:pt x="6410" y="5431"/>
                    </a:lnTo>
                    <a:lnTo>
                      <a:pt x="6805" y="5480"/>
                    </a:lnTo>
                    <a:lnTo>
                      <a:pt x="7003" y="5507"/>
                    </a:lnTo>
                    <a:lnTo>
                      <a:pt x="7201" y="5536"/>
                    </a:lnTo>
                    <a:lnTo>
                      <a:pt x="7398" y="5568"/>
                    </a:lnTo>
                    <a:lnTo>
                      <a:pt x="7596" y="5603"/>
                    </a:lnTo>
                    <a:lnTo>
                      <a:pt x="7793" y="5643"/>
                    </a:lnTo>
                    <a:lnTo>
                      <a:pt x="7991" y="5688"/>
                    </a:lnTo>
                    <a:lnTo>
                      <a:pt x="8188" y="5739"/>
                    </a:lnTo>
                    <a:lnTo>
                      <a:pt x="8385" y="5798"/>
                    </a:lnTo>
                    <a:lnTo>
                      <a:pt x="8584" y="5864"/>
                    </a:lnTo>
                    <a:lnTo>
                      <a:pt x="8781" y="5939"/>
                    </a:lnTo>
                    <a:lnTo>
                      <a:pt x="8979" y="6023"/>
                    </a:lnTo>
                    <a:lnTo>
                      <a:pt x="9176" y="6116"/>
                    </a:lnTo>
                    <a:lnTo>
                      <a:pt x="9373" y="6221"/>
                    </a:lnTo>
                    <a:lnTo>
                      <a:pt x="9571" y="6337"/>
                    </a:lnTo>
                    <a:lnTo>
                      <a:pt x="9769" y="6466"/>
                    </a:lnTo>
                    <a:lnTo>
                      <a:pt x="9967" y="6608"/>
                    </a:lnTo>
                    <a:lnTo>
                      <a:pt x="10164" y="6765"/>
                    </a:lnTo>
                    <a:lnTo>
                      <a:pt x="10361" y="6935"/>
                    </a:lnTo>
                    <a:lnTo>
                      <a:pt x="10559" y="7122"/>
                    </a:lnTo>
                    <a:lnTo>
                      <a:pt x="10756" y="7324"/>
                    </a:lnTo>
                    <a:lnTo>
                      <a:pt x="8378" y="13292"/>
                    </a:lnTo>
                    <a:close/>
                    <a:moveTo>
                      <a:pt x="10402" y="369"/>
                    </a:moveTo>
                    <a:lnTo>
                      <a:pt x="10379" y="347"/>
                    </a:lnTo>
                    <a:lnTo>
                      <a:pt x="10356" y="326"/>
                    </a:lnTo>
                    <a:lnTo>
                      <a:pt x="10333" y="305"/>
                    </a:lnTo>
                    <a:lnTo>
                      <a:pt x="10310" y="286"/>
                    </a:lnTo>
                    <a:lnTo>
                      <a:pt x="10286" y="266"/>
                    </a:lnTo>
                    <a:lnTo>
                      <a:pt x="10261" y="247"/>
                    </a:lnTo>
                    <a:lnTo>
                      <a:pt x="10235" y="229"/>
                    </a:lnTo>
                    <a:lnTo>
                      <a:pt x="10210" y="211"/>
                    </a:lnTo>
                    <a:lnTo>
                      <a:pt x="10184" y="195"/>
                    </a:lnTo>
                    <a:lnTo>
                      <a:pt x="10158" y="179"/>
                    </a:lnTo>
                    <a:lnTo>
                      <a:pt x="10132" y="163"/>
                    </a:lnTo>
                    <a:lnTo>
                      <a:pt x="10105" y="148"/>
                    </a:lnTo>
                    <a:lnTo>
                      <a:pt x="10077" y="133"/>
                    </a:lnTo>
                    <a:lnTo>
                      <a:pt x="10050" y="120"/>
                    </a:lnTo>
                    <a:lnTo>
                      <a:pt x="10022" y="108"/>
                    </a:lnTo>
                    <a:lnTo>
                      <a:pt x="9994" y="96"/>
                    </a:lnTo>
                    <a:lnTo>
                      <a:pt x="9966" y="84"/>
                    </a:lnTo>
                    <a:lnTo>
                      <a:pt x="9938" y="74"/>
                    </a:lnTo>
                    <a:lnTo>
                      <a:pt x="9908" y="64"/>
                    </a:lnTo>
                    <a:lnTo>
                      <a:pt x="9879" y="55"/>
                    </a:lnTo>
                    <a:lnTo>
                      <a:pt x="9850" y="46"/>
                    </a:lnTo>
                    <a:lnTo>
                      <a:pt x="9820" y="38"/>
                    </a:lnTo>
                    <a:lnTo>
                      <a:pt x="9791" y="31"/>
                    </a:lnTo>
                    <a:lnTo>
                      <a:pt x="9761" y="25"/>
                    </a:lnTo>
                    <a:lnTo>
                      <a:pt x="9730" y="19"/>
                    </a:lnTo>
                    <a:lnTo>
                      <a:pt x="9699" y="14"/>
                    </a:lnTo>
                    <a:lnTo>
                      <a:pt x="9669" y="9"/>
                    </a:lnTo>
                    <a:lnTo>
                      <a:pt x="9638" y="6"/>
                    </a:lnTo>
                    <a:lnTo>
                      <a:pt x="9607" y="3"/>
                    </a:lnTo>
                    <a:lnTo>
                      <a:pt x="9577" y="2"/>
                    </a:lnTo>
                    <a:lnTo>
                      <a:pt x="9544" y="0"/>
                    </a:lnTo>
                    <a:lnTo>
                      <a:pt x="9513" y="0"/>
                    </a:lnTo>
                    <a:lnTo>
                      <a:pt x="9482" y="0"/>
                    </a:lnTo>
                    <a:lnTo>
                      <a:pt x="9451" y="2"/>
                    </a:lnTo>
                    <a:lnTo>
                      <a:pt x="9420" y="3"/>
                    </a:lnTo>
                    <a:lnTo>
                      <a:pt x="9388" y="6"/>
                    </a:lnTo>
                    <a:lnTo>
                      <a:pt x="9357" y="9"/>
                    </a:lnTo>
                    <a:lnTo>
                      <a:pt x="9327" y="14"/>
                    </a:lnTo>
                    <a:lnTo>
                      <a:pt x="9297" y="19"/>
                    </a:lnTo>
                    <a:lnTo>
                      <a:pt x="9266" y="25"/>
                    </a:lnTo>
                    <a:lnTo>
                      <a:pt x="9236" y="31"/>
                    </a:lnTo>
                    <a:lnTo>
                      <a:pt x="9206" y="38"/>
                    </a:lnTo>
                    <a:lnTo>
                      <a:pt x="9176" y="46"/>
                    </a:lnTo>
                    <a:lnTo>
                      <a:pt x="9147" y="55"/>
                    </a:lnTo>
                    <a:lnTo>
                      <a:pt x="9118" y="64"/>
                    </a:lnTo>
                    <a:lnTo>
                      <a:pt x="9089" y="74"/>
                    </a:lnTo>
                    <a:lnTo>
                      <a:pt x="9060" y="84"/>
                    </a:lnTo>
                    <a:lnTo>
                      <a:pt x="9031" y="96"/>
                    </a:lnTo>
                    <a:lnTo>
                      <a:pt x="9003" y="108"/>
                    </a:lnTo>
                    <a:lnTo>
                      <a:pt x="8976" y="120"/>
                    </a:lnTo>
                    <a:lnTo>
                      <a:pt x="8948" y="134"/>
                    </a:lnTo>
                    <a:lnTo>
                      <a:pt x="8921" y="149"/>
                    </a:lnTo>
                    <a:lnTo>
                      <a:pt x="8894" y="163"/>
                    </a:lnTo>
                    <a:lnTo>
                      <a:pt x="8867" y="179"/>
                    </a:lnTo>
                    <a:lnTo>
                      <a:pt x="8841" y="195"/>
                    </a:lnTo>
                    <a:lnTo>
                      <a:pt x="8816" y="211"/>
                    </a:lnTo>
                    <a:lnTo>
                      <a:pt x="8790" y="229"/>
                    </a:lnTo>
                    <a:lnTo>
                      <a:pt x="8766" y="247"/>
                    </a:lnTo>
                    <a:lnTo>
                      <a:pt x="8741" y="267"/>
                    </a:lnTo>
                    <a:lnTo>
                      <a:pt x="8716" y="286"/>
                    </a:lnTo>
                    <a:lnTo>
                      <a:pt x="8692" y="306"/>
                    </a:lnTo>
                    <a:lnTo>
                      <a:pt x="8669" y="326"/>
                    </a:lnTo>
                    <a:lnTo>
                      <a:pt x="8646" y="348"/>
                    </a:lnTo>
                    <a:lnTo>
                      <a:pt x="8624" y="369"/>
                    </a:lnTo>
                    <a:lnTo>
                      <a:pt x="7914" y="1081"/>
                    </a:lnTo>
                    <a:lnTo>
                      <a:pt x="7892" y="1104"/>
                    </a:lnTo>
                    <a:lnTo>
                      <a:pt x="7870" y="1128"/>
                    </a:lnTo>
                    <a:lnTo>
                      <a:pt x="7850" y="1151"/>
                    </a:lnTo>
                    <a:lnTo>
                      <a:pt x="7829" y="1174"/>
                    </a:lnTo>
                    <a:lnTo>
                      <a:pt x="7810" y="1199"/>
                    </a:lnTo>
                    <a:lnTo>
                      <a:pt x="7792" y="1223"/>
                    </a:lnTo>
                    <a:lnTo>
                      <a:pt x="7773" y="1249"/>
                    </a:lnTo>
                    <a:lnTo>
                      <a:pt x="7756" y="1274"/>
                    </a:lnTo>
                    <a:lnTo>
                      <a:pt x="7739" y="1300"/>
                    </a:lnTo>
                    <a:lnTo>
                      <a:pt x="7723" y="1326"/>
                    </a:lnTo>
                    <a:lnTo>
                      <a:pt x="7707" y="1352"/>
                    </a:lnTo>
                    <a:lnTo>
                      <a:pt x="7692" y="1380"/>
                    </a:lnTo>
                    <a:lnTo>
                      <a:pt x="7678" y="1407"/>
                    </a:lnTo>
                    <a:lnTo>
                      <a:pt x="7665" y="1434"/>
                    </a:lnTo>
                    <a:lnTo>
                      <a:pt x="7652" y="1462"/>
                    </a:lnTo>
                    <a:lnTo>
                      <a:pt x="7640" y="1491"/>
                    </a:lnTo>
                    <a:lnTo>
                      <a:pt x="7629" y="1519"/>
                    </a:lnTo>
                    <a:lnTo>
                      <a:pt x="7618" y="1547"/>
                    </a:lnTo>
                    <a:lnTo>
                      <a:pt x="7608" y="1576"/>
                    </a:lnTo>
                    <a:lnTo>
                      <a:pt x="7599" y="1606"/>
                    </a:lnTo>
                    <a:lnTo>
                      <a:pt x="7591" y="1636"/>
                    </a:lnTo>
                    <a:lnTo>
                      <a:pt x="7583" y="1665"/>
                    </a:lnTo>
                    <a:lnTo>
                      <a:pt x="7576" y="1695"/>
                    </a:lnTo>
                    <a:lnTo>
                      <a:pt x="7569" y="1725"/>
                    </a:lnTo>
                    <a:lnTo>
                      <a:pt x="7564" y="1756"/>
                    </a:lnTo>
                    <a:lnTo>
                      <a:pt x="7559" y="1786"/>
                    </a:lnTo>
                    <a:lnTo>
                      <a:pt x="7555" y="1817"/>
                    </a:lnTo>
                    <a:lnTo>
                      <a:pt x="7551" y="1848"/>
                    </a:lnTo>
                    <a:lnTo>
                      <a:pt x="7549" y="1879"/>
                    </a:lnTo>
                    <a:lnTo>
                      <a:pt x="7547" y="1911"/>
                    </a:lnTo>
                    <a:lnTo>
                      <a:pt x="7546" y="1942"/>
                    </a:lnTo>
                    <a:lnTo>
                      <a:pt x="7545" y="1974"/>
                    </a:lnTo>
                    <a:lnTo>
                      <a:pt x="7546" y="2018"/>
                    </a:lnTo>
                    <a:lnTo>
                      <a:pt x="7548" y="2062"/>
                    </a:lnTo>
                    <a:lnTo>
                      <a:pt x="7552" y="2106"/>
                    </a:lnTo>
                    <a:lnTo>
                      <a:pt x="7557" y="2150"/>
                    </a:lnTo>
                    <a:lnTo>
                      <a:pt x="7564" y="2192"/>
                    </a:lnTo>
                    <a:lnTo>
                      <a:pt x="7572" y="2236"/>
                    </a:lnTo>
                    <a:lnTo>
                      <a:pt x="7582" y="2278"/>
                    </a:lnTo>
                    <a:lnTo>
                      <a:pt x="7593" y="2319"/>
                    </a:lnTo>
                    <a:lnTo>
                      <a:pt x="7605" y="2361"/>
                    </a:lnTo>
                    <a:lnTo>
                      <a:pt x="7619" y="2402"/>
                    </a:lnTo>
                    <a:lnTo>
                      <a:pt x="7634" y="2442"/>
                    </a:lnTo>
                    <a:lnTo>
                      <a:pt x="7651" y="2483"/>
                    </a:lnTo>
                    <a:lnTo>
                      <a:pt x="7669" y="2522"/>
                    </a:lnTo>
                    <a:lnTo>
                      <a:pt x="7688" y="2560"/>
                    </a:lnTo>
                    <a:lnTo>
                      <a:pt x="7710" y="2599"/>
                    </a:lnTo>
                    <a:lnTo>
                      <a:pt x="7732" y="2635"/>
                    </a:lnTo>
                    <a:lnTo>
                      <a:pt x="902" y="5377"/>
                    </a:lnTo>
                    <a:lnTo>
                      <a:pt x="860" y="5397"/>
                    </a:lnTo>
                    <a:lnTo>
                      <a:pt x="819" y="5418"/>
                    </a:lnTo>
                    <a:lnTo>
                      <a:pt x="778" y="5440"/>
                    </a:lnTo>
                    <a:lnTo>
                      <a:pt x="737" y="5462"/>
                    </a:lnTo>
                    <a:lnTo>
                      <a:pt x="699" y="5486"/>
                    </a:lnTo>
                    <a:lnTo>
                      <a:pt x="660" y="5511"/>
                    </a:lnTo>
                    <a:lnTo>
                      <a:pt x="623" y="5539"/>
                    </a:lnTo>
                    <a:lnTo>
                      <a:pt x="586" y="5566"/>
                    </a:lnTo>
                    <a:lnTo>
                      <a:pt x="550" y="5594"/>
                    </a:lnTo>
                    <a:lnTo>
                      <a:pt x="516" y="5623"/>
                    </a:lnTo>
                    <a:lnTo>
                      <a:pt x="482" y="5655"/>
                    </a:lnTo>
                    <a:lnTo>
                      <a:pt x="450" y="5686"/>
                    </a:lnTo>
                    <a:lnTo>
                      <a:pt x="417" y="5718"/>
                    </a:lnTo>
                    <a:lnTo>
                      <a:pt x="386" y="5751"/>
                    </a:lnTo>
                    <a:lnTo>
                      <a:pt x="357" y="5786"/>
                    </a:lnTo>
                    <a:lnTo>
                      <a:pt x="328" y="5821"/>
                    </a:lnTo>
                    <a:lnTo>
                      <a:pt x="301" y="5857"/>
                    </a:lnTo>
                    <a:lnTo>
                      <a:pt x="274" y="5894"/>
                    </a:lnTo>
                    <a:lnTo>
                      <a:pt x="248" y="5931"/>
                    </a:lnTo>
                    <a:lnTo>
                      <a:pt x="224" y="5969"/>
                    </a:lnTo>
                    <a:lnTo>
                      <a:pt x="200" y="6009"/>
                    </a:lnTo>
                    <a:lnTo>
                      <a:pt x="179" y="6049"/>
                    </a:lnTo>
                    <a:lnTo>
                      <a:pt x="158" y="6089"/>
                    </a:lnTo>
                    <a:lnTo>
                      <a:pt x="138" y="6131"/>
                    </a:lnTo>
                    <a:lnTo>
                      <a:pt x="120" y="6172"/>
                    </a:lnTo>
                    <a:lnTo>
                      <a:pt x="103" y="6214"/>
                    </a:lnTo>
                    <a:lnTo>
                      <a:pt x="87" y="6258"/>
                    </a:lnTo>
                    <a:lnTo>
                      <a:pt x="71" y="6301"/>
                    </a:lnTo>
                    <a:lnTo>
                      <a:pt x="58" y="6345"/>
                    </a:lnTo>
                    <a:lnTo>
                      <a:pt x="46" y="6390"/>
                    </a:lnTo>
                    <a:lnTo>
                      <a:pt x="36" y="6435"/>
                    </a:lnTo>
                    <a:lnTo>
                      <a:pt x="26" y="6481"/>
                    </a:lnTo>
                    <a:lnTo>
                      <a:pt x="18" y="6527"/>
                    </a:lnTo>
                    <a:lnTo>
                      <a:pt x="12" y="6573"/>
                    </a:lnTo>
                    <a:lnTo>
                      <a:pt x="7" y="6620"/>
                    </a:lnTo>
                    <a:lnTo>
                      <a:pt x="3" y="6666"/>
                    </a:lnTo>
                    <a:lnTo>
                      <a:pt x="1" y="6712"/>
                    </a:lnTo>
                    <a:lnTo>
                      <a:pt x="0" y="6759"/>
                    </a:lnTo>
                    <a:lnTo>
                      <a:pt x="1" y="6804"/>
                    </a:lnTo>
                    <a:lnTo>
                      <a:pt x="3" y="6850"/>
                    </a:lnTo>
                    <a:lnTo>
                      <a:pt x="6" y="6896"/>
                    </a:lnTo>
                    <a:lnTo>
                      <a:pt x="11" y="6941"/>
                    </a:lnTo>
                    <a:lnTo>
                      <a:pt x="17" y="6987"/>
                    </a:lnTo>
                    <a:lnTo>
                      <a:pt x="24" y="7032"/>
                    </a:lnTo>
                    <a:lnTo>
                      <a:pt x="33" y="7076"/>
                    </a:lnTo>
                    <a:lnTo>
                      <a:pt x="43" y="7121"/>
                    </a:lnTo>
                    <a:lnTo>
                      <a:pt x="55" y="7165"/>
                    </a:lnTo>
                    <a:lnTo>
                      <a:pt x="67" y="7209"/>
                    </a:lnTo>
                    <a:lnTo>
                      <a:pt x="81" y="7253"/>
                    </a:lnTo>
                    <a:lnTo>
                      <a:pt x="98" y="7295"/>
                    </a:lnTo>
                    <a:lnTo>
                      <a:pt x="114" y="7337"/>
                    </a:lnTo>
                    <a:lnTo>
                      <a:pt x="132" y="7380"/>
                    </a:lnTo>
                    <a:lnTo>
                      <a:pt x="152" y="7421"/>
                    </a:lnTo>
                    <a:lnTo>
                      <a:pt x="172" y="7462"/>
                    </a:lnTo>
                    <a:lnTo>
                      <a:pt x="194" y="7503"/>
                    </a:lnTo>
                    <a:lnTo>
                      <a:pt x="217" y="7542"/>
                    </a:lnTo>
                    <a:lnTo>
                      <a:pt x="241" y="7581"/>
                    </a:lnTo>
                    <a:lnTo>
                      <a:pt x="268" y="7620"/>
                    </a:lnTo>
                    <a:lnTo>
                      <a:pt x="294" y="7658"/>
                    </a:lnTo>
                    <a:lnTo>
                      <a:pt x="322" y="7695"/>
                    </a:lnTo>
                    <a:lnTo>
                      <a:pt x="351" y="7732"/>
                    </a:lnTo>
                    <a:lnTo>
                      <a:pt x="382" y="7767"/>
                    </a:lnTo>
                    <a:lnTo>
                      <a:pt x="413" y="7801"/>
                    </a:lnTo>
                    <a:lnTo>
                      <a:pt x="447" y="7835"/>
                    </a:lnTo>
                    <a:lnTo>
                      <a:pt x="6844" y="14177"/>
                    </a:lnTo>
                    <a:lnTo>
                      <a:pt x="6871" y="14203"/>
                    </a:lnTo>
                    <a:lnTo>
                      <a:pt x="6897" y="14228"/>
                    </a:lnTo>
                    <a:lnTo>
                      <a:pt x="6924" y="14252"/>
                    </a:lnTo>
                    <a:lnTo>
                      <a:pt x="6952" y="14275"/>
                    </a:lnTo>
                    <a:lnTo>
                      <a:pt x="6979" y="14298"/>
                    </a:lnTo>
                    <a:lnTo>
                      <a:pt x="7008" y="14320"/>
                    </a:lnTo>
                    <a:lnTo>
                      <a:pt x="7038" y="14341"/>
                    </a:lnTo>
                    <a:lnTo>
                      <a:pt x="7067" y="14362"/>
                    </a:lnTo>
                    <a:lnTo>
                      <a:pt x="7097" y="14381"/>
                    </a:lnTo>
                    <a:lnTo>
                      <a:pt x="7127" y="14400"/>
                    </a:lnTo>
                    <a:lnTo>
                      <a:pt x="7157" y="14418"/>
                    </a:lnTo>
                    <a:lnTo>
                      <a:pt x="7188" y="14436"/>
                    </a:lnTo>
                    <a:lnTo>
                      <a:pt x="7221" y="14453"/>
                    </a:lnTo>
                    <a:lnTo>
                      <a:pt x="7252" y="14469"/>
                    </a:lnTo>
                    <a:lnTo>
                      <a:pt x="7284" y="14484"/>
                    </a:lnTo>
                    <a:lnTo>
                      <a:pt x="7316" y="14499"/>
                    </a:lnTo>
                    <a:lnTo>
                      <a:pt x="7349" y="14512"/>
                    </a:lnTo>
                    <a:lnTo>
                      <a:pt x="7383" y="14525"/>
                    </a:lnTo>
                    <a:lnTo>
                      <a:pt x="7416" y="14537"/>
                    </a:lnTo>
                    <a:lnTo>
                      <a:pt x="7450" y="14548"/>
                    </a:lnTo>
                    <a:lnTo>
                      <a:pt x="7484" y="14558"/>
                    </a:lnTo>
                    <a:lnTo>
                      <a:pt x="7518" y="14569"/>
                    </a:lnTo>
                    <a:lnTo>
                      <a:pt x="7553" y="14578"/>
                    </a:lnTo>
                    <a:lnTo>
                      <a:pt x="7588" y="14586"/>
                    </a:lnTo>
                    <a:lnTo>
                      <a:pt x="7623" y="14593"/>
                    </a:lnTo>
                    <a:lnTo>
                      <a:pt x="7657" y="14599"/>
                    </a:lnTo>
                    <a:lnTo>
                      <a:pt x="7693" y="14605"/>
                    </a:lnTo>
                    <a:lnTo>
                      <a:pt x="7729" y="14609"/>
                    </a:lnTo>
                    <a:lnTo>
                      <a:pt x="7765" y="14613"/>
                    </a:lnTo>
                    <a:lnTo>
                      <a:pt x="7800" y="14616"/>
                    </a:lnTo>
                    <a:lnTo>
                      <a:pt x="7836" y="14618"/>
                    </a:lnTo>
                    <a:lnTo>
                      <a:pt x="7872" y="14619"/>
                    </a:lnTo>
                    <a:lnTo>
                      <a:pt x="7882" y="14620"/>
                    </a:lnTo>
                    <a:lnTo>
                      <a:pt x="7892" y="14620"/>
                    </a:lnTo>
                    <a:lnTo>
                      <a:pt x="7903" y="14620"/>
                    </a:lnTo>
                    <a:lnTo>
                      <a:pt x="7911" y="14620"/>
                    </a:lnTo>
                    <a:lnTo>
                      <a:pt x="7949" y="14619"/>
                    </a:lnTo>
                    <a:lnTo>
                      <a:pt x="7987" y="14618"/>
                    </a:lnTo>
                    <a:lnTo>
                      <a:pt x="8025" y="14616"/>
                    </a:lnTo>
                    <a:lnTo>
                      <a:pt x="8065" y="14612"/>
                    </a:lnTo>
                    <a:lnTo>
                      <a:pt x="8103" y="14608"/>
                    </a:lnTo>
                    <a:lnTo>
                      <a:pt x="8141" y="14602"/>
                    </a:lnTo>
                    <a:lnTo>
                      <a:pt x="8179" y="14596"/>
                    </a:lnTo>
                    <a:lnTo>
                      <a:pt x="8219" y="14589"/>
                    </a:lnTo>
                    <a:lnTo>
                      <a:pt x="8265" y="14578"/>
                    </a:lnTo>
                    <a:lnTo>
                      <a:pt x="8311" y="14566"/>
                    </a:lnTo>
                    <a:lnTo>
                      <a:pt x="8356" y="14552"/>
                    </a:lnTo>
                    <a:lnTo>
                      <a:pt x="8401" y="14538"/>
                    </a:lnTo>
                    <a:lnTo>
                      <a:pt x="8445" y="14522"/>
                    </a:lnTo>
                    <a:lnTo>
                      <a:pt x="8489" y="14505"/>
                    </a:lnTo>
                    <a:lnTo>
                      <a:pt x="8531" y="14487"/>
                    </a:lnTo>
                    <a:lnTo>
                      <a:pt x="8574" y="14467"/>
                    </a:lnTo>
                    <a:lnTo>
                      <a:pt x="8616" y="14446"/>
                    </a:lnTo>
                    <a:lnTo>
                      <a:pt x="8656" y="14423"/>
                    </a:lnTo>
                    <a:lnTo>
                      <a:pt x="8696" y="14400"/>
                    </a:lnTo>
                    <a:lnTo>
                      <a:pt x="8736" y="14375"/>
                    </a:lnTo>
                    <a:lnTo>
                      <a:pt x="8774" y="14350"/>
                    </a:lnTo>
                    <a:lnTo>
                      <a:pt x="8811" y="14323"/>
                    </a:lnTo>
                    <a:lnTo>
                      <a:pt x="8847" y="14294"/>
                    </a:lnTo>
                    <a:lnTo>
                      <a:pt x="8883" y="14265"/>
                    </a:lnTo>
                    <a:lnTo>
                      <a:pt x="8918" y="14235"/>
                    </a:lnTo>
                    <a:lnTo>
                      <a:pt x="8952" y="14204"/>
                    </a:lnTo>
                    <a:lnTo>
                      <a:pt x="8985" y="14171"/>
                    </a:lnTo>
                    <a:lnTo>
                      <a:pt x="9017" y="14138"/>
                    </a:lnTo>
                    <a:lnTo>
                      <a:pt x="9047" y="14104"/>
                    </a:lnTo>
                    <a:lnTo>
                      <a:pt x="9078" y="14068"/>
                    </a:lnTo>
                    <a:lnTo>
                      <a:pt x="9106" y="14032"/>
                    </a:lnTo>
                    <a:lnTo>
                      <a:pt x="9134" y="13995"/>
                    </a:lnTo>
                    <a:lnTo>
                      <a:pt x="9160" y="13957"/>
                    </a:lnTo>
                    <a:lnTo>
                      <a:pt x="9186" y="13918"/>
                    </a:lnTo>
                    <a:lnTo>
                      <a:pt x="9210" y="13878"/>
                    </a:lnTo>
                    <a:lnTo>
                      <a:pt x="9232" y="13838"/>
                    </a:lnTo>
                    <a:lnTo>
                      <a:pt x="9255" y="13796"/>
                    </a:lnTo>
                    <a:lnTo>
                      <a:pt x="9276" y="13754"/>
                    </a:lnTo>
                    <a:lnTo>
                      <a:pt x="9295" y="13711"/>
                    </a:lnTo>
                    <a:lnTo>
                      <a:pt x="9313" y="13666"/>
                    </a:lnTo>
                    <a:lnTo>
                      <a:pt x="12000" y="6923"/>
                    </a:lnTo>
                    <a:lnTo>
                      <a:pt x="12038" y="6948"/>
                    </a:lnTo>
                    <a:lnTo>
                      <a:pt x="12077" y="6970"/>
                    </a:lnTo>
                    <a:lnTo>
                      <a:pt x="12118" y="6993"/>
                    </a:lnTo>
                    <a:lnTo>
                      <a:pt x="12158" y="7012"/>
                    </a:lnTo>
                    <a:lnTo>
                      <a:pt x="12199" y="7031"/>
                    </a:lnTo>
                    <a:lnTo>
                      <a:pt x="12241" y="7047"/>
                    </a:lnTo>
                    <a:lnTo>
                      <a:pt x="12284" y="7063"/>
                    </a:lnTo>
                    <a:lnTo>
                      <a:pt x="12327" y="7076"/>
                    </a:lnTo>
                    <a:lnTo>
                      <a:pt x="12370" y="7088"/>
                    </a:lnTo>
                    <a:lnTo>
                      <a:pt x="12414" y="7099"/>
                    </a:lnTo>
                    <a:lnTo>
                      <a:pt x="12459" y="7109"/>
                    </a:lnTo>
                    <a:lnTo>
                      <a:pt x="12504" y="7116"/>
                    </a:lnTo>
                    <a:lnTo>
                      <a:pt x="12549" y="7122"/>
                    </a:lnTo>
                    <a:lnTo>
                      <a:pt x="12595" y="7126"/>
                    </a:lnTo>
                    <a:lnTo>
                      <a:pt x="12642" y="7129"/>
                    </a:lnTo>
                    <a:lnTo>
                      <a:pt x="12688" y="7130"/>
                    </a:lnTo>
                    <a:lnTo>
                      <a:pt x="12719" y="7129"/>
                    </a:lnTo>
                    <a:lnTo>
                      <a:pt x="12750" y="7128"/>
                    </a:lnTo>
                    <a:lnTo>
                      <a:pt x="12781" y="7126"/>
                    </a:lnTo>
                    <a:lnTo>
                      <a:pt x="12813" y="7123"/>
                    </a:lnTo>
                    <a:lnTo>
                      <a:pt x="12844" y="7120"/>
                    </a:lnTo>
                    <a:lnTo>
                      <a:pt x="12874" y="7116"/>
                    </a:lnTo>
                    <a:lnTo>
                      <a:pt x="12905" y="7111"/>
                    </a:lnTo>
                    <a:lnTo>
                      <a:pt x="12935" y="7105"/>
                    </a:lnTo>
                    <a:lnTo>
                      <a:pt x="12966" y="7098"/>
                    </a:lnTo>
                    <a:lnTo>
                      <a:pt x="12995" y="7091"/>
                    </a:lnTo>
                    <a:lnTo>
                      <a:pt x="13025" y="7083"/>
                    </a:lnTo>
                    <a:lnTo>
                      <a:pt x="13054" y="7075"/>
                    </a:lnTo>
                    <a:lnTo>
                      <a:pt x="13083" y="7066"/>
                    </a:lnTo>
                    <a:lnTo>
                      <a:pt x="13112" y="7056"/>
                    </a:lnTo>
                    <a:lnTo>
                      <a:pt x="13141" y="7045"/>
                    </a:lnTo>
                    <a:lnTo>
                      <a:pt x="13170" y="7034"/>
                    </a:lnTo>
                    <a:lnTo>
                      <a:pt x="13198" y="7022"/>
                    </a:lnTo>
                    <a:lnTo>
                      <a:pt x="13225" y="7009"/>
                    </a:lnTo>
                    <a:lnTo>
                      <a:pt x="13253" y="6996"/>
                    </a:lnTo>
                    <a:lnTo>
                      <a:pt x="13280" y="6981"/>
                    </a:lnTo>
                    <a:lnTo>
                      <a:pt x="13307" y="6966"/>
                    </a:lnTo>
                    <a:lnTo>
                      <a:pt x="13334" y="6950"/>
                    </a:lnTo>
                    <a:lnTo>
                      <a:pt x="13360" y="6934"/>
                    </a:lnTo>
                    <a:lnTo>
                      <a:pt x="13385" y="6918"/>
                    </a:lnTo>
                    <a:lnTo>
                      <a:pt x="13410" y="6900"/>
                    </a:lnTo>
                    <a:lnTo>
                      <a:pt x="13435" y="6882"/>
                    </a:lnTo>
                    <a:lnTo>
                      <a:pt x="13460" y="6863"/>
                    </a:lnTo>
                    <a:lnTo>
                      <a:pt x="13485" y="6843"/>
                    </a:lnTo>
                    <a:lnTo>
                      <a:pt x="13508" y="6823"/>
                    </a:lnTo>
                    <a:lnTo>
                      <a:pt x="13532" y="6803"/>
                    </a:lnTo>
                    <a:lnTo>
                      <a:pt x="13554" y="6781"/>
                    </a:lnTo>
                    <a:lnTo>
                      <a:pt x="13577" y="6759"/>
                    </a:lnTo>
                    <a:lnTo>
                      <a:pt x="14285" y="6050"/>
                    </a:lnTo>
                    <a:lnTo>
                      <a:pt x="14307" y="6028"/>
                    </a:lnTo>
                    <a:lnTo>
                      <a:pt x="14329" y="6005"/>
                    </a:lnTo>
                    <a:lnTo>
                      <a:pt x="14350" y="5980"/>
                    </a:lnTo>
                    <a:lnTo>
                      <a:pt x="14370" y="5957"/>
                    </a:lnTo>
                    <a:lnTo>
                      <a:pt x="14389" y="5932"/>
                    </a:lnTo>
                    <a:lnTo>
                      <a:pt x="14408" y="5908"/>
                    </a:lnTo>
                    <a:lnTo>
                      <a:pt x="14426" y="5883"/>
                    </a:lnTo>
                    <a:lnTo>
                      <a:pt x="14444" y="5857"/>
                    </a:lnTo>
                    <a:lnTo>
                      <a:pt x="14460" y="5831"/>
                    </a:lnTo>
                    <a:lnTo>
                      <a:pt x="14477" y="5805"/>
                    </a:lnTo>
                    <a:lnTo>
                      <a:pt x="14493" y="5778"/>
                    </a:lnTo>
                    <a:lnTo>
                      <a:pt x="14508" y="5751"/>
                    </a:lnTo>
                    <a:lnTo>
                      <a:pt x="14522" y="5724"/>
                    </a:lnTo>
                    <a:lnTo>
                      <a:pt x="14535" y="5696"/>
                    </a:lnTo>
                    <a:lnTo>
                      <a:pt x="14548" y="5668"/>
                    </a:lnTo>
                    <a:lnTo>
                      <a:pt x="14560" y="5640"/>
                    </a:lnTo>
                    <a:lnTo>
                      <a:pt x="14572" y="5611"/>
                    </a:lnTo>
                    <a:lnTo>
                      <a:pt x="14582" y="5583"/>
                    </a:lnTo>
                    <a:lnTo>
                      <a:pt x="14592" y="5554"/>
                    </a:lnTo>
                    <a:lnTo>
                      <a:pt x="14602" y="5525"/>
                    </a:lnTo>
                    <a:lnTo>
                      <a:pt x="14610" y="5494"/>
                    </a:lnTo>
                    <a:lnTo>
                      <a:pt x="14618" y="5465"/>
                    </a:lnTo>
                    <a:lnTo>
                      <a:pt x="14625" y="5435"/>
                    </a:lnTo>
                    <a:lnTo>
                      <a:pt x="14631" y="5405"/>
                    </a:lnTo>
                    <a:lnTo>
                      <a:pt x="14637" y="5373"/>
                    </a:lnTo>
                    <a:lnTo>
                      <a:pt x="14642" y="5343"/>
                    </a:lnTo>
                    <a:lnTo>
                      <a:pt x="14646" y="5312"/>
                    </a:lnTo>
                    <a:lnTo>
                      <a:pt x="14649" y="5282"/>
                    </a:lnTo>
                    <a:lnTo>
                      <a:pt x="14652" y="5250"/>
                    </a:lnTo>
                    <a:lnTo>
                      <a:pt x="14654" y="5219"/>
                    </a:lnTo>
                    <a:lnTo>
                      <a:pt x="14656" y="5187"/>
                    </a:lnTo>
                    <a:lnTo>
                      <a:pt x="14656" y="5156"/>
                    </a:lnTo>
                    <a:lnTo>
                      <a:pt x="14656" y="5124"/>
                    </a:lnTo>
                    <a:lnTo>
                      <a:pt x="14654" y="5092"/>
                    </a:lnTo>
                    <a:lnTo>
                      <a:pt x="14652" y="5061"/>
                    </a:lnTo>
                    <a:lnTo>
                      <a:pt x="14649" y="5030"/>
                    </a:lnTo>
                    <a:lnTo>
                      <a:pt x="14646" y="4999"/>
                    </a:lnTo>
                    <a:lnTo>
                      <a:pt x="14642" y="4968"/>
                    </a:lnTo>
                    <a:lnTo>
                      <a:pt x="14637" y="4938"/>
                    </a:lnTo>
                    <a:lnTo>
                      <a:pt x="14631" y="4908"/>
                    </a:lnTo>
                    <a:lnTo>
                      <a:pt x="14625" y="4877"/>
                    </a:lnTo>
                    <a:lnTo>
                      <a:pt x="14618" y="4847"/>
                    </a:lnTo>
                    <a:lnTo>
                      <a:pt x="14610" y="4817"/>
                    </a:lnTo>
                    <a:lnTo>
                      <a:pt x="14602" y="4788"/>
                    </a:lnTo>
                    <a:lnTo>
                      <a:pt x="14592" y="4758"/>
                    </a:lnTo>
                    <a:lnTo>
                      <a:pt x="14583" y="4729"/>
                    </a:lnTo>
                    <a:lnTo>
                      <a:pt x="14572" y="4701"/>
                    </a:lnTo>
                    <a:lnTo>
                      <a:pt x="14561" y="4672"/>
                    </a:lnTo>
                    <a:lnTo>
                      <a:pt x="14549" y="4643"/>
                    </a:lnTo>
                    <a:lnTo>
                      <a:pt x="14536" y="4616"/>
                    </a:lnTo>
                    <a:lnTo>
                      <a:pt x="14523" y="4589"/>
                    </a:lnTo>
                    <a:lnTo>
                      <a:pt x="14509" y="4562"/>
                    </a:lnTo>
                    <a:lnTo>
                      <a:pt x="14494" y="4534"/>
                    </a:lnTo>
                    <a:lnTo>
                      <a:pt x="14478" y="4508"/>
                    </a:lnTo>
                    <a:lnTo>
                      <a:pt x="14462" y="4482"/>
                    </a:lnTo>
                    <a:lnTo>
                      <a:pt x="14445" y="4456"/>
                    </a:lnTo>
                    <a:lnTo>
                      <a:pt x="14428" y="4431"/>
                    </a:lnTo>
                    <a:lnTo>
                      <a:pt x="14410" y="4405"/>
                    </a:lnTo>
                    <a:lnTo>
                      <a:pt x="14391" y="4381"/>
                    </a:lnTo>
                    <a:lnTo>
                      <a:pt x="14372" y="4357"/>
                    </a:lnTo>
                    <a:lnTo>
                      <a:pt x="14352" y="4333"/>
                    </a:lnTo>
                    <a:lnTo>
                      <a:pt x="14331" y="4310"/>
                    </a:lnTo>
                    <a:lnTo>
                      <a:pt x="14309" y="4287"/>
                    </a:lnTo>
                    <a:lnTo>
                      <a:pt x="14288" y="4265"/>
                    </a:lnTo>
                    <a:lnTo>
                      <a:pt x="10402" y="3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1" name="Freeform 229"/>
              <p:cNvSpPr>
                <a:spLocks noEditPoints="1"/>
              </p:cNvSpPr>
              <p:nvPr/>
            </p:nvSpPr>
            <p:spPr bwMode="auto">
              <a:xfrm>
                <a:off x="7127875" y="4497388"/>
                <a:ext cx="107950" cy="107950"/>
              </a:xfrm>
              <a:custGeom>
                <a:avLst/>
                <a:gdLst>
                  <a:gd name="T0" fmla="*/ 1409 w 2514"/>
                  <a:gd name="T1" fmla="*/ 519 h 2521"/>
                  <a:gd name="T2" fmla="*/ 1584 w 2514"/>
                  <a:gd name="T3" fmla="*/ 579 h 2521"/>
                  <a:gd name="T4" fmla="*/ 1737 w 2514"/>
                  <a:gd name="T5" fmla="*/ 677 h 2521"/>
                  <a:gd name="T6" fmla="*/ 1862 w 2514"/>
                  <a:gd name="T7" fmla="*/ 808 h 2521"/>
                  <a:gd name="T8" fmla="*/ 1952 w 2514"/>
                  <a:gd name="T9" fmla="*/ 966 h 2521"/>
                  <a:gd name="T10" fmla="*/ 2002 w 2514"/>
                  <a:gd name="T11" fmla="*/ 1145 h 2521"/>
                  <a:gd name="T12" fmla="*/ 2007 w 2514"/>
                  <a:gd name="T13" fmla="*/ 1338 h 2521"/>
                  <a:gd name="T14" fmla="*/ 1966 w 2514"/>
                  <a:gd name="T15" fmla="*/ 1520 h 2521"/>
                  <a:gd name="T16" fmla="*/ 1883 w 2514"/>
                  <a:gd name="T17" fmla="*/ 1683 h 2521"/>
                  <a:gd name="T18" fmla="*/ 1765 w 2514"/>
                  <a:gd name="T19" fmla="*/ 1820 h 2521"/>
                  <a:gd name="T20" fmla="*/ 1617 w 2514"/>
                  <a:gd name="T21" fmla="*/ 1925 h 2521"/>
                  <a:gd name="T22" fmla="*/ 1446 w 2514"/>
                  <a:gd name="T23" fmla="*/ 1992 h 2521"/>
                  <a:gd name="T24" fmla="*/ 1257 w 2514"/>
                  <a:gd name="T25" fmla="*/ 2017 h 2521"/>
                  <a:gd name="T26" fmla="*/ 1069 w 2514"/>
                  <a:gd name="T27" fmla="*/ 1992 h 2521"/>
                  <a:gd name="T28" fmla="*/ 897 w 2514"/>
                  <a:gd name="T29" fmla="*/ 1925 h 2521"/>
                  <a:gd name="T30" fmla="*/ 750 w 2514"/>
                  <a:gd name="T31" fmla="*/ 1820 h 2521"/>
                  <a:gd name="T32" fmla="*/ 631 w 2514"/>
                  <a:gd name="T33" fmla="*/ 1683 h 2521"/>
                  <a:gd name="T34" fmla="*/ 549 w 2514"/>
                  <a:gd name="T35" fmla="*/ 1520 h 2521"/>
                  <a:gd name="T36" fmla="*/ 507 w 2514"/>
                  <a:gd name="T37" fmla="*/ 1338 h 2521"/>
                  <a:gd name="T38" fmla="*/ 512 w 2514"/>
                  <a:gd name="T39" fmla="*/ 1145 h 2521"/>
                  <a:gd name="T40" fmla="*/ 562 w 2514"/>
                  <a:gd name="T41" fmla="*/ 966 h 2521"/>
                  <a:gd name="T42" fmla="*/ 652 w 2514"/>
                  <a:gd name="T43" fmla="*/ 808 h 2521"/>
                  <a:gd name="T44" fmla="*/ 777 w 2514"/>
                  <a:gd name="T45" fmla="*/ 677 h 2521"/>
                  <a:gd name="T46" fmla="*/ 930 w 2514"/>
                  <a:gd name="T47" fmla="*/ 579 h 2521"/>
                  <a:gd name="T48" fmla="*/ 1105 w 2514"/>
                  <a:gd name="T49" fmla="*/ 519 h 2521"/>
                  <a:gd name="T50" fmla="*/ 1257 w 2514"/>
                  <a:gd name="T51" fmla="*/ 2521 h 2521"/>
                  <a:gd name="T52" fmla="*/ 1571 w 2514"/>
                  <a:gd name="T53" fmla="*/ 2481 h 2521"/>
                  <a:gd name="T54" fmla="*/ 1856 w 2514"/>
                  <a:gd name="T55" fmla="*/ 2368 h 2521"/>
                  <a:gd name="T56" fmla="*/ 2102 w 2514"/>
                  <a:gd name="T57" fmla="*/ 2193 h 2521"/>
                  <a:gd name="T58" fmla="*/ 2299 w 2514"/>
                  <a:gd name="T59" fmla="*/ 1964 h 2521"/>
                  <a:gd name="T60" fmla="*/ 2438 w 2514"/>
                  <a:gd name="T61" fmla="*/ 1693 h 2521"/>
                  <a:gd name="T62" fmla="*/ 2508 w 2514"/>
                  <a:gd name="T63" fmla="*/ 1389 h 2521"/>
                  <a:gd name="T64" fmla="*/ 2500 w 2514"/>
                  <a:gd name="T65" fmla="*/ 1069 h 2521"/>
                  <a:gd name="T66" fmla="*/ 2416 w 2514"/>
                  <a:gd name="T67" fmla="*/ 770 h 2521"/>
                  <a:gd name="T68" fmla="*/ 2264 w 2514"/>
                  <a:gd name="T69" fmla="*/ 506 h 2521"/>
                  <a:gd name="T70" fmla="*/ 2057 w 2514"/>
                  <a:gd name="T71" fmla="*/ 288 h 2521"/>
                  <a:gd name="T72" fmla="*/ 1801 w 2514"/>
                  <a:gd name="T73" fmla="*/ 124 h 2521"/>
                  <a:gd name="T74" fmla="*/ 1510 w 2514"/>
                  <a:gd name="T75" fmla="*/ 25 h 2521"/>
                  <a:gd name="T76" fmla="*/ 1193 w 2514"/>
                  <a:gd name="T77" fmla="*/ 2 h 2521"/>
                  <a:gd name="T78" fmla="*/ 884 w 2514"/>
                  <a:gd name="T79" fmla="*/ 56 h 2521"/>
                  <a:gd name="T80" fmla="*/ 606 w 2514"/>
                  <a:gd name="T81" fmla="*/ 182 h 2521"/>
                  <a:gd name="T82" fmla="*/ 369 w 2514"/>
                  <a:gd name="T83" fmla="*/ 369 h 2521"/>
                  <a:gd name="T84" fmla="*/ 182 w 2514"/>
                  <a:gd name="T85" fmla="*/ 607 h 2521"/>
                  <a:gd name="T86" fmla="*/ 57 w 2514"/>
                  <a:gd name="T87" fmla="*/ 886 h 2521"/>
                  <a:gd name="T88" fmla="*/ 2 w 2514"/>
                  <a:gd name="T89" fmla="*/ 1196 h 2521"/>
                  <a:gd name="T90" fmla="*/ 26 w 2514"/>
                  <a:gd name="T91" fmla="*/ 1514 h 2521"/>
                  <a:gd name="T92" fmla="*/ 124 w 2514"/>
                  <a:gd name="T93" fmla="*/ 1806 h 2521"/>
                  <a:gd name="T94" fmla="*/ 287 w 2514"/>
                  <a:gd name="T95" fmla="*/ 2062 h 2521"/>
                  <a:gd name="T96" fmla="*/ 506 w 2514"/>
                  <a:gd name="T97" fmla="*/ 2270 h 2521"/>
                  <a:gd name="T98" fmla="*/ 768 w 2514"/>
                  <a:gd name="T99" fmla="*/ 2422 h 2521"/>
                  <a:gd name="T100" fmla="*/ 1066 w 2514"/>
                  <a:gd name="T101" fmla="*/ 2507 h 2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14" h="2521">
                    <a:moveTo>
                      <a:pt x="1257" y="504"/>
                    </a:moveTo>
                    <a:lnTo>
                      <a:pt x="1296" y="505"/>
                    </a:lnTo>
                    <a:lnTo>
                      <a:pt x="1334" y="508"/>
                    </a:lnTo>
                    <a:lnTo>
                      <a:pt x="1372" y="513"/>
                    </a:lnTo>
                    <a:lnTo>
                      <a:pt x="1409" y="519"/>
                    </a:lnTo>
                    <a:lnTo>
                      <a:pt x="1446" y="528"/>
                    </a:lnTo>
                    <a:lnTo>
                      <a:pt x="1481" y="538"/>
                    </a:lnTo>
                    <a:lnTo>
                      <a:pt x="1517" y="551"/>
                    </a:lnTo>
                    <a:lnTo>
                      <a:pt x="1551" y="564"/>
                    </a:lnTo>
                    <a:lnTo>
                      <a:pt x="1584" y="579"/>
                    </a:lnTo>
                    <a:lnTo>
                      <a:pt x="1617" y="596"/>
                    </a:lnTo>
                    <a:lnTo>
                      <a:pt x="1648" y="614"/>
                    </a:lnTo>
                    <a:lnTo>
                      <a:pt x="1679" y="633"/>
                    </a:lnTo>
                    <a:lnTo>
                      <a:pt x="1709" y="654"/>
                    </a:lnTo>
                    <a:lnTo>
                      <a:pt x="1737" y="677"/>
                    </a:lnTo>
                    <a:lnTo>
                      <a:pt x="1765" y="701"/>
                    </a:lnTo>
                    <a:lnTo>
                      <a:pt x="1791" y="726"/>
                    </a:lnTo>
                    <a:lnTo>
                      <a:pt x="1815" y="752"/>
                    </a:lnTo>
                    <a:lnTo>
                      <a:pt x="1839" y="779"/>
                    </a:lnTo>
                    <a:lnTo>
                      <a:pt x="1862" y="808"/>
                    </a:lnTo>
                    <a:lnTo>
                      <a:pt x="1883" y="838"/>
                    </a:lnTo>
                    <a:lnTo>
                      <a:pt x="1903" y="868"/>
                    </a:lnTo>
                    <a:lnTo>
                      <a:pt x="1921" y="900"/>
                    </a:lnTo>
                    <a:lnTo>
                      <a:pt x="1937" y="933"/>
                    </a:lnTo>
                    <a:lnTo>
                      <a:pt x="1952" y="966"/>
                    </a:lnTo>
                    <a:lnTo>
                      <a:pt x="1966" y="1000"/>
                    </a:lnTo>
                    <a:lnTo>
                      <a:pt x="1977" y="1035"/>
                    </a:lnTo>
                    <a:lnTo>
                      <a:pt x="1988" y="1072"/>
                    </a:lnTo>
                    <a:lnTo>
                      <a:pt x="1996" y="1108"/>
                    </a:lnTo>
                    <a:lnTo>
                      <a:pt x="2002" y="1145"/>
                    </a:lnTo>
                    <a:lnTo>
                      <a:pt x="2007" y="1183"/>
                    </a:lnTo>
                    <a:lnTo>
                      <a:pt x="2010" y="1221"/>
                    </a:lnTo>
                    <a:lnTo>
                      <a:pt x="2011" y="1260"/>
                    </a:lnTo>
                    <a:lnTo>
                      <a:pt x="2010" y="1300"/>
                    </a:lnTo>
                    <a:lnTo>
                      <a:pt x="2007" y="1338"/>
                    </a:lnTo>
                    <a:lnTo>
                      <a:pt x="2002" y="1375"/>
                    </a:lnTo>
                    <a:lnTo>
                      <a:pt x="1996" y="1413"/>
                    </a:lnTo>
                    <a:lnTo>
                      <a:pt x="1988" y="1449"/>
                    </a:lnTo>
                    <a:lnTo>
                      <a:pt x="1977" y="1485"/>
                    </a:lnTo>
                    <a:lnTo>
                      <a:pt x="1966" y="1520"/>
                    </a:lnTo>
                    <a:lnTo>
                      <a:pt x="1952" y="1555"/>
                    </a:lnTo>
                    <a:lnTo>
                      <a:pt x="1937" y="1588"/>
                    </a:lnTo>
                    <a:lnTo>
                      <a:pt x="1921" y="1620"/>
                    </a:lnTo>
                    <a:lnTo>
                      <a:pt x="1903" y="1653"/>
                    </a:lnTo>
                    <a:lnTo>
                      <a:pt x="1883" y="1683"/>
                    </a:lnTo>
                    <a:lnTo>
                      <a:pt x="1862" y="1713"/>
                    </a:lnTo>
                    <a:lnTo>
                      <a:pt x="1839" y="1741"/>
                    </a:lnTo>
                    <a:lnTo>
                      <a:pt x="1815" y="1768"/>
                    </a:lnTo>
                    <a:lnTo>
                      <a:pt x="1791" y="1795"/>
                    </a:lnTo>
                    <a:lnTo>
                      <a:pt x="1765" y="1820"/>
                    </a:lnTo>
                    <a:lnTo>
                      <a:pt x="1737" y="1844"/>
                    </a:lnTo>
                    <a:lnTo>
                      <a:pt x="1709" y="1866"/>
                    </a:lnTo>
                    <a:lnTo>
                      <a:pt x="1679" y="1887"/>
                    </a:lnTo>
                    <a:lnTo>
                      <a:pt x="1648" y="1907"/>
                    </a:lnTo>
                    <a:lnTo>
                      <a:pt x="1617" y="1925"/>
                    </a:lnTo>
                    <a:lnTo>
                      <a:pt x="1584" y="1942"/>
                    </a:lnTo>
                    <a:lnTo>
                      <a:pt x="1551" y="1957"/>
                    </a:lnTo>
                    <a:lnTo>
                      <a:pt x="1517" y="1970"/>
                    </a:lnTo>
                    <a:lnTo>
                      <a:pt x="1481" y="1982"/>
                    </a:lnTo>
                    <a:lnTo>
                      <a:pt x="1446" y="1992"/>
                    </a:lnTo>
                    <a:lnTo>
                      <a:pt x="1409" y="2001"/>
                    </a:lnTo>
                    <a:lnTo>
                      <a:pt x="1372" y="2007"/>
                    </a:lnTo>
                    <a:lnTo>
                      <a:pt x="1334" y="2012"/>
                    </a:lnTo>
                    <a:lnTo>
                      <a:pt x="1296" y="2015"/>
                    </a:lnTo>
                    <a:lnTo>
                      <a:pt x="1257" y="2017"/>
                    </a:lnTo>
                    <a:lnTo>
                      <a:pt x="1219" y="2015"/>
                    </a:lnTo>
                    <a:lnTo>
                      <a:pt x="1180" y="2012"/>
                    </a:lnTo>
                    <a:lnTo>
                      <a:pt x="1142" y="2007"/>
                    </a:lnTo>
                    <a:lnTo>
                      <a:pt x="1105" y="2001"/>
                    </a:lnTo>
                    <a:lnTo>
                      <a:pt x="1069" y="1992"/>
                    </a:lnTo>
                    <a:lnTo>
                      <a:pt x="1033" y="1982"/>
                    </a:lnTo>
                    <a:lnTo>
                      <a:pt x="997" y="1970"/>
                    </a:lnTo>
                    <a:lnTo>
                      <a:pt x="963" y="1957"/>
                    </a:lnTo>
                    <a:lnTo>
                      <a:pt x="930" y="1942"/>
                    </a:lnTo>
                    <a:lnTo>
                      <a:pt x="897" y="1925"/>
                    </a:lnTo>
                    <a:lnTo>
                      <a:pt x="866" y="1907"/>
                    </a:lnTo>
                    <a:lnTo>
                      <a:pt x="835" y="1887"/>
                    </a:lnTo>
                    <a:lnTo>
                      <a:pt x="805" y="1866"/>
                    </a:lnTo>
                    <a:lnTo>
                      <a:pt x="777" y="1844"/>
                    </a:lnTo>
                    <a:lnTo>
                      <a:pt x="750" y="1820"/>
                    </a:lnTo>
                    <a:lnTo>
                      <a:pt x="724" y="1795"/>
                    </a:lnTo>
                    <a:lnTo>
                      <a:pt x="699" y="1768"/>
                    </a:lnTo>
                    <a:lnTo>
                      <a:pt x="675" y="1741"/>
                    </a:lnTo>
                    <a:lnTo>
                      <a:pt x="652" y="1713"/>
                    </a:lnTo>
                    <a:lnTo>
                      <a:pt x="631" y="1683"/>
                    </a:lnTo>
                    <a:lnTo>
                      <a:pt x="612" y="1653"/>
                    </a:lnTo>
                    <a:lnTo>
                      <a:pt x="594" y="1620"/>
                    </a:lnTo>
                    <a:lnTo>
                      <a:pt x="577" y="1588"/>
                    </a:lnTo>
                    <a:lnTo>
                      <a:pt x="562" y="1555"/>
                    </a:lnTo>
                    <a:lnTo>
                      <a:pt x="549" y="1520"/>
                    </a:lnTo>
                    <a:lnTo>
                      <a:pt x="537" y="1485"/>
                    </a:lnTo>
                    <a:lnTo>
                      <a:pt x="527" y="1449"/>
                    </a:lnTo>
                    <a:lnTo>
                      <a:pt x="518" y="1413"/>
                    </a:lnTo>
                    <a:lnTo>
                      <a:pt x="512" y="1375"/>
                    </a:lnTo>
                    <a:lnTo>
                      <a:pt x="507" y="1338"/>
                    </a:lnTo>
                    <a:lnTo>
                      <a:pt x="504" y="1300"/>
                    </a:lnTo>
                    <a:lnTo>
                      <a:pt x="503" y="1260"/>
                    </a:lnTo>
                    <a:lnTo>
                      <a:pt x="504" y="1221"/>
                    </a:lnTo>
                    <a:lnTo>
                      <a:pt x="507" y="1183"/>
                    </a:lnTo>
                    <a:lnTo>
                      <a:pt x="512" y="1145"/>
                    </a:lnTo>
                    <a:lnTo>
                      <a:pt x="518" y="1108"/>
                    </a:lnTo>
                    <a:lnTo>
                      <a:pt x="527" y="1072"/>
                    </a:lnTo>
                    <a:lnTo>
                      <a:pt x="537" y="1035"/>
                    </a:lnTo>
                    <a:lnTo>
                      <a:pt x="549" y="1000"/>
                    </a:lnTo>
                    <a:lnTo>
                      <a:pt x="562" y="966"/>
                    </a:lnTo>
                    <a:lnTo>
                      <a:pt x="577" y="933"/>
                    </a:lnTo>
                    <a:lnTo>
                      <a:pt x="594" y="900"/>
                    </a:lnTo>
                    <a:lnTo>
                      <a:pt x="612" y="868"/>
                    </a:lnTo>
                    <a:lnTo>
                      <a:pt x="631" y="838"/>
                    </a:lnTo>
                    <a:lnTo>
                      <a:pt x="652" y="808"/>
                    </a:lnTo>
                    <a:lnTo>
                      <a:pt x="675" y="779"/>
                    </a:lnTo>
                    <a:lnTo>
                      <a:pt x="699" y="752"/>
                    </a:lnTo>
                    <a:lnTo>
                      <a:pt x="724" y="726"/>
                    </a:lnTo>
                    <a:lnTo>
                      <a:pt x="750" y="701"/>
                    </a:lnTo>
                    <a:lnTo>
                      <a:pt x="777" y="677"/>
                    </a:lnTo>
                    <a:lnTo>
                      <a:pt x="805" y="654"/>
                    </a:lnTo>
                    <a:lnTo>
                      <a:pt x="835" y="633"/>
                    </a:lnTo>
                    <a:lnTo>
                      <a:pt x="866" y="614"/>
                    </a:lnTo>
                    <a:lnTo>
                      <a:pt x="897" y="596"/>
                    </a:lnTo>
                    <a:lnTo>
                      <a:pt x="930" y="579"/>
                    </a:lnTo>
                    <a:lnTo>
                      <a:pt x="963" y="564"/>
                    </a:lnTo>
                    <a:lnTo>
                      <a:pt x="997" y="551"/>
                    </a:lnTo>
                    <a:lnTo>
                      <a:pt x="1033" y="538"/>
                    </a:lnTo>
                    <a:lnTo>
                      <a:pt x="1069" y="528"/>
                    </a:lnTo>
                    <a:lnTo>
                      <a:pt x="1105" y="519"/>
                    </a:lnTo>
                    <a:lnTo>
                      <a:pt x="1142" y="513"/>
                    </a:lnTo>
                    <a:lnTo>
                      <a:pt x="1180" y="508"/>
                    </a:lnTo>
                    <a:lnTo>
                      <a:pt x="1219" y="505"/>
                    </a:lnTo>
                    <a:lnTo>
                      <a:pt x="1257" y="504"/>
                    </a:lnTo>
                    <a:close/>
                    <a:moveTo>
                      <a:pt x="1257" y="2521"/>
                    </a:moveTo>
                    <a:lnTo>
                      <a:pt x="1321" y="2519"/>
                    </a:lnTo>
                    <a:lnTo>
                      <a:pt x="1386" y="2515"/>
                    </a:lnTo>
                    <a:lnTo>
                      <a:pt x="1448" y="2507"/>
                    </a:lnTo>
                    <a:lnTo>
                      <a:pt x="1510" y="2495"/>
                    </a:lnTo>
                    <a:lnTo>
                      <a:pt x="1571" y="2481"/>
                    </a:lnTo>
                    <a:lnTo>
                      <a:pt x="1630" y="2464"/>
                    </a:lnTo>
                    <a:lnTo>
                      <a:pt x="1689" y="2444"/>
                    </a:lnTo>
                    <a:lnTo>
                      <a:pt x="1746" y="2422"/>
                    </a:lnTo>
                    <a:lnTo>
                      <a:pt x="1801" y="2396"/>
                    </a:lnTo>
                    <a:lnTo>
                      <a:pt x="1856" y="2368"/>
                    </a:lnTo>
                    <a:lnTo>
                      <a:pt x="1909" y="2338"/>
                    </a:lnTo>
                    <a:lnTo>
                      <a:pt x="1959" y="2305"/>
                    </a:lnTo>
                    <a:lnTo>
                      <a:pt x="2008" y="2270"/>
                    </a:lnTo>
                    <a:lnTo>
                      <a:pt x="2057" y="2232"/>
                    </a:lnTo>
                    <a:lnTo>
                      <a:pt x="2102" y="2193"/>
                    </a:lnTo>
                    <a:lnTo>
                      <a:pt x="2145" y="2151"/>
                    </a:lnTo>
                    <a:lnTo>
                      <a:pt x="2187" y="2107"/>
                    </a:lnTo>
                    <a:lnTo>
                      <a:pt x="2227" y="2062"/>
                    </a:lnTo>
                    <a:lnTo>
                      <a:pt x="2264" y="2013"/>
                    </a:lnTo>
                    <a:lnTo>
                      <a:pt x="2299" y="1964"/>
                    </a:lnTo>
                    <a:lnTo>
                      <a:pt x="2332" y="1914"/>
                    </a:lnTo>
                    <a:lnTo>
                      <a:pt x="2363" y="1860"/>
                    </a:lnTo>
                    <a:lnTo>
                      <a:pt x="2391" y="1806"/>
                    </a:lnTo>
                    <a:lnTo>
                      <a:pt x="2416" y="1750"/>
                    </a:lnTo>
                    <a:lnTo>
                      <a:pt x="2438" y="1693"/>
                    </a:lnTo>
                    <a:lnTo>
                      <a:pt x="2458" y="1634"/>
                    </a:lnTo>
                    <a:lnTo>
                      <a:pt x="2475" y="1575"/>
                    </a:lnTo>
                    <a:lnTo>
                      <a:pt x="2489" y="1514"/>
                    </a:lnTo>
                    <a:lnTo>
                      <a:pt x="2500" y="1452"/>
                    </a:lnTo>
                    <a:lnTo>
                      <a:pt x="2508" y="1389"/>
                    </a:lnTo>
                    <a:lnTo>
                      <a:pt x="2512" y="1325"/>
                    </a:lnTo>
                    <a:lnTo>
                      <a:pt x="2514" y="1260"/>
                    </a:lnTo>
                    <a:lnTo>
                      <a:pt x="2512" y="1196"/>
                    </a:lnTo>
                    <a:lnTo>
                      <a:pt x="2508" y="1131"/>
                    </a:lnTo>
                    <a:lnTo>
                      <a:pt x="2500" y="1069"/>
                    </a:lnTo>
                    <a:lnTo>
                      <a:pt x="2489" y="1006"/>
                    </a:lnTo>
                    <a:lnTo>
                      <a:pt x="2475" y="946"/>
                    </a:lnTo>
                    <a:lnTo>
                      <a:pt x="2458" y="886"/>
                    </a:lnTo>
                    <a:lnTo>
                      <a:pt x="2438" y="828"/>
                    </a:lnTo>
                    <a:lnTo>
                      <a:pt x="2416" y="770"/>
                    </a:lnTo>
                    <a:lnTo>
                      <a:pt x="2391" y="714"/>
                    </a:lnTo>
                    <a:lnTo>
                      <a:pt x="2363" y="659"/>
                    </a:lnTo>
                    <a:lnTo>
                      <a:pt x="2332" y="607"/>
                    </a:lnTo>
                    <a:lnTo>
                      <a:pt x="2299" y="556"/>
                    </a:lnTo>
                    <a:lnTo>
                      <a:pt x="2264" y="506"/>
                    </a:lnTo>
                    <a:lnTo>
                      <a:pt x="2227" y="459"/>
                    </a:lnTo>
                    <a:lnTo>
                      <a:pt x="2187" y="413"/>
                    </a:lnTo>
                    <a:lnTo>
                      <a:pt x="2145" y="369"/>
                    </a:lnTo>
                    <a:lnTo>
                      <a:pt x="2102" y="328"/>
                    </a:lnTo>
                    <a:lnTo>
                      <a:pt x="2057" y="288"/>
                    </a:lnTo>
                    <a:lnTo>
                      <a:pt x="2008" y="251"/>
                    </a:lnTo>
                    <a:lnTo>
                      <a:pt x="1959" y="216"/>
                    </a:lnTo>
                    <a:lnTo>
                      <a:pt x="1909" y="182"/>
                    </a:lnTo>
                    <a:lnTo>
                      <a:pt x="1856" y="152"/>
                    </a:lnTo>
                    <a:lnTo>
                      <a:pt x="1801" y="124"/>
                    </a:lnTo>
                    <a:lnTo>
                      <a:pt x="1746" y="99"/>
                    </a:lnTo>
                    <a:lnTo>
                      <a:pt x="1689" y="77"/>
                    </a:lnTo>
                    <a:lnTo>
                      <a:pt x="1630" y="56"/>
                    </a:lnTo>
                    <a:lnTo>
                      <a:pt x="1571" y="39"/>
                    </a:lnTo>
                    <a:lnTo>
                      <a:pt x="1510" y="25"/>
                    </a:lnTo>
                    <a:lnTo>
                      <a:pt x="1448" y="14"/>
                    </a:lnTo>
                    <a:lnTo>
                      <a:pt x="1386" y="6"/>
                    </a:lnTo>
                    <a:lnTo>
                      <a:pt x="1321" y="2"/>
                    </a:lnTo>
                    <a:lnTo>
                      <a:pt x="1257" y="0"/>
                    </a:lnTo>
                    <a:lnTo>
                      <a:pt x="1193" y="2"/>
                    </a:lnTo>
                    <a:lnTo>
                      <a:pt x="1129" y="6"/>
                    </a:lnTo>
                    <a:lnTo>
                      <a:pt x="1066" y="14"/>
                    </a:lnTo>
                    <a:lnTo>
                      <a:pt x="1004" y="25"/>
                    </a:lnTo>
                    <a:lnTo>
                      <a:pt x="943" y="39"/>
                    </a:lnTo>
                    <a:lnTo>
                      <a:pt x="884" y="56"/>
                    </a:lnTo>
                    <a:lnTo>
                      <a:pt x="825" y="77"/>
                    </a:lnTo>
                    <a:lnTo>
                      <a:pt x="768" y="99"/>
                    </a:lnTo>
                    <a:lnTo>
                      <a:pt x="713" y="124"/>
                    </a:lnTo>
                    <a:lnTo>
                      <a:pt x="658" y="152"/>
                    </a:lnTo>
                    <a:lnTo>
                      <a:pt x="606" y="182"/>
                    </a:lnTo>
                    <a:lnTo>
                      <a:pt x="555" y="216"/>
                    </a:lnTo>
                    <a:lnTo>
                      <a:pt x="506" y="251"/>
                    </a:lnTo>
                    <a:lnTo>
                      <a:pt x="458" y="288"/>
                    </a:lnTo>
                    <a:lnTo>
                      <a:pt x="412" y="328"/>
                    </a:lnTo>
                    <a:lnTo>
                      <a:pt x="369" y="369"/>
                    </a:lnTo>
                    <a:lnTo>
                      <a:pt x="326" y="413"/>
                    </a:lnTo>
                    <a:lnTo>
                      <a:pt x="287" y="459"/>
                    </a:lnTo>
                    <a:lnTo>
                      <a:pt x="250" y="506"/>
                    </a:lnTo>
                    <a:lnTo>
                      <a:pt x="215" y="556"/>
                    </a:lnTo>
                    <a:lnTo>
                      <a:pt x="182" y="607"/>
                    </a:lnTo>
                    <a:lnTo>
                      <a:pt x="151" y="659"/>
                    </a:lnTo>
                    <a:lnTo>
                      <a:pt x="124" y="714"/>
                    </a:lnTo>
                    <a:lnTo>
                      <a:pt x="99" y="770"/>
                    </a:lnTo>
                    <a:lnTo>
                      <a:pt x="76" y="828"/>
                    </a:lnTo>
                    <a:lnTo>
                      <a:pt x="57" y="886"/>
                    </a:lnTo>
                    <a:lnTo>
                      <a:pt x="40" y="946"/>
                    </a:lnTo>
                    <a:lnTo>
                      <a:pt x="26" y="1006"/>
                    </a:lnTo>
                    <a:lnTo>
                      <a:pt x="15" y="1069"/>
                    </a:lnTo>
                    <a:lnTo>
                      <a:pt x="7" y="1131"/>
                    </a:lnTo>
                    <a:lnTo>
                      <a:pt x="2" y="1196"/>
                    </a:lnTo>
                    <a:lnTo>
                      <a:pt x="0" y="1260"/>
                    </a:lnTo>
                    <a:lnTo>
                      <a:pt x="2" y="1325"/>
                    </a:lnTo>
                    <a:lnTo>
                      <a:pt x="7" y="1389"/>
                    </a:lnTo>
                    <a:lnTo>
                      <a:pt x="15" y="1452"/>
                    </a:lnTo>
                    <a:lnTo>
                      <a:pt x="26" y="1514"/>
                    </a:lnTo>
                    <a:lnTo>
                      <a:pt x="40" y="1575"/>
                    </a:lnTo>
                    <a:lnTo>
                      <a:pt x="57" y="1634"/>
                    </a:lnTo>
                    <a:lnTo>
                      <a:pt x="76" y="1693"/>
                    </a:lnTo>
                    <a:lnTo>
                      <a:pt x="99" y="1750"/>
                    </a:lnTo>
                    <a:lnTo>
                      <a:pt x="124" y="1806"/>
                    </a:lnTo>
                    <a:lnTo>
                      <a:pt x="151" y="1860"/>
                    </a:lnTo>
                    <a:lnTo>
                      <a:pt x="182" y="1914"/>
                    </a:lnTo>
                    <a:lnTo>
                      <a:pt x="215" y="1964"/>
                    </a:lnTo>
                    <a:lnTo>
                      <a:pt x="250" y="2013"/>
                    </a:lnTo>
                    <a:lnTo>
                      <a:pt x="287" y="2062"/>
                    </a:lnTo>
                    <a:lnTo>
                      <a:pt x="326" y="2107"/>
                    </a:lnTo>
                    <a:lnTo>
                      <a:pt x="369" y="2151"/>
                    </a:lnTo>
                    <a:lnTo>
                      <a:pt x="412" y="2193"/>
                    </a:lnTo>
                    <a:lnTo>
                      <a:pt x="458" y="2232"/>
                    </a:lnTo>
                    <a:lnTo>
                      <a:pt x="506" y="2270"/>
                    </a:lnTo>
                    <a:lnTo>
                      <a:pt x="555" y="2305"/>
                    </a:lnTo>
                    <a:lnTo>
                      <a:pt x="606" y="2338"/>
                    </a:lnTo>
                    <a:lnTo>
                      <a:pt x="658" y="2368"/>
                    </a:lnTo>
                    <a:lnTo>
                      <a:pt x="713" y="2396"/>
                    </a:lnTo>
                    <a:lnTo>
                      <a:pt x="768" y="2422"/>
                    </a:lnTo>
                    <a:lnTo>
                      <a:pt x="825" y="2444"/>
                    </a:lnTo>
                    <a:lnTo>
                      <a:pt x="884" y="2464"/>
                    </a:lnTo>
                    <a:lnTo>
                      <a:pt x="943" y="2481"/>
                    </a:lnTo>
                    <a:lnTo>
                      <a:pt x="1004" y="2495"/>
                    </a:lnTo>
                    <a:lnTo>
                      <a:pt x="1066" y="2507"/>
                    </a:lnTo>
                    <a:lnTo>
                      <a:pt x="1129" y="2515"/>
                    </a:lnTo>
                    <a:lnTo>
                      <a:pt x="1193" y="2519"/>
                    </a:lnTo>
                    <a:lnTo>
                      <a:pt x="1257" y="25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2" name="Freeform 230"/>
              <p:cNvSpPr>
                <a:spLocks noEditPoints="1"/>
              </p:cNvSpPr>
              <p:nvPr/>
            </p:nvSpPr>
            <p:spPr bwMode="auto">
              <a:xfrm>
                <a:off x="7408863" y="4151313"/>
                <a:ext cx="107950" cy="107950"/>
              </a:xfrm>
              <a:custGeom>
                <a:avLst/>
                <a:gdLst>
                  <a:gd name="T0" fmla="*/ 1106 w 2515"/>
                  <a:gd name="T1" fmla="*/ 2001 h 2521"/>
                  <a:gd name="T2" fmla="*/ 931 w 2515"/>
                  <a:gd name="T3" fmla="*/ 1942 h 2521"/>
                  <a:gd name="T4" fmla="*/ 778 w 2515"/>
                  <a:gd name="T5" fmla="*/ 1844 h 2521"/>
                  <a:gd name="T6" fmla="*/ 653 w 2515"/>
                  <a:gd name="T7" fmla="*/ 1713 h 2521"/>
                  <a:gd name="T8" fmla="*/ 562 w 2515"/>
                  <a:gd name="T9" fmla="*/ 1555 h 2521"/>
                  <a:gd name="T10" fmla="*/ 512 w 2515"/>
                  <a:gd name="T11" fmla="*/ 1375 h 2521"/>
                  <a:gd name="T12" fmla="*/ 507 w 2515"/>
                  <a:gd name="T13" fmla="*/ 1183 h 2521"/>
                  <a:gd name="T14" fmla="*/ 548 w 2515"/>
                  <a:gd name="T15" fmla="*/ 1000 h 2521"/>
                  <a:gd name="T16" fmla="*/ 632 w 2515"/>
                  <a:gd name="T17" fmla="*/ 838 h 2521"/>
                  <a:gd name="T18" fmla="*/ 751 w 2515"/>
                  <a:gd name="T19" fmla="*/ 701 h 2521"/>
                  <a:gd name="T20" fmla="*/ 897 w 2515"/>
                  <a:gd name="T21" fmla="*/ 596 h 2521"/>
                  <a:gd name="T22" fmla="*/ 1068 w 2515"/>
                  <a:gd name="T23" fmla="*/ 528 h 2521"/>
                  <a:gd name="T24" fmla="*/ 1258 w 2515"/>
                  <a:gd name="T25" fmla="*/ 504 h 2521"/>
                  <a:gd name="T26" fmla="*/ 1447 w 2515"/>
                  <a:gd name="T27" fmla="*/ 528 h 2521"/>
                  <a:gd name="T28" fmla="*/ 1618 w 2515"/>
                  <a:gd name="T29" fmla="*/ 596 h 2521"/>
                  <a:gd name="T30" fmla="*/ 1765 w 2515"/>
                  <a:gd name="T31" fmla="*/ 701 h 2521"/>
                  <a:gd name="T32" fmla="*/ 1883 w 2515"/>
                  <a:gd name="T33" fmla="*/ 838 h 2521"/>
                  <a:gd name="T34" fmla="*/ 1967 w 2515"/>
                  <a:gd name="T35" fmla="*/ 1000 h 2521"/>
                  <a:gd name="T36" fmla="*/ 2008 w 2515"/>
                  <a:gd name="T37" fmla="*/ 1183 h 2521"/>
                  <a:gd name="T38" fmla="*/ 2003 w 2515"/>
                  <a:gd name="T39" fmla="*/ 1375 h 2521"/>
                  <a:gd name="T40" fmla="*/ 1953 w 2515"/>
                  <a:gd name="T41" fmla="*/ 1555 h 2521"/>
                  <a:gd name="T42" fmla="*/ 1862 w 2515"/>
                  <a:gd name="T43" fmla="*/ 1713 h 2521"/>
                  <a:gd name="T44" fmla="*/ 1737 w 2515"/>
                  <a:gd name="T45" fmla="*/ 1844 h 2521"/>
                  <a:gd name="T46" fmla="*/ 1585 w 2515"/>
                  <a:gd name="T47" fmla="*/ 1942 h 2521"/>
                  <a:gd name="T48" fmla="*/ 1409 w 2515"/>
                  <a:gd name="T49" fmla="*/ 2001 h 2521"/>
                  <a:gd name="T50" fmla="*/ 1258 w 2515"/>
                  <a:gd name="T51" fmla="*/ 0 h 2521"/>
                  <a:gd name="T52" fmla="*/ 944 w 2515"/>
                  <a:gd name="T53" fmla="*/ 39 h 2521"/>
                  <a:gd name="T54" fmla="*/ 659 w 2515"/>
                  <a:gd name="T55" fmla="*/ 152 h 2521"/>
                  <a:gd name="T56" fmla="*/ 413 w 2515"/>
                  <a:gd name="T57" fmla="*/ 328 h 2521"/>
                  <a:gd name="T58" fmla="*/ 215 w 2515"/>
                  <a:gd name="T59" fmla="*/ 556 h 2521"/>
                  <a:gd name="T60" fmla="*/ 77 w 2515"/>
                  <a:gd name="T61" fmla="*/ 827 h 2521"/>
                  <a:gd name="T62" fmla="*/ 7 w 2515"/>
                  <a:gd name="T63" fmla="*/ 1131 h 2521"/>
                  <a:gd name="T64" fmla="*/ 14 w 2515"/>
                  <a:gd name="T65" fmla="*/ 1452 h 2521"/>
                  <a:gd name="T66" fmla="*/ 99 w 2515"/>
                  <a:gd name="T67" fmla="*/ 1750 h 2521"/>
                  <a:gd name="T68" fmla="*/ 251 w 2515"/>
                  <a:gd name="T69" fmla="*/ 2014 h 2521"/>
                  <a:gd name="T70" fmla="*/ 458 w 2515"/>
                  <a:gd name="T71" fmla="*/ 2232 h 2521"/>
                  <a:gd name="T72" fmla="*/ 713 w 2515"/>
                  <a:gd name="T73" fmla="*/ 2397 h 2521"/>
                  <a:gd name="T74" fmla="*/ 1004 w 2515"/>
                  <a:gd name="T75" fmla="*/ 2495 h 2521"/>
                  <a:gd name="T76" fmla="*/ 1322 w 2515"/>
                  <a:gd name="T77" fmla="*/ 2519 h 2521"/>
                  <a:gd name="T78" fmla="*/ 1631 w 2515"/>
                  <a:gd name="T79" fmla="*/ 2464 h 2521"/>
                  <a:gd name="T80" fmla="*/ 1908 w 2515"/>
                  <a:gd name="T81" fmla="*/ 2338 h 2521"/>
                  <a:gd name="T82" fmla="*/ 2146 w 2515"/>
                  <a:gd name="T83" fmla="*/ 2152 h 2521"/>
                  <a:gd name="T84" fmla="*/ 2333 w 2515"/>
                  <a:gd name="T85" fmla="*/ 1914 h 2521"/>
                  <a:gd name="T86" fmla="*/ 2459 w 2515"/>
                  <a:gd name="T87" fmla="*/ 1634 h 2521"/>
                  <a:gd name="T88" fmla="*/ 2513 w 2515"/>
                  <a:gd name="T89" fmla="*/ 1325 h 2521"/>
                  <a:gd name="T90" fmla="*/ 2490 w 2515"/>
                  <a:gd name="T91" fmla="*/ 1006 h 2521"/>
                  <a:gd name="T92" fmla="*/ 2390 w 2515"/>
                  <a:gd name="T93" fmla="*/ 714 h 2521"/>
                  <a:gd name="T94" fmla="*/ 2227 w 2515"/>
                  <a:gd name="T95" fmla="*/ 459 h 2521"/>
                  <a:gd name="T96" fmla="*/ 2009 w 2515"/>
                  <a:gd name="T97" fmla="*/ 251 h 2521"/>
                  <a:gd name="T98" fmla="*/ 1746 w 2515"/>
                  <a:gd name="T99" fmla="*/ 99 h 2521"/>
                  <a:gd name="T100" fmla="*/ 1449 w 2515"/>
                  <a:gd name="T101" fmla="*/ 14 h 2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15" h="2521">
                    <a:moveTo>
                      <a:pt x="1258" y="2017"/>
                    </a:moveTo>
                    <a:lnTo>
                      <a:pt x="1218" y="2015"/>
                    </a:lnTo>
                    <a:lnTo>
                      <a:pt x="1180" y="2012"/>
                    </a:lnTo>
                    <a:lnTo>
                      <a:pt x="1143" y="2007"/>
                    </a:lnTo>
                    <a:lnTo>
                      <a:pt x="1106" y="2001"/>
                    </a:lnTo>
                    <a:lnTo>
                      <a:pt x="1068" y="1992"/>
                    </a:lnTo>
                    <a:lnTo>
                      <a:pt x="1033" y="1982"/>
                    </a:lnTo>
                    <a:lnTo>
                      <a:pt x="998" y="1970"/>
                    </a:lnTo>
                    <a:lnTo>
                      <a:pt x="964" y="1957"/>
                    </a:lnTo>
                    <a:lnTo>
                      <a:pt x="931" y="1942"/>
                    </a:lnTo>
                    <a:lnTo>
                      <a:pt x="897" y="1925"/>
                    </a:lnTo>
                    <a:lnTo>
                      <a:pt x="866" y="1907"/>
                    </a:lnTo>
                    <a:lnTo>
                      <a:pt x="836" y="1887"/>
                    </a:lnTo>
                    <a:lnTo>
                      <a:pt x="806" y="1866"/>
                    </a:lnTo>
                    <a:lnTo>
                      <a:pt x="778" y="1844"/>
                    </a:lnTo>
                    <a:lnTo>
                      <a:pt x="751" y="1820"/>
                    </a:lnTo>
                    <a:lnTo>
                      <a:pt x="723" y="1795"/>
                    </a:lnTo>
                    <a:lnTo>
                      <a:pt x="699" y="1768"/>
                    </a:lnTo>
                    <a:lnTo>
                      <a:pt x="675" y="1741"/>
                    </a:lnTo>
                    <a:lnTo>
                      <a:pt x="653" y="1713"/>
                    </a:lnTo>
                    <a:lnTo>
                      <a:pt x="632" y="1683"/>
                    </a:lnTo>
                    <a:lnTo>
                      <a:pt x="612" y="1653"/>
                    </a:lnTo>
                    <a:lnTo>
                      <a:pt x="594" y="1620"/>
                    </a:lnTo>
                    <a:lnTo>
                      <a:pt x="578" y="1588"/>
                    </a:lnTo>
                    <a:lnTo>
                      <a:pt x="562" y="1555"/>
                    </a:lnTo>
                    <a:lnTo>
                      <a:pt x="548" y="1520"/>
                    </a:lnTo>
                    <a:lnTo>
                      <a:pt x="537" y="1485"/>
                    </a:lnTo>
                    <a:lnTo>
                      <a:pt x="527" y="1449"/>
                    </a:lnTo>
                    <a:lnTo>
                      <a:pt x="518" y="1413"/>
                    </a:lnTo>
                    <a:lnTo>
                      <a:pt x="512" y="1375"/>
                    </a:lnTo>
                    <a:lnTo>
                      <a:pt x="507" y="1338"/>
                    </a:lnTo>
                    <a:lnTo>
                      <a:pt x="504" y="1299"/>
                    </a:lnTo>
                    <a:lnTo>
                      <a:pt x="503" y="1260"/>
                    </a:lnTo>
                    <a:lnTo>
                      <a:pt x="504" y="1221"/>
                    </a:lnTo>
                    <a:lnTo>
                      <a:pt x="507" y="1183"/>
                    </a:lnTo>
                    <a:lnTo>
                      <a:pt x="512" y="1145"/>
                    </a:lnTo>
                    <a:lnTo>
                      <a:pt x="518" y="1108"/>
                    </a:lnTo>
                    <a:lnTo>
                      <a:pt x="527" y="1072"/>
                    </a:lnTo>
                    <a:lnTo>
                      <a:pt x="537" y="1035"/>
                    </a:lnTo>
                    <a:lnTo>
                      <a:pt x="548" y="1000"/>
                    </a:lnTo>
                    <a:lnTo>
                      <a:pt x="562" y="966"/>
                    </a:lnTo>
                    <a:lnTo>
                      <a:pt x="578" y="933"/>
                    </a:lnTo>
                    <a:lnTo>
                      <a:pt x="594" y="900"/>
                    </a:lnTo>
                    <a:lnTo>
                      <a:pt x="612" y="868"/>
                    </a:lnTo>
                    <a:lnTo>
                      <a:pt x="632" y="838"/>
                    </a:lnTo>
                    <a:lnTo>
                      <a:pt x="653" y="808"/>
                    </a:lnTo>
                    <a:lnTo>
                      <a:pt x="675" y="779"/>
                    </a:lnTo>
                    <a:lnTo>
                      <a:pt x="699" y="752"/>
                    </a:lnTo>
                    <a:lnTo>
                      <a:pt x="723" y="726"/>
                    </a:lnTo>
                    <a:lnTo>
                      <a:pt x="751" y="701"/>
                    </a:lnTo>
                    <a:lnTo>
                      <a:pt x="778" y="677"/>
                    </a:lnTo>
                    <a:lnTo>
                      <a:pt x="806" y="654"/>
                    </a:lnTo>
                    <a:lnTo>
                      <a:pt x="836" y="633"/>
                    </a:lnTo>
                    <a:lnTo>
                      <a:pt x="866" y="614"/>
                    </a:lnTo>
                    <a:lnTo>
                      <a:pt x="897" y="596"/>
                    </a:lnTo>
                    <a:lnTo>
                      <a:pt x="931" y="579"/>
                    </a:lnTo>
                    <a:lnTo>
                      <a:pt x="964" y="564"/>
                    </a:lnTo>
                    <a:lnTo>
                      <a:pt x="998" y="549"/>
                    </a:lnTo>
                    <a:lnTo>
                      <a:pt x="1033" y="538"/>
                    </a:lnTo>
                    <a:lnTo>
                      <a:pt x="1068" y="528"/>
                    </a:lnTo>
                    <a:lnTo>
                      <a:pt x="1106" y="519"/>
                    </a:lnTo>
                    <a:lnTo>
                      <a:pt x="1143" y="513"/>
                    </a:lnTo>
                    <a:lnTo>
                      <a:pt x="1180" y="508"/>
                    </a:lnTo>
                    <a:lnTo>
                      <a:pt x="1218" y="505"/>
                    </a:lnTo>
                    <a:lnTo>
                      <a:pt x="1258" y="504"/>
                    </a:lnTo>
                    <a:lnTo>
                      <a:pt x="1297" y="505"/>
                    </a:lnTo>
                    <a:lnTo>
                      <a:pt x="1335" y="508"/>
                    </a:lnTo>
                    <a:lnTo>
                      <a:pt x="1372" y="513"/>
                    </a:lnTo>
                    <a:lnTo>
                      <a:pt x="1409" y="519"/>
                    </a:lnTo>
                    <a:lnTo>
                      <a:pt x="1447" y="528"/>
                    </a:lnTo>
                    <a:lnTo>
                      <a:pt x="1482" y="538"/>
                    </a:lnTo>
                    <a:lnTo>
                      <a:pt x="1517" y="549"/>
                    </a:lnTo>
                    <a:lnTo>
                      <a:pt x="1551" y="564"/>
                    </a:lnTo>
                    <a:lnTo>
                      <a:pt x="1585" y="579"/>
                    </a:lnTo>
                    <a:lnTo>
                      <a:pt x="1618" y="596"/>
                    </a:lnTo>
                    <a:lnTo>
                      <a:pt x="1649" y="614"/>
                    </a:lnTo>
                    <a:lnTo>
                      <a:pt x="1679" y="633"/>
                    </a:lnTo>
                    <a:lnTo>
                      <a:pt x="1709" y="654"/>
                    </a:lnTo>
                    <a:lnTo>
                      <a:pt x="1737" y="677"/>
                    </a:lnTo>
                    <a:lnTo>
                      <a:pt x="1765" y="701"/>
                    </a:lnTo>
                    <a:lnTo>
                      <a:pt x="1791" y="726"/>
                    </a:lnTo>
                    <a:lnTo>
                      <a:pt x="1816" y="752"/>
                    </a:lnTo>
                    <a:lnTo>
                      <a:pt x="1840" y="779"/>
                    </a:lnTo>
                    <a:lnTo>
                      <a:pt x="1862" y="808"/>
                    </a:lnTo>
                    <a:lnTo>
                      <a:pt x="1883" y="838"/>
                    </a:lnTo>
                    <a:lnTo>
                      <a:pt x="1902" y="868"/>
                    </a:lnTo>
                    <a:lnTo>
                      <a:pt x="1920" y="900"/>
                    </a:lnTo>
                    <a:lnTo>
                      <a:pt x="1938" y="933"/>
                    </a:lnTo>
                    <a:lnTo>
                      <a:pt x="1953" y="966"/>
                    </a:lnTo>
                    <a:lnTo>
                      <a:pt x="1967" y="1000"/>
                    </a:lnTo>
                    <a:lnTo>
                      <a:pt x="1978" y="1035"/>
                    </a:lnTo>
                    <a:lnTo>
                      <a:pt x="1988" y="1072"/>
                    </a:lnTo>
                    <a:lnTo>
                      <a:pt x="1997" y="1108"/>
                    </a:lnTo>
                    <a:lnTo>
                      <a:pt x="2003" y="1145"/>
                    </a:lnTo>
                    <a:lnTo>
                      <a:pt x="2008" y="1183"/>
                    </a:lnTo>
                    <a:lnTo>
                      <a:pt x="2011" y="1221"/>
                    </a:lnTo>
                    <a:lnTo>
                      <a:pt x="2012" y="1260"/>
                    </a:lnTo>
                    <a:lnTo>
                      <a:pt x="2011" y="1299"/>
                    </a:lnTo>
                    <a:lnTo>
                      <a:pt x="2008" y="1338"/>
                    </a:lnTo>
                    <a:lnTo>
                      <a:pt x="2003" y="1375"/>
                    </a:lnTo>
                    <a:lnTo>
                      <a:pt x="1997" y="1413"/>
                    </a:lnTo>
                    <a:lnTo>
                      <a:pt x="1988" y="1449"/>
                    </a:lnTo>
                    <a:lnTo>
                      <a:pt x="1978" y="1485"/>
                    </a:lnTo>
                    <a:lnTo>
                      <a:pt x="1967" y="1520"/>
                    </a:lnTo>
                    <a:lnTo>
                      <a:pt x="1953" y="1555"/>
                    </a:lnTo>
                    <a:lnTo>
                      <a:pt x="1938" y="1588"/>
                    </a:lnTo>
                    <a:lnTo>
                      <a:pt x="1920" y="1620"/>
                    </a:lnTo>
                    <a:lnTo>
                      <a:pt x="1902" y="1653"/>
                    </a:lnTo>
                    <a:lnTo>
                      <a:pt x="1883" y="1683"/>
                    </a:lnTo>
                    <a:lnTo>
                      <a:pt x="1862" y="1713"/>
                    </a:lnTo>
                    <a:lnTo>
                      <a:pt x="1840" y="1741"/>
                    </a:lnTo>
                    <a:lnTo>
                      <a:pt x="1816" y="1768"/>
                    </a:lnTo>
                    <a:lnTo>
                      <a:pt x="1791" y="1795"/>
                    </a:lnTo>
                    <a:lnTo>
                      <a:pt x="1765" y="1820"/>
                    </a:lnTo>
                    <a:lnTo>
                      <a:pt x="1737" y="1844"/>
                    </a:lnTo>
                    <a:lnTo>
                      <a:pt x="1709" y="1866"/>
                    </a:lnTo>
                    <a:lnTo>
                      <a:pt x="1679" y="1887"/>
                    </a:lnTo>
                    <a:lnTo>
                      <a:pt x="1649" y="1907"/>
                    </a:lnTo>
                    <a:lnTo>
                      <a:pt x="1618" y="1925"/>
                    </a:lnTo>
                    <a:lnTo>
                      <a:pt x="1585" y="1942"/>
                    </a:lnTo>
                    <a:lnTo>
                      <a:pt x="1551" y="1957"/>
                    </a:lnTo>
                    <a:lnTo>
                      <a:pt x="1517" y="1970"/>
                    </a:lnTo>
                    <a:lnTo>
                      <a:pt x="1482" y="1982"/>
                    </a:lnTo>
                    <a:lnTo>
                      <a:pt x="1447" y="1992"/>
                    </a:lnTo>
                    <a:lnTo>
                      <a:pt x="1409" y="2001"/>
                    </a:lnTo>
                    <a:lnTo>
                      <a:pt x="1372" y="2007"/>
                    </a:lnTo>
                    <a:lnTo>
                      <a:pt x="1335" y="2012"/>
                    </a:lnTo>
                    <a:lnTo>
                      <a:pt x="1297" y="2015"/>
                    </a:lnTo>
                    <a:lnTo>
                      <a:pt x="1258" y="2017"/>
                    </a:lnTo>
                    <a:close/>
                    <a:moveTo>
                      <a:pt x="1258" y="0"/>
                    </a:moveTo>
                    <a:lnTo>
                      <a:pt x="1193" y="2"/>
                    </a:lnTo>
                    <a:lnTo>
                      <a:pt x="1129" y="6"/>
                    </a:lnTo>
                    <a:lnTo>
                      <a:pt x="1066" y="14"/>
                    </a:lnTo>
                    <a:lnTo>
                      <a:pt x="1004" y="25"/>
                    </a:lnTo>
                    <a:lnTo>
                      <a:pt x="944" y="39"/>
                    </a:lnTo>
                    <a:lnTo>
                      <a:pt x="884" y="56"/>
                    </a:lnTo>
                    <a:lnTo>
                      <a:pt x="826" y="77"/>
                    </a:lnTo>
                    <a:lnTo>
                      <a:pt x="769" y="99"/>
                    </a:lnTo>
                    <a:lnTo>
                      <a:pt x="713" y="124"/>
                    </a:lnTo>
                    <a:lnTo>
                      <a:pt x="659" y="152"/>
                    </a:lnTo>
                    <a:lnTo>
                      <a:pt x="606" y="182"/>
                    </a:lnTo>
                    <a:lnTo>
                      <a:pt x="555" y="216"/>
                    </a:lnTo>
                    <a:lnTo>
                      <a:pt x="506" y="251"/>
                    </a:lnTo>
                    <a:lnTo>
                      <a:pt x="458" y="288"/>
                    </a:lnTo>
                    <a:lnTo>
                      <a:pt x="413" y="328"/>
                    </a:lnTo>
                    <a:lnTo>
                      <a:pt x="369" y="369"/>
                    </a:lnTo>
                    <a:lnTo>
                      <a:pt x="327" y="413"/>
                    </a:lnTo>
                    <a:lnTo>
                      <a:pt x="288" y="459"/>
                    </a:lnTo>
                    <a:lnTo>
                      <a:pt x="251" y="506"/>
                    </a:lnTo>
                    <a:lnTo>
                      <a:pt x="215" y="556"/>
                    </a:lnTo>
                    <a:lnTo>
                      <a:pt x="182" y="607"/>
                    </a:lnTo>
                    <a:lnTo>
                      <a:pt x="152" y="659"/>
                    </a:lnTo>
                    <a:lnTo>
                      <a:pt x="124" y="714"/>
                    </a:lnTo>
                    <a:lnTo>
                      <a:pt x="99" y="770"/>
                    </a:lnTo>
                    <a:lnTo>
                      <a:pt x="77" y="827"/>
                    </a:lnTo>
                    <a:lnTo>
                      <a:pt x="56" y="886"/>
                    </a:lnTo>
                    <a:lnTo>
                      <a:pt x="39" y="946"/>
                    </a:lnTo>
                    <a:lnTo>
                      <a:pt x="25" y="1006"/>
                    </a:lnTo>
                    <a:lnTo>
                      <a:pt x="14" y="1069"/>
                    </a:lnTo>
                    <a:lnTo>
                      <a:pt x="7" y="1131"/>
                    </a:lnTo>
                    <a:lnTo>
                      <a:pt x="2" y="1196"/>
                    </a:lnTo>
                    <a:lnTo>
                      <a:pt x="0" y="1260"/>
                    </a:lnTo>
                    <a:lnTo>
                      <a:pt x="2" y="1325"/>
                    </a:lnTo>
                    <a:lnTo>
                      <a:pt x="7" y="1389"/>
                    </a:lnTo>
                    <a:lnTo>
                      <a:pt x="14" y="1452"/>
                    </a:lnTo>
                    <a:lnTo>
                      <a:pt x="25" y="1514"/>
                    </a:lnTo>
                    <a:lnTo>
                      <a:pt x="39" y="1575"/>
                    </a:lnTo>
                    <a:lnTo>
                      <a:pt x="56" y="1634"/>
                    </a:lnTo>
                    <a:lnTo>
                      <a:pt x="77" y="1693"/>
                    </a:lnTo>
                    <a:lnTo>
                      <a:pt x="99" y="1750"/>
                    </a:lnTo>
                    <a:lnTo>
                      <a:pt x="124" y="1806"/>
                    </a:lnTo>
                    <a:lnTo>
                      <a:pt x="152" y="1860"/>
                    </a:lnTo>
                    <a:lnTo>
                      <a:pt x="182" y="1914"/>
                    </a:lnTo>
                    <a:lnTo>
                      <a:pt x="215" y="1964"/>
                    </a:lnTo>
                    <a:lnTo>
                      <a:pt x="251" y="2014"/>
                    </a:lnTo>
                    <a:lnTo>
                      <a:pt x="288" y="2062"/>
                    </a:lnTo>
                    <a:lnTo>
                      <a:pt x="327" y="2107"/>
                    </a:lnTo>
                    <a:lnTo>
                      <a:pt x="369" y="2152"/>
                    </a:lnTo>
                    <a:lnTo>
                      <a:pt x="413" y="2193"/>
                    </a:lnTo>
                    <a:lnTo>
                      <a:pt x="458" y="2232"/>
                    </a:lnTo>
                    <a:lnTo>
                      <a:pt x="506" y="2270"/>
                    </a:lnTo>
                    <a:lnTo>
                      <a:pt x="555" y="2305"/>
                    </a:lnTo>
                    <a:lnTo>
                      <a:pt x="606" y="2338"/>
                    </a:lnTo>
                    <a:lnTo>
                      <a:pt x="659" y="2368"/>
                    </a:lnTo>
                    <a:lnTo>
                      <a:pt x="713" y="2397"/>
                    </a:lnTo>
                    <a:lnTo>
                      <a:pt x="769" y="2422"/>
                    </a:lnTo>
                    <a:lnTo>
                      <a:pt x="826" y="2444"/>
                    </a:lnTo>
                    <a:lnTo>
                      <a:pt x="884" y="2464"/>
                    </a:lnTo>
                    <a:lnTo>
                      <a:pt x="944" y="2481"/>
                    </a:lnTo>
                    <a:lnTo>
                      <a:pt x="1004" y="2495"/>
                    </a:lnTo>
                    <a:lnTo>
                      <a:pt x="1066" y="2507"/>
                    </a:lnTo>
                    <a:lnTo>
                      <a:pt x="1129" y="2515"/>
                    </a:lnTo>
                    <a:lnTo>
                      <a:pt x="1193" y="2519"/>
                    </a:lnTo>
                    <a:lnTo>
                      <a:pt x="1258" y="2521"/>
                    </a:lnTo>
                    <a:lnTo>
                      <a:pt x="1322" y="2519"/>
                    </a:lnTo>
                    <a:lnTo>
                      <a:pt x="1385" y="2515"/>
                    </a:lnTo>
                    <a:lnTo>
                      <a:pt x="1449" y="2507"/>
                    </a:lnTo>
                    <a:lnTo>
                      <a:pt x="1510" y="2495"/>
                    </a:lnTo>
                    <a:lnTo>
                      <a:pt x="1571" y="2481"/>
                    </a:lnTo>
                    <a:lnTo>
                      <a:pt x="1631" y="2464"/>
                    </a:lnTo>
                    <a:lnTo>
                      <a:pt x="1689" y="2444"/>
                    </a:lnTo>
                    <a:lnTo>
                      <a:pt x="1746" y="2422"/>
                    </a:lnTo>
                    <a:lnTo>
                      <a:pt x="1802" y="2397"/>
                    </a:lnTo>
                    <a:lnTo>
                      <a:pt x="1856" y="2368"/>
                    </a:lnTo>
                    <a:lnTo>
                      <a:pt x="1908" y="2338"/>
                    </a:lnTo>
                    <a:lnTo>
                      <a:pt x="1960" y="2305"/>
                    </a:lnTo>
                    <a:lnTo>
                      <a:pt x="2009" y="2270"/>
                    </a:lnTo>
                    <a:lnTo>
                      <a:pt x="2056" y="2232"/>
                    </a:lnTo>
                    <a:lnTo>
                      <a:pt x="2103" y="2193"/>
                    </a:lnTo>
                    <a:lnTo>
                      <a:pt x="2146" y="2152"/>
                    </a:lnTo>
                    <a:lnTo>
                      <a:pt x="2188" y="2107"/>
                    </a:lnTo>
                    <a:lnTo>
                      <a:pt x="2227" y="2062"/>
                    </a:lnTo>
                    <a:lnTo>
                      <a:pt x="2265" y="2014"/>
                    </a:lnTo>
                    <a:lnTo>
                      <a:pt x="2300" y="1964"/>
                    </a:lnTo>
                    <a:lnTo>
                      <a:pt x="2333" y="1914"/>
                    </a:lnTo>
                    <a:lnTo>
                      <a:pt x="2363" y="1860"/>
                    </a:lnTo>
                    <a:lnTo>
                      <a:pt x="2390" y="1806"/>
                    </a:lnTo>
                    <a:lnTo>
                      <a:pt x="2416" y="1750"/>
                    </a:lnTo>
                    <a:lnTo>
                      <a:pt x="2439" y="1693"/>
                    </a:lnTo>
                    <a:lnTo>
                      <a:pt x="2459" y="1634"/>
                    </a:lnTo>
                    <a:lnTo>
                      <a:pt x="2476" y="1575"/>
                    </a:lnTo>
                    <a:lnTo>
                      <a:pt x="2490" y="1514"/>
                    </a:lnTo>
                    <a:lnTo>
                      <a:pt x="2501" y="1452"/>
                    </a:lnTo>
                    <a:lnTo>
                      <a:pt x="2508" y="1389"/>
                    </a:lnTo>
                    <a:lnTo>
                      <a:pt x="2513" y="1325"/>
                    </a:lnTo>
                    <a:lnTo>
                      <a:pt x="2515" y="1260"/>
                    </a:lnTo>
                    <a:lnTo>
                      <a:pt x="2513" y="1196"/>
                    </a:lnTo>
                    <a:lnTo>
                      <a:pt x="2508" y="1131"/>
                    </a:lnTo>
                    <a:lnTo>
                      <a:pt x="2501" y="1069"/>
                    </a:lnTo>
                    <a:lnTo>
                      <a:pt x="2490" y="1006"/>
                    </a:lnTo>
                    <a:lnTo>
                      <a:pt x="2476" y="946"/>
                    </a:lnTo>
                    <a:lnTo>
                      <a:pt x="2459" y="886"/>
                    </a:lnTo>
                    <a:lnTo>
                      <a:pt x="2439" y="827"/>
                    </a:lnTo>
                    <a:lnTo>
                      <a:pt x="2416" y="770"/>
                    </a:lnTo>
                    <a:lnTo>
                      <a:pt x="2390" y="714"/>
                    </a:lnTo>
                    <a:lnTo>
                      <a:pt x="2363" y="659"/>
                    </a:lnTo>
                    <a:lnTo>
                      <a:pt x="2333" y="607"/>
                    </a:lnTo>
                    <a:lnTo>
                      <a:pt x="2300" y="556"/>
                    </a:lnTo>
                    <a:lnTo>
                      <a:pt x="2265" y="506"/>
                    </a:lnTo>
                    <a:lnTo>
                      <a:pt x="2227" y="459"/>
                    </a:lnTo>
                    <a:lnTo>
                      <a:pt x="2188" y="413"/>
                    </a:lnTo>
                    <a:lnTo>
                      <a:pt x="2146" y="369"/>
                    </a:lnTo>
                    <a:lnTo>
                      <a:pt x="2103" y="328"/>
                    </a:lnTo>
                    <a:lnTo>
                      <a:pt x="2056" y="288"/>
                    </a:lnTo>
                    <a:lnTo>
                      <a:pt x="2009" y="251"/>
                    </a:lnTo>
                    <a:lnTo>
                      <a:pt x="1960" y="216"/>
                    </a:lnTo>
                    <a:lnTo>
                      <a:pt x="1908" y="182"/>
                    </a:lnTo>
                    <a:lnTo>
                      <a:pt x="1856" y="152"/>
                    </a:lnTo>
                    <a:lnTo>
                      <a:pt x="1802" y="124"/>
                    </a:lnTo>
                    <a:lnTo>
                      <a:pt x="1746" y="99"/>
                    </a:lnTo>
                    <a:lnTo>
                      <a:pt x="1689" y="77"/>
                    </a:lnTo>
                    <a:lnTo>
                      <a:pt x="1631" y="56"/>
                    </a:lnTo>
                    <a:lnTo>
                      <a:pt x="1571" y="39"/>
                    </a:lnTo>
                    <a:lnTo>
                      <a:pt x="1510" y="25"/>
                    </a:lnTo>
                    <a:lnTo>
                      <a:pt x="1449" y="14"/>
                    </a:lnTo>
                    <a:lnTo>
                      <a:pt x="1385" y="6"/>
                    </a:lnTo>
                    <a:lnTo>
                      <a:pt x="1322" y="2"/>
                    </a:lnTo>
                    <a:lnTo>
                      <a:pt x="12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3" name="Freeform 231"/>
              <p:cNvSpPr>
                <a:spLocks noEditPoints="1"/>
              </p:cNvSpPr>
              <p:nvPr/>
            </p:nvSpPr>
            <p:spPr bwMode="auto">
              <a:xfrm>
                <a:off x="6999288" y="4475163"/>
                <a:ext cx="85725" cy="87313"/>
              </a:xfrm>
              <a:custGeom>
                <a:avLst/>
                <a:gdLst>
                  <a:gd name="T0" fmla="*/ 1107 w 2012"/>
                  <a:gd name="T1" fmla="*/ 514 h 2016"/>
                  <a:gd name="T2" fmla="*/ 1224 w 2012"/>
                  <a:gd name="T3" fmla="*/ 553 h 2016"/>
                  <a:gd name="T4" fmla="*/ 1326 w 2012"/>
                  <a:gd name="T5" fmla="*/ 619 h 2016"/>
                  <a:gd name="T6" fmla="*/ 1409 w 2012"/>
                  <a:gd name="T7" fmla="*/ 707 h 2016"/>
                  <a:gd name="T8" fmla="*/ 1469 w 2012"/>
                  <a:gd name="T9" fmla="*/ 812 h 2016"/>
                  <a:gd name="T10" fmla="*/ 1503 w 2012"/>
                  <a:gd name="T11" fmla="*/ 931 h 2016"/>
                  <a:gd name="T12" fmla="*/ 1507 w 2012"/>
                  <a:gd name="T13" fmla="*/ 1060 h 2016"/>
                  <a:gd name="T14" fmla="*/ 1478 w 2012"/>
                  <a:gd name="T15" fmla="*/ 1182 h 2016"/>
                  <a:gd name="T16" fmla="*/ 1423 w 2012"/>
                  <a:gd name="T17" fmla="*/ 1290 h 2016"/>
                  <a:gd name="T18" fmla="*/ 1344 w 2012"/>
                  <a:gd name="T19" fmla="*/ 1381 h 2016"/>
                  <a:gd name="T20" fmla="*/ 1245 w 2012"/>
                  <a:gd name="T21" fmla="*/ 1452 h 2016"/>
                  <a:gd name="T22" fmla="*/ 1131 w 2012"/>
                  <a:gd name="T23" fmla="*/ 1496 h 2016"/>
                  <a:gd name="T24" fmla="*/ 1006 w 2012"/>
                  <a:gd name="T25" fmla="*/ 1512 h 2016"/>
                  <a:gd name="T26" fmla="*/ 880 w 2012"/>
                  <a:gd name="T27" fmla="*/ 1496 h 2016"/>
                  <a:gd name="T28" fmla="*/ 766 w 2012"/>
                  <a:gd name="T29" fmla="*/ 1452 h 2016"/>
                  <a:gd name="T30" fmla="*/ 668 w 2012"/>
                  <a:gd name="T31" fmla="*/ 1381 h 2016"/>
                  <a:gd name="T32" fmla="*/ 589 w 2012"/>
                  <a:gd name="T33" fmla="*/ 1290 h 2016"/>
                  <a:gd name="T34" fmla="*/ 534 w 2012"/>
                  <a:gd name="T35" fmla="*/ 1182 h 2016"/>
                  <a:gd name="T36" fmla="*/ 506 w 2012"/>
                  <a:gd name="T37" fmla="*/ 1060 h 2016"/>
                  <a:gd name="T38" fmla="*/ 509 w 2012"/>
                  <a:gd name="T39" fmla="*/ 931 h 2016"/>
                  <a:gd name="T40" fmla="*/ 543 w 2012"/>
                  <a:gd name="T41" fmla="*/ 812 h 2016"/>
                  <a:gd name="T42" fmla="*/ 603 w 2012"/>
                  <a:gd name="T43" fmla="*/ 707 h 2016"/>
                  <a:gd name="T44" fmla="*/ 686 w 2012"/>
                  <a:gd name="T45" fmla="*/ 619 h 2016"/>
                  <a:gd name="T46" fmla="*/ 787 w 2012"/>
                  <a:gd name="T47" fmla="*/ 553 h 2016"/>
                  <a:gd name="T48" fmla="*/ 904 w 2012"/>
                  <a:gd name="T49" fmla="*/ 514 h 2016"/>
                  <a:gd name="T50" fmla="*/ 0 w 2012"/>
                  <a:gd name="T51" fmla="*/ 1008 h 2016"/>
                  <a:gd name="T52" fmla="*/ 32 w 2012"/>
                  <a:gd name="T53" fmla="*/ 1260 h 2016"/>
                  <a:gd name="T54" fmla="*/ 121 w 2012"/>
                  <a:gd name="T55" fmla="*/ 1488 h 2016"/>
                  <a:gd name="T56" fmla="*/ 261 w 2012"/>
                  <a:gd name="T57" fmla="*/ 1686 h 2016"/>
                  <a:gd name="T58" fmla="*/ 443 w 2012"/>
                  <a:gd name="T59" fmla="*/ 1844 h 2016"/>
                  <a:gd name="T60" fmla="*/ 661 w 2012"/>
                  <a:gd name="T61" fmla="*/ 1955 h 2016"/>
                  <a:gd name="T62" fmla="*/ 903 w 2012"/>
                  <a:gd name="T63" fmla="*/ 2011 h 2016"/>
                  <a:gd name="T64" fmla="*/ 1159 w 2012"/>
                  <a:gd name="T65" fmla="*/ 2004 h 2016"/>
                  <a:gd name="T66" fmla="*/ 1397 w 2012"/>
                  <a:gd name="T67" fmla="*/ 1937 h 2016"/>
                  <a:gd name="T68" fmla="*/ 1607 w 2012"/>
                  <a:gd name="T69" fmla="*/ 1816 h 2016"/>
                  <a:gd name="T70" fmla="*/ 1782 w 2012"/>
                  <a:gd name="T71" fmla="*/ 1649 h 2016"/>
                  <a:gd name="T72" fmla="*/ 1912 w 2012"/>
                  <a:gd name="T73" fmla="*/ 1445 h 2016"/>
                  <a:gd name="T74" fmla="*/ 1992 w 2012"/>
                  <a:gd name="T75" fmla="*/ 1211 h 2016"/>
                  <a:gd name="T76" fmla="*/ 2011 w 2012"/>
                  <a:gd name="T77" fmla="*/ 957 h 2016"/>
                  <a:gd name="T78" fmla="*/ 1966 w 2012"/>
                  <a:gd name="T79" fmla="*/ 709 h 2016"/>
                  <a:gd name="T80" fmla="*/ 1866 w 2012"/>
                  <a:gd name="T81" fmla="*/ 486 h 2016"/>
                  <a:gd name="T82" fmla="*/ 1717 w 2012"/>
                  <a:gd name="T83" fmla="*/ 295 h 2016"/>
                  <a:gd name="T84" fmla="*/ 1527 w 2012"/>
                  <a:gd name="T85" fmla="*/ 146 h 2016"/>
                  <a:gd name="T86" fmla="*/ 1304 w 2012"/>
                  <a:gd name="T87" fmla="*/ 45 h 2016"/>
                  <a:gd name="T88" fmla="*/ 1057 w 2012"/>
                  <a:gd name="T89" fmla="*/ 1 h 2016"/>
                  <a:gd name="T90" fmla="*/ 803 w 2012"/>
                  <a:gd name="T91" fmla="*/ 20 h 2016"/>
                  <a:gd name="T92" fmla="*/ 570 w 2012"/>
                  <a:gd name="T93" fmla="*/ 100 h 2016"/>
                  <a:gd name="T94" fmla="*/ 366 w 2012"/>
                  <a:gd name="T95" fmla="*/ 231 h 2016"/>
                  <a:gd name="T96" fmla="*/ 200 w 2012"/>
                  <a:gd name="T97" fmla="*/ 405 h 2016"/>
                  <a:gd name="T98" fmla="*/ 79 w 2012"/>
                  <a:gd name="T99" fmla="*/ 616 h 2016"/>
                  <a:gd name="T100" fmla="*/ 12 w 2012"/>
                  <a:gd name="T101" fmla="*/ 855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2" h="2016">
                    <a:moveTo>
                      <a:pt x="1006" y="504"/>
                    </a:moveTo>
                    <a:lnTo>
                      <a:pt x="1032" y="505"/>
                    </a:lnTo>
                    <a:lnTo>
                      <a:pt x="1057" y="507"/>
                    </a:lnTo>
                    <a:lnTo>
                      <a:pt x="1082" y="510"/>
                    </a:lnTo>
                    <a:lnTo>
                      <a:pt x="1107" y="514"/>
                    </a:lnTo>
                    <a:lnTo>
                      <a:pt x="1131" y="520"/>
                    </a:lnTo>
                    <a:lnTo>
                      <a:pt x="1156" y="526"/>
                    </a:lnTo>
                    <a:lnTo>
                      <a:pt x="1179" y="534"/>
                    </a:lnTo>
                    <a:lnTo>
                      <a:pt x="1202" y="543"/>
                    </a:lnTo>
                    <a:lnTo>
                      <a:pt x="1224" y="553"/>
                    </a:lnTo>
                    <a:lnTo>
                      <a:pt x="1245" y="564"/>
                    </a:lnTo>
                    <a:lnTo>
                      <a:pt x="1266" y="577"/>
                    </a:lnTo>
                    <a:lnTo>
                      <a:pt x="1287" y="590"/>
                    </a:lnTo>
                    <a:lnTo>
                      <a:pt x="1306" y="604"/>
                    </a:lnTo>
                    <a:lnTo>
                      <a:pt x="1326" y="619"/>
                    </a:lnTo>
                    <a:lnTo>
                      <a:pt x="1344" y="635"/>
                    </a:lnTo>
                    <a:lnTo>
                      <a:pt x="1362" y="651"/>
                    </a:lnTo>
                    <a:lnTo>
                      <a:pt x="1378" y="669"/>
                    </a:lnTo>
                    <a:lnTo>
                      <a:pt x="1394" y="688"/>
                    </a:lnTo>
                    <a:lnTo>
                      <a:pt x="1409" y="707"/>
                    </a:lnTo>
                    <a:lnTo>
                      <a:pt x="1423" y="726"/>
                    </a:lnTo>
                    <a:lnTo>
                      <a:pt x="1436" y="747"/>
                    </a:lnTo>
                    <a:lnTo>
                      <a:pt x="1448" y="768"/>
                    </a:lnTo>
                    <a:lnTo>
                      <a:pt x="1459" y="789"/>
                    </a:lnTo>
                    <a:lnTo>
                      <a:pt x="1469" y="812"/>
                    </a:lnTo>
                    <a:lnTo>
                      <a:pt x="1478" y="835"/>
                    </a:lnTo>
                    <a:lnTo>
                      <a:pt x="1487" y="858"/>
                    </a:lnTo>
                    <a:lnTo>
                      <a:pt x="1493" y="882"/>
                    </a:lnTo>
                    <a:lnTo>
                      <a:pt x="1499" y="906"/>
                    </a:lnTo>
                    <a:lnTo>
                      <a:pt x="1503" y="931"/>
                    </a:lnTo>
                    <a:lnTo>
                      <a:pt x="1507" y="957"/>
                    </a:lnTo>
                    <a:lnTo>
                      <a:pt x="1508" y="982"/>
                    </a:lnTo>
                    <a:lnTo>
                      <a:pt x="1509" y="1008"/>
                    </a:lnTo>
                    <a:lnTo>
                      <a:pt x="1508" y="1034"/>
                    </a:lnTo>
                    <a:lnTo>
                      <a:pt x="1507" y="1060"/>
                    </a:lnTo>
                    <a:lnTo>
                      <a:pt x="1503" y="1085"/>
                    </a:lnTo>
                    <a:lnTo>
                      <a:pt x="1499" y="1110"/>
                    </a:lnTo>
                    <a:lnTo>
                      <a:pt x="1493" y="1134"/>
                    </a:lnTo>
                    <a:lnTo>
                      <a:pt x="1487" y="1158"/>
                    </a:lnTo>
                    <a:lnTo>
                      <a:pt x="1478" y="1182"/>
                    </a:lnTo>
                    <a:lnTo>
                      <a:pt x="1469" y="1205"/>
                    </a:lnTo>
                    <a:lnTo>
                      <a:pt x="1459" y="1227"/>
                    </a:lnTo>
                    <a:lnTo>
                      <a:pt x="1448" y="1248"/>
                    </a:lnTo>
                    <a:lnTo>
                      <a:pt x="1436" y="1269"/>
                    </a:lnTo>
                    <a:lnTo>
                      <a:pt x="1423" y="1290"/>
                    </a:lnTo>
                    <a:lnTo>
                      <a:pt x="1409" y="1310"/>
                    </a:lnTo>
                    <a:lnTo>
                      <a:pt x="1394" y="1329"/>
                    </a:lnTo>
                    <a:lnTo>
                      <a:pt x="1378" y="1347"/>
                    </a:lnTo>
                    <a:lnTo>
                      <a:pt x="1362" y="1365"/>
                    </a:lnTo>
                    <a:lnTo>
                      <a:pt x="1344" y="1381"/>
                    </a:lnTo>
                    <a:lnTo>
                      <a:pt x="1326" y="1397"/>
                    </a:lnTo>
                    <a:lnTo>
                      <a:pt x="1306" y="1412"/>
                    </a:lnTo>
                    <a:lnTo>
                      <a:pt x="1287" y="1427"/>
                    </a:lnTo>
                    <a:lnTo>
                      <a:pt x="1266" y="1440"/>
                    </a:lnTo>
                    <a:lnTo>
                      <a:pt x="1245" y="1452"/>
                    </a:lnTo>
                    <a:lnTo>
                      <a:pt x="1224" y="1463"/>
                    </a:lnTo>
                    <a:lnTo>
                      <a:pt x="1202" y="1473"/>
                    </a:lnTo>
                    <a:lnTo>
                      <a:pt x="1179" y="1482"/>
                    </a:lnTo>
                    <a:lnTo>
                      <a:pt x="1156" y="1490"/>
                    </a:lnTo>
                    <a:lnTo>
                      <a:pt x="1131" y="1496"/>
                    </a:lnTo>
                    <a:lnTo>
                      <a:pt x="1107" y="1502"/>
                    </a:lnTo>
                    <a:lnTo>
                      <a:pt x="1082" y="1506"/>
                    </a:lnTo>
                    <a:lnTo>
                      <a:pt x="1057" y="1509"/>
                    </a:lnTo>
                    <a:lnTo>
                      <a:pt x="1032" y="1511"/>
                    </a:lnTo>
                    <a:lnTo>
                      <a:pt x="1006" y="1512"/>
                    </a:lnTo>
                    <a:lnTo>
                      <a:pt x="980" y="1511"/>
                    </a:lnTo>
                    <a:lnTo>
                      <a:pt x="954" y="1509"/>
                    </a:lnTo>
                    <a:lnTo>
                      <a:pt x="929" y="1506"/>
                    </a:lnTo>
                    <a:lnTo>
                      <a:pt x="904" y="1502"/>
                    </a:lnTo>
                    <a:lnTo>
                      <a:pt x="880" y="1496"/>
                    </a:lnTo>
                    <a:lnTo>
                      <a:pt x="856" y="1490"/>
                    </a:lnTo>
                    <a:lnTo>
                      <a:pt x="833" y="1482"/>
                    </a:lnTo>
                    <a:lnTo>
                      <a:pt x="811" y="1473"/>
                    </a:lnTo>
                    <a:lnTo>
                      <a:pt x="787" y="1463"/>
                    </a:lnTo>
                    <a:lnTo>
                      <a:pt x="766" y="1452"/>
                    </a:lnTo>
                    <a:lnTo>
                      <a:pt x="745" y="1440"/>
                    </a:lnTo>
                    <a:lnTo>
                      <a:pt x="725" y="1427"/>
                    </a:lnTo>
                    <a:lnTo>
                      <a:pt x="705" y="1412"/>
                    </a:lnTo>
                    <a:lnTo>
                      <a:pt x="686" y="1397"/>
                    </a:lnTo>
                    <a:lnTo>
                      <a:pt x="668" y="1381"/>
                    </a:lnTo>
                    <a:lnTo>
                      <a:pt x="651" y="1365"/>
                    </a:lnTo>
                    <a:lnTo>
                      <a:pt x="633" y="1347"/>
                    </a:lnTo>
                    <a:lnTo>
                      <a:pt x="617" y="1329"/>
                    </a:lnTo>
                    <a:lnTo>
                      <a:pt x="603" y="1310"/>
                    </a:lnTo>
                    <a:lnTo>
                      <a:pt x="589" y="1290"/>
                    </a:lnTo>
                    <a:lnTo>
                      <a:pt x="576" y="1269"/>
                    </a:lnTo>
                    <a:lnTo>
                      <a:pt x="564" y="1248"/>
                    </a:lnTo>
                    <a:lnTo>
                      <a:pt x="553" y="1227"/>
                    </a:lnTo>
                    <a:lnTo>
                      <a:pt x="543" y="1205"/>
                    </a:lnTo>
                    <a:lnTo>
                      <a:pt x="534" y="1182"/>
                    </a:lnTo>
                    <a:lnTo>
                      <a:pt x="526" y="1158"/>
                    </a:lnTo>
                    <a:lnTo>
                      <a:pt x="519" y="1134"/>
                    </a:lnTo>
                    <a:lnTo>
                      <a:pt x="513" y="1110"/>
                    </a:lnTo>
                    <a:lnTo>
                      <a:pt x="509" y="1085"/>
                    </a:lnTo>
                    <a:lnTo>
                      <a:pt x="506" y="1060"/>
                    </a:lnTo>
                    <a:lnTo>
                      <a:pt x="504" y="1034"/>
                    </a:lnTo>
                    <a:lnTo>
                      <a:pt x="503" y="1008"/>
                    </a:lnTo>
                    <a:lnTo>
                      <a:pt x="504" y="982"/>
                    </a:lnTo>
                    <a:lnTo>
                      <a:pt x="506" y="957"/>
                    </a:lnTo>
                    <a:lnTo>
                      <a:pt x="509" y="931"/>
                    </a:lnTo>
                    <a:lnTo>
                      <a:pt x="513" y="906"/>
                    </a:lnTo>
                    <a:lnTo>
                      <a:pt x="519" y="882"/>
                    </a:lnTo>
                    <a:lnTo>
                      <a:pt x="526" y="858"/>
                    </a:lnTo>
                    <a:lnTo>
                      <a:pt x="534" y="835"/>
                    </a:lnTo>
                    <a:lnTo>
                      <a:pt x="543" y="812"/>
                    </a:lnTo>
                    <a:lnTo>
                      <a:pt x="553" y="789"/>
                    </a:lnTo>
                    <a:lnTo>
                      <a:pt x="564" y="768"/>
                    </a:lnTo>
                    <a:lnTo>
                      <a:pt x="576" y="747"/>
                    </a:lnTo>
                    <a:lnTo>
                      <a:pt x="589" y="726"/>
                    </a:lnTo>
                    <a:lnTo>
                      <a:pt x="603" y="707"/>
                    </a:lnTo>
                    <a:lnTo>
                      <a:pt x="617" y="688"/>
                    </a:lnTo>
                    <a:lnTo>
                      <a:pt x="633" y="669"/>
                    </a:lnTo>
                    <a:lnTo>
                      <a:pt x="651" y="651"/>
                    </a:lnTo>
                    <a:lnTo>
                      <a:pt x="668" y="635"/>
                    </a:lnTo>
                    <a:lnTo>
                      <a:pt x="686" y="619"/>
                    </a:lnTo>
                    <a:lnTo>
                      <a:pt x="705" y="604"/>
                    </a:lnTo>
                    <a:lnTo>
                      <a:pt x="725" y="590"/>
                    </a:lnTo>
                    <a:lnTo>
                      <a:pt x="745" y="577"/>
                    </a:lnTo>
                    <a:lnTo>
                      <a:pt x="766" y="564"/>
                    </a:lnTo>
                    <a:lnTo>
                      <a:pt x="787" y="553"/>
                    </a:lnTo>
                    <a:lnTo>
                      <a:pt x="811" y="543"/>
                    </a:lnTo>
                    <a:lnTo>
                      <a:pt x="833" y="534"/>
                    </a:lnTo>
                    <a:lnTo>
                      <a:pt x="856" y="526"/>
                    </a:lnTo>
                    <a:lnTo>
                      <a:pt x="880" y="520"/>
                    </a:lnTo>
                    <a:lnTo>
                      <a:pt x="904" y="514"/>
                    </a:lnTo>
                    <a:lnTo>
                      <a:pt x="929" y="510"/>
                    </a:lnTo>
                    <a:lnTo>
                      <a:pt x="954" y="507"/>
                    </a:lnTo>
                    <a:lnTo>
                      <a:pt x="980" y="505"/>
                    </a:lnTo>
                    <a:lnTo>
                      <a:pt x="1006" y="504"/>
                    </a:lnTo>
                    <a:close/>
                    <a:moveTo>
                      <a:pt x="0" y="1008"/>
                    </a:moveTo>
                    <a:lnTo>
                      <a:pt x="2" y="1060"/>
                    </a:lnTo>
                    <a:lnTo>
                      <a:pt x="5" y="1111"/>
                    </a:lnTo>
                    <a:lnTo>
                      <a:pt x="12" y="1161"/>
                    </a:lnTo>
                    <a:lnTo>
                      <a:pt x="21" y="1211"/>
                    </a:lnTo>
                    <a:lnTo>
                      <a:pt x="32" y="1260"/>
                    </a:lnTo>
                    <a:lnTo>
                      <a:pt x="45" y="1308"/>
                    </a:lnTo>
                    <a:lnTo>
                      <a:pt x="61" y="1355"/>
                    </a:lnTo>
                    <a:lnTo>
                      <a:pt x="79" y="1400"/>
                    </a:lnTo>
                    <a:lnTo>
                      <a:pt x="99" y="1445"/>
                    </a:lnTo>
                    <a:lnTo>
                      <a:pt x="121" y="1488"/>
                    </a:lnTo>
                    <a:lnTo>
                      <a:pt x="146" y="1530"/>
                    </a:lnTo>
                    <a:lnTo>
                      <a:pt x="172" y="1572"/>
                    </a:lnTo>
                    <a:lnTo>
                      <a:pt x="200" y="1611"/>
                    </a:lnTo>
                    <a:lnTo>
                      <a:pt x="230" y="1649"/>
                    </a:lnTo>
                    <a:lnTo>
                      <a:pt x="261" y="1686"/>
                    </a:lnTo>
                    <a:lnTo>
                      <a:pt x="294" y="1721"/>
                    </a:lnTo>
                    <a:lnTo>
                      <a:pt x="330" y="1754"/>
                    </a:lnTo>
                    <a:lnTo>
                      <a:pt x="366" y="1785"/>
                    </a:lnTo>
                    <a:lnTo>
                      <a:pt x="404" y="1816"/>
                    </a:lnTo>
                    <a:lnTo>
                      <a:pt x="443" y="1844"/>
                    </a:lnTo>
                    <a:lnTo>
                      <a:pt x="485" y="1870"/>
                    </a:lnTo>
                    <a:lnTo>
                      <a:pt x="527" y="1894"/>
                    </a:lnTo>
                    <a:lnTo>
                      <a:pt x="570" y="1917"/>
                    </a:lnTo>
                    <a:lnTo>
                      <a:pt x="614" y="1937"/>
                    </a:lnTo>
                    <a:lnTo>
                      <a:pt x="661" y="1955"/>
                    </a:lnTo>
                    <a:lnTo>
                      <a:pt x="707" y="1971"/>
                    </a:lnTo>
                    <a:lnTo>
                      <a:pt x="754" y="1984"/>
                    </a:lnTo>
                    <a:lnTo>
                      <a:pt x="803" y="1995"/>
                    </a:lnTo>
                    <a:lnTo>
                      <a:pt x="853" y="2004"/>
                    </a:lnTo>
                    <a:lnTo>
                      <a:pt x="903" y="2011"/>
                    </a:lnTo>
                    <a:lnTo>
                      <a:pt x="954" y="2015"/>
                    </a:lnTo>
                    <a:lnTo>
                      <a:pt x="1006" y="2016"/>
                    </a:lnTo>
                    <a:lnTo>
                      <a:pt x="1057" y="2015"/>
                    </a:lnTo>
                    <a:lnTo>
                      <a:pt x="1108" y="2011"/>
                    </a:lnTo>
                    <a:lnTo>
                      <a:pt x="1159" y="2004"/>
                    </a:lnTo>
                    <a:lnTo>
                      <a:pt x="1208" y="1995"/>
                    </a:lnTo>
                    <a:lnTo>
                      <a:pt x="1257" y="1984"/>
                    </a:lnTo>
                    <a:lnTo>
                      <a:pt x="1304" y="1971"/>
                    </a:lnTo>
                    <a:lnTo>
                      <a:pt x="1352" y="1955"/>
                    </a:lnTo>
                    <a:lnTo>
                      <a:pt x="1397" y="1937"/>
                    </a:lnTo>
                    <a:lnTo>
                      <a:pt x="1441" y="1917"/>
                    </a:lnTo>
                    <a:lnTo>
                      <a:pt x="1485" y="1894"/>
                    </a:lnTo>
                    <a:lnTo>
                      <a:pt x="1527" y="1870"/>
                    </a:lnTo>
                    <a:lnTo>
                      <a:pt x="1568" y="1844"/>
                    </a:lnTo>
                    <a:lnTo>
                      <a:pt x="1607" y="1816"/>
                    </a:lnTo>
                    <a:lnTo>
                      <a:pt x="1645" y="1785"/>
                    </a:lnTo>
                    <a:lnTo>
                      <a:pt x="1682" y="1754"/>
                    </a:lnTo>
                    <a:lnTo>
                      <a:pt x="1717" y="1721"/>
                    </a:lnTo>
                    <a:lnTo>
                      <a:pt x="1750" y="1686"/>
                    </a:lnTo>
                    <a:lnTo>
                      <a:pt x="1782" y="1649"/>
                    </a:lnTo>
                    <a:lnTo>
                      <a:pt x="1811" y="1611"/>
                    </a:lnTo>
                    <a:lnTo>
                      <a:pt x="1840" y="1572"/>
                    </a:lnTo>
                    <a:lnTo>
                      <a:pt x="1866" y="1530"/>
                    </a:lnTo>
                    <a:lnTo>
                      <a:pt x="1890" y="1488"/>
                    </a:lnTo>
                    <a:lnTo>
                      <a:pt x="1912" y="1445"/>
                    </a:lnTo>
                    <a:lnTo>
                      <a:pt x="1932" y="1400"/>
                    </a:lnTo>
                    <a:lnTo>
                      <a:pt x="1950" y="1355"/>
                    </a:lnTo>
                    <a:lnTo>
                      <a:pt x="1966" y="1308"/>
                    </a:lnTo>
                    <a:lnTo>
                      <a:pt x="1980" y="1260"/>
                    </a:lnTo>
                    <a:lnTo>
                      <a:pt x="1992" y="1211"/>
                    </a:lnTo>
                    <a:lnTo>
                      <a:pt x="2001" y="1161"/>
                    </a:lnTo>
                    <a:lnTo>
                      <a:pt x="2007" y="1111"/>
                    </a:lnTo>
                    <a:lnTo>
                      <a:pt x="2011" y="1060"/>
                    </a:lnTo>
                    <a:lnTo>
                      <a:pt x="2012" y="1008"/>
                    </a:lnTo>
                    <a:lnTo>
                      <a:pt x="2011" y="957"/>
                    </a:lnTo>
                    <a:lnTo>
                      <a:pt x="2007" y="905"/>
                    </a:lnTo>
                    <a:lnTo>
                      <a:pt x="2001" y="855"/>
                    </a:lnTo>
                    <a:lnTo>
                      <a:pt x="1992" y="805"/>
                    </a:lnTo>
                    <a:lnTo>
                      <a:pt x="1980" y="756"/>
                    </a:lnTo>
                    <a:lnTo>
                      <a:pt x="1966" y="709"/>
                    </a:lnTo>
                    <a:lnTo>
                      <a:pt x="1950" y="661"/>
                    </a:lnTo>
                    <a:lnTo>
                      <a:pt x="1932" y="616"/>
                    </a:lnTo>
                    <a:lnTo>
                      <a:pt x="1912" y="572"/>
                    </a:lnTo>
                    <a:lnTo>
                      <a:pt x="1890" y="528"/>
                    </a:lnTo>
                    <a:lnTo>
                      <a:pt x="1866" y="486"/>
                    </a:lnTo>
                    <a:lnTo>
                      <a:pt x="1840" y="445"/>
                    </a:lnTo>
                    <a:lnTo>
                      <a:pt x="1811" y="405"/>
                    </a:lnTo>
                    <a:lnTo>
                      <a:pt x="1782" y="367"/>
                    </a:lnTo>
                    <a:lnTo>
                      <a:pt x="1750" y="331"/>
                    </a:lnTo>
                    <a:lnTo>
                      <a:pt x="1717" y="295"/>
                    </a:lnTo>
                    <a:lnTo>
                      <a:pt x="1682" y="262"/>
                    </a:lnTo>
                    <a:lnTo>
                      <a:pt x="1645" y="231"/>
                    </a:lnTo>
                    <a:lnTo>
                      <a:pt x="1607" y="201"/>
                    </a:lnTo>
                    <a:lnTo>
                      <a:pt x="1568" y="172"/>
                    </a:lnTo>
                    <a:lnTo>
                      <a:pt x="1527" y="146"/>
                    </a:lnTo>
                    <a:lnTo>
                      <a:pt x="1485" y="122"/>
                    </a:lnTo>
                    <a:lnTo>
                      <a:pt x="1441" y="100"/>
                    </a:lnTo>
                    <a:lnTo>
                      <a:pt x="1397" y="80"/>
                    </a:lnTo>
                    <a:lnTo>
                      <a:pt x="1352" y="61"/>
                    </a:lnTo>
                    <a:lnTo>
                      <a:pt x="1304" y="45"/>
                    </a:lnTo>
                    <a:lnTo>
                      <a:pt x="1257" y="31"/>
                    </a:lnTo>
                    <a:lnTo>
                      <a:pt x="1208" y="20"/>
                    </a:lnTo>
                    <a:lnTo>
                      <a:pt x="1159" y="11"/>
                    </a:lnTo>
                    <a:lnTo>
                      <a:pt x="1108" y="5"/>
                    </a:lnTo>
                    <a:lnTo>
                      <a:pt x="1057" y="1"/>
                    </a:lnTo>
                    <a:lnTo>
                      <a:pt x="1006" y="0"/>
                    </a:lnTo>
                    <a:lnTo>
                      <a:pt x="954" y="1"/>
                    </a:lnTo>
                    <a:lnTo>
                      <a:pt x="903" y="5"/>
                    </a:lnTo>
                    <a:lnTo>
                      <a:pt x="853" y="11"/>
                    </a:lnTo>
                    <a:lnTo>
                      <a:pt x="803" y="20"/>
                    </a:lnTo>
                    <a:lnTo>
                      <a:pt x="754" y="31"/>
                    </a:lnTo>
                    <a:lnTo>
                      <a:pt x="707" y="45"/>
                    </a:lnTo>
                    <a:lnTo>
                      <a:pt x="661" y="61"/>
                    </a:lnTo>
                    <a:lnTo>
                      <a:pt x="614" y="80"/>
                    </a:lnTo>
                    <a:lnTo>
                      <a:pt x="570" y="100"/>
                    </a:lnTo>
                    <a:lnTo>
                      <a:pt x="527" y="122"/>
                    </a:lnTo>
                    <a:lnTo>
                      <a:pt x="485" y="146"/>
                    </a:lnTo>
                    <a:lnTo>
                      <a:pt x="443" y="172"/>
                    </a:lnTo>
                    <a:lnTo>
                      <a:pt x="404" y="201"/>
                    </a:lnTo>
                    <a:lnTo>
                      <a:pt x="366" y="231"/>
                    </a:lnTo>
                    <a:lnTo>
                      <a:pt x="330" y="262"/>
                    </a:lnTo>
                    <a:lnTo>
                      <a:pt x="294" y="295"/>
                    </a:lnTo>
                    <a:lnTo>
                      <a:pt x="261" y="331"/>
                    </a:lnTo>
                    <a:lnTo>
                      <a:pt x="230" y="367"/>
                    </a:lnTo>
                    <a:lnTo>
                      <a:pt x="200" y="405"/>
                    </a:lnTo>
                    <a:lnTo>
                      <a:pt x="172" y="445"/>
                    </a:lnTo>
                    <a:lnTo>
                      <a:pt x="146" y="486"/>
                    </a:lnTo>
                    <a:lnTo>
                      <a:pt x="121" y="528"/>
                    </a:lnTo>
                    <a:lnTo>
                      <a:pt x="99" y="572"/>
                    </a:lnTo>
                    <a:lnTo>
                      <a:pt x="79" y="616"/>
                    </a:lnTo>
                    <a:lnTo>
                      <a:pt x="61" y="661"/>
                    </a:lnTo>
                    <a:lnTo>
                      <a:pt x="45" y="709"/>
                    </a:lnTo>
                    <a:lnTo>
                      <a:pt x="32" y="756"/>
                    </a:lnTo>
                    <a:lnTo>
                      <a:pt x="21" y="805"/>
                    </a:lnTo>
                    <a:lnTo>
                      <a:pt x="12" y="855"/>
                    </a:lnTo>
                    <a:lnTo>
                      <a:pt x="5" y="905"/>
                    </a:lnTo>
                    <a:lnTo>
                      <a:pt x="2" y="957"/>
                    </a:lnTo>
                    <a:lnTo>
                      <a:pt x="0" y="10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4" name="Freeform 232"/>
              <p:cNvSpPr/>
              <p:nvPr/>
            </p:nvSpPr>
            <p:spPr bwMode="auto">
              <a:xfrm>
                <a:off x="7085013" y="4627563"/>
                <a:ext cx="42863" cy="42863"/>
              </a:xfrm>
              <a:custGeom>
                <a:avLst/>
                <a:gdLst>
                  <a:gd name="T0" fmla="*/ 554 w 1006"/>
                  <a:gd name="T1" fmla="*/ 1005 h 1008"/>
                  <a:gd name="T2" fmla="*/ 628 w 1006"/>
                  <a:gd name="T3" fmla="*/ 992 h 1008"/>
                  <a:gd name="T4" fmla="*/ 699 w 1006"/>
                  <a:gd name="T5" fmla="*/ 969 h 1008"/>
                  <a:gd name="T6" fmla="*/ 763 w 1006"/>
                  <a:gd name="T7" fmla="*/ 935 h 1008"/>
                  <a:gd name="T8" fmla="*/ 822 w 1006"/>
                  <a:gd name="T9" fmla="*/ 893 h 1008"/>
                  <a:gd name="T10" fmla="*/ 875 w 1006"/>
                  <a:gd name="T11" fmla="*/ 843 h 1008"/>
                  <a:gd name="T12" fmla="*/ 920 w 1006"/>
                  <a:gd name="T13" fmla="*/ 786 h 1008"/>
                  <a:gd name="T14" fmla="*/ 956 w 1006"/>
                  <a:gd name="T15" fmla="*/ 723 h 1008"/>
                  <a:gd name="T16" fmla="*/ 983 w 1006"/>
                  <a:gd name="T17" fmla="*/ 654 h 1008"/>
                  <a:gd name="T18" fmla="*/ 1000 w 1006"/>
                  <a:gd name="T19" fmla="*/ 581 h 1008"/>
                  <a:gd name="T20" fmla="*/ 1006 w 1006"/>
                  <a:gd name="T21" fmla="*/ 504 h 1008"/>
                  <a:gd name="T22" fmla="*/ 1000 w 1006"/>
                  <a:gd name="T23" fmla="*/ 427 h 1008"/>
                  <a:gd name="T24" fmla="*/ 983 w 1006"/>
                  <a:gd name="T25" fmla="*/ 354 h 1008"/>
                  <a:gd name="T26" fmla="*/ 956 w 1006"/>
                  <a:gd name="T27" fmla="*/ 285 h 1008"/>
                  <a:gd name="T28" fmla="*/ 920 w 1006"/>
                  <a:gd name="T29" fmla="*/ 222 h 1008"/>
                  <a:gd name="T30" fmla="*/ 875 w 1006"/>
                  <a:gd name="T31" fmla="*/ 165 h 1008"/>
                  <a:gd name="T32" fmla="*/ 822 w 1006"/>
                  <a:gd name="T33" fmla="*/ 115 h 1008"/>
                  <a:gd name="T34" fmla="*/ 763 w 1006"/>
                  <a:gd name="T35" fmla="*/ 72 h 1008"/>
                  <a:gd name="T36" fmla="*/ 699 w 1006"/>
                  <a:gd name="T37" fmla="*/ 39 h 1008"/>
                  <a:gd name="T38" fmla="*/ 628 w 1006"/>
                  <a:gd name="T39" fmla="*/ 16 h 1008"/>
                  <a:gd name="T40" fmla="*/ 554 w 1006"/>
                  <a:gd name="T41" fmla="*/ 3 h 1008"/>
                  <a:gd name="T42" fmla="*/ 476 w 1006"/>
                  <a:gd name="T43" fmla="*/ 1 h 1008"/>
                  <a:gd name="T44" fmla="*/ 401 w 1006"/>
                  <a:gd name="T45" fmla="*/ 10 h 1008"/>
                  <a:gd name="T46" fmla="*/ 330 w 1006"/>
                  <a:gd name="T47" fmla="*/ 30 h 1008"/>
                  <a:gd name="T48" fmla="*/ 263 w 1006"/>
                  <a:gd name="T49" fmla="*/ 60 h 1008"/>
                  <a:gd name="T50" fmla="*/ 202 w 1006"/>
                  <a:gd name="T51" fmla="*/ 100 h 1008"/>
                  <a:gd name="T52" fmla="*/ 147 w 1006"/>
                  <a:gd name="T53" fmla="*/ 147 h 1008"/>
                  <a:gd name="T54" fmla="*/ 99 w 1006"/>
                  <a:gd name="T55" fmla="*/ 202 h 1008"/>
                  <a:gd name="T56" fmla="*/ 61 w 1006"/>
                  <a:gd name="T57" fmla="*/ 264 h 1008"/>
                  <a:gd name="T58" fmla="*/ 30 w 1006"/>
                  <a:gd name="T59" fmla="*/ 330 h 1008"/>
                  <a:gd name="T60" fmla="*/ 10 w 1006"/>
                  <a:gd name="T61" fmla="*/ 402 h 1008"/>
                  <a:gd name="T62" fmla="*/ 1 w 1006"/>
                  <a:gd name="T63" fmla="*/ 478 h 1008"/>
                  <a:gd name="T64" fmla="*/ 3 w 1006"/>
                  <a:gd name="T65" fmla="*/ 555 h 1008"/>
                  <a:gd name="T66" fmla="*/ 16 w 1006"/>
                  <a:gd name="T67" fmla="*/ 630 h 1008"/>
                  <a:gd name="T68" fmla="*/ 39 w 1006"/>
                  <a:gd name="T69" fmla="*/ 700 h 1008"/>
                  <a:gd name="T70" fmla="*/ 73 w 1006"/>
                  <a:gd name="T71" fmla="*/ 765 h 1008"/>
                  <a:gd name="T72" fmla="*/ 114 w 1006"/>
                  <a:gd name="T73" fmla="*/ 824 h 1008"/>
                  <a:gd name="T74" fmla="*/ 165 w 1006"/>
                  <a:gd name="T75" fmla="*/ 877 h 1008"/>
                  <a:gd name="T76" fmla="*/ 222 w 1006"/>
                  <a:gd name="T77" fmla="*/ 922 h 1008"/>
                  <a:gd name="T78" fmla="*/ 284 w 1006"/>
                  <a:gd name="T79" fmla="*/ 959 h 1008"/>
                  <a:gd name="T80" fmla="*/ 353 w 1006"/>
                  <a:gd name="T81" fmla="*/ 985 h 1008"/>
                  <a:gd name="T82" fmla="*/ 426 w 1006"/>
                  <a:gd name="T83" fmla="*/ 1002 h 1008"/>
                  <a:gd name="T84" fmla="*/ 503 w 1006"/>
                  <a:gd name="T85" fmla="*/ 1008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6" h="1008">
                    <a:moveTo>
                      <a:pt x="503" y="1008"/>
                    </a:moveTo>
                    <a:lnTo>
                      <a:pt x="529" y="1007"/>
                    </a:lnTo>
                    <a:lnTo>
                      <a:pt x="554" y="1005"/>
                    </a:lnTo>
                    <a:lnTo>
                      <a:pt x="579" y="1002"/>
                    </a:lnTo>
                    <a:lnTo>
                      <a:pt x="604" y="998"/>
                    </a:lnTo>
                    <a:lnTo>
                      <a:pt x="628" y="992"/>
                    </a:lnTo>
                    <a:lnTo>
                      <a:pt x="652" y="985"/>
                    </a:lnTo>
                    <a:lnTo>
                      <a:pt x="676" y="978"/>
                    </a:lnTo>
                    <a:lnTo>
                      <a:pt x="699" y="969"/>
                    </a:lnTo>
                    <a:lnTo>
                      <a:pt x="721" y="959"/>
                    </a:lnTo>
                    <a:lnTo>
                      <a:pt x="742" y="948"/>
                    </a:lnTo>
                    <a:lnTo>
                      <a:pt x="763" y="935"/>
                    </a:lnTo>
                    <a:lnTo>
                      <a:pt x="784" y="922"/>
                    </a:lnTo>
                    <a:lnTo>
                      <a:pt x="803" y="908"/>
                    </a:lnTo>
                    <a:lnTo>
                      <a:pt x="822" y="893"/>
                    </a:lnTo>
                    <a:lnTo>
                      <a:pt x="841" y="877"/>
                    </a:lnTo>
                    <a:lnTo>
                      <a:pt x="859" y="861"/>
                    </a:lnTo>
                    <a:lnTo>
                      <a:pt x="875" y="843"/>
                    </a:lnTo>
                    <a:lnTo>
                      <a:pt x="891" y="824"/>
                    </a:lnTo>
                    <a:lnTo>
                      <a:pt x="906" y="805"/>
                    </a:lnTo>
                    <a:lnTo>
                      <a:pt x="920" y="786"/>
                    </a:lnTo>
                    <a:lnTo>
                      <a:pt x="933" y="765"/>
                    </a:lnTo>
                    <a:lnTo>
                      <a:pt x="945" y="744"/>
                    </a:lnTo>
                    <a:lnTo>
                      <a:pt x="956" y="723"/>
                    </a:lnTo>
                    <a:lnTo>
                      <a:pt x="966" y="700"/>
                    </a:lnTo>
                    <a:lnTo>
                      <a:pt x="975" y="677"/>
                    </a:lnTo>
                    <a:lnTo>
                      <a:pt x="983" y="654"/>
                    </a:lnTo>
                    <a:lnTo>
                      <a:pt x="989" y="630"/>
                    </a:lnTo>
                    <a:lnTo>
                      <a:pt x="996" y="606"/>
                    </a:lnTo>
                    <a:lnTo>
                      <a:pt x="1000" y="581"/>
                    </a:lnTo>
                    <a:lnTo>
                      <a:pt x="1004" y="555"/>
                    </a:lnTo>
                    <a:lnTo>
                      <a:pt x="1006" y="530"/>
                    </a:lnTo>
                    <a:lnTo>
                      <a:pt x="1006" y="504"/>
                    </a:lnTo>
                    <a:lnTo>
                      <a:pt x="1006" y="478"/>
                    </a:lnTo>
                    <a:lnTo>
                      <a:pt x="1004" y="452"/>
                    </a:lnTo>
                    <a:lnTo>
                      <a:pt x="1000" y="427"/>
                    </a:lnTo>
                    <a:lnTo>
                      <a:pt x="996" y="402"/>
                    </a:lnTo>
                    <a:lnTo>
                      <a:pt x="989" y="378"/>
                    </a:lnTo>
                    <a:lnTo>
                      <a:pt x="983" y="354"/>
                    </a:lnTo>
                    <a:lnTo>
                      <a:pt x="975" y="330"/>
                    </a:lnTo>
                    <a:lnTo>
                      <a:pt x="966" y="307"/>
                    </a:lnTo>
                    <a:lnTo>
                      <a:pt x="956" y="285"/>
                    </a:lnTo>
                    <a:lnTo>
                      <a:pt x="945" y="264"/>
                    </a:lnTo>
                    <a:lnTo>
                      <a:pt x="933" y="243"/>
                    </a:lnTo>
                    <a:lnTo>
                      <a:pt x="920" y="222"/>
                    </a:lnTo>
                    <a:lnTo>
                      <a:pt x="906" y="202"/>
                    </a:lnTo>
                    <a:lnTo>
                      <a:pt x="891" y="183"/>
                    </a:lnTo>
                    <a:lnTo>
                      <a:pt x="875" y="165"/>
                    </a:lnTo>
                    <a:lnTo>
                      <a:pt x="859" y="147"/>
                    </a:lnTo>
                    <a:lnTo>
                      <a:pt x="841" y="131"/>
                    </a:lnTo>
                    <a:lnTo>
                      <a:pt x="822" y="115"/>
                    </a:lnTo>
                    <a:lnTo>
                      <a:pt x="803" y="100"/>
                    </a:lnTo>
                    <a:lnTo>
                      <a:pt x="784" y="85"/>
                    </a:lnTo>
                    <a:lnTo>
                      <a:pt x="763" y="72"/>
                    </a:lnTo>
                    <a:lnTo>
                      <a:pt x="742" y="60"/>
                    </a:lnTo>
                    <a:lnTo>
                      <a:pt x="721" y="49"/>
                    </a:lnTo>
                    <a:lnTo>
                      <a:pt x="699" y="39"/>
                    </a:lnTo>
                    <a:lnTo>
                      <a:pt x="676" y="30"/>
                    </a:lnTo>
                    <a:lnTo>
                      <a:pt x="652" y="22"/>
                    </a:lnTo>
                    <a:lnTo>
                      <a:pt x="628" y="16"/>
                    </a:lnTo>
                    <a:lnTo>
                      <a:pt x="604" y="10"/>
                    </a:lnTo>
                    <a:lnTo>
                      <a:pt x="579" y="6"/>
                    </a:lnTo>
                    <a:lnTo>
                      <a:pt x="554" y="3"/>
                    </a:lnTo>
                    <a:lnTo>
                      <a:pt x="529" y="1"/>
                    </a:lnTo>
                    <a:lnTo>
                      <a:pt x="503" y="0"/>
                    </a:lnTo>
                    <a:lnTo>
                      <a:pt x="476" y="1"/>
                    </a:lnTo>
                    <a:lnTo>
                      <a:pt x="451" y="3"/>
                    </a:lnTo>
                    <a:lnTo>
                      <a:pt x="426" y="6"/>
                    </a:lnTo>
                    <a:lnTo>
                      <a:pt x="401" y="10"/>
                    </a:lnTo>
                    <a:lnTo>
                      <a:pt x="377" y="16"/>
                    </a:lnTo>
                    <a:lnTo>
                      <a:pt x="353" y="22"/>
                    </a:lnTo>
                    <a:lnTo>
                      <a:pt x="330" y="30"/>
                    </a:lnTo>
                    <a:lnTo>
                      <a:pt x="307" y="39"/>
                    </a:lnTo>
                    <a:lnTo>
                      <a:pt x="284" y="49"/>
                    </a:lnTo>
                    <a:lnTo>
                      <a:pt x="263" y="60"/>
                    </a:lnTo>
                    <a:lnTo>
                      <a:pt x="242" y="72"/>
                    </a:lnTo>
                    <a:lnTo>
                      <a:pt x="222" y="85"/>
                    </a:lnTo>
                    <a:lnTo>
                      <a:pt x="202" y="100"/>
                    </a:lnTo>
                    <a:lnTo>
                      <a:pt x="183" y="115"/>
                    </a:lnTo>
                    <a:lnTo>
                      <a:pt x="165" y="131"/>
                    </a:lnTo>
                    <a:lnTo>
                      <a:pt x="147" y="147"/>
                    </a:lnTo>
                    <a:lnTo>
                      <a:pt x="130" y="165"/>
                    </a:lnTo>
                    <a:lnTo>
                      <a:pt x="114" y="183"/>
                    </a:lnTo>
                    <a:lnTo>
                      <a:pt x="99" y="202"/>
                    </a:lnTo>
                    <a:lnTo>
                      <a:pt x="86" y="222"/>
                    </a:lnTo>
                    <a:lnTo>
                      <a:pt x="73" y="243"/>
                    </a:lnTo>
                    <a:lnTo>
                      <a:pt x="61" y="264"/>
                    </a:lnTo>
                    <a:lnTo>
                      <a:pt x="49" y="285"/>
                    </a:lnTo>
                    <a:lnTo>
                      <a:pt x="39" y="307"/>
                    </a:lnTo>
                    <a:lnTo>
                      <a:pt x="30" y="330"/>
                    </a:lnTo>
                    <a:lnTo>
                      <a:pt x="23" y="354"/>
                    </a:lnTo>
                    <a:lnTo>
                      <a:pt x="16" y="378"/>
                    </a:lnTo>
                    <a:lnTo>
                      <a:pt x="10" y="402"/>
                    </a:lnTo>
                    <a:lnTo>
                      <a:pt x="6" y="427"/>
                    </a:lnTo>
                    <a:lnTo>
                      <a:pt x="3" y="452"/>
                    </a:lnTo>
                    <a:lnTo>
                      <a:pt x="1" y="478"/>
                    </a:lnTo>
                    <a:lnTo>
                      <a:pt x="0" y="504"/>
                    </a:lnTo>
                    <a:lnTo>
                      <a:pt x="1" y="530"/>
                    </a:lnTo>
                    <a:lnTo>
                      <a:pt x="3" y="555"/>
                    </a:lnTo>
                    <a:lnTo>
                      <a:pt x="6" y="581"/>
                    </a:lnTo>
                    <a:lnTo>
                      <a:pt x="10" y="606"/>
                    </a:lnTo>
                    <a:lnTo>
                      <a:pt x="16" y="630"/>
                    </a:lnTo>
                    <a:lnTo>
                      <a:pt x="23" y="654"/>
                    </a:lnTo>
                    <a:lnTo>
                      <a:pt x="30" y="677"/>
                    </a:lnTo>
                    <a:lnTo>
                      <a:pt x="39" y="700"/>
                    </a:lnTo>
                    <a:lnTo>
                      <a:pt x="49" y="723"/>
                    </a:lnTo>
                    <a:lnTo>
                      <a:pt x="61" y="744"/>
                    </a:lnTo>
                    <a:lnTo>
                      <a:pt x="73" y="765"/>
                    </a:lnTo>
                    <a:lnTo>
                      <a:pt x="86" y="786"/>
                    </a:lnTo>
                    <a:lnTo>
                      <a:pt x="99" y="805"/>
                    </a:lnTo>
                    <a:lnTo>
                      <a:pt x="114" y="824"/>
                    </a:lnTo>
                    <a:lnTo>
                      <a:pt x="130" y="843"/>
                    </a:lnTo>
                    <a:lnTo>
                      <a:pt x="147" y="861"/>
                    </a:lnTo>
                    <a:lnTo>
                      <a:pt x="165" y="877"/>
                    </a:lnTo>
                    <a:lnTo>
                      <a:pt x="183" y="893"/>
                    </a:lnTo>
                    <a:lnTo>
                      <a:pt x="202" y="908"/>
                    </a:lnTo>
                    <a:lnTo>
                      <a:pt x="222" y="922"/>
                    </a:lnTo>
                    <a:lnTo>
                      <a:pt x="242" y="935"/>
                    </a:lnTo>
                    <a:lnTo>
                      <a:pt x="263" y="948"/>
                    </a:lnTo>
                    <a:lnTo>
                      <a:pt x="284" y="959"/>
                    </a:lnTo>
                    <a:lnTo>
                      <a:pt x="307" y="969"/>
                    </a:lnTo>
                    <a:lnTo>
                      <a:pt x="330" y="978"/>
                    </a:lnTo>
                    <a:lnTo>
                      <a:pt x="353" y="985"/>
                    </a:lnTo>
                    <a:lnTo>
                      <a:pt x="377" y="992"/>
                    </a:lnTo>
                    <a:lnTo>
                      <a:pt x="401" y="998"/>
                    </a:lnTo>
                    <a:lnTo>
                      <a:pt x="426" y="1002"/>
                    </a:lnTo>
                    <a:lnTo>
                      <a:pt x="451" y="1005"/>
                    </a:lnTo>
                    <a:lnTo>
                      <a:pt x="476" y="1007"/>
                    </a:lnTo>
                    <a:lnTo>
                      <a:pt x="503" y="10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5" name="Freeform 233"/>
              <p:cNvSpPr/>
              <p:nvPr/>
            </p:nvSpPr>
            <p:spPr bwMode="auto">
              <a:xfrm>
                <a:off x="7431088" y="4302126"/>
                <a:ext cx="42863" cy="44450"/>
              </a:xfrm>
              <a:custGeom>
                <a:avLst/>
                <a:gdLst>
                  <a:gd name="T0" fmla="*/ 452 w 1006"/>
                  <a:gd name="T1" fmla="*/ 3 h 1008"/>
                  <a:gd name="T2" fmla="*/ 377 w 1006"/>
                  <a:gd name="T3" fmla="*/ 16 h 1008"/>
                  <a:gd name="T4" fmla="*/ 307 w 1006"/>
                  <a:gd name="T5" fmla="*/ 39 h 1008"/>
                  <a:gd name="T6" fmla="*/ 243 w 1006"/>
                  <a:gd name="T7" fmla="*/ 72 h 1008"/>
                  <a:gd name="T8" fmla="*/ 183 w 1006"/>
                  <a:gd name="T9" fmla="*/ 115 h 1008"/>
                  <a:gd name="T10" fmla="*/ 131 w 1006"/>
                  <a:gd name="T11" fmla="*/ 165 h 1008"/>
                  <a:gd name="T12" fmla="*/ 86 w 1006"/>
                  <a:gd name="T13" fmla="*/ 222 h 1008"/>
                  <a:gd name="T14" fmla="*/ 49 w 1006"/>
                  <a:gd name="T15" fmla="*/ 285 h 1008"/>
                  <a:gd name="T16" fmla="*/ 22 w 1006"/>
                  <a:gd name="T17" fmla="*/ 354 h 1008"/>
                  <a:gd name="T18" fmla="*/ 6 w 1006"/>
                  <a:gd name="T19" fmla="*/ 427 h 1008"/>
                  <a:gd name="T20" fmla="*/ 0 w 1006"/>
                  <a:gd name="T21" fmla="*/ 504 h 1008"/>
                  <a:gd name="T22" fmla="*/ 6 w 1006"/>
                  <a:gd name="T23" fmla="*/ 581 h 1008"/>
                  <a:gd name="T24" fmla="*/ 22 w 1006"/>
                  <a:gd name="T25" fmla="*/ 654 h 1008"/>
                  <a:gd name="T26" fmla="*/ 49 w 1006"/>
                  <a:gd name="T27" fmla="*/ 723 h 1008"/>
                  <a:gd name="T28" fmla="*/ 86 w 1006"/>
                  <a:gd name="T29" fmla="*/ 786 h 1008"/>
                  <a:gd name="T30" fmla="*/ 131 w 1006"/>
                  <a:gd name="T31" fmla="*/ 843 h 1008"/>
                  <a:gd name="T32" fmla="*/ 183 w 1006"/>
                  <a:gd name="T33" fmla="*/ 893 h 1008"/>
                  <a:gd name="T34" fmla="*/ 243 w 1006"/>
                  <a:gd name="T35" fmla="*/ 936 h 1008"/>
                  <a:gd name="T36" fmla="*/ 307 w 1006"/>
                  <a:gd name="T37" fmla="*/ 969 h 1008"/>
                  <a:gd name="T38" fmla="*/ 377 w 1006"/>
                  <a:gd name="T39" fmla="*/ 992 h 1008"/>
                  <a:gd name="T40" fmla="*/ 452 w 1006"/>
                  <a:gd name="T41" fmla="*/ 1005 h 1008"/>
                  <a:gd name="T42" fmla="*/ 529 w 1006"/>
                  <a:gd name="T43" fmla="*/ 1007 h 1008"/>
                  <a:gd name="T44" fmla="*/ 605 w 1006"/>
                  <a:gd name="T45" fmla="*/ 998 h 1008"/>
                  <a:gd name="T46" fmla="*/ 676 w 1006"/>
                  <a:gd name="T47" fmla="*/ 978 h 1008"/>
                  <a:gd name="T48" fmla="*/ 743 w 1006"/>
                  <a:gd name="T49" fmla="*/ 948 h 1008"/>
                  <a:gd name="T50" fmla="*/ 804 w 1006"/>
                  <a:gd name="T51" fmla="*/ 908 h 1008"/>
                  <a:gd name="T52" fmla="*/ 858 w 1006"/>
                  <a:gd name="T53" fmla="*/ 861 h 1008"/>
                  <a:gd name="T54" fmla="*/ 906 w 1006"/>
                  <a:gd name="T55" fmla="*/ 805 h 1008"/>
                  <a:gd name="T56" fmla="*/ 946 w 1006"/>
                  <a:gd name="T57" fmla="*/ 744 h 1008"/>
                  <a:gd name="T58" fmla="*/ 976 w 1006"/>
                  <a:gd name="T59" fmla="*/ 677 h 1008"/>
                  <a:gd name="T60" fmla="*/ 996 w 1006"/>
                  <a:gd name="T61" fmla="*/ 606 h 1008"/>
                  <a:gd name="T62" fmla="*/ 1005 w 1006"/>
                  <a:gd name="T63" fmla="*/ 530 h 1008"/>
                  <a:gd name="T64" fmla="*/ 1003 w 1006"/>
                  <a:gd name="T65" fmla="*/ 453 h 1008"/>
                  <a:gd name="T66" fmla="*/ 990 w 1006"/>
                  <a:gd name="T67" fmla="*/ 378 h 1008"/>
                  <a:gd name="T68" fmla="*/ 967 w 1006"/>
                  <a:gd name="T69" fmla="*/ 307 h 1008"/>
                  <a:gd name="T70" fmla="*/ 934 w 1006"/>
                  <a:gd name="T71" fmla="*/ 243 h 1008"/>
                  <a:gd name="T72" fmla="*/ 891 w 1006"/>
                  <a:gd name="T73" fmla="*/ 183 h 1008"/>
                  <a:gd name="T74" fmla="*/ 841 w 1006"/>
                  <a:gd name="T75" fmla="*/ 131 h 1008"/>
                  <a:gd name="T76" fmla="*/ 784 w 1006"/>
                  <a:gd name="T77" fmla="*/ 86 h 1008"/>
                  <a:gd name="T78" fmla="*/ 721 w 1006"/>
                  <a:gd name="T79" fmla="*/ 49 h 1008"/>
                  <a:gd name="T80" fmla="*/ 653 w 1006"/>
                  <a:gd name="T81" fmla="*/ 22 h 1008"/>
                  <a:gd name="T82" fmla="*/ 580 w 1006"/>
                  <a:gd name="T83" fmla="*/ 6 h 1008"/>
                  <a:gd name="T84" fmla="*/ 503 w 1006"/>
                  <a:gd name="T85" fmla="*/ 0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6" h="1008">
                    <a:moveTo>
                      <a:pt x="503" y="0"/>
                    </a:moveTo>
                    <a:lnTo>
                      <a:pt x="477" y="1"/>
                    </a:lnTo>
                    <a:lnTo>
                      <a:pt x="452" y="3"/>
                    </a:lnTo>
                    <a:lnTo>
                      <a:pt x="427" y="6"/>
                    </a:lnTo>
                    <a:lnTo>
                      <a:pt x="401" y="10"/>
                    </a:lnTo>
                    <a:lnTo>
                      <a:pt x="377" y="16"/>
                    </a:lnTo>
                    <a:lnTo>
                      <a:pt x="353" y="22"/>
                    </a:lnTo>
                    <a:lnTo>
                      <a:pt x="330" y="30"/>
                    </a:lnTo>
                    <a:lnTo>
                      <a:pt x="307" y="39"/>
                    </a:lnTo>
                    <a:lnTo>
                      <a:pt x="285" y="49"/>
                    </a:lnTo>
                    <a:lnTo>
                      <a:pt x="264" y="60"/>
                    </a:lnTo>
                    <a:lnTo>
                      <a:pt x="243" y="72"/>
                    </a:lnTo>
                    <a:lnTo>
                      <a:pt x="221" y="86"/>
                    </a:lnTo>
                    <a:lnTo>
                      <a:pt x="202" y="100"/>
                    </a:lnTo>
                    <a:lnTo>
                      <a:pt x="183" y="115"/>
                    </a:lnTo>
                    <a:lnTo>
                      <a:pt x="165" y="131"/>
                    </a:lnTo>
                    <a:lnTo>
                      <a:pt x="147" y="147"/>
                    </a:lnTo>
                    <a:lnTo>
                      <a:pt x="131" y="165"/>
                    </a:lnTo>
                    <a:lnTo>
                      <a:pt x="115" y="183"/>
                    </a:lnTo>
                    <a:lnTo>
                      <a:pt x="100" y="203"/>
                    </a:lnTo>
                    <a:lnTo>
                      <a:pt x="86" y="222"/>
                    </a:lnTo>
                    <a:lnTo>
                      <a:pt x="73" y="243"/>
                    </a:lnTo>
                    <a:lnTo>
                      <a:pt x="60" y="263"/>
                    </a:lnTo>
                    <a:lnTo>
                      <a:pt x="49" y="285"/>
                    </a:lnTo>
                    <a:lnTo>
                      <a:pt x="39" y="307"/>
                    </a:lnTo>
                    <a:lnTo>
                      <a:pt x="30" y="331"/>
                    </a:lnTo>
                    <a:lnTo>
                      <a:pt x="22" y="354"/>
                    </a:lnTo>
                    <a:lnTo>
                      <a:pt x="16" y="378"/>
                    </a:lnTo>
                    <a:lnTo>
                      <a:pt x="10" y="402"/>
                    </a:lnTo>
                    <a:lnTo>
                      <a:pt x="6" y="427"/>
                    </a:lnTo>
                    <a:lnTo>
                      <a:pt x="3" y="453"/>
                    </a:lnTo>
                    <a:lnTo>
                      <a:pt x="1" y="478"/>
                    </a:lnTo>
                    <a:lnTo>
                      <a:pt x="0" y="504"/>
                    </a:lnTo>
                    <a:lnTo>
                      <a:pt x="1" y="530"/>
                    </a:lnTo>
                    <a:lnTo>
                      <a:pt x="3" y="555"/>
                    </a:lnTo>
                    <a:lnTo>
                      <a:pt x="6" y="581"/>
                    </a:lnTo>
                    <a:lnTo>
                      <a:pt x="10" y="606"/>
                    </a:lnTo>
                    <a:lnTo>
                      <a:pt x="16" y="630"/>
                    </a:lnTo>
                    <a:lnTo>
                      <a:pt x="22" y="654"/>
                    </a:lnTo>
                    <a:lnTo>
                      <a:pt x="30" y="677"/>
                    </a:lnTo>
                    <a:lnTo>
                      <a:pt x="39" y="701"/>
                    </a:lnTo>
                    <a:lnTo>
                      <a:pt x="49" y="723"/>
                    </a:lnTo>
                    <a:lnTo>
                      <a:pt x="60" y="744"/>
                    </a:lnTo>
                    <a:lnTo>
                      <a:pt x="73" y="765"/>
                    </a:lnTo>
                    <a:lnTo>
                      <a:pt x="86" y="786"/>
                    </a:lnTo>
                    <a:lnTo>
                      <a:pt x="100" y="805"/>
                    </a:lnTo>
                    <a:lnTo>
                      <a:pt x="115" y="825"/>
                    </a:lnTo>
                    <a:lnTo>
                      <a:pt x="131" y="843"/>
                    </a:lnTo>
                    <a:lnTo>
                      <a:pt x="147" y="861"/>
                    </a:lnTo>
                    <a:lnTo>
                      <a:pt x="165" y="877"/>
                    </a:lnTo>
                    <a:lnTo>
                      <a:pt x="183" y="893"/>
                    </a:lnTo>
                    <a:lnTo>
                      <a:pt x="202" y="908"/>
                    </a:lnTo>
                    <a:lnTo>
                      <a:pt x="221" y="922"/>
                    </a:lnTo>
                    <a:lnTo>
                      <a:pt x="243" y="936"/>
                    </a:lnTo>
                    <a:lnTo>
                      <a:pt x="264" y="948"/>
                    </a:lnTo>
                    <a:lnTo>
                      <a:pt x="285" y="959"/>
                    </a:lnTo>
                    <a:lnTo>
                      <a:pt x="307" y="969"/>
                    </a:lnTo>
                    <a:lnTo>
                      <a:pt x="330" y="978"/>
                    </a:lnTo>
                    <a:lnTo>
                      <a:pt x="353" y="986"/>
                    </a:lnTo>
                    <a:lnTo>
                      <a:pt x="377" y="992"/>
                    </a:lnTo>
                    <a:lnTo>
                      <a:pt x="401" y="998"/>
                    </a:lnTo>
                    <a:lnTo>
                      <a:pt x="427" y="1002"/>
                    </a:lnTo>
                    <a:lnTo>
                      <a:pt x="452" y="1005"/>
                    </a:lnTo>
                    <a:lnTo>
                      <a:pt x="477" y="1007"/>
                    </a:lnTo>
                    <a:lnTo>
                      <a:pt x="503" y="1008"/>
                    </a:lnTo>
                    <a:lnTo>
                      <a:pt x="529" y="1007"/>
                    </a:lnTo>
                    <a:lnTo>
                      <a:pt x="554" y="1005"/>
                    </a:lnTo>
                    <a:lnTo>
                      <a:pt x="580" y="1002"/>
                    </a:lnTo>
                    <a:lnTo>
                      <a:pt x="605" y="998"/>
                    </a:lnTo>
                    <a:lnTo>
                      <a:pt x="629" y="992"/>
                    </a:lnTo>
                    <a:lnTo>
                      <a:pt x="653" y="986"/>
                    </a:lnTo>
                    <a:lnTo>
                      <a:pt x="676" y="978"/>
                    </a:lnTo>
                    <a:lnTo>
                      <a:pt x="699" y="969"/>
                    </a:lnTo>
                    <a:lnTo>
                      <a:pt x="721" y="959"/>
                    </a:lnTo>
                    <a:lnTo>
                      <a:pt x="743" y="948"/>
                    </a:lnTo>
                    <a:lnTo>
                      <a:pt x="764" y="936"/>
                    </a:lnTo>
                    <a:lnTo>
                      <a:pt x="784" y="922"/>
                    </a:lnTo>
                    <a:lnTo>
                      <a:pt x="804" y="908"/>
                    </a:lnTo>
                    <a:lnTo>
                      <a:pt x="823" y="893"/>
                    </a:lnTo>
                    <a:lnTo>
                      <a:pt x="841" y="877"/>
                    </a:lnTo>
                    <a:lnTo>
                      <a:pt x="858" y="861"/>
                    </a:lnTo>
                    <a:lnTo>
                      <a:pt x="875" y="843"/>
                    </a:lnTo>
                    <a:lnTo>
                      <a:pt x="891" y="825"/>
                    </a:lnTo>
                    <a:lnTo>
                      <a:pt x="906" y="805"/>
                    </a:lnTo>
                    <a:lnTo>
                      <a:pt x="921" y="786"/>
                    </a:lnTo>
                    <a:lnTo>
                      <a:pt x="934" y="765"/>
                    </a:lnTo>
                    <a:lnTo>
                      <a:pt x="946" y="744"/>
                    </a:lnTo>
                    <a:lnTo>
                      <a:pt x="957" y="723"/>
                    </a:lnTo>
                    <a:lnTo>
                      <a:pt x="967" y="701"/>
                    </a:lnTo>
                    <a:lnTo>
                      <a:pt x="976" y="677"/>
                    </a:lnTo>
                    <a:lnTo>
                      <a:pt x="983" y="654"/>
                    </a:lnTo>
                    <a:lnTo>
                      <a:pt x="990" y="630"/>
                    </a:lnTo>
                    <a:lnTo>
                      <a:pt x="996" y="606"/>
                    </a:lnTo>
                    <a:lnTo>
                      <a:pt x="1000" y="581"/>
                    </a:lnTo>
                    <a:lnTo>
                      <a:pt x="1003" y="555"/>
                    </a:lnTo>
                    <a:lnTo>
                      <a:pt x="1005" y="530"/>
                    </a:lnTo>
                    <a:lnTo>
                      <a:pt x="1006" y="504"/>
                    </a:lnTo>
                    <a:lnTo>
                      <a:pt x="1005" y="478"/>
                    </a:lnTo>
                    <a:lnTo>
                      <a:pt x="1003" y="453"/>
                    </a:lnTo>
                    <a:lnTo>
                      <a:pt x="1000" y="427"/>
                    </a:lnTo>
                    <a:lnTo>
                      <a:pt x="996" y="402"/>
                    </a:lnTo>
                    <a:lnTo>
                      <a:pt x="990" y="378"/>
                    </a:lnTo>
                    <a:lnTo>
                      <a:pt x="983" y="354"/>
                    </a:lnTo>
                    <a:lnTo>
                      <a:pt x="976" y="331"/>
                    </a:lnTo>
                    <a:lnTo>
                      <a:pt x="967" y="307"/>
                    </a:lnTo>
                    <a:lnTo>
                      <a:pt x="957" y="285"/>
                    </a:lnTo>
                    <a:lnTo>
                      <a:pt x="946" y="263"/>
                    </a:lnTo>
                    <a:lnTo>
                      <a:pt x="934" y="243"/>
                    </a:lnTo>
                    <a:lnTo>
                      <a:pt x="921" y="222"/>
                    </a:lnTo>
                    <a:lnTo>
                      <a:pt x="906" y="203"/>
                    </a:lnTo>
                    <a:lnTo>
                      <a:pt x="891" y="183"/>
                    </a:lnTo>
                    <a:lnTo>
                      <a:pt x="875" y="165"/>
                    </a:lnTo>
                    <a:lnTo>
                      <a:pt x="858" y="147"/>
                    </a:lnTo>
                    <a:lnTo>
                      <a:pt x="841" y="131"/>
                    </a:lnTo>
                    <a:lnTo>
                      <a:pt x="823" y="115"/>
                    </a:lnTo>
                    <a:lnTo>
                      <a:pt x="804" y="100"/>
                    </a:lnTo>
                    <a:lnTo>
                      <a:pt x="784" y="86"/>
                    </a:lnTo>
                    <a:lnTo>
                      <a:pt x="764" y="72"/>
                    </a:lnTo>
                    <a:lnTo>
                      <a:pt x="743" y="60"/>
                    </a:lnTo>
                    <a:lnTo>
                      <a:pt x="721" y="49"/>
                    </a:lnTo>
                    <a:lnTo>
                      <a:pt x="699" y="39"/>
                    </a:lnTo>
                    <a:lnTo>
                      <a:pt x="676" y="30"/>
                    </a:lnTo>
                    <a:lnTo>
                      <a:pt x="653" y="22"/>
                    </a:lnTo>
                    <a:lnTo>
                      <a:pt x="629" y="16"/>
                    </a:lnTo>
                    <a:lnTo>
                      <a:pt x="605" y="10"/>
                    </a:lnTo>
                    <a:lnTo>
                      <a:pt x="580" y="6"/>
                    </a:lnTo>
                    <a:lnTo>
                      <a:pt x="554" y="3"/>
                    </a:lnTo>
                    <a:lnTo>
                      <a:pt x="529" y="1"/>
                    </a:lnTo>
                    <a:lnTo>
                      <a:pt x="50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grpSp>
        <p:nvGrpSpPr>
          <p:cNvPr id="76" name="Group 23"/>
          <p:cNvGrpSpPr/>
          <p:nvPr/>
        </p:nvGrpSpPr>
        <p:grpSpPr>
          <a:xfrm>
            <a:off x="4453986" y="4057166"/>
            <a:ext cx="644400" cy="644400"/>
            <a:chOff x="3729037" y="1792463"/>
            <a:chExt cx="1041400" cy="1041400"/>
          </a:xfrm>
        </p:grpSpPr>
        <p:sp>
          <p:nvSpPr>
            <p:cNvPr id="77" name="Oval 24"/>
            <p:cNvSpPr/>
            <p:nvPr/>
          </p:nvSpPr>
          <p:spPr>
            <a:xfrm>
              <a:off x="3729037" y="1792463"/>
              <a:ext cx="1041400" cy="1041400"/>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grpSp>
          <p:nvGrpSpPr>
            <p:cNvPr id="78" name="Group 25"/>
            <p:cNvGrpSpPr/>
            <p:nvPr/>
          </p:nvGrpSpPr>
          <p:grpSpPr>
            <a:xfrm>
              <a:off x="4019007" y="2104435"/>
              <a:ext cx="454025" cy="454025"/>
              <a:chOff x="2005013" y="1077913"/>
              <a:chExt cx="688975" cy="688975"/>
            </a:xfrm>
            <a:solidFill>
              <a:schemeClr val="bg1"/>
            </a:solidFill>
          </p:grpSpPr>
          <p:sp>
            <p:nvSpPr>
              <p:cNvPr id="79"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80"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grpSp>
        <p:nvGrpSpPr>
          <p:cNvPr id="81" name="Group 28"/>
          <p:cNvGrpSpPr/>
          <p:nvPr/>
        </p:nvGrpSpPr>
        <p:grpSpPr>
          <a:xfrm>
            <a:off x="7142315" y="4057166"/>
            <a:ext cx="644400" cy="644400"/>
            <a:chOff x="7523162" y="3167793"/>
            <a:chExt cx="1041400" cy="1041400"/>
          </a:xfrm>
        </p:grpSpPr>
        <p:sp>
          <p:nvSpPr>
            <p:cNvPr id="82" name="Oval 29"/>
            <p:cNvSpPr/>
            <p:nvPr/>
          </p:nvSpPr>
          <p:spPr>
            <a:xfrm>
              <a:off x="7523162" y="3167793"/>
              <a:ext cx="1041400" cy="1041400"/>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83" name="Freeform 286"/>
            <p:cNvSpPr>
              <a:spLocks noEditPoints="1"/>
            </p:cNvSpPr>
            <p:nvPr/>
          </p:nvSpPr>
          <p:spPr bwMode="auto">
            <a:xfrm>
              <a:off x="7826319" y="3469695"/>
              <a:ext cx="441075" cy="442122"/>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84" name="Group 35"/>
          <p:cNvGrpSpPr/>
          <p:nvPr/>
        </p:nvGrpSpPr>
        <p:grpSpPr>
          <a:xfrm>
            <a:off x="5774385" y="4722209"/>
            <a:ext cx="644400" cy="644400"/>
            <a:chOff x="7716201" y="5150309"/>
            <a:chExt cx="1041400" cy="1041400"/>
          </a:xfrm>
        </p:grpSpPr>
        <p:sp>
          <p:nvSpPr>
            <p:cNvPr id="85" name="Oval 31"/>
            <p:cNvSpPr/>
            <p:nvPr/>
          </p:nvSpPr>
          <p:spPr>
            <a:xfrm>
              <a:off x="7716201" y="5150309"/>
              <a:ext cx="1041400" cy="1041400"/>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grpSp>
          <p:nvGrpSpPr>
            <p:cNvPr id="86" name="Group 32"/>
            <p:cNvGrpSpPr/>
            <p:nvPr/>
          </p:nvGrpSpPr>
          <p:grpSpPr>
            <a:xfrm>
              <a:off x="8010701" y="5495622"/>
              <a:ext cx="500295" cy="407136"/>
              <a:chOff x="5245100" y="5103813"/>
              <a:chExt cx="690563" cy="561975"/>
            </a:xfrm>
            <a:solidFill>
              <a:schemeClr val="bg1"/>
            </a:solidFill>
          </p:grpSpPr>
          <p:sp>
            <p:nvSpPr>
              <p:cNvPr id="87"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88"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grpSp>
        <p:nvGrpSpPr>
          <p:cNvPr id="89" name="Group 3"/>
          <p:cNvGrpSpPr/>
          <p:nvPr/>
        </p:nvGrpSpPr>
        <p:grpSpPr>
          <a:xfrm>
            <a:off x="6455246" y="1166209"/>
            <a:ext cx="3240361" cy="822631"/>
            <a:chOff x="8370956" y="2246329"/>
            <a:chExt cx="2768224" cy="822631"/>
          </a:xfrm>
        </p:grpSpPr>
        <p:sp>
          <p:nvSpPr>
            <p:cNvPr id="90" name="TextBox 89"/>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92" name="Group 3"/>
          <p:cNvGrpSpPr/>
          <p:nvPr/>
        </p:nvGrpSpPr>
        <p:grpSpPr>
          <a:xfrm>
            <a:off x="7895406" y="2204864"/>
            <a:ext cx="3240361" cy="822631"/>
            <a:chOff x="8370956" y="2246329"/>
            <a:chExt cx="2768224" cy="822631"/>
          </a:xfrm>
        </p:grpSpPr>
        <p:sp>
          <p:nvSpPr>
            <p:cNvPr id="93" name="TextBox 92"/>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95" name="Group 3"/>
          <p:cNvGrpSpPr/>
          <p:nvPr/>
        </p:nvGrpSpPr>
        <p:grpSpPr>
          <a:xfrm>
            <a:off x="7895406" y="3933056"/>
            <a:ext cx="3240361" cy="822631"/>
            <a:chOff x="8370956" y="2246329"/>
            <a:chExt cx="2768224" cy="822631"/>
          </a:xfrm>
        </p:grpSpPr>
        <p:sp>
          <p:nvSpPr>
            <p:cNvPr id="96" name="TextBox 95"/>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98" name="Group 3"/>
          <p:cNvGrpSpPr/>
          <p:nvPr/>
        </p:nvGrpSpPr>
        <p:grpSpPr>
          <a:xfrm>
            <a:off x="2566813" y="4982633"/>
            <a:ext cx="3240361" cy="822631"/>
            <a:chOff x="8370956" y="2246329"/>
            <a:chExt cx="2768224" cy="822631"/>
          </a:xfrm>
        </p:grpSpPr>
        <p:sp>
          <p:nvSpPr>
            <p:cNvPr id="99" name="TextBox 98"/>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p:txBody>
        </p:sp>
        <p:sp>
          <p:nvSpPr>
            <p:cNvPr id="100" name="TextBox 99"/>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101" name="Group 3"/>
          <p:cNvGrpSpPr/>
          <p:nvPr/>
        </p:nvGrpSpPr>
        <p:grpSpPr>
          <a:xfrm>
            <a:off x="982638" y="2204864"/>
            <a:ext cx="3240361" cy="822631"/>
            <a:chOff x="8370956" y="2246329"/>
            <a:chExt cx="2768224" cy="822631"/>
          </a:xfrm>
        </p:grpSpPr>
        <p:sp>
          <p:nvSpPr>
            <p:cNvPr id="102" name="TextBox 101"/>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104" name="Group 3"/>
          <p:cNvGrpSpPr/>
          <p:nvPr/>
        </p:nvGrpSpPr>
        <p:grpSpPr>
          <a:xfrm>
            <a:off x="982638" y="3933056"/>
            <a:ext cx="3240361" cy="822631"/>
            <a:chOff x="8370956" y="2246329"/>
            <a:chExt cx="2768224" cy="822631"/>
          </a:xfrm>
        </p:grpSpPr>
        <p:sp>
          <p:nvSpPr>
            <p:cNvPr id="105" name="TextBox 104"/>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p:cTn id="11" dur="500" fill="hold"/>
                                        <p:tgtEl>
                                          <p:spTgt spid="53"/>
                                        </p:tgtEl>
                                        <p:attrNameLst>
                                          <p:attrName>ppt_w</p:attrName>
                                        </p:attrNameLst>
                                      </p:cBhvr>
                                      <p:tavLst>
                                        <p:tav tm="0">
                                          <p:val>
                                            <p:fltVal val="0"/>
                                          </p:val>
                                        </p:tav>
                                        <p:tav tm="100000">
                                          <p:val>
                                            <p:strVal val="#ppt_w"/>
                                          </p:val>
                                        </p:tav>
                                      </p:tavLst>
                                    </p:anim>
                                    <p:anim calcmode="lin" valueType="num">
                                      <p:cBhvr>
                                        <p:cTn id="12" dur="500" fill="hold"/>
                                        <p:tgtEl>
                                          <p:spTgt spid="53"/>
                                        </p:tgtEl>
                                        <p:attrNameLst>
                                          <p:attrName>ppt_h</p:attrName>
                                        </p:attrNameLst>
                                      </p:cBhvr>
                                      <p:tavLst>
                                        <p:tav tm="0">
                                          <p:val>
                                            <p:fltVal val="0"/>
                                          </p:val>
                                        </p:tav>
                                        <p:tav tm="100000">
                                          <p:val>
                                            <p:strVal val="#ppt_h"/>
                                          </p:val>
                                        </p:tav>
                                      </p:tavLst>
                                    </p:anim>
                                    <p:animEffect transition="in" filter="fade">
                                      <p:cBhvr>
                                        <p:cTn id="13" dur="500"/>
                                        <p:tgtEl>
                                          <p:spTgt spid="5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1000"/>
                                        <p:tgtEl>
                                          <p:spTgt spid="54"/>
                                        </p:tgtEl>
                                      </p:cBhvr>
                                    </p:animEffect>
                                    <p:anim calcmode="lin" valueType="num">
                                      <p:cBhvr>
                                        <p:cTn id="18" dur="1000" fill="hold"/>
                                        <p:tgtEl>
                                          <p:spTgt spid="54"/>
                                        </p:tgtEl>
                                        <p:attrNameLst>
                                          <p:attrName>ppt_x</p:attrName>
                                        </p:attrNameLst>
                                      </p:cBhvr>
                                      <p:tavLst>
                                        <p:tav tm="0">
                                          <p:val>
                                            <p:strVal val="#ppt_x"/>
                                          </p:val>
                                        </p:tav>
                                        <p:tav tm="100000">
                                          <p:val>
                                            <p:strVal val="#ppt_x"/>
                                          </p:val>
                                        </p:tav>
                                      </p:tavLst>
                                    </p:anim>
                                    <p:anim calcmode="lin" valueType="num">
                                      <p:cBhvr>
                                        <p:cTn id="19" dur="1000" fill="hold"/>
                                        <p:tgtEl>
                                          <p:spTgt spid="5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81"/>
                                        </p:tgtEl>
                                        <p:attrNameLst>
                                          <p:attrName>style.visibility</p:attrName>
                                        </p:attrNameLst>
                                      </p:cBhvr>
                                      <p:to>
                                        <p:strVal val="visible"/>
                                      </p:to>
                                    </p:set>
                                    <p:animEffect transition="in" filter="fade">
                                      <p:cBhvr>
                                        <p:cTn id="35" dur="500"/>
                                        <p:tgtEl>
                                          <p:spTgt spid="8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fade">
                                      <p:cBhvr>
                                        <p:cTn id="39" dur="500"/>
                                        <p:tgtEl>
                                          <p:spTgt spid="84"/>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500"/>
                                        <p:tgtEl>
                                          <p:spTgt spid="67"/>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animEffect transition="in" filter="wipe(left)">
                                      <p:cBhvr>
                                        <p:cTn id="51" dur="500"/>
                                        <p:tgtEl>
                                          <p:spTgt spid="89"/>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wipe(left)">
                                      <p:cBhvr>
                                        <p:cTn id="55" dur="500"/>
                                        <p:tgtEl>
                                          <p:spTgt spid="9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95"/>
                                        </p:tgtEl>
                                        <p:attrNameLst>
                                          <p:attrName>style.visibility</p:attrName>
                                        </p:attrNameLst>
                                      </p:cBhvr>
                                      <p:to>
                                        <p:strVal val="visible"/>
                                      </p:to>
                                    </p:set>
                                    <p:animEffect transition="in" filter="wipe(left)">
                                      <p:cBhvr>
                                        <p:cTn id="59" dur="500"/>
                                        <p:tgtEl>
                                          <p:spTgt spid="95"/>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98"/>
                                        </p:tgtEl>
                                        <p:attrNameLst>
                                          <p:attrName>style.visibility</p:attrName>
                                        </p:attrNameLst>
                                      </p:cBhvr>
                                      <p:to>
                                        <p:strVal val="visible"/>
                                      </p:to>
                                    </p:set>
                                    <p:animEffect transition="in" filter="wipe(left)">
                                      <p:cBhvr>
                                        <p:cTn id="63" dur="500"/>
                                        <p:tgtEl>
                                          <p:spTgt spid="9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101"/>
                                        </p:tgtEl>
                                        <p:attrNameLst>
                                          <p:attrName>style.visibility</p:attrName>
                                        </p:attrNameLst>
                                      </p:cBhvr>
                                      <p:to>
                                        <p:strVal val="visible"/>
                                      </p:to>
                                    </p:set>
                                    <p:animEffect transition="in" filter="wipe(left)">
                                      <p:cBhvr>
                                        <p:cTn id="67" dur="500"/>
                                        <p:tgtEl>
                                          <p:spTgt spid="101"/>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left)">
                                      <p:cBhvr>
                                        <p:cTn id="71"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3" grpId="0" animBg="1"/>
      <p:bldP spid="54" grpId="0" animBg="1"/>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经济效益</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5" name="组合 4"/>
          <p:cNvGrpSpPr/>
          <p:nvPr/>
        </p:nvGrpSpPr>
        <p:grpSpPr>
          <a:xfrm>
            <a:off x="982638" y="1556792"/>
            <a:ext cx="4496008" cy="3766116"/>
            <a:chOff x="4262308" y="1533607"/>
            <a:chExt cx="3798277" cy="3181658"/>
          </a:xfrm>
        </p:grpSpPr>
        <p:grpSp>
          <p:nvGrpSpPr>
            <p:cNvPr id="6" name="组合 5"/>
            <p:cNvGrpSpPr/>
            <p:nvPr/>
          </p:nvGrpSpPr>
          <p:grpSpPr>
            <a:xfrm>
              <a:off x="4262308" y="1533607"/>
              <a:ext cx="3798277" cy="3181658"/>
              <a:chOff x="6353464" y="1292902"/>
              <a:chExt cx="3798277" cy="3181658"/>
            </a:xfrm>
          </p:grpSpPr>
          <p:sp>
            <p:nvSpPr>
              <p:cNvPr id="8" name="任意多边形 7"/>
              <p:cNvSpPr/>
              <p:nvPr/>
            </p:nvSpPr>
            <p:spPr>
              <a:xfrm>
                <a:off x="6353464" y="1292902"/>
                <a:ext cx="3798277" cy="2521258"/>
              </a:xfrm>
              <a:custGeom>
                <a:avLst/>
                <a:gdLst>
                  <a:gd name="connsiteX0" fmla="*/ 177244 w 3798277"/>
                  <a:gd name="connsiteY0" fmla="*/ 134053 h 2495270"/>
                  <a:gd name="connsiteX1" fmla="*/ 156064 w 3798277"/>
                  <a:gd name="connsiteY1" fmla="*/ 155233 h 2495270"/>
                  <a:gd name="connsiteX2" fmla="*/ 156064 w 3798277"/>
                  <a:gd name="connsiteY2" fmla="*/ 2335373 h 2495270"/>
                  <a:gd name="connsiteX3" fmla="*/ 177244 w 3798277"/>
                  <a:gd name="connsiteY3" fmla="*/ 2356553 h 2495270"/>
                  <a:gd name="connsiteX4" fmla="*/ 3621034 w 3798277"/>
                  <a:gd name="connsiteY4" fmla="*/ 2356553 h 2495270"/>
                  <a:gd name="connsiteX5" fmla="*/ 3642214 w 3798277"/>
                  <a:gd name="connsiteY5" fmla="*/ 2335373 h 2495270"/>
                  <a:gd name="connsiteX6" fmla="*/ 3642214 w 3798277"/>
                  <a:gd name="connsiteY6" fmla="*/ 155233 h 2495270"/>
                  <a:gd name="connsiteX7" fmla="*/ 3621034 w 3798277"/>
                  <a:gd name="connsiteY7" fmla="*/ 134053 h 2495270"/>
                  <a:gd name="connsiteX8" fmla="*/ 64203 w 3798277"/>
                  <a:gd name="connsiteY8" fmla="*/ 0 h 2495270"/>
                  <a:gd name="connsiteX9" fmla="*/ 3734074 w 3798277"/>
                  <a:gd name="connsiteY9" fmla="*/ 0 h 2495270"/>
                  <a:gd name="connsiteX10" fmla="*/ 3798277 w 3798277"/>
                  <a:gd name="connsiteY10" fmla="*/ 64203 h 2495270"/>
                  <a:gd name="connsiteX11" fmla="*/ 3798277 w 3798277"/>
                  <a:gd name="connsiteY11" fmla="*/ 2431067 h 2495270"/>
                  <a:gd name="connsiteX12" fmla="*/ 3734074 w 3798277"/>
                  <a:gd name="connsiteY12" fmla="*/ 2495270 h 2495270"/>
                  <a:gd name="connsiteX13" fmla="*/ 64203 w 3798277"/>
                  <a:gd name="connsiteY13" fmla="*/ 2495270 h 2495270"/>
                  <a:gd name="connsiteX14" fmla="*/ 0 w 3798277"/>
                  <a:gd name="connsiteY14" fmla="*/ 2431067 h 2495270"/>
                  <a:gd name="connsiteX15" fmla="*/ 0 w 3798277"/>
                  <a:gd name="connsiteY15" fmla="*/ 64203 h 2495270"/>
                  <a:gd name="connsiteX16" fmla="*/ 64203 w 3798277"/>
                  <a:gd name="connsiteY16" fmla="*/ 0 h 249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98277" h="2495270">
                    <a:moveTo>
                      <a:pt x="177244" y="134053"/>
                    </a:moveTo>
                    <a:cubicBezTo>
                      <a:pt x="165547" y="134053"/>
                      <a:pt x="156064" y="143536"/>
                      <a:pt x="156064" y="155233"/>
                    </a:cubicBezTo>
                    <a:lnTo>
                      <a:pt x="156064" y="2335373"/>
                    </a:lnTo>
                    <a:cubicBezTo>
                      <a:pt x="156064" y="2347070"/>
                      <a:pt x="165547" y="2356553"/>
                      <a:pt x="177244" y="2356553"/>
                    </a:cubicBezTo>
                    <a:lnTo>
                      <a:pt x="3621034" y="2356553"/>
                    </a:lnTo>
                    <a:cubicBezTo>
                      <a:pt x="3632731" y="2356553"/>
                      <a:pt x="3642214" y="2347070"/>
                      <a:pt x="3642214" y="2335373"/>
                    </a:cubicBezTo>
                    <a:lnTo>
                      <a:pt x="3642214" y="155233"/>
                    </a:lnTo>
                    <a:cubicBezTo>
                      <a:pt x="3642214" y="143536"/>
                      <a:pt x="3632731" y="134053"/>
                      <a:pt x="3621034" y="134053"/>
                    </a:cubicBezTo>
                    <a:close/>
                    <a:moveTo>
                      <a:pt x="64203" y="0"/>
                    </a:moveTo>
                    <a:lnTo>
                      <a:pt x="3734074" y="0"/>
                    </a:lnTo>
                    <a:cubicBezTo>
                      <a:pt x="3769532" y="0"/>
                      <a:pt x="3798277" y="28745"/>
                      <a:pt x="3798277" y="64203"/>
                    </a:cubicBezTo>
                    <a:lnTo>
                      <a:pt x="3798277" y="2431067"/>
                    </a:lnTo>
                    <a:cubicBezTo>
                      <a:pt x="3798277" y="2466525"/>
                      <a:pt x="3769532" y="2495270"/>
                      <a:pt x="3734074" y="2495270"/>
                    </a:cubicBezTo>
                    <a:lnTo>
                      <a:pt x="64203" y="2495270"/>
                    </a:lnTo>
                    <a:cubicBezTo>
                      <a:pt x="28745" y="2495270"/>
                      <a:pt x="0" y="2466525"/>
                      <a:pt x="0" y="2431067"/>
                    </a:cubicBezTo>
                    <a:lnTo>
                      <a:pt x="0" y="64203"/>
                    </a:lnTo>
                    <a:cubicBezTo>
                      <a:pt x="0" y="28745"/>
                      <a:pt x="28745" y="0"/>
                      <a:pt x="64203" y="0"/>
                    </a:cubicBezTo>
                    <a:close/>
                  </a:path>
                </a:pathLst>
              </a:custGeom>
              <a:solidFill>
                <a:srgbClr val="2A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7685863" y="3814160"/>
                <a:ext cx="1133475" cy="660400"/>
              </a:xfrm>
              <a:custGeom>
                <a:avLst/>
                <a:gdLst>
                  <a:gd name="connsiteX0" fmla="*/ 168275 w 1133475"/>
                  <a:gd name="connsiteY0" fmla="*/ 3175 h 660400"/>
                  <a:gd name="connsiteX1" fmla="*/ 111125 w 1133475"/>
                  <a:gd name="connsiteY1" fmla="*/ 511175 h 660400"/>
                  <a:gd name="connsiteX2" fmla="*/ 0 w 1133475"/>
                  <a:gd name="connsiteY2" fmla="*/ 615950 h 660400"/>
                  <a:gd name="connsiteX3" fmla="*/ 12700 w 1133475"/>
                  <a:gd name="connsiteY3" fmla="*/ 647700 h 660400"/>
                  <a:gd name="connsiteX4" fmla="*/ 53975 w 1133475"/>
                  <a:gd name="connsiteY4" fmla="*/ 660400 h 660400"/>
                  <a:gd name="connsiteX5" fmla="*/ 1092200 w 1133475"/>
                  <a:gd name="connsiteY5" fmla="*/ 660400 h 660400"/>
                  <a:gd name="connsiteX6" fmla="*/ 1133475 w 1133475"/>
                  <a:gd name="connsiteY6" fmla="*/ 644525 h 660400"/>
                  <a:gd name="connsiteX7" fmla="*/ 1133475 w 1133475"/>
                  <a:gd name="connsiteY7" fmla="*/ 631825 h 660400"/>
                  <a:gd name="connsiteX8" fmla="*/ 1025525 w 1133475"/>
                  <a:gd name="connsiteY8" fmla="*/ 511175 h 660400"/>
                  <a:gd name="connsiteX9" fmla="*/ 962025 w 1133475"/>
                  <a:gd name="connsiteY9" fmla="*/ 0 h 660400"/>
                  <a:gd name="connsiteX10" fmla="*/ 168275 w 1133475"/>
                  <a:gd name="connsiteY10" fmla="*/ 3175 h 660400"/>
                  <a:gd name="connsiteX0-1" fmla="*/ 168275 w 1133475"/>
                  <a:gd name="connsiteY0-2" fmla="*/ 3175 h 660400"/>
                  <a:gd name="connsiteX1-3" fmla="*/ 111125 w 1133475"/>
                  <a:gd name="connsiteY1-4" fmla="*/ 511175 h 660400"/>
                  <a:gd name="connsiteX2-5" fmla="*/ 0 w 1133475"/>
                  <a:gd name="connsiteY2-6" fmla="*/ 615950 h 660400"/>
                  <a:gd name="connsiteX3-7" fmla="*/ 12700 w 1133475"/>
                  <a:gd name="connsiteY3-8" fmla="*/ 647700 h 660400"/>
                  <a:gd name="connsiteX4-9" fmla="*/ 53975 w 1133475"/>
                  <a:gd name="connsiteY4-10" fmla="*/ 660400 h 660400"/>
                  <a:gd name="connsiteX5-11" fmla="*/ 1092200 w 1133475"/>
                  <a:gd name="connsiteY5-12" fmla="*/ 660400 h 660400"/>
                  <a:gd name="connsiteX6-13" fmla="*/ 1116807 w 1133475"/>
                  <a:gd name="connsiteY6-14" fmla="*/ 656431 h 660400"/>
                  <a:gd name="connsiteX7-15" fmla="*/ 1133475 w 1133475"/>
                  <a:gd name="connsiteY7-16" fmla="*/ 631825 h 660400"/>
                  <a:gd name="connsiteX8-17" fmla="*/ 1025525 w 1133475"/>
                  <a:gd name="connsiteY8-18" fmla="*/ 511175 h 660400"/>
                  <a:gd name="connsiteX9-19" fmla="*/ 962025 w 1133475"/>
                  <a:gd name="connsiteY9-20" fmla="*/ 0 h 660400"/>
                  <a:gd name="connsiteX10-21" fmla="*/ 168275 w 1133475"/>
                  <a:gd name="connsiteY10-22" fmla="*/ 3175 h 660400"/>
                  <a:gd name="connsiteX0-23" fmla="*/ 168275 w 1173957"/>
                  <a:gd name="connsiteY0-24" fmla="*/ 3175 h 682625"/>
                  <a:gd name="connsiteX1-25" fmla="*/ 111125 w 1173957"/>
                  <a:gd name="connsiteY1-26" fmla="*/ 511175 h 682625"/>
                  <a:gd name="connsiteX2-27" fmla="*/ 0 w 1173957"/>
                  <a:gd name="connsiteY2-28" fmla="*/ 615950 h 682625"/>
                  <a:gd name="connsiteX3-29" fmla="*/ 12700 w 1173957"/>
                  <a:gd name="connsiteY3-30" fmla="*/ 647700 h 682625"/>
                  <a:gd name="connsiteX4-31" fmla="*/ 53975 w 1173957"/>
                  <a:gd name="connsiteY4-32" fmla="*/ 660400 h 682625"/>
                  <a:gd name="connsiteX5-33" fmla="*/ 1092200 w 1173957"/>
                  <a:gd name="connsiteY5-34" fmla="*/ 660400 h 682625"/>
                  <a:gd name="connsiteX6-35" fmla="*/ 1173957 w 1173957"/>
                  <a:gd name="connsiteY6-36" fmla="*/ 682625 h 682625"/>
                  <a:gd name="connsiteX7-37" fmla="*/ 1133475 w 1173957"/>
                  <a:gd name="connsiteY7-38" fmla="*/ 631825 h 682625"/>
                  <a:gd name="connsiteX8-39" fmla="*/ 1025525 w 1173957"/>
                  <a:gd name="connsiteY8-40" fmla="*/ 511175 h 682625"/>
                  <a:gd name="connsiteX9-41" fmla="*/ 962025 w 1173957"/>
                  <a:gd name="connsiteY9-42" fmla="*/ 0 h 682625"/>
                  <a:gd name="connsiteX10-43" fmla="*/ 168275 w 1173957"/>
                  <a:gd name="connsiteY10-44" fmla="*/ 3175 h 682625"/>
                  <a:gd name="connsiteX0-45" fmla="*/ 168275 w 1133476"/>
                  <a:gd name="connsiteY0-46" fmla="*/ 3175 h 661193"/>
                  <a:gd name="connsiteX1-47" fmla="*/ 111125 w 1133476"/>
                  <a:gd name="connsiteY1-48" fmla="*/ 511175 h 661193"/>
                  <a:gd name="connsiteX2-49" fmla="*/ 0 w 1133476"/>
                  <a:gd name="connsiteY2-50" fmla="*/ 615950 h 661193"/>
                  <a:gd name="connsiteX3-51" fmla="*/ 12700 w 1133476"/>
                  <a:gd name="connsiteY3-52" fmla="*/ 647700 h 661193"/>
                  <a:gd name="connsiteX4-53" fmla="*/ 53975 w 1133476"/>
                  <a:gd name="connsiteY4-54" fmla="*/ 660400 h 661193"/>
                  <a:gd name="connsiteX5-55" fmla="*/ 1092200 w 1133476"/>
                  <a:gd name="connsiteY5-56" fmla="*/ 660400 h 661193"/>
                  <a:gd name="connsiteX6-57" fmla="*/ 1133476 w 1133476"/>
                  <a:gd name="connsiteY6-58" fmla="*/ 661193 h 661193"/>
                  <a:gd name="connsiteX7-59" fmla="*/ 1133475 w 1133476"/>
                  <a:gd name="connsiteY7-60" fmla="*/ 631825 h 661193"/>
                  <a:gd name="connsiteX8-61" fmla="*/ 1025525 w 1133476"/>
                  <a:gd name="connsiteY8-62" fmla="*/ 511175 h 661193"/>
                  <a:gd name="connsiteX9-63" fmla="*/ 962025 w 1133476"/>
                  <a:gd name="connsiteY9-64" fmla="*/ 0 h 661193"/>
                  <a:gd name="connsiteX10-65" fmla="*/ 168275 w 1133476"/>
                  <a:gd name="connsiteY10-66" fmla="*/ 3175 h 661193"/>
                  <a:gd name="connsiteX0-67" fmla="*/ 168275 w 1133475"/>
                  <a:gd name="connsiteY0-68" fmla="*/ 3175 h 660400"/>
                  <a:gd name="connsiteX1-69" fmla="*/ 111125 w 1133475"/>
                  <a:gd name="connsiteY1-70" fmla="*/ 511175 h 660400"/>
                  <a:gd name="connsiteX2-71" fmla="*/ 0 w 1133475"/>
                  <a:gd name="connsiteY2-72" fmla="*/ 615950 h 660400"/>
                  <a:gd name="connsiteX3-73" fmla="*/ 12700 w 1133475"/>
                  <a:gd name="connsiteY3-74" fmla="*/ 647700 h 660400"/>
                  <a:gd name="connsiteX4-75" fmla="*/ 53975 w 1133475"/>
                  <a:gd name="connsiteY4-76" fmla="*/ 660400 h 660400"/>
                  <a:gd name="connsiteX5-77" fmla="*/ 1092200 w 1133475"/>
                  <a:gd name="connsiteY5-78" fmla="*/ 660400 h 660400"/>
                  <a:gd name="connsiteX6-79" fmla="*/ 1126332 w 1133475"/>
                  <a:gd name="connsiteY6-80" fmla="*/ 646905 h 660400"/>
                  <a:gd name="connsiteX7-81" fmla="*/ 1133475 w 1133475"/>
                  <a:gd name="connsiteY7-82" fmla="*/ 631825 h 660400"/>
                  <a:gd name="connsiteX8-83" fmla="*/ 1025525 w 1133475"/>
                  <a:gd name="connsiteY8-84" fmla="*/ 511175 h 660400"/>
                  <a:gd name="connsiteX9-85" fmla="*/ 962025 w 1133475"/>
                  <a:gd name="connsiteY9-86" fmla="*/ 0 h 660400"/>
                  <a:gd name="connsiteX10-87" fmla="*/ 168275 w 1133475"/>
                  <a:gd name="connsiteY10-88" fmla="*/ 3175 h 660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133475" h="660400">
                    <a:moveTo>
                      <a:pt x="168275" y="3175"/>
                    </a:moveTo>
                    <a:lnTo>
                      <a:pt x="111125" y="511175"/>
                    </a:lnTo>
                    <a:lnTo>
                      <a:pt x="0" y="615950"/>
                    </a:lnTo>
                    <a:lnTo>
                      <a:pt x="12700" y="647700"/>
                    </a:lnTo>
                    <a:lnTo>
                      <a:pt x="53975" y="660400"/>
                    </a:lnTo>
                    <a:lnTo>
                      <a:pt x="1092200" y="660400"/>
                    </a:lnTo>
                    <a:lnTo>
                      <a:pt x="1126332" y="646905"/>
                    </a:lnTo>
                    <a:cubicBezTo>
                      <a:pt x="1126332" y="637116"/>
                      <a:pt x="1133475" y="641614"/>
                      <a:pt x="1133475" y="631825"/>
                    </a:cubicBezTo>
                    <a:lnTo>
                      <a:pt x="1025525" y="511175"/>
                    </a:lnTo>
                    <a:lnTo>
                      <a:pt x="962025" y="0"/>
                    </a:lnTo>
                    <a:lnTo>
                      <a:pt x="168275" y="3175"/>
                    </a:lnTo>
                    <a:close/>
                  </a:path>
                </a:pathLst>
              </a:custGeom>
              <a:gradFill>
                <a:gsLst>
                  <a:gs pos="76000">
                    <a:srgbClr val="E0DFE4"/>
                  </a:gs>
                  <a:gs pos="12000">
                    <a:srgbClr val="A9AAAF"/>
                  </a:gs>
                  <a:gs pos="98000">
                    <a:srgbClr val="B0B0B2"/>
                  </a:gs>
                </a:gsLst>
                <a:lin ang="5400000" scaled="0"/>
              </a:gradFill>
              <a:ln>
                <a:noFill/>
              </a:ln>
              <a:effectLst>
                <a:reflection stA="75000" endPos="58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圆角矩形 6"/>
            <p:cNvSpPr/>
            <p:nvPr/>
          </p:nvSpPr>
          <p:spPr>
            <a:xfrm>
              <a:off x="4333568" y="1639246"/>
              <a:ext cx="3639562" cy="2312840"/>
            </a:xfrm>
            <a:prstGeom prst="roundRect">
              <a:avLst>
                <a:gd name="adj" fmla="val 681"/>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921258" y="1556792"/>
            <a:ext cx="5318028" cy="3657594"/>
            <a:chOff x="800047" y="570411"/>
            <a:chExt cx="6302802" cy="4334895"/>
          </a:xfrm>
        </p:grpSpPr>
        <p:sp>
          <p:nvSpPr>
            <p:cNvPr id="11" name="Line 2"/>
            <p:cNvSpPr>
              <a:spLocks noChangeShapeType="1"/>
            </p:cNvSpPr>
            <p:nvPr/>
          </p:nvSpPr>
          <p:spPr bwMode="auto">
            <a:xfrm flipV="1">
              <a:off x="1470479" y="3392161"/>
              <a:ext cx="5632370" cy="31825"/>
            </a:xfrm>
            <a:prstGeom prst="line">
              <a:avLst/>
            </a:prstGeom>
            <a:noFill/>
            <a:ln w="3175" cap="flat" cmpd="sng">
              <a:solidFill>
                <a:schemeClr val="tx1">
                  <a:lumMod val="50000"/>
                  <a:lumOff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12" name="Line 3"/>
            <p:cNvSpPr>
              <a:spLocks noChangeShapeType="1"/>
            </p:cNvSpPr>
            <p:nvPr/>
          </p:nvSpPr>
          <p:spPr bwMode="auto">
            <a:xfrm>
              <a:off x="1468357" y="2615650"/>
              <a:ext cx="5634491" cy="0"/>
            </a:xfrm>
            <a:prstGeom prst="line">
              <a:avLst/>
            </a:prstGeom>
            <a:noFill/>
            <a:ln w="3175" cap="flat" cmpd="sng">
              <a:solidFill>
                <a:schemeClr val="tx1">
                  <a:lumMod val="50000"/>
                  <a:lumOff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C19851"/>
                </a:solidFill>
                <a:latin typeface="微软雅黑" panose="020B0503020204020204" pitchFamily="34" charset="-122"/>
                <a:ea typeface="微软雅黑" panose="020B0503020204020204" pitchFamily="34" charset="-122"/>
              </a:endParaRPr>
            </a:p>
          </p:txBody>
        </p:sp>
        <p:sp>
          <p:nvSpPr>
            <p:cNvPr id="13" name="Line 4"/>
            <p:cNvSpPr>
              <a:spLocks noChangeShapeType="1"/>
            </p:cNvSpPr>
            <p:nvPr/>
          </p:nvSpPr>
          <p:spPr bwMode="auto">
            <a:xfrm>
              <a:off x="1468357" y="1805192"/>
              <a:ext cx="5634491" cy="0"/>
            </a:xfrm>
            <a:prstGeom prst="line">
              <a:avLst/>
            </a:prstGeom>
            <a:noFill/>
            <a:ln w="3175" cap="flat" cmpd="sng">
              <a:solidFill>
                <a:schemeClr val="tx1">
                  <a:lumMod val="50000"/>
                  <a:lumOff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C19851"/>
                </a:solidFill>
                <a:latin typeface="微软雅黑" panose="020B0503020204020204" pitchFamily="34" charset="-122"/>
                <a:ea typeface="微软雅黑" panose="020B0503020204020204" pitchFamily="34" charset="-122"/>
              </a:endParaRPr>
            </a:p>
          </p:txBody>
        </p:sp>
        <p:sp>
          <p:nvSpPr>
            <p:cNvPr id="14" name="Line 5"/>
            <p:cNvSpPr>
              <a:spLocks noChangeShapeType="1"/>
            </p:cNvSpPr>
            <p:nvPr/>
          </p:nvSpPr>
          <p:spPr bwMode="auto">
            <a:xfrm>
              <a:off x="1468357" y="994734"/>
              <a:ext cx="5634491" cy="0"/>
            </a:xfrm>
            <a:prstGeom prst="line">
              <a:avLst/>
            </a:prstGeom>
            <a:noFill/>
            <a:ln w="3175" cap="flat" cmpd="sng">
              <a:solidFill>
                <a:schemeClr val="tx1">
                  <a:lumMod val="50000"/>
                  <a:lumOff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C19851"/>
                </a:solidFill>
                <a:latin typeface="微软雅黑" panose="020B0503020204020204" pitchFamily="34" charset="-122"/>
                <a:ea typeface="微软雅黑" panose="020B0503020204020204" pitchFamily="34" charset="-122"/>
              </a:endParaRPr>
            </a:p>
          </p:txBody>
        </p:sp>
        <p:sp>
          <p:nvSpPr>
            <p:cNvPr id="15" name="Rectangle 11"/>
            <p:cNvSpPr>
              <a:spLocks noChangeArrowheads="1"/>
            </p:cNvSpPr>
            <p:nvPr/>
          </p:nvSpPr>
          <p:spPr bwMode="auto">
            <a:xfrm>
              <a:off x="1702248" y="3133324"/>
              <a:ext cx="441296" cy="950484"/>
            </a:xfrm>
            <a:prstGeom prst="rect">
              <a:avLst/>
            </a:prstGeom>
            <a:solidFill>
              <a:schemeClr val="bg1">
                <a:lumMod val="7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16" name="Rectangle 12"/>
            <p:cNvSpPr>
              <a:spLocks noChangeArrowheads="1"/>
            </p:cNvSpPr>
            <p:nvPr/>
          </p:nvSpPr>
          <p:spPr bwMode="auto">
            <a:xfrm>
              <a:off x="2998392" y="2899947"/>
              <a:ext cx="441296" cy="1181741"/>
            </a:xfrm>
            <a:prstGeom prst="rect">
              <a:avLst/>
            </a:prstGeom>
            <a:solidFill>
              <a:schemeClr val="bg1">
                <a:lumMod val="7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17" name="Rectangle 13"/>
            <p:cNvSpPr>
              <a:spLocks noChangeArrowheads="1"/>
            </p:cNvSpPr>
            <p:nvPr/>
          </p:nvSpPr>
          <p:spPr bwMode="auto">
            <a:xfrm>
              <a:off x="4294536" y="3133324"/>
              <a:ext cx="441296" cy="950484"/>
            </a:xfrm>
            <a:prstGeom prst="rect">
              <a:avLst/>
            </a:prstGeom>
            <a:solidFill>
              <a:schemeClr val="bg1">
                <a:lumMod val="7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18" name="Rectangle 14"/>
            <p:cNvSpPr>
              <a:spLocks noChangeArrowheads="1"/>
            </p:cNvSpPr>
            <p:nvPr/>
          </p:nvSpPr>
          <p:spPr bwMode="auto">
            <a:xfrm>
              <a:off x="5590680" y="2418340"/>
              <a:ext cx="439175" cy="1667591"/>
            </a:xfrm>
            <a:prstGeom prst="rect">
              <a:avLst/>
            </a:prstGeom>
            <a:solidFill>
              <a:schemeClr val="bg1">
                <a:lumMod val="75000"/>
              </a:schemeClr>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19" name="Line 15"/>
            <p:cNvSpPr>
              <a:spLocks noChangeShapeType="1"/>
            </p:cNvSpPr>
            <p:nvPr/>
          </p:nvSpPr>
          <p:spPr bwMode="auto">
            <a:xfrm flipV="1">
              <a:off x="1472601" y="4081687"/>
              <a:ext cx="5630248" cy="4243"/>
            </a:xfrm>
            <a:prstGeom prst="line">
              <a:avLst/>
            </a:prstGeom>
            <a:noFill/>
            <a:ln w="9525" cap="flat" cmpd="sng">
              <a:solidFill>
                <a:schemeClr val="tx1">
                  <a:lumMod val="50000"/>
                  <a:lumOff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0" name="Line 16"/>
            <p:cNvSpPr>
              <a:spLocks noChangeShapeType="1"/>
            </p:cNvSpPr>
            <p:nvPr/>
          </p:nvSpPr>
          <p:spPr bwMode="auto">
            <a:xfrm>
              <a:off x="1470478" y="570411"/>
              <a:ext cx="2122" cy="3515520"/>
            </a:xfrm>
            <a:prstGeom prst="line">
              <a:avLst/>
            </a:prstGeom>
            <a:noFill/>
            <a:ln w="9525" cap="flat" cmpd="sng">
              <a:solidFill>
                <a:schemeClr val="tx1">
                  <a:lumMod val="50000"/>
                  <a:lumOff val="50000"/>
                </a:schemeClr>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0070C0"/>
                </a:solidFill>
                <a:latin typeface="微软雅黑" panose="020B0503020204020204" pitchFamily="34" charset="-122"/>
                <a:ea typeface="微软雅黑" panose="020B0503020204020204" pitchFamily="34" charset="-122"/>
              </a:endParaRPr>
            </a:p>
          </p:txBody>
        </p:sp>
        <p:sp>
          <p:nvSpPr>
            <p:cNvPr id="21" name="Text Box 17"/>
            <p:cNvSpPr txBox="1">
              <a:spLocks noChangeArrowheads="1"/>
            </p:cNvSpPr>
            <p:nvPr/>
          </p:nvSpPr>
          <p:spPr bwMode="auto">
            <a:xfrm>
              <a:off x="800047" y="3201214"/>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20</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22" name="Text Box 18"/>
            <p:cNvSpPr txBox="1">
              <a:spLocks noChangeArrowheads="1"/>
            </p:cNvSpPr>
            <p:nvPr/>
          </p:nvSpPr>
          <p:spPr bwMode="auto">
            <a:xfrm>
              <a:off x="800047" y="2418341"/>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40</a:t>
              </a:r>
              <a:endParaRPr lang="zh-CN" altLang="en-US" sz="1400">
                <a:solidFill>
                  <a:schemeClr val="bg1">
                    <a:lumMod val="75000"/>
                  </a:schemeClr>
                </a:solidFill>
                <a:latin typeface="微软雅黑" panose="020B0503020204020204" pitchFamily="34" charset="-122"/>
                <a:ea typeface="微软雅黑" panose="020B0503020204020204" pitchFamily="34" charset="-122"/>
              </a:endParaRPr>
            </a:p>
          </p:txBody>
        </p:sp>
        <p:sp>
          <p:nvSpPr>
            <p:cNvPr id="23" name="Text Box 19"/>
            <p:cNvSpPr txBox="1">
              <a:spLocks noChangeArrowheads="1"/>
            </p:cNvSpPr>
            <p:nvPr/>
          </p:nvSpPr>
          <p:spPr bwMode="auto">
            <a:xfrm>
              <a:off x="800047" y="1537869"/>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60</a:t>
              </a:r>
              <a:endParaRPr lang="zh-CN" altLang="en-US" sz="1400">
                <a:solidFill>
                  <a:schemeClr val="bg1">
                    <a:lumMod val="75000"/>
                  </a:schemeClr>
                </a:solidFill>
                <a:latin typeface="微软雅黑" panose="020B0503020204020204" pitchFamily="34" charset="-122"/>
                <a:ea typeface="微软雅黑" panose="020B0503020204020204" pitchFamily="34" charset="-122"/>
              </a:endParaRPr>
            </a:p>
          </p:txBody>
        </p:sp>
        <p:sp>
          <p:nvSpPr>
            <p:cNvPr id="24" name="Text Box 20"/>
            <p:cNvSpPr txBox="1">
              <a:spLocks noChangeArrowheads="1"/>
            </p:cNvSpPr>
            <p:nvPr/>
          </p:nvSpPr>
          <p:spPr bwMode="auto">
            <a:xfrm>
              <a:off x="800047" y="757113"/>
              <a:ext cx="668310"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80</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25" name="Rectangle 21"/>
            <p:cNvSpPr>
              <a:spLocks noChangeArrowheads="1"/>
            </p:cNvSpPr>
            <p:nvPr/>
          </p:nvSpPr>
          <p:spPr bwMode="auto">
            <a:xfrm>
              <a:off x="2226287" y="2679298"/>
              <a:ext cx="441296" cy="1404510"/>
            </a:xfrm>
            <a:prstGeom prst="rect">
              <a:avLst/>
            </a:prstGeom>
            <a:solidFill>
              <a:srgbClr val="E46C0A"/>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6" name="Rectangle 22"/>
            <p:cNvSpPr>
              <a:spLocks noChangeArrowheads="1"/>
            </p:cNvSpPr>
            <p:nvPr/>
          </p:nvSpPr>
          <p:spPr bwMode="auto">
            <a:xfrm>
              <a:off x="3507580" y="2418340"/>
              <a:ext cx="441296" cy="1663348"/>
            </a:xfrm>
            <a:prstGeom prst="rect">
              <a:avLst/>
            </a:prstGeom>
            <a:solidFill>
              <a:srgbClr val="E46C0A"/>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7" name="Rectangle 23"/>
            <p:cNvSpPr>
              <a:spLocks noChangeArrowheads="1"/>
            </p:cNvSpPr>
            <p:nvPr/>
          </p:nvSpPr>
          <p:spPr bwMode="auto">
            <a:xfrm>
              <a:off x="4816454" y="1620612"/>
              <a:ext cx="441296" cy="2465319"/>
            </a:xfrm>
            <a:prstGeom prst="rect">
              <a:avLst/>
            </a:prstGeom>
            <a:solidFill>
              <a:srgbClr val="E46C0A"/>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8" name="Rectangle 24"/>
            <p:cNvSpPr>
              <a:spLocks noChangeArrowheads="1"/>
            </p:cNvSpPr>
            <p:nvPr/>
          </p:nvSpPr>
          <p:spPr bwMode="auto">
            <a:xfrm>
              <a:off x="6114721" y="1805192"/>
              <a:ext cx="439174" cy="2280739"/>
            </a:xfrm>
            <a:prstGeom prst="rect">
              <a:avLst/>
            </a:prstGeom>
            <a:solidFill>
              <a:srgbClr val="E46C0A"/>
            </a:solidFill>
            <a:ln>
              <a:noFill/>
            </a:ln>
            <a:effectLst/>
          </p:spPr>
          <p:txBody>
            <a:bodyPr anchor="ctr"/>
            <a:lstStyle/>
            <a:p>
              <a:endParaRPr lang="zh-CN" altLang="en-US" sz="1400">
                <a:solidFill>
                  <a:srgbClr val="F8F8F8"/>
                </a:solidFill>
                <a:latin typeface="微软雅黑" panose="020B0503020204020204" pitchFamily="34" charset="-122"/>
                <a:ea typeface="微软雅黑" panose="020B0503020204020204" pitchFamily="34" charset="-122"/>
              </a:endParaRPr>
            </a:p>
          </p:txBody>
        </p:sp>
        <p:sp>
          <p:nvSpPr>
            <p:cNvPr id="29" name="Text Box 25"/>
            <p:cNvSpPr txBox="1">
              <a:spLocks noChangeArrowheads="1"/>
            </p:cNvSpPr>
            <p:nvPr/>
          </p:nvSpPr>
          <p:spPr bwMode="auto">
            <a:xfrm>
              <a:off x="2139301" y="2145880"/>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38%</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30" name="Text Box 26"/>
            <p:cNvSpPr txBox="1">
              <a:spLocks noChangeArrowheads="1"/>
            </p:cNvSpPr>
            <p:nvPr/>
          </p:nvSpPr>
          <p:spPr bwMode="auto">
            <a:xfrm>
              <a:off x="3435445" y="1971908"/>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49%</a:t>
              </a:r>
              <a:endParaRPr lang="zh-CN" altLang="en-US" sz="1400">
                <a:solidFill>
                  <a:schemeClr val="bg1">
                    <a:lumMod val="75000"/>
                  </a:schemeClr>
                </a:solidFill>
                <a:latin typeface="微软雅黑" panose="020B0503020204020204" pitchFamily="34" charset="-122"/>
                <a:ea typeface="微软雅黑" panose="020B0503020204020204" pitchFamily="34" charset="-122"/>
              </a:endParaRPr>
            </a:p>
          </p:txBody>
        </p:sp>
        <p:sp>
          <p:nvSpPr>
            <p:cNvPr id="31" name="Text Box 27"/>
            <p:cNvSpPr txBox="1">
              <a:spLocks noChangeArrowheads="1"/>
            </p:cNvSpPr>
            <p:nvPr/>
          </p:nvSpPr>
          <p:spPr bwMode="auto">
            <a:xfrm>
              <a:off x="4704009" y="1203882"/>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a:solidFill>
                    <a:schemeClr val="bg1">
                      <a:lumMod val="75000"/>
                    </a:schemeClr>
                  </a:solidFill>
                  <a:latin typeface="微软雅黑" panose="020B0503020204020204" pitchFamily="34" charset="-122"/>
                  <a:ea typeface="微软雅黑" panose="020B0503020204020204" pitchFamily="34" charset="-122"/>
                </a:rPr>
                <a:t>67%</a:t>
              </a:r>
              <a:endParaRPr lang="zh-CN" altLang="en-US" sz="1400">
                <a:solidFill>
                  <a:schemeClr val="bg1">
                    <a:lumMod val="75000"/>
                  </a:schemeClr>
                </a:solidFill>
                <a:latin typeface="微软雅黑" panose="020B0503020204020204" pitchFamily="34" charset="-122"/>
                <a:ea typeface="微软雅黑" panose="020B0503020204020204" pitchFamily="34" charset="-122"/>
              </a:endParaRPr>
            </a:p>
          </p:txBody>
        </p:sp>
        <p:sp>
          <p:nvSpPr>
            <p:cNvPr id="32" name="Text Box 28"/>
            <p:cNvSpPr txBox="1">
              <a:spLocks noChangeArrowheads="1"/>
            </p:cNvSpPr>
            <p:nvPr/>
          </p:nvSpPr>
          <p:spPr bwMode="auto">
            <a:xfrm>
              <a:off x="5993789" y="1203882"/>
              <a:ext cx="752868" cy="41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60%</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33" name="Rectangle 29"/>
            <p:cNvSpPr>
              <a:spLocks noChangeArrowheads="1"/>
            </p:cNvSpPr>
            <p:nvPr/>
          </p:nvSpPr>
          <p:spPr bwMode="auto">
            <a:xfrm>
              <a:off x="1499966" y="4613539"/>
              <a:ext cx="323382" cy="163364"/>
            </a:xfrm>
            <a:prstGeom prst="rect">
              <a:avLst/>
            </a:prstGeom>
            <a:solidFill>
              <a:schemeClr val="bg1">
                <a:lumMod val="75000"/>
              </a:schemeClr>
            </a:solidFill>
            <a:ln>
              <a:noFill/>
            </a:ln>
            <a:effectLst/>
          </p:spPr>
          <p:txBody>
            <a:bodyPr anchor="ctr"/>
            <a:lstStyle/>
            <a:p>
              <a:endParaRPr lang="zh-CN" altLang="en-US" sz="11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Rectangle 30"/>
            <p:cNvSpPr>
              <a:spLocks noChangeArrowheads="1"/>
            </p:cNvSpPr>
            <p:nvPr/>
          </p:nvSpPr>
          <p:spPr bwMode="auto">
            <a:xfrm>
              <a:off x="3421042" y="4613539"/>
              <a:ext cx="307185" cy="163363"/>
            </a:xfrm>
            <a:prstGeom prst="rect">
              <a:avLst/>
            </a:prstGeom>
            <a:solidFill>
              <a:srgbClr val="E46C0A"/>
            </a:solidFill>
            <a:ln>
              <a:noFill/>
            </a:ln>
            <a:effectLst/>
          </p:spPr>
          <p:txBody>
            <a:bodyPr anchor="ctr"/>
            <a:lstStyle/>
            <a:p>
              <a:endParaRPr lang="zh-CN" altLang="en-US" sz="11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 Box 31"/>
            <p:cNvSpPr txBox="1">
              <a:spLocks noChangeArrowheads="1"/>
            </p:cNvSpPr>
            <p:nvPr/>
          </p:nvSpPr>
          <p:spPr bwMode="auto">
            <a:xfrm>
              <a:off x="1831196" y="4530607"/>
              <a:ext cx="1766622" cy="3746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公司增长水平</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 Box 32"/>
            <p:cNvSpPr txBox="1">
              <a:spLocks noChangeArrowheads="1"/>
            </p:cNvSpPr>
            <p:nvPr/>
          </p:nvSpPr>
          <p:spPr bwMode="auto">
            <a:xfrm>
              <a:off x="3839449" y="4526362"/>
              <a:ext cx="1729119" cy="328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200" b="1" dirty="0">
                  <a:solidFill>
                    <a:srgbClr val="E46C0A"/>
                  </a:solidFill>
                  <a:latin typeface="微软雅黑" panose="020B0503020204020204" pitchFamily="34" charset="-122"/>
                  <a:ea typeface="微软雅黑" panose="020B0503020204020204" pitchFamily="34" charset="-122"/>
                </a:rPr>
                <a:t>市场平均水平</a:t>
              </a:r>
              <a:endParaRPr lang="zh-CN" altLang="en-US" sz="1200" b="1" dirty="0">
                <a:solidFill>
                  <a:srgbClr val="E46C0A"/>
                </a:solidFill>
                <a:latin typeface="微软雅黑" panose="020B0503020204020204" pitchFamily="34" charset="-122"/>
                <a:ea typeface="微软雅黑" panose="020B0503020204020204" pitchFamily="34" charset="-122"/>
              </a:endParaRPr>
            </a:p>
          </p:txBody>
        </p:sp>
        <p:sp>
          <p:nvSpPr>
            <p:cNvPr id="37" name="Text Box 33"/>
            <p:cNvSpPr txBox="1">
              <a:spLocks noChangeArrowheads="1"/>
            </p:cNvSpPr>
            <p:nvPr/>
          </p:nvSpPr>
          <p:spPr bwMode="auto">
            <a:xfrm>
              <a:off x="1810450" y="4141093"/>
              <a:ext cx="1084282" cy="3746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业务一</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Text Box 34"/>
            <p:cNvSpPr txBox="1">
              <a:spLocks noChangeArrowheads="1"/>
            </p:cNvSpPr>
            <p:nvPr/>
          </p:nvSpPr>
          <p:spPr bwMode="auto">
            <a:xfrm>
              <a:off x="3055677" y="4141093"/>
              <a:ext cx="1084282" cy="3746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业务二</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 Box 35"/>
            <p:cNvSpPr txBox="1">
              <a:spLocks noChangeArrowheads="1"/>
            </p:cNvSpPr>
            <p:nvPr/>
          </p:nvSpPr>
          <p:spPr bwMode="auto">
            <a:xfrm>
              <a:off x="4375157" y="4141093"/>
              <a:ext cx="1084282" cy="3746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业务三</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 Box 36"/>
            <p:cNvSpPr txBox="1">
              <a:spLocks noChangeArrowheads="1"/>
            </p:cNvSpPr>
            <p:nvPr/>
          </p:nvSpPr>
          <p:spPr bwMode="auto">
            <a:xfrm>
              <a:off x="5662814" y="4141093"/>
              <a:ext cx="1084282" cy="3746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业务四</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经济效益</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41" name="组合 40"/>
          <p:cNvGrpSpPr/>
          <p:nvPr/>
        </p:nvGrpSpPr>
        <p:grpSpPr>
          <a:xfrm>
            <a:off x="5816600" y="1700808"/>
            <a:ext cx="558800" cy="3989261"/>
            <a:chOff x="5816600" y="2064925"/>
            <a:chExt cx="558800" cy="3989261"/>
          </a:xfrm>
        </p:grpSpPr>
        <p:grpSp>
          <p:nvGrpSpPr>
            <p:cNvPr id="42" name="组合 41"/>
            <p:cNvGrpSpPr/>
            <p:nvPr/>
          </p:nvGrpSpPr>
          <p:grpSpPr>
            <a:xfrm>
              <a:off x="5816600" y="2064925"/>
              <a:ext cx="558800" cy="3989261"/>
              <a:chOff x="5816600" y="1604550"/>
              <a:chExt cx="558800" cy="3989261"/>
            </a:xfrm>
          </p:grpSpPr>
          <p:sp>
            <p:nvSpPr>
              <p:cNvPr id="44" name="椭圆 43"/>
              <p:cNvSpPr/>
              <p:nvPr/>
            </p:nvSpPr>
            <p:spPr>
              <a:xfrm>
                <a:off x="5816600" y="3327400"/>
                <a:ext cx="558800" cy="558800"/>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45" name="直接连接符 44"/>
              <p:cNvCxnSpPr/>
              <p:nvPr/>
            </p:nvCxnSpPr>
            <p:spPr>
              <a:xfrm flipV="1">
                <a:off x="6096000" y="1604550"/>
                <a:ext cx="0" cy="1713421"/>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6096000" y="3880390"/>
                <a:ext cx="0" cy="1713421"/>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43" name="文本框 5"/>
            <p:cNvSpPr txBox="1"/>
            <p:nvPr/>
          </p:nvSpPr>
          <p:spPr bwMode="auto">
            <a:xfrm>
              <a:off x="5858030" y="3882509"/>
              <a:ext cx="475940" cy="369332"/>
            </a:xfrm>
            <a:prstGeom prst="rect">
              <a:avLst/>
            </a:prstGeom>
            <a:noFill/>
          </p:spPr>
          <p:txBody>
            <a:bodyPr wrap="square">
              <a:spAutoFit/>
            </a:bodyPr>
            <a:lstStyle/>
            <a:p>
              <a:pPr algn="ctr">
                <a:defRPr/>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VS</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aphicFrame>
        <p:nvGraphicFramePr>
          <p:cNvPr id="47" name="图表 46"/>
          <p:cNvGraphicFramePr/>
          <p:nvPr/>
        </p:nvGraphicFramePr>
        <p:xfrm>
          <a:off x="1483706" y="3741596"/>
          <a:ext cx="3814389" cy="2058436"/>
        </p:xfrm>
        <a:graphic>
          <a:graphicData uri="http://schemas.openxmlformats.org/drawingml/2006/chart">
            <c:chart xmlns:c="http://schemas.openxmlformats.org/drawingml/2006/chart" xmlns:r="http://schemas.openxmlformats.org/officeDocument/2006/relationships" r:id="rId1"/>
          </a:graphicData>
        </a:graphic>
      </p:graphicFrame>
      <p:sp>
        <p:nvSpPr>
          <p:cNvPr id="48" name="文本框 7"/>
          <p:cNvSpPr txBox="1"/>
          <p:nvPr/>
        </p:nvSpPr>
        <p:spPr>
          <a:xfrm>
            <a:off x="1692835" y="3774441"/>
            <a:ext cx="884426" cy="230832"/>
          </a:xfrm>
          <a:prstGeom prst="rect">
            <a:avLst/>
          </a:prstGeom>
          <a:noFill/>
        </p:spPr>
        <p:txBody>
          <a:bodyPr wrap="squar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（百万元）</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graphicFrame>
        <p:nvGraphicFramePr>
          <p:cNvPr id="49" name="图表 48"/>
          <p:cNvGraphicFramePr/>
          <p:nvPr/>
        </p:nvGraphicFramePr>
        <p:xfrm>
          <a:off x="6893906" y="3741596"/>
          <a:ext cx="3814389" cy="2058436"/>
        </p:xfrm>
        <a:graphic>
          <a:graphicData uri="http://schemas.openxmlformats.org/drawingml/2006/chart">
            <c:chart xmlns:c="http://schemas.openxmlformats.org/drawingml/2006/chart" xmlns:r="http://schemas.openxmlformats.org/officeDocument/2006/relationships" r:id="rId2"/>
          </a:graphicData>
        </a:graphic>
      </p:graphicFrame>
      <p:sp>
        <p:nvSpPr>
          <p:cNvPr id="50" name="文本框 12"/>
          <p:cNvSpPr txBox="1"/>
          <p:nvPr/>
        </p:nvSpPr>
        <p:spPr>
          <a:xfrm>
            <a:off x="7103035" y="3774441"/>
            <a:ext cx="884426" cy="230832"/>
          </a:xfrm>
          <a:prstGeom prst="rect">
            <a:avLst/>
          </a:prstGeom>
          <a:noFill/>
        </p:spPr>
        <p:txBody>
          <a:bodyPr wrap="squar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（百万元）</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51" name="组合 50"/>
          <p:cNvGrpSpPr/>
          <p:nvPr/>
        </p:nvGrpSpPr>
        <p:grpSpPr>
          <a:xfrm>
            <a:off x="1602914" y="1729899"/>
            <a:ext cx="3575975" cy="1363444"/>
            <a:chOff x="2330673" y="2010009"/>
            <a:chExt cx="1739454" cy="1412819"/>
          </a:xfrm>
        </p:grpSpPr>
        <p:sp>
          <p:nvSpPr>
            <p:cNvPr id="52" name="圆角矩形 51"/>
            <p:cNvSpPr/>
            <p:nvPr/>
          </p:nvSpPr>
          <p:spPr>
            <a:xfrm>
              <a:off x="2330673" y="2010009"/>
              <a:ext cx="1739454" cy="1412819"/>
            </a:xfrm>
            <a:prstGeom prst="roundRect">
              <a:avLst>
                <a:gd name="adj" fmla="val 0"/>
              </a:avLst>
            </a:prstGeom>
            <a:gradFill>
              <a:gsLst>
                <a:gs pos="0">
                  <a:schemeClr val="bg1">
                    <a:lumMod val="85000"/>
                  </a:schemeClr>
                </a:gs>
                <a:gs pos="100000">
                  <a:schemeClr val="bg1"/>
                </a:gs>
              </a:gsLst>
              <a:lin ang="2700000" scaled="1"/>
            </a:gra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 name="圆角矩形 52"/>
            <p:cNvSpPr/>
            <p:nvPr/>
          </p:nvSpPr>
          <p:spPr>
            <a:xfrm>
              <a:off x="2385774" y="2120873"/>
              <a:ext cx="1629239" cy="1191084"/>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013112" y="1729899"/>
            <a:ext cx="3575975" cy="1363444"/>
            <a:chOff x="2330673" y="2010009"/>
            <a:chExt cx="1739454" cy="1412819"/>
          </a:xfrm>
        </p:grpSpPr>
        <p:sp>
          <p:nvSpPr>
            <p:cNvPr id="55" name="圆角矩形 54"/>
            <p:cNvSpPr/>
            <p:nvPr/>
          </p:nvSpPr>
          <p:spPr>
            <a:xfrm>
              <a:off x="2330673" y="2010009"/>
              <a:ext cx="1739454" cy="1412819"/>
            </a:xfrm>
            <a:prstGeom prst="roundRect">
              <a:avLst>
                <a:gd name="adj" fmla="val 0"/>
              </a:avLst>
            </a:prstGeom>
            <a:gradFill>
              <a:gsLst>
                <a:gs pos="0">
                  <a:schemeClr val="bg1">
                    <a:lumMod val="85000"/>
                  </a:schemeClr>
                </a:gs>
                <a:gs pos="100000">
                  <a:schemeClr val="bg1"/>
                </a:gs>
              </a:gsLst>
              <a:lin ang="2700000" scaled="1"/>
            </a:gra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6" name="圆角矩形 55"/>
            <p:cNvSpPr/>
            <p:nvPr/>
          </p:nvSpPr>
          <p:spPr>
            <a:xfrm>
              <a:off x="2385774" y="2120873"/>
              <a:ext cx="1629239" cy="1191084"/>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1817531" y="1916832"/>
            <a:ext cx="3168804" cy="934129"/>
            <a:chOff x="7183565" y="3707996"/>
            <a:chExt cx="3168804" cy="934129"/>
          </a:xfrm>
        </p:grpSpPr>
        <p:sp>
          <p:nvSpPr>
            <p:cNvPr id="58" name="文本框 27"/>
            <p:cNvSpPr txBox="1"/>
            <p:nvPr/>
          </p:nvSpPr>
          <p:spPr bwMode="auto">
            <a:xfrm>
              <a:off x="7183565" y="4041961"/>
              <a:ext cx="3168804" cy="600164"/>
            </a:xfrm>
            <a:prstGeom prst="rect">
              <a:avLst/>
            </a:prstGeom>
            <a:noFill/>
          </p:spPr>
          <p:txBody>
            <a:bodyPr wrap="square">
              <a:spAutoFit/>
            </a:bodyPr>
            <a:lstStyle/>
            <a:p>
              <a:pP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9" name="文本框 28"/>
            <p:cNvSpPr txBox="1"/>
            <p:nvPr/>
          </p:nvSpPr>
          <p:spPr bwMode="auto">
            <a:xfrm>
              <a:off x="7183565" y="3707996"/>
              <a:ext cx="2349784" cy="369332"/>
            </a:xfrm>
            <a:prstGeom prst="rect">
              <a:avLst/>
            </a:prstGeom>
            <a:noFill/>
          </p:spPr>
          <p:txBody>
            <a:bodyPr wrap="square">
              <a:spAutoFit/>
            </a:bodyPr>
            <a:lstStyle/>
            <a:p>
              <a:pPr>
                <a:defRPr/>
              </a:pPr>
              <a:r>
                <a:rPr lang="en-US" altLang="zh-CN" b="1" spc="100" dirty="0">
                  <a:solidFill>
                    <a:srgbClr val="E46C0A"/>
                  </a:solidFill>
                  <a:latin typeface="微软雅黑" panose="020B0503020204020204" pitchFamily="34" charset="-122"/>
                  <a:ea typeface="微软雅黑" panose="020B0503020204020204" pitchFamily="34" charset="-122"/>
                </a:rPr>
                <a:t>2016</a:t>
              </a:r>
              <a:r>
                <a:rPr lang="zh-CN" altLang="en-US" b="1" spc="100" dirty="0">
                  <a:solidFill>
                    <a:srgbClr val="E46C0A"/>
                  </a:solidFill>
                  <a:latin typeface="微软雅黑" panose="020B0503020204020204" pitchFamily="34" charset="-122"/>
                  <a:ea typeface="微软雅黑" panose="020B0503020204020204" pitchFamily="34" charset="-122"/>
                </a:rPr>
                <a:t>上半年</a:t>
              </a:r>
              <a:endParaRPr lang="zh-CN" altLang="en-US" b="1" spc="100" dirty="0">
                <a:solidFill>
                  <a:srgbClr val="E46C0A"/>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7216684" y="1916832"/>
            <a:ext cx="3168804" cy="934129"/>
            <a:chOff x="7183565" y="3707996"/>
            <a:chExt cx="3168804" cy="934129"/>
          </a:xfrm>
        </p:grpSpPr>
        <p:sp>
          <p:nvSpPr>
            <p:cNvPr id="61" name="文本框 31"/>
            <p:cNvSpPr txBox="1"/>
            <p:nvPr/>
          </p:nvSpPr>
          <p:spPr bwMode="auto">
            <a:xfrm>
              <a:off x="7183565" y="4041961"/>
              <a:ext cx="3168804" cy="600164"/>
            </a:xfrm>
            <a:prstGeom prst="rect">
              <a:avLst/>
            </a:prstGeom>
            <a:noFill/>
          </p:spPr>
          <p:txBody>
            <a:bodyPr wrap="square">
              <a:spAutoFit/>
            </a:bodyPr>
            <a:lstStyle/>
            <a:p>
              <a:pP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2" name="文本框 32"/>
            <p:cNvSpPr txBox="1"/>
            <p:nvPr/>
          </p:nvSpPr>
          <p:spPr bwMode="auto">
            <a:xfrm>
              <a:off x="7183565" y="3707996"/>
              <a:ext cx="2349784" cy="369332"/>
            </a:xfrm>
            <a:prstGeom prst="rect">
              <a:avLst/>
            </a:prstGeom>
            <a:noFill/>
          </p:spPr>
          <p:txBody>
            <a:bodyPr wrap="square">
              <a:spAutoFit/>
            </a:bodyPr>
            <a:lstStyle/>
            <a:p>
              <a:pPr>
                <a:defRPr/>
              </a:pPr>
              <a:r>
                <a:rPr lang="en-US" altLang="zh-CN" b="1" spc="100" dirty="0">
                  <a:solidFill>
                    <a:srgbClr val="E46C0A"/>
                  </a:solidFill>
                  <a:latin typeface="微软雅黑" panose="020B0503020204020204" pitchFamily="34" charset="-122"/>
                  <a:ea typeface="微软雅黑" panose="020B0503020204020204" pitchFamily="34" charset="-122"/>
                </a:rPr>
                <a:t>2016</a:t>
              </a:r>
              <a:r>
                <a:rPr lang="zh-CN" altLang="en-US" b="1" spc="100" dirty="0">
                  <a:solidFill>
                    <a:srgbClr val="E46C0A"/>
                  </a:solidFill>
                  <a:latin typeface="微软雅黑" panose="020B0503020204020204" pitchFamily="34" charset="-122"/>
                  <a:ea typeface="微软雅黑" panose="020B0503020204020204" pitchFamily="34" charset="-122"/>
                </a:rPr>
                <a:t>下半年</a:t>
              </a:r>
              <a:endParaRPr lang="zh-CN" altLang="en-US" b="1" spc="100" dirty="0">
                <a:solidFill>
                  <a:srgbClr val="E46C0A"/>
                </a:solidFill>
                <a:latin typeface="微软雅黑" panose="020B0503020204020204" pitchFamily="34" charset="-122"/>
                <a:ea typeface="微软雅黑" panose="020B0503020204020204" pitchFamily="34" charset="-122"/>
              </a:endParaRPr>
            </a:p>
          </p:txBody>
        </p:sp>
      </p:grpSp>
    </p:spTree>
  </p:cSld>
  <p:clrMapOvr>
    <a:masterClrMapping/>
  </p:clrMapOvr>
  <p:transition spd="slow">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barn(outHorizontal)">
                                          <p:cBhvr>
                                            <p:cTn id="11" dur="500"/>
                                            <p:tgtEl>
                                              <p:spTgt spid="41"/>
                                            </p:tgtEl>
                                          </p:cBhvr>
                                        </p:animEffect>
                                      </p:childTnLst>
                                    </p:cTn>
                                  </p:par>
                                </p:childTnLst>
                              </p:cTn>
                            </p:par>
                            <p:par>
                              <p:cTn id="12" fill="hold">
                                <p:stCondLst>
                                  <p:cond delay="1000"/>
                                </p:stCondLst>
                                <p:childTnLst>
                                  <p:par>
                                    <p:cTn id="13" presetID="2" presetClass="entr" presetSubtype="4" accel="60000" fill="hold" nodeType="afterEffect" p14:presetBounceEnd="40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40000">
                                          <p:cBhvr additive="base">
                                            <p:cTn id="15" dur="5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accel="60000" fill="hold" nodeType="withEffect" p14:presetBounceEnd="40000">
                                      <p:stCondLst>
                                        <p:cond delay="200"/>
                                      </p:stCondLst>
                                      <p:childTnLst>
                                        <p:set>
                                          <p:cBhvr>
                                            <p:cTn id="18" dur="1" fill="hold">
                                              <p:stCondLst>
                                                <p:cond delay="0"/>
                                              </p:stCondLst>
                                            </p:cTn>
                                            <p:tgtEl>
                                              <p:spTgt spid="54"/>
                                            </p:tgtEl>
                                            <p:attrNameLst>
                                              <p:attrName>style.visibility</p:attrName>
                                            </p:attrNameLst>
                                          </p:cBhvr>
                                          <p:to>
                                            <p:strVal val="visible"/>
                                          </p:to>
                                        </p:set>
                                        <p:anim calcmode="lin" valueType="num" p14:bounceEnd="40000">
                                          <p:cBhvr additive="base">
                                            <p:cTn id="19" dur="5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5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6" presetClass="entr" presetSubtype="37"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barn(outVertical)">
                                          <p:cBhvr>
                                            <p:cTn id="24" dur="500"/>
                                            <p:tgtEl>
                                              <p:spTgt spid="57"/>
                                            </p:tgtEl>
                                          </p:cBhvr>
                                        </p:animEffect>
                                      </p:childTnLst>
                                    </p:cTn>
                                  </p:par>
                                  <p:par>
                                    <p:cTn id="25" presetID="16" presetClass="entr" presetSubtype="37"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barn(outVertical)">
                                          <p:cBhvr>
                                            <p:cTn id="27" dur="500"/>
                                            <p:tgtEl>
                                              <p:spTgt spid="60"/>
                                            </p:tgtEl>
                                          </p:cBhvr>
                                        </p:animEffect>
                                      </p:childTnLst>
                                    </p:cTn>
                                  </p:par>
                                  <p:par>
                                    <p:cTn id="28" presetID="42" presetClass="entr" presetSubtype="0" fill="hold" grpId="0" nodeType="withEffect">
                                      <p:stCondLst>
                                        <p:cond delay="50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1000"/>
                                            <p:tgtEl>
                                              <p:spTgt spid="47"/>
                                            </p:tgtEl>
                                          </p:cBhvr>
                                        </p:animEffect>
                                        <p:anim calcmode="lin" valueType="num">
                                          <p:cBhvr>
                                            <p:cTn id="31" dur="1000" fill="hold"/>
                                            <p:tgtEl>
                                              <p:spTgt spid="47"/>
                                            </p:tgtEl>
                                            <p:attrNameLst>
                                              <p:attrName>ppt_x</p:attrName>
                                            </p:attrNameLst>
                                          </p:cBhvr>
                                          <p:tavLst>
                                            <p:tav tm="0">
                                              <p:val>
                                                <p:strVal val="#ppt_x"/>
                                              </p:val>
                                            </p:tav>
                                            <p:tav tm="100000">
                                              <p:val>
                                                <p:strVal val="#ppt_x"/>
                                              </p:val>
                                            </p:tav>
                                          </p:tavLst>
                                        </p:anim>
                                        <p:anim calcmode="lin" valueType="num">
                                          <p:cBhvr>
                                            <p:cTn id="32" dur="1000" fill="hold"/>
                                            <p:tgtEl>
                                              <p:spTgt spid="4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1000"/>
                                            <p:tgtEl>
                                              <p:spTgt spid="49"/>
                                            </p:tgtEl>
                                          </p:cBhvr>
                                        </p:animEffect>
                                        <p:anim calcmode="lin" valueType="num">
                                          <p:cBhvr>
                                            <p:cTn id="36" dur="1000" fill="hold"/>
                                            <p:tgtEl>
                                              <p:spTgt spid="49"/>
                                            </p:tgtEl>
                                            <p:attrNameLst>
                                              <p:attrName>ppt_x</p:attrName>
                                            </p:attrNameLst>
                                          </p:cBhvr>
                                          <p:tavLst>
                                            <p:tav tm="0">
                                              <p:val>
                                                <p:strVal val="#ppt_x"/>
                                              </p:val>
                                            </p:tav>
                                            <p:tav tm="100000">
                                              <p:val>
                                                <p:strVal val="#ppt_x"/>
                                              </p:val>
                                            </p:tav>
                                          </p:tavLst>
                                        </p:anim>
                                        <p:anim calcmode="lin" valueType="num">
                                          <p:cBhvr>
                                            <p:cTn id="37" dur="1000" fill="hold"/>
                                            <p:tgtEl>
                                              <p:spTgt spid="49"/>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100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10" presetClass="entr" presetSubtype="0" fill="hold" grpId="0" nodeType="withEffect">
                                      <p:stCondLst>
                                        <p:cond delay="100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7" grpId="0">
            <p:bldAsOne/>
          </p:bldGraphic>
          <p:bldP spid="48" grpId="0"/>
          <p:bldGraphic spid="49" grpId="0">
            <p:bldAsOne/>
          </p:bldGraphic>
          <p:bldP spid="5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barn(outHorizontal)">
                                          <p:cBhvr>
                                            <p:cTn id="11" dur="500"/>
                                            <p:tgtEl>
                                              <p:spTgt spid="41"/>
                                            </p:tgtEl>
                                          </p:cBhvr>
                                        </p:animEffect>
                                      </p:childTnLst>
                                    </p:cTn>
                                  </p:par>
                                </p:childTnLst>
                              </p:cTn>
                            </p:par>
                            <p:par>
                              <p:cTn id="12" fill="hold">
                                <p:stCondLst>
                                  <p:cond delay="1000"/>
                                </p:stCondLst>
                                <p:childTnLst>
                                  <p:par>
                                    <p:cTn id="13" presetID="2" presetClass="entr" presetSubtype="4" accel="60000"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accel="60000" fill="hold" nodeType="withEffect">
                                      <p:stCondLst>
                                        <p:cond delay="20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6" presetClass="entr" presetSubtype="37"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barn(outVertical)">
                                          <p:cBhvr>
                                            <p:cTn id="24" dur="500"/>
                                            <p:tgtEl>
                                              <p:spTgt spid="57"/>
                                            </p:tgtEl>
                                          </p:cBhvr>
                                        </p:animEffect>
                                      </p:childTnLst>
                                    </p:cTn>
                                  </p:par>
                                  <p:par>
                                    <p:cTn id="25" presetID="16" presetClass="entr" presetSubtype="37"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barn(outVertical)">
                                          <p:cBhvr>
                                            <p:cTn id="27" dur="500"/>
                                            <p:tgtEl>
                                              <p:spTgt spid="60"/>
                                            </p:tgtEl>
                                          </p:cBhvr>
                                        </p:animEffect>
                                      </p:childTnLst>
                                    </p:cTn>
                                  </p:par>
                                  <p:par>
                                    <p:cTn id="28" presetID="42" presetClass="entr" presetSubtype="0" fill="hold" grpId="0" nodeType="withEffect">
                                      <p:stCondLst>
                                        <p:cond delay="50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1000"/>
                                            <p:tgtEl>
                                              <p:spTgt spid="47"/>
                                            </p:tgtEl>
                                          </p:cBhvr>
                                        </p:animEffect>
                                        <p:anim calcmode="lin" valueType="num">
                                          <p:cBhvr>
                                            <p:cTn id="31" dur="1000" fill="hold"/>
                                            <p:tgtEl>
                                              <p:spTgt spid="47"/>
                                            </p:tgtEl>
                                            <p:attrNameLst>
                                              <p:attrName>ppt_x</p:attrName>
                                            </p:attrNameLst>
                                          </p:cBhvr>
                                          <p:tavLst>
                                            <p:tav tm="0">
                                              <p:val>
                                                <p:strVal val="#ppt_x"/>
                                              </p:val>
                                            </p:tav>
                                            <p:tav tm="100000">
                                              <p:val>
                                                <p:strVal val="#ppt_x"/>
                                              </p:val>
                                            </p:tav>
                                          </p:tavLst>
                                        </p:anim>
                                        <p:anim calcmode="lin" valueType="num">
                                          <p:cBhvr>
                                            <p:cTn id="32" dur="1000" fill="hold"/>
                                            <p:tgtEl>
                                              <p:spTgt spid="4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1000"/>
                                            <p:tgtEl>
                                              <p:spTgt spid="49"/>
                                            </p:tgtEl>
                                          </p:cBhvr>
                                        </p:animEffect>
                                        <p:anim calcmode="lin" valueType="num">
                                          <p:cBhvr>
                                            <p:cTn id="36" dur="1000" fill="hold"/>
                                            <p:tgtEl>
                                              <p:spTgt spid="49"/>
                                            </p:tgtEl>
                                            <p:attrNameLst>
                                              <p:attrName>ppt_x</p:attrName>
                                            </p:attrNameLst>
                                          </p:cBhvr>
                                          <p:tavLst>
                                            <p:tav tm="0">
                                              <p:val>
                                                <p:strVal val="#ppt_x"/>
                                              </p:val>
                                            </p:tav>
                                            <p:tav tm="100000">
                                              <p:val>
                                                <p:strVal val="#ppt_x"/>
                                              </p:val>
                                            </p:tav>
                                          </p:tavLst>
                                        </p:anim>
                                        <p:anim calcmode="lin" valueType="num">
                                          <p:cBhvr>
                                            <p:cTn id="37" dur="1000" fill="hold"/>
                                            <p:tgtEl>
                                              <p:spTgt spid="49"/>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100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10" presetClass="entr" presetSubtype="0" fill="hold" grpId="0" nodeType="withEffect">
                                      <p:stCondLst>
                                        <p:cond delay="100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7" grpId="0">
            <p:bldAsOne/>
          </p:bldGraphic>
          <p:bldP spid="48" grpId="0"/>
          <p:bldGraphic spid="49" grpId="0">
            <p:bldAsOne/>
          </p:bldGraphic>
          <p:bldP spid="5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团队介绍</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pic>
        <p:nvPicPr>
          <p:cNvPr id="5" name="图片 4"/>
          <p:cNvPicPr>
            <a:picLocks noChangeAspect="1"/>
          </p:cNvPicPr>
          <p:nvPr/>
        </p:nvPicPr>
        <p:blipFill>
          <a:blip r:embed="rId1" cstate="print">
            <a:grayscl/>
          </a:blip>
          <a:srcRect/>
          <a:stretch>
            <a:fillRect/>
          </a:stretch>
        </p:blipFill>
        <p:spPr>
          <a:xfrm>
            <a:off x="967533" y="1787033"/>
            <a:ext cx="1538311" cy="1538311"/>
          </a:xfrm>
          <a:custGeom>
            <a:avLst/>
            <a:gdLst>
              <a:gd name="connsiteX0" fmla="*/ 0 w 1538311"/>
              <a:gd name="connsiteY0" fmla="*/ 0 h 1538311"/>
              <a:gd name="connsiteX1" fmla="*/ 1233818 w 1538311"/>
              <a:gd name="connsiteY1" fmla="*/ 0 h 1538311"/>
              <a:gd name="connsiteX2" fmla="*/ 1538311 w 1538311"/>
              <a:gd name="connsiteY2" fmla="*/ 304493 h 1538311"/>
              <a:gd name="connsiteX3" fmla="*/ 1538311 w 1538311"/>
              <a:gd name="connsiteY3" fmla="*/ 1538311 h 1538311"/>
              <a:gd name="connsiteX4" fmla="*/ 0 w 1538311"/>
              <a:gd name="connsiteY4" fmla="*/ 1538311 h 1538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311" h="1538311">
                <a:moveTo>
                  <a:pt x="0" y="0"/>
                </a:moveTo>
                <a:lnTo>
                  <a:pt x="1233818" y="0"/>
                </a:lnTo>
                <a:lnTo>
                  <a:pt x="1538311" y="304493"/>
                </a:lnTo>
                <a:lnTo>
                  <a:pt x="1538311" y="1538311"/>
                </a:lnTo>
                <a:lnTo>
                  <a:pt x="0" y="1538311"/>
                </a:lnTo>
                <a:close/>
              </a:path>
            </a:pathLst>
          </a:custGeom>
        </p:spPr>
      </p:pic>
      <p:pic>
        <p:nvPicPr>
          <p:cNvPr id="6" name="图片 5"/>
          <p:cNvPicPr>
            <a:picLocks noChangeAspect="1"/>
          </p:cNvPicPr>
          <p:nvPr/>
        </p:nvPicPr>
        <p:blipFill>
          <a:blip r:embed="rId2" cstate="print">
            <a:grayscl/>
          </a:blip>
          <a:srcRect/>
          <a:stretch>
            <a:fillRect/>
          </a:stretch>
        </p:blipFill>
        <p:spPr>
          <a:xfrm>
            <a:off x="4551808" y="1787033"/>
            <a:ext cx="1538311" cy="1538311"/>
          </a:xfrm>
          <a:custGeom>
            <a:avLst/>
            <a:gdLst>
              <a:gd name="connsiteX0" fmla="*/ 0 w 1538311"/>
              <a:gd name="connsiteY0" fmla="*/ 0 h 1538311"/>
              <a:gd name="connsiteX1" fmla="*/ 1233818 w 1538311"/>
              <a:gd name="connsiteY1" fmla="*/ 0 h 1538311"/>
              <a:gd name="connsiteX2" fmla="*/ 1538311 w 1538311"/>
              <a:gd name="connsiteY2" fmla="*/ 304493 h 1538311"/>
              <a:gd name="connsiteX3" fmla="*/ 1538311 w 1538311"/>
              <a:gd name="connsiteY3" fmla="*/ 1538311 h 1538311"/>
              <a:gd name="connsiteX4" fmla="*/ 0 w 1538311"/>
              <a:gd name="connsiteY4" fmla="*/ 1538311 h 1538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311" h="1538311">
                <a:moveTo>
                  <a:pt x="0" y="0"/>
                </a:moveTo>
                <a:lnTo>
                  <a:pt x="1233818" y="0"/>
                </a:lnTo>
                <a:lnTo>
                  <a:pt x="1538311" y="304493"/>
                </a:lnTo>
                <a:lnTo>
                  <a:pt x="1538311" y="1538311"/>
                </a:lnTo>
                <a:lnTo>
                  <a:pt x="0" y="1538311"/>
                </a:lnTo>
                <a:close/>
              </a:path>
            </a:pathLst>
          </a:custGeom>
        </p:spPr>
      </p:pic>
      <p:pic>
        <p:nvPicPr>
          <p:cNvPr id="7" name="图片 6"/>
          <p:cNvPicPr>
            <a:picLocks noChangeAspect="1"/>
          </p:cNvPicPr>
          <p:nvPr/>
        </p:nvPicPr>
        <p:blipFill>
          <a:blip r:embed="rId3" cstate="print">
            <a:grayscl/>
          </a:blip>
          <a:srcRect/>
          <a:stretch>
            <a:fillRect/>
          </a:stretch>
        </p:blipFill>
        <p:spPr>
          <a:xfrm>
            <a:off x="8136083" y="1787033"/>
            <a:ext cx="1538311" cy="1538311"/>
          </a:xfrm>
          <a:custGeom>
            <a:avLst/>
            <a:gdLst>
              <a:gd name="connsiteX0" fmla="*/ 0 w 1538311"/>
              <a:gd name="connsiteY0" fmla="*/ 0 h 1538311"/>
              <a:gd name="connsiteX1" fmla="*/ 1233818 w 1538311"/>
              <a:gd name="connsiteY1" fmla="*/ 0 h 1538311"/>
              <a:gd name="connsiteX2" fmla="*/ 1538311 w 1538311"/>
              <a:gd name="connsiteY2" fmla="*/ 304493 h 1538311"/>
              <a:gd name="connsiteX3" fmla="*/ 1538311 w 1538311"/>
              <a:gd name="connsiteY3" fmla="*/ 1538311 h 1538311"/>
              <a:gd name="connsiteX4" fmla="*/ 0 w 1538311"/>
              <a:gd name="connsiteY4" fmla="*/ 1538311 h 1538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311" h="1538311">
                <a:moveTo>
                  <a:pt x="0" y="0"/>
                </a:moveTo>
                <a:lnTo>
                  <a:pt x="1233818" y="0"/>
                </a:lnTo>
                <a:lnTo>
                  <a:pt x="1538311" y="304493"/>
                </a:lnTo>
                <a:lnTo>
                  <a:pt x="1538311" y="1538311"/>
                </a:lnTo>
                <a:lnTo>
                  <a:pt x="0" y="1538311"/>
                </a:lnTo>
                <a:close/>
              </a:path>
            </a:pathLst>
          </a:custGeom>
        </p:spPr>
      </p:pic>
      <p:pic>
        <p:nvPicPr>
          <p:cNvPr id="8" name="图片 7"/>
          <p:cNvPicPr>
            <a:picLocks noChangeAspect="1"/>
          </p:cNvPicPr>
          <p:nvPr/>
        </p:nvPicPr>
        <p:blipFill>
          <a:blip r:embed="rId4" cstate="print">
            <a:grayscl/>
          </a:blip>
          <a:srcRect/>
          <a:stretch>
            <a:fillRect/>
          </a:stretch>
        </p:blipFill>
        <p:spPr>
          <a:xfrm>
            <a:off x="967533" y="3924382"/>
            <a:ext cx="1538311" cy="1538311"/>
          </a:xfrm>
          <a:custGeom>
            <a:avLst/>
            <a:gdLst>
              <a:gd name="connsiteX0" fmla="*/ 0 w 1538311"/>
              <a:gd name="connsiteY0" fmla="*/ 0 h 1538311"/>
              <a:gd name="connsiteX1" fmla="*/ 1233818 w 1538311"/>
              <a:gd name="connsiteY1" fmla="*/ 0 h 1538311"/>
              <a:gd name="connsiteX2" fmla="*/ 1538311 w 1538311"/>
              <a:gd name="connsiteY2" fmla="*/ 304493 h 1538311"/>
              <a:gd name="connsiteX3" fmla="*/ 1538311 w 1538311"/>
              <a:gd name="connsiteY3" fmla="*/ 1538311 h 1538311"/>
              <a:gd name="connsiteX4" fmla="*/ 0 w 1538311"/>
              <a:gd name="connsiteY4" fmla="*/ 1538311 h 1538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311" h="1538311">
                <a:moveTo>
                  <a:pt x="0" y="0"/>
                </a:moveTo>
                <a:lnTo>
                  <a:pt x="1233818" y="0"/>
                </a:lnTo>
                <a:lnTo>
                  <a:pt x="1538311" y="304493"/>
                </a:lnTo>
                <a:lnTo>
                  <a:pt x="1538311" y="1538311"/>
                </a:lnTo>
                <a:lnTo>
                  <a:pt x="0" y="1538311"/>
                </a:lnTo>
                <a:close/>
              </a:path>
            </a:pathLst>
          </a:custGeom>
        </p:spPr>
      </p:pic>
      <p:pic>
        <p:nvPicPr>
          <p:cNvPr id="9" name="图片 8"/>
          <p:cNvPicPr>
            <a:picLocks noChangeAspect="1"/>
          </p:cNvPicPr>
          <p:nvPr/>
        </p:nvPicPr>
        <p:blipFill>
          <a:blip r:embed="rId5" cstate="print">
            <a:grayscl/>
          </a:blip>
          <a:srcRect/>
          <a:stretch>
            <a:fillRect/>
          </a:stretch>
        </p:blipFill>
        <p:spPr>
          <a:xfrm>
            <a:off x="4551808" y="3924382"/>
            <a:ext cx="1538311" cy="1538311"/>
          </a:xfrm>
          <a:custGeom>
            <a:avLst/>
            <a:gdLst>
              <a:gd name="connsiteX0" fmla="*/ 0 w 1538311"/>
              <a:gd name="connsiteY0" fmla="*/ 0 h 1538311"/>
              <a:gd name="connsiteX1" fmla="*/ 1233818 w 1538311"/>
              <a:gd name="connsiteY1" fmla="*/ 0 h 1538311"/>
              <a:gd name="connsiteX2" fmla="*/ 1538311 w 1538311"/>
              <a:gd name="connsiteY2" fmla="*/ 304493 h 1538311"/>
              <a:gd name="connsiteX3" fmla="*/ 1538311 w 1538311"/>
              <a:gd name="connsiteY3" fmla="*/ 1538311 h 1538311"/>
              <a:gd name="connsiteX4" fmla="*/ 0 w 1538311"/>
              <a:gd name="connsiteY4" fmla="*/ 1538311 h 1538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311" h="1538311">
                <a:moveTo>
                  <a:pt x="0" y="0"/>
                </a:moveTo>
                <a:lnTo>
                  <a:pt x="1233818" y="0"/>
                </a:lnTo>
                <a:lnTo>
                  <a:pt x="1538311" y="304493"/>
                </a:lnTo>
                <a:lnTo>
                  <a:pt x="1538311" y="1538311"/>
                </a:lnTo>
                <a:lnTo>
                  <a:pt x="0" y="1538311"/>
                </a:lnTo>
                <a:close/>
              </a:path>
            </a:pathLst>
          </a:custGeom>
        </p:spPr>
      </p:pic>
      <p:pic>
        <p:nvPicPr>
          <p:cNvPr id="10" name="图片 9"/>
          <p:cNvPicPr>
            <a:picLocks noChangeAspect="1"/>
          </p:cNvPicPr>
          <p:nvPr/>
        </p:nvPicPr>
        <p:blipFill>
          <a:blip r:embed="rId6" cstate="print">
            <a:grayscl/>
          </a:blip>
          <a:srcRect/>
          <a:stretch>
            <a:fillRect/>
          </a:stretch>
        </p:blipFill>
        <p:spPr>
          <a:xfrm>
            <a:off x="8136083" y="3924381"/>
            <a:ext cx="1538311" cy="1538311"/>
          </a:xfrm>
          <a:custGeom>
            <a:avLst/>
            <a:gdLst>
              <a:gd name="connsiteX0" fmla="*/ 0 w 1538311"/>
              <a:gd name="connsiteY0" fmla="*/ 0 h 1538311"/>
              <a:gd name="connsiteX1" fmla="*/ 1233818 w 1538311"/>
              <a:gd name="connsiteY1" fmla="*/ 0 h 1538311"/>
              <a:gd name="connsiteX2" fmla="*/ 1538311 w 1538311"/>
              <a:gd name="connsiteY2" fmla="*/ 304493 h 1538311"/>
              <a:gd name="connsiteX3" fmla="*/ 1538311 w 1538311"/>
              <a:gd name="connsiteY3" fmla="*/ 1538311 h 1538311"/>
              <a:gd name="connsiteX4" fmla="*/ 0 w 1538311"/>
              <a:gd name="connsiteY4" fmla="*/ 1538311 h 1538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311" h="1538311">
                <a:moveTo>
                  <a:pt x="0" y="0"/>
                </a:moveTo>
                <a:lnTo>
                  <a:pt x="1233818" y="0"/>
                </a:lnTo>
                <a:lnTo>
                  <a:pt x="1538311" y="304493"/>
                </a:lnTo>
                <a:lnTo>
                  <a:pt x="1538311" y="1538311"/>
                </a:lnTo>
                <a:lnTo>
                  <a:pt x="0" y="1538311"/>
                </a:lnTo>
                <a:close/>
              </a:path>
            </a:pathLst>
          </a:custGeom>
        </p:spPr>
      </p:pic>
      <p:sp>
        <p:nvSpPr>
          <p:cNvPr id="11" name="直角三角形 10"/>
          <p:cNvSpPr/>
          <p:nvPr/>
        </p:nvSpPr>
        <p:spPr>
          <a:xfrm rot="10800000">
            <a:off x="2289064" y="1787032"/>
            <a:ext cx="216780" cy="216780"/>
          </a:xfrm>
          <a:prstGeom prst="rtTriangl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直角三角形 11"/>
          <p:cNvSpPr/>
          <p:nvPr/>
        </p:nvSpPr>
        <p:spPr>
          <a:xfrm rot="10800000">
            <a:off x="2289064" y="3924381"/>
            <a:ext cx="216780" cy="216780"/>
          </a:xfrm>
          <a:prstGeom prst="rtTriangl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直角三角形 12"/>
          <p:cNvSpPr/>
          <p:nvPr/>
        </p:nvSpPr>
        <p:spPr>
          <a:xfrm rot="10800000">
            <a:off x="5873339" y="1787032"/>
            <a:ext cx="216780" cy="216780"/>
          </a:xfrm>
          <a:prstGeom prst="rtTriangl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直角三角形 13"/>
          <p:cNvSpPr/>
          <p:nvPr/>
        </p:nvSpPr>
        <p:spPr>
          <a:xfrm rot="10800000">
            <a:off x="5873339" y="3924381"/>
            <a:ext cx="216780" cy="216780"/>
          </a:xfrm>
          <a:prstGeom prst="rtTriangl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直角三角形 14"/>
          <p:cNvSpPr/>
          <p:nvPr/>
        </p:nvSpPr>
        <p:spPr>
          <a:xfrm rot="10800000">
            <a:off x="9457614" y="1787032"/>
            <a:ext cx="216780" cy="216780"/>
          </a:xfrm>
          <a:prstGeom prst="rtTriangl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直角三角形 15"/>
          <p:cNvSpPr/>
          <p:nvPr/>
        </p:nvSpPr>
        <p:spPr>
          <a:xfrm rot="10800000">
            <a:off x="9457614" y="3924381"/>
            <a:ext cx="216780" cy="216780"/>
          </a:xfrm>
          <a:prstGeom prst="rtTriangl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矩形 16"/>
          <p:cNvSpPr/>
          <p:nvPr/>
        </p:nvSpPr>
        <p:spPr>
          <a:xfrm>
            <a:off x="2567614" y="1787031"/>
            <a:ext cx="1533968" cy="534787"/>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2566310" y="2692805"/>
            <a:ext cx="1538311"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文本框 119"/>
          <p:cNvSpPr txBox="1"/>
          <p:nvPr/>
        </p:nvSpPr>
        <p:spPr bwMode="auto">
          <a:xfrm>
            <a:off x="2485819" y="2687386"/>
            <a:ext cx="1700626" cy="692497"/>
          </a:xfrm>
          <a:prstGeom prst="rect">
            <a:avLst/>
          </a:prstGeom>
          <a:noFill/>
        </p:spPr>
        <p:txBody>
          <a:bodyPr wrap="square">
            <a:spAutoFit/>
          </a:bodyPr>
          <a:lstStyle/>
          <a:p>
            <a:pPr algn="just">
              <a:lnSpc>
                <a:spcPct val="13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000" spc="6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20"/>
          <p:cNvSpPr txBox="1"/>
          <p:nvPr/>
        </p:nvSpPr>
        <p:spPr>
          <a:xfrm>
            <a:off x="2570045" y="1824617"/>
            <a:ext cx="1030838" cy="492443"/>
          </a:xfrm>
          <a:prstGeom prst="rect">
            <a:avLst/>
          </a:prstGeom>
          <a:noFill/>
        </p:spPr>
        <p:txBody>
          <a:bodyPr wrap="square" rtlCol="0">
            <a:spAutoFit/>
          </a:bodyPr>
          <a:lstStyle/>
          <a:p>
            <a:r>
              <a:rPr lang="en-US" altLang="zh-CN" sz="1200" b="1" dirty="0">
                <a:solidFill>
                  <a:schemeClr val="bg1"/>
                </a:solidFill>
                <a:latin typeface="微软雅黑" panose="020B0503020204020204" pitchFamily="34" charset="-122"/>
                <a:ea typeface="微软雅黑" panose="020B0503020204020204" pitchFamily="34" charset="-122"/>
              </a:rPr>
              <a:t>FIRST</a:t>
            </a:r>
            <a:endParaRPr lang="en-US" altLang="zh-CN" sz="12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WORKER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文本框 121"/>
          <p:cNvSpPr txBox="1"/>
          <p:nvPr/>
        </p:nvSpPr>
        <p:spPr>
          <a:xfrm>
            <a:off x="2485360" y="2348880"/>
            <a:ext cx="1510104" cy="387798"/>
          </a:xfrm>
          <a:prstGeom prst="rect">
            <a:avLst/>
          </a:prstGeom>
          <a:noFill/>
        </p:spPr>
        <p:txBody>
          <a:bodyPr wrap="square" rtlCol="0">
            <a:spAutoFit/>
          </a:bodyPr>
          <a:lstStyle/>
          <a:p>
            <a:pPr>
              <a:lnSpc>
                <a:spcPct val="120000"/>
              </a:lnSpc>
            </a:pPr>
            <a:r>
              <a:rPr lang="zh-CN" altLang="en-US" sz="1600" b="1" spc="100" dirty="0">
                <a:solidFill>
                  <a:srgbClr val="E46C0A"/>
                </a:solidFill>
                <a:latin typeface="微软雅黑" panose="020B0503020204020204" pitchFamily="34" charset="-122"/>
                <a:ea typeface="微软雅黑" panose="020B0503020204020204" pitchFamily="34" charset="-122"/>
              </a:rPr>
              <a:t>填入职位名称</a:t>
            </a:r>
            <a:endParaRPr lang="zh-CN" altLang="en-US" sz="1600" b="1" spc="100" dirty="0">
              <a:solidFill>
                <a:srgbClr val="E46C0A"/>
              </a:solidFill>
              <a:latin typeface="微软雅黑" panose="020B0503020204020204" pitchFamily="34" charset="-122"/>
              <a:ea typeface="微软雅黑" panose="020B0503020204020204" pitchFamily="34" charset="-122"/>
            </a:endParaRPr>
          </a:p>
        </p:txBody>
      </p:sp>
      <p:sp>
        <p:nvSpPr>
          <p:cNvPr id="22" name="矩形 21"/>
          <p:cNvSpPr/>
          <p:nvPr/>
        </p:nvSpPr>
        <p:spPr>
          <a:xfrm>
            <a:off x="2567614" y="3924380"/>
            <a:ext cx="1533968" cy="534787"/>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2566310" y="4830154"/>
            <a:ext cx="1538311"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文本框 125"/>
          <p:cNvSpPr txBox="1"/>
          <p:nvPr/>
        </p:nvSpPr>
        <p:spPr bwMode="auto">
          <a:xfrm>
            <a:off x="2485819" y="4824735"/>
            <a:ext cx="1700626" cy="692497"/>
          </a:xfrm>
          <a:prstGeom prst="rect">
            <a:avLst/>
          </a:prstGeom>
          <a:noFill/>
        </p:spPr>
        <p:txBody>
          <a:bodyPr wrap="square">
            <a:spAutoFit/>
          </a:bodyPr>
          <a:lstStyle/>
          <a:p>
            <a:pPr algn="just">
              <a:lnSpc>
                <a:spcPct val="13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000" spc="6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126"/>
          <p:cNvSpPr txBox="1"/>
          <p:nvPr/>
        </p:nvSpPr>
        <p:spPr>
          <a:xfrm>
            <a:off x="2570045" y="3961966"/>
            <a:ext cx="1030838" cy="492443"/>
          </a:xfrm>
          <a:prstGeom prst="rect">
            <a:avLst/>
          </a:prstGeom>
          <a:noFill/>
        </p:spPr>
        <p:txBody>
          <a:bodyPr wrap="square" rtlCol="0">
            <a:spAutoFit/>
          </a:bodyPr>
          <a:lstStyle/>
          <a:p>
            <a:r>
              <a:rPr lang="en-US" altLang="zh-CN" sz="1200" b="1" dirty="0">
                <a:solidFill>
                  <a:schemeClr val="bg1"/>
                </a:solidFill>
                <a:latin typeface="微软雅黑" panose="020B0503020204020204" pitchFamily="34" charset="-122"/>
                <a:ea typeface="微软雅黑" panose="020B0503020204020204" pitchFamily="34" charset="-122"/>
              </a:rPr>
              <a:t>FOURTH</a:t>
            </a:r>
            <a:endParaRPr lang="en-US" altLang="zh-CN" sz="12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WORKER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6" name="文本框 127"/>
          <p:cNvSpPr txBox="1"/>
          <p:nvPr/>
        </p:nvSpPr>
        <p:spPr>
          <a:xfrm>
            <a:off x="2485360" y="4486229"/>
            <a:ext cx="1510104" cy="387798"/>
          </a:xfrm>
          <a:prstGeom prst="rect">
            <a:avLst/>
          </a:prstGeom>
          <a:noFill/>
        </p:spPr>
        <p:txBody>
          <a:bodyPr wrap="square" rtlCol="0">
            <a:spAutoFit/>
          </a:bodyPr>
          <a:lstStyle/>
          <a:p>
            <a:pPr>
              <a:lnSpc>
                <a:spcPct val="120000"/>
              </a:lnSpc>
            </a:pPr>
            <a:r>
              <a:rPr lang="zh-CN" altLang="en-US" sz="1600" b="1" spc="100" dirty="0">
                <a:solidFill>
                  <a:srgbClr val="E46C0A"/>
                </a:solidFill>
                <a:latin typeface="微软雅黑" panose="020B0503020204020204" pitchFamily="34" charset="-122"/>
                <a:ea typeface="微软雅黑" panose="020B0503020204020204" pitchFamily="34" charset="-122"/>
              </a:rPr>
              <a:t>填入职位名称</a:t>
            </a:r>
            <a:endParaRPr lang="zh-CN" altLang="en-US" sz="1600" b="1" spc="100" dirty="0">
              <a:solidFill>
                <a:srgbClr val="E46C0A"/>
              </a:solidFill>
              <a:latin typeface="微软雅黑" panose="020B0503020204020204" pitchFamily="34" charset="-122"/>
              <a:ea typeface="微软雅黑" panose="020B0503020204020204" pitchFamily="34" charset="-122"/>
            </a:endParaRPr>
          </a:p>
        </p:txBody>
      </p:sp>
      <p:sp>
        <p:nvSpPr>
          <p:cNvPr id="27" name="矩形 26"/>
          <p:cNvSpPr/>
          <p:nvPr/>
        </p:nvSpPr>
        <p:spPr>
          <a:xfrm>
            <a:off x="6155036" y="1787031"/>
            <a:ext cx="1533968" cy="534787"/>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28" name="直接连接符 27"/>
          <p:cNvCxnSpPr/>
          <p:nvPr/>
        </p:nvCxnSpPr>
        <p:spPr>
          <a:xfrm>
            <a:off x="6153732" y="2692805"/>
            <a:ext cx="1538311"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9" name="文本框 173"/>
          <p:cNvSpPr txBox="1"/>
          <p:nvPr/>
        </p:nvSpPr>
        <p:spPr bwMode="auto">
          <a:xfrm>
            <a:off x="6073241" y="2687386"/>
            <a:ext cx="1700626" cy="692497"/>
          </a:xfrm>
          <a:prstGeom prst="rect">
            <a:avLst/>
          </a:prstGeom>
          <a:noFill/>
        </p:spPr>
        <p:txBody>
          <a:bodyPr wrap="square">
            <a:spAutoFit/>
          </a:bodyPr>
          <a:lstStyle/>
          <a:p>
            <a:pPr algn="just">
              <a:lnSpc>
                <a:spcPct val="13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000" spc="6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174"/>
          <p:cNvSpPr txBox="1"/>
          <p:nvPr/>
        </p:nvSpPr>
        <p:spPr>
          <a:xfrm>
            <a:off x="6157467" y="1824617"/>
            <a:ext cx="1030838" cy="492443"/>
          </a:xfrm>
          <a:prstGeom prst="rect">
            <a:avLst/>
          </a:prstGeom>
          <a:noFill/>
        </p:spPr>
        <p:txBody>
          <a:bodyPr wrap="square" rtlCol="0">
            <a:spAutoFit/>
          </a:bodyPr>
          <a:lstStyle/>
          <a:p>
            <a:r>
              <a:rPr lang="en-US" altLang="zh-CN" sz="1200" b="1" dirty="0">
                <a:solidFill>
                  <a:schemeClr val="bg1"/>
                </a:solidFill>
                <a:latin typeface="微软雅黑" panose="020B0503020204020204" pitchFamily="34" charset="-122"/>
                <a:ea typeface="微软雅黑" panose="020B0503020204020204" pitchFamily="34" charset="-122"/>
              </a:rPr>
              <a:t>SECOND</a:t>
            </a:r>
            <a:endParaRPr lang="en-US" altLang="zh-CN" sz="12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WORKER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1" name="文本框 175"/>
          <p:cNvSpPr txBox="1"/>
          <p:nvPr/>
        </p:nvSpPr>
        <p:spPr>
          <a:xfrm>
            <a:off x="6072782" y="2348880"/>
            <a:ext cx="1510104" cy="387798"/>
          </a:xfrm>
          <a:prstGeom prst="rect">
            <a:avLst/>
          </a:prstGeom>
          <a:noFill/>
        </p:spPr>
        <p:txBody>
          <a:bodyPr wrap="square" rtlCol="0">
            <a:spAutoFit/>
          </a:bodyPr>
          <a:lstStyle/>
          <a:p>
            <a:pPr>
              <a:lnSpc>
                <a:spcPct val="120000"/>
              </a:lnSpc>
            </a:pPr>
            <a:r>
              <a:rPr lang="zh-CN" altLang="en-US" sz="1600" b="1" spc="100" dirty="0">
                <a:solidFill>
                  <a:srgbClr val="E46C0A"/>
                </a:solidFill>
                <a:latin typeface="微软雅黑" panose="020B0503020204020204" pitchFamily="34" charset="-122"/>
                <a:ea typeface="微软雅黑" panose="020B0503020204020204" pitchFamily="34" charset="-122"/>
              </a:rPr>
              <a:t>填入职位名称</a:t>
            </a:r>
            <a:endParaRPr lang="zh-CN" altLang="en-US" sz="1600" b="1" spc="100" dirty="0">
              <a:solidFill>
                <a:srgbClr val="E46C0A"/>
              </a:solidFill>
              <a:latin typeface="微软雅黑" panose="020B0503020204020204" pitchFamily="34" charset="-122"/>
              <a:ea typeface="微软雅黑" panose="020B0503020204020204" pitchFamily="34" charset="-122"/>
            </a:endParaRPr>
          </a:p>
        </p:txBody>
      </p:sp>
      <p:sp>
        <p:nvSpPr>
          <p:cNvPr id="32" name="矩形 31"/>
          <p:cNvSpPr/>
          <p:nvPr/>
        </p:nvSpPr>
        <p:spPr>
          <a:xfrm>
            <a:off x="6155036" y="3924380"/>
            <a:ext cx="1533968" cy="534787"/>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6153732" y="4830154"/>
            <a:ext cx="1538311"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4" name="文本框 179"/>
          <p:cNvSpPr txBox="1"/>
          <p:nvPr/>
        </p:nvSpPr>
        <p:spPr bwMode="auto">
          <a:xfrm>
            <a:off x="6073241" y="4824735"/>
            <a:ext cx="1700626" cy="692497"/>
          </a:xfrm>
          <a:prstGeom prst="rect">
            <a:avLst/>
          </a:prstGeom>
          <a:noFill/>
        </p:spPr>
        <p:txBody>
          <a:bodyPr wrap="square">
            <a:spAutoFit/>
          </a:bodyPr>
          <a:lstStyle/>
          <a:p>
            <a:pPr algn="just">
              <a:lnSpc>
                <a:spcPct val="13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000" spc="6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180"/>
          <p:cNvSpPr txBox="1"/>
          <p:nvPr/>
        </p:nvSpPr>
        <p:spPr>
          <a:xfrm>
            <a:off x="6157467" y="3961966"/>
            <a:ext cx="1030838" cy="492443"/>
          </a:xfrm>
          <a:prstGeom prst="rect">
            <a:avLst/>
          </a:prstGeom>
          <a:noFill/>
        </p:spPr>
        <p:txBody>
          <a:bodyPr wrap="square" rtlCol="0">
            <a:spAutoFit/>
          </a:bodyPr>
          <a:lstStyle/>
          <a:p>
            <a:r>
              <a:rPr lang="en-US" altLang="zh-CN" sz="1200" b="1" dirty="0">
                <a:solidFill>
                  <a:schemeClr val="bg1"/>
                </a:solidFill>
                <a:latin typeface="微软雅黑" panose="020B0503020204020204" pitchFamily="34" charset="-122"/>
                <a:ea typeface="微软雅黑" panose="020B0503020204020204" pitchFamily="34" charset="-122"/>
              </a:rPr>
              <a:t>FIVTH</a:t>
            </a:r>
            <a:endParaRPr lang="en-US" altLang="zh-CN" sz="12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WORKER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文本框 181"/>
          <p:cNvSpPr txBox="1"/>
          <p:nvPr/>
        </p:nvSpPr>
        <p:spPr>
          <a:xfrm>
            <a:off x="6072782" y="4486229"/>
            <a:ext cx="1510104" cy="362792"/>
          </a:xfrm>
          <a:prstGeom prst="rect">
            <a:avLst/>
          </a:prstGeom>
          <a:noFill/>
        </p:spPr>
        <p:txBody>
          <a:bodyPr wrap="square" rtlCol="0">
            <a:spAutoFit/>
          </a:bodyPr>
          <a:lstStyle/>
          <a:p>
            <a:pPr>
              <a:lnSpc>
                <a:spcPct val="120000"/>
              </a:lnSpc>
            </a:pPr>
            <a:r>
              <a:rPr lang="zh-CN" altLang="en-US" sz="1600" b="1" spc="100" dirty="0">
                <a:solidFill>
                  <a:srgbClr val="E46C0A"/>
                </a:solidFill>
                <a:latin typeface="微软雅黑" panose="020B0503020204020204" pitchFamily="34" charset="-122"/>
                <a:ea typeface="微软雅黑" panose="020B0503020204020204" pitchFamily="34" charset="-122"/>
              </a:rPr>
              <a:t>填入职位名称</a:t>
            </a:r>
            <a:endParaRPr lang="zh-CN" altLang="en-US" sz="1600" b="1" spc="100" dirty="0">
              <a:solidFill>
                <a:srgbClr val="E46C0A"/>
              </a:solidFill>
              <a:latin typeface="微软雅黑" panose="020B0503020204020204" pitchFamily="34" charset="-122"/>
              <a:ea typeface="微软雅黑" panose="020B0503020204020204" pitchFamily="34" charset="-122"/>
            </a:endParaRPr>
          </a:p>
        </p:txBody>
      </p:sp>
      <p:sp>
        <p:nvSpPr>
          <p:cNvPr id="37" name="矩形 36"/>
          <p:cNvSpPr/>
          <p:nvPr/>
        </p:nvSpPr>
        <p:spPr>
          <a:xfrm>
            <a:off x="9742457" y="1787031"/>
            <a:ext cx="1533968" cy="534787"/>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9741153" y="2692805"/>
            <a:ext cx="1538311"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9" name="文本框 191"/>
          <p:cNvSpPr txBox="1"/>
          <p:nvPr/>
        </p:nvSpPr>
        <p:spPr bwMode="auto">
          <a:xfrm>
            <a:off x="9660662" y="2687386"/>
            <a:ext cx="1700626" cy="692497"/>
          </a:xfrm>
          <a:prstGeom prst="rect">
            <a:avLst/>
          </a:prstGeom>
          <a:noFill/>
        </p:spPr>
        <p:txBody>
          <a:bodyPr wrap="square">
            <a:spAutoFit/>
          </a:bodyPr>
          <a:lstStyle/>
          <a:p>
            <a:pPr algn="just">
              <a:lnSpc>
                <a:spcPct val="13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000" spc="6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192"/>
          <p:cNvSpPr txBox="1"/>
          <p:nvPr/>
        </p:nvSpPr>
        <p:spPr>
          <a:xfrm>
            <a:off x="9744888" y="1824617"/>
            <a:ext cx="1030838" cy="492443"/>
          </a:xfrm>
          <a:prstGeom prst="rect">
            <a:avLst/>
          </a:prstGeom>
          <a:noFill/>
        </p:spPr>
        <p:txBody>
          <a:bodyPr wrap="square" rtlCol="0">
            <a:spAutoFit/>
          </a:bodyPr>
          <a:lstStyle/>
          <a:p>
            <a:r>
              <a:rPr lang="en-US" altLang="zh-CN" sz="1200" b="1" dirty="0">
                <a:solidFill>
                  <a:schemeClr val="bg1"/>
                </a:solidFill>
                <a:latin typeface="微软雅黑" panose="020B0503020204020204" pitchFamily="34" charset="-122"/>
                <a:ea typeface="微软雅黑" panose="020B0503020204020204" pitchFamily="34" charset="-122"/>
              </a:rPr>
              <a:t>THIRD</a:t>
            </a:r>
            <a:endParaRPr lang="en-US" altLang="zh-CN" sz="12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WORKER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1" name="文本框 193"/>
          <p:cNvSpPr txBox="1"/>
          <p:nvPr/>
        </p:nvSpPr>
        <p:spPr>
          <a:xfrm>
            <a:off x="9660203" y="2348880"/>
            <a:ext cx="1510104" cy="362792"/>
          </a:xfrm>
          <a:prstGeom prst="rect">
            <a:avLst/>
          </a:prstGeom>
          <a:noFill/>
        </p:spPr>
        <p:txBody>
          <a:bodyPr wrap="square" rtlCol="0">
            <a:spAutoFit/>
          </a:bodyPr>
          <a:lstStyle/>
          <a:p>
            <a:pPr>
              <a:lnSpc>
                <a:spcPct val="120000"/>
              </a:lnSpc>
            </a:pPr>
            <a:r>
              <a:rPr lang="zh-CN" altLang="en-US" sz="1600" b="1" spc="100" dirty="0">
                <a:solidFill>
                  <a:srgbClr val="E46C0A"/>
                </a:solidFill>
                <a:latin typeface="微软雅黑" panose="020B0503020204020204" pitchFamily="34" charset="-122"/>
                <a:ea typeface="微软雅黑" panose="020B0503020204020204" pitchFamily="34" charset="-122"/>
              </a:rPr>
              <a:t>填入职位名称</a:t>
            </a:r>
            <a:endParaRPr lang="zh-CN" altLang="en-US" sz="1600" b="1" spc="100" dirty="0">
              <a:solidFill>
                <a:srgbClr val="E46C0A"/>
              </a:solidFill>
              <a:latin typeface="微软雅黑" panose="020B0503020204020204" pitchFamily="34" charset="-122"/>
              <a:ea typeface="微软雅黑" panose="020B0503020204020204" pitchFamily="34" charset="-122"/>
            </a:endParaRPr>
          </a:p>
        </p:txBody>
      </p:sp>
      <p:sp>
        <p:nvSpPr>
          <p:cNvPr id="42" name="矩形 41"/>
          <p:cNvSpPr/>
          <p:nvPr/>
        </p:nvSpPr>
        <p:spPr>
          <a:xfrm>
            <a:off x="9742457" y="3924380"/>
            <a:ext cx="1533968" cy="534787"/>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9741153" y="4830154"/>
            <a:ext cx="1538311"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4" name="文本框 197"/>
          <p:cNvSpPr txBox="1"/>
          <p:nvPr/>
        </p:nvSpPr>
        <p:spPr bwMode="auto">
          <a:xfrm>
            <a:off x="9660662" y="4824735"/>
            <a:ext cx="1700626" cy="692497"/>
          </a:xfrm>
          <a:prstGeom prst="rect">
            <a:avLst/>
          </a:prstGeom>
          <a:noFill/>
        </p:spPr>
        <p:txBody>
          <a:bodyPr wrap="square">
            <a:spAutoFit/>
          </a:bodyPr>
          <a:lstStyle/>
          <a:p>
            <a:pPr algn="just">
              <a:lnSpc>
                <a:spcPct val="13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000" spc="6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198"/>
          <p:cNvSpPr txBox="1"/>
          <p:nvPr/>
        </p:nvSpPr>
        <p:spPr>
          <a:xfrm>
            <a:off x="9744888" y="3961966"/>
            <a:ext cx="1030838" cy="492443"/>
          </a:xfrm>
          <a:prstGeom prst="rect">
            <a:avLst/>
          </a:prstGeom>
          <a:noFill/>
        </p:spPr>
        <p:txBody>
          <a:bodyPr wrap="square" rtlCol="0">
            <a:spAutoFit/>
          </a:bodyPr>
          <a:lstStyle/>
          <a:p>
            <a:r>
              <a:rPr lang="en-US" altLang="zh-CN" sz="1200" b="1" dirty="0">
                <a:solidFill>
                  <a:schemeClr val="bg1"/>
                </a:solidFill>
                <a:latin typeface="微软雅黑" panose="020B0503020204020204" pitchFamily="34" charset="-122"/>
                <a:ea typeface="微软雅黑" panose="020B0503020204020204" pitchFamily="34" charset="-122"/>
              </a:rPr>
              <a:t>SIXTH</a:t>
            </a:r>
            <a:endParaRPr lang="en-US" altLang="zh-CN" sz="12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WORKER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6" name="文本框 199"/>
          <p:cNvSpPr txBox="1"/>
          <p:nvPr/>
        </p:nvSpPr>
        <p:spPr>
          <a:xfrm>
            <a:off x="9660203" y="4486229"/>
            <a:ext cx="1510104" cy="362792"/>
          </a:xfrm>
          <a:prstGeom prst="rect">
            <a:avLst/>
          </a:prstGeom>
          <a:noFill/>
        </p:spPr>
        <p:txBody>
          <a:bodyPr wrap="square" rtlCol="0">
            <a:spAutoFit/>
          </a:bodyPr>
          <a:lstStyle/>
          <a:p>
            <a:pPr>
              <a:lnSpc>
                <a:spcPct val="120000"/>
              </a:lnSpc>
            </a:pPr>
            <a:r>
              <a:rPr lang="zh-CN" altLang="en-US" sz="1600" b="1" spc="100" dirty="0">
                <a:solidFill>
                  <a:srgbClr val="E46C0A"/>
                </a:solidFill>
                <a:latin typeface="微软雅黑" panose="020B0503020204020204" pitchFamily="34" charset="-122"/>
                <a:ea typeface="微软雅黑" panose="020B0503020204020204" pitchFamily="34" charset="-122"/>
              </a:rPr>
              <a:t>填入职位名称</a:t>
            </a:r>
            <a:endParaRPr lang="zh-CN" altLang="en-US" sz="1600" b="1" spc="100" dirty="0">
              <a:solidFill>
                <a:srgbClr val="E46C0A"/>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5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5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10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22" presetClass="entr" presetSubtype="8" fill="hold" grpId="0" nodeType="withEffect">
                                  <p:stCondLst>
                                    <p:cond delay="175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par>
                                <p:cTn id="47" presetID="22" presetClass="entr" presetSubtype="8" fill="hold" grpId="0" nodeType="withEffect">
                                  <p:stCondLst>
                                    <p:cond delay="175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par>
                                <p:cTn id="50" presetID="22" presetClass="entr" presetSubtype="8" fill="hold" grpId="0" nodeType="withEffect">
                                  <p:stCondLst>
                                    <p:cond delay="175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par>
                                <p:cTn id="53" presetID="22" presetClass="entr" presetSubtype="8" fill="hold" grpId="0" nodeType="withEffect">
                                  <p:stCondLst>
                                    <p:cond delay="175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par>
                                <p:cTn id="56" presetID="22" presetClass="entr" presetSubtype="8" fill="hold" grpId="0" nodeType="withEffect">
                                  <p:stCondLst>
                                    <p:cond delay="1750"/>
                                  </p:stCondLst>
                                  <p:childTnLst>
                                    <p:set>
                                      <p:cBhvr>
                                        <p:cTn id="57" dur="1" fill="hold">
                                          <p:stCondLst>
                                            <p:cond delay="0"/>
                                          </p:stCondLst>
                                        </p:cTn>
                                        <p:tgtEl>
                                          <p:spTgt spid="42"/>
                                        </p:tgtEl>
                                        <p:attrNameLst>
                                          <p:attrName>style.visibility</p:attrName>
                                        </p:attrNameLst>
                                      </p:cBhvr>
                                      <p:to>
                                        <p:strVal val="visible"/>
                                      </p:to>
                                    </p:set>
                                    <p:animEffect transition="in" filter="wipe(left)">
                                      <p:cBhvr>
                                        <p:cTn id="58" dur="500"/>
                                        <p:tgtEl>
                                          <p:spTgt spid="42"/>
                                        </p:tgtEl>
                                      </p:cBhvr>
                                    </p:animEffect>
                                  </p:childTnLst>
                                </p:cTn>
                              </p:par>
                              <p:par>
                                <p:cTn id="59" presetID="22" presetClass="entr" presetSubtype="8" fill="hold" grpId="0" nodeType="withEffect">
                                  <p:stCondLst>
                                    <p:cond delay="175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500"/>
                                        <p:tgtEl>
                                          <p:spTgt spid="37"/>
                                        </p:tgtEl>
                                      </p:cBhvr>
                                    </p:animEffect>
                                  </p:childTnLst>
                                </p:cTn>
                              </p:par>
                              <p:par>
                                <p:cTn id="62" presetID="53" presetClass="entr" presetSubtype="16" fill="hold" grpId="0" nodeType="withEffect">
                                  <p:stCondLst>
                                    <p:cond delay="2250"/>
                                  </p:stCondLst>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ppt_w</p:attrName>
                                        </p:attrNameLst>
                                      </p:cBhvr>
                                      <p:tavLst>
                                        <p:tav tm="0">
                                          <p:val>
                                            <p:fltVal val="0"/>
                                          </p:val>
                                        </p:tav>
                                        <p:tav tm="100000">
                                          <p:val>
                                            <p:strVal val="#ppt_w"/>
                                          </p:val>
                                        </p:tav>
                                      </p:tavLst>
                                    </p:anim>
                                    <p:anim calcmode="lin" valueType="num">
                                      <p:cBhvr>
                                        <p:cTn id="65" dur="500" fill="hold"/>
                                        <p:tgtEl>
                                          <p:spTgt spid="20"/>
                                        </p:tgtEl>
                                        <p:attrNameLst>
                                          <p:attrName>ppt_h</p:attrName>
                                        </p:attrNameLst>
                                      </p:cBhvr>
                                      <p:tavLst>
                                        <p:tav tm="0">
                                          <p:val>
                                            <p:fltVal val="0"/>
                                          </p:val>
                                        </p:tav>
                                        <p:tav tm="100000">
                                          <p:val>
                                            <p:strVal val="#ppt_h"/>
                                          </p:val>
                                        </p:tav>
                                      </p:tavLst>
                                    </p:anim>
                                    <p:animEffect transition="in" filter="fade">
                                      <p:cBhvr>
                                        <p:cTn id="66" dur="500"/>
                                        <p:tgtEl>
                                          <p:spTgt spid="20"/>
                                        </p:tgtEl>
                                      </p:cBhvr>
                                    </p:animEffect>
                                  </p:childTnLst>
                                </p:cTn>
                              </p:par>
                              <p:par>
                                <p:cTn id="67" presetID="53" presetClass="entr" presetSubtype="16" fill="hold" grpId="0" nodeType="withEffect">
                                  <p:stCondLst>
                                    <p:cond delay="2250"/>
                                  </p:stCondLst>
                                  <p:childTnLst>
                                    <p:set>
                                      <p:cBhvr>
                                        <p:cTn id="68" dur="1" fill="hold">
                                          <p:stCondLst>
                                            <p:cond delay="0"/>
                                          </p:stCondLst>
                                        </p:cTn>
                                        <p:tgtEl>
                                          <p:spTgt spid="30"/>
                                        </p:tgtEl>
                                        <p:attrNameLst>
                                          <p:attrName>style.visibility</p:attrName>
                                        </p:attrNameLst>
                                      </p:cBhvr>
                                      <p:to>
                                        <p:strVal val="visible"/>
                                      </p:to>
                                    </p:set>
                                    <p:anim calcmode="lin" valueType="num">
                                      <p:cBhvr>
                                        <p:cTn id="69" dur="500" fill="hold"/>
                                        <p:tgtEl>
                                          <p:spTgt spid="30"/>
                                        </p:tgtEl>
                                        <p:attrNameLst>
                                          <p:attrName>ppt_w</p:attrName>
                                        </p:attrNameLst>
                                      </p:cBhvr>
                                      <p:tavLst>
                                        <p:tav tm="0">
                                          <p:val>
                                            <p:fltVal val="0"/>
                                          </p:val>
                                        </p:tav>
                                        <p:tav tm="100000">
                                          <p:val>
                                            <p:strVal val="#ppt_w"/>
                                          </p:val>
                                        </p:tav>
                                      </p:tavLst>
                                    </p:anim>
                                    <p:anim calcmode="lin" valueType="num">
                                      <p:cBhvr>
                                        <p:cTn id="70" dur="500" fill="hold"/>
                                        <p:tgtEl>
                                          <p:spTgt spid="30"/>
                                        </p:tgtEl>
                                        <p:attrNameLst>
                                          <p:attrName>ppt_h</p:attrName>
                                        </p:attrNameLst>
                                      </p:cBhvr>
                                      <p:tavLst>
                                        <p:tav tm="0">
                                          <p:val>
                                            <p:fltVal val="0"/>
                                          </p:val>
                                        </p:tav>
                                        <p:tav tm="100000">
                                          <p:val>
                                            <p:strVal val="#ppt_h"/>
                                          </p:val>
                                        </p:tav>
                                      </p:tavLst>
                                    </p:anim>
                                    <p:animEffect transition="in" filter="fade">
                                      <p:cBhvr>
                                        <p:cTn id="71" dur="500"/>
                                        <p:tgtEl>
                                          <p:spTgt spid="30"/>
                                        </p:tgtEl>
                                      </p:cBhvr>
                                    </p:animEffect>
                                  </p:childTnLst>
                                </p:cTn>
                              </p:par>
                              <p:par>
                                <p:cTn id="72" presetID="53" presetClass="entr" presetSubtype="16" fill="hold" grpId="0" nodeType="withEffect">
                                  <p:stCondLst>
                                    <p:cond delay="2250"/>
                                  </p:stCondLst>
                                  <p:childTnLst>
                                    <p:set>
                                      <p:cBhvr>
                                        <p:cTn id="73" dur="1" fill="hold">
                                          <p:stCondLst>
                                            <p:cond delay="0"/>
                                          </p:stCondLst>
                                        </p:cTn>
                                        <p:tgtEl>
                                          <p:spTgt spid="40"/>
                                        </p:tgtEl>
                                        <p:attrNameLst>
                                          <p:attrName>style.visibility</p:attrName>
                                        </p:attrNameLst>
                                      </p:cBhvr>
                                      <p:to>
                                        <p:strVal val="visible"/>
                                      </p:to>
                                    </p:set>
                                    <p:anim calcmode="lin" valueType="num">
                                      <p:cBhvr>
                                        <p:cTn id="74" dur="500" fill="hold"/>
                                        <p:tgtEl>
                                          <p:spTgt spid="40"/>
                                        </p:tgtEl>
                                        <p:attrNameLst>
                                          <p:attrName>ppt_w</p:attrName>
                                        </p:attrNameLst>
                                      </p:cBhvr>
                                      <p:tavLst>
                                        <p:tav tm="0">
                                          <p:val>
                                            <p:fltVal val="0"/>
                                          </p:val>
                                        </p:tav>
                                        <p:tav tm="100000">
                                          <p:val>
                                            <p:strVal val="#ppt_w"/>
                                          </p:val>
                                        </p:tav>
                                      </p:tavLst>
                                    </p:anim>
                                    <p:anim calcmode="lin" valueType="num">
                                      <p:cBhvr>
                                        <p:cTn id="75" dur="500" fill="hold"/>
                                        <p:tgtEl>
                                          <p:spTgt spid="40"/>
                                        </p:tgtEl>
                                        <p:attrNameLst>
                                          <p:attrName>ppt_h</p:attrName>
                                        </p:attrNameLst>
                                      </p:cBhvr>
                                      <p:tavLst>
                                        <p:tav tm="0">
                                          <p:val>
                                            <p:fltVal val="0"/>
                                          </p:val>
                                        </p:tav>
                                        <p:tav tm="100000">
                                          <p:val>
                                            <p:strVal val="#ppt_h"/>
                                          </p:val>
                                        </p:tav>
                                      </p:tavLst>
                                    </p:anim>
                                    <p:animEffect transition="in" filter="fade">
                                      <p:cBhvr>
                                        <p:cTn id="76" dur="500"/>
                                        <p:tgtEl>
                                          <p:spTgt spid="40"/>
                                        </p:tgtEl>
                                      </p:cBhvr>
                                    </p:animEffect>
                                  </p:childTnLst>
                                </p:cTn>
                              </p:par>
                              <p:par>
                                <p:cTn id="77" presetID="53" presetClass="entr" presetSubtype="16" fill="hold" grpId="0" nodeType="withEffect">
                                  <p:stCondLst>
                                    <p:cond delay="2250"/>
                                  </p:stCondLst>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ppt_w</p:attrName>
                                        </p:attrNameLst>
                                      </p:cBhvr>
                                      <p:tavLst>
                                        <p:tav tm="0">
                                          <p:val>
                                            <p:fltVal val="0"/>
                                          </p:val>
                                        </p:tav>
                                        <p:tav tm="100000">
                                          <p:val>
                                            <p:strVal val="#ppt_w"/>
                                          </p:val>
                                        </p:tav>
                                      </p:tavLst>
                                    </p:anim>
                                    <p:anim calcmode="lin" valueType="num">
                                      <p:cBhvr>
                                        <p:cTn id="80" dur="500" fill="hold"/>
                                        <p:tgtEl>
                                          <p:spTgt spid="25"/>
                                        </p:tgtEl>
                                        <p:attrNameLst>
                                          <p:attrName>ppt_h</p:attrName>
                                        </p:attrNameLst>
                                      </p:cBhvr>
                                      <p:tavLst>
                                        <p:tav tm="0">
                                          <p:val>
                                            <p:fltVal val="0"/>
                                          </p:val>
                                        </p:tav>
                                        <p:tav tm="100000">
                                          <p:val>
                                            <p:strVal val="#ppt_h"/>
                                          </p:val>
                                        </p:tav>
                                      </p:tavLst>
                                    </p:anim>
                                    <p:animEffect transition="in" filter="fade">
                                      <p:cBhvr>
                                        <p:cTn id="81" dur="500"/>
                                        <p:tgtEl>
                                          <p:spTgt spid="25"/>
                                        </p:tgtEl>
                                      </p:cBhvr>
                                    </p:animEffect>
                                  </p:childTnLst>
                                </p:cTn>
                              </p:par>
                              <p:par>
                                <p:cTn id="82" presetID="53" presetClass="entr" presetSubtype="16" fill="hold" grpId="0" nodeType="withEffect">
                                  <p:stCondLst>
                                    <p:cond delay="2250"/>
                                  </p:stCondLst>
                                  <p:childTnLst>
                                    <p:set>
                                      <p:cBhvr>
                                        <p:cTn id="83" dur="1" fill="hold">
                                          <p:stCondLst>
                                            <p:cond delay="0"/>
                                          </p:stCondLst>
                                        </p:cTn>
                                        <p:tgtEl>
                                          <p:spTgt spid="35"/>
                                        </p:tgtEl>
                                        <p:attrNameLst>
                                          <p:attrName>style.visibility</p:attrName>
                                        </p:attrNameLst>
                                      </p:cBhvr>
                                      <p:to>
                                        <p:strVal val="visible"/>
                                      </p:to>
                                    </p:set>
                                    <p:anim calcmode="lin" valueType="num">
                                      <p:cBhvr>
                                        <p:cTn id="84" dur="500" fill="hold"/>
                                        <p:tgtEl>
                                          <p:spTgt spid="35"/>
                                        </p:tgtEl>
                                        <p:attrNameLst>
                                          <p:attrName>ppt_w</p:attrName>
                                        </p:attrNameLst>
                                      </p:cBhvr>
                                      <p:tavLst>
                                        <p:tav tm="0">
                                          <p:val>
                                            <p:fltVal val="0"/>
                                          </p:val>
                                        </p:tav>
                                        <p:tav tm="100000">
                                          <p:val>
                                            <p:strVal val="#ppt_w"/>
                                          </p:val>
                                        </p:tav>
                                      </p:tavLst>
                                    </p:anim>
                                    <p:anim calcmode="lin" valueType="num">
                                      <p:cBhvr>
                                        <p:cTn id="85" dur="500" fill="hold"/>
                                        <p:tgtEl>
                                          <p:spTgt spid="35"/>
                                        </p:tgtEl>
                                        <p:attrNameLst>
                                          <p:attrName>ppt_h</p:attrName>
                                        </p:attrNameLst>
                                      </p:cBhvr>
                                      <p:tavLst>
                                        <p:tav tm="0">
                                          <p:val>
                                            <p:fltVal val="0"/>
                                          </p:val>
                                        </p:tav>
                                        <p:tav tm="100000">
                                          <p:val>
                                            <p:strVal val="#ppt_h"/>
                                          </p:val>
                                        </p:tav>
                                      </p:tavLst>
                                    </p:anim>
                                    <p:animEffect transition="in" filter="fade">
                                      <p:cBhvr>
                                        <p:cTn id="86" dur="500"/>
                                        <p:tgtEl>
                                          <p:spTgt spid="35"/>
                                        </p:tgtEl>
                                      </p:cBhvr>
                                    </p:animEffect>
                                  </p:childTnLst>
                                </p:cTn>
                              </p:par>
                              <p:par>
                                <p:cTn id="87" presetID="53" presetClass="entr" presetSubtype="16" fill="hold" grpId="0" nodeType="withEffect">
                                  <p:stCondLst>
                                    <p:cond delay="2250"/>
                                  </p:stCondLst>
                                  <p:childTnLst>
                                    <p:set>
                                      <p:cBhvr>
                                        <p:cTn id="88" dur="1" fill="hold">
                                          <p:stCondLst>
                                            <p:cond delay="0"/>
                                          </p:stCondLst>
                                        </p:cTn>
                                        <p:tgtEl>
                                          <p:spTgt spid="45"/>
                                        </p:tgtEl>
                                        <p:attrNameLst>
                                          <p:attrName>style.visibility</p:attrName>
                                        </p:attrNameLst>
                                      </p:cBhvr>
                                      <p:to>
                                        <p:strVal val="visible"/>
                                      </p:to>
                                    </p:set>
                                    <p:anim calcmode="lin" valueType="num">
                                      <p:cBhvr>
                                        <p:cTn id="89" dur="500" fill="hold"/>
                                        <p:tgtEl>
                                          <p:spTgt spid="45"/>
                                        </p:tgtEl>
                                        <p:attrNameLst>
                                          <p:attrName>ppt_w</p:attrName>
                                        </p:attrNameLst>
                                      </p:cBhvr>
                                      <p:tavLst>
                                        <p:tav tm="0">
                                          <p:val>
                                            <p:fltVal val="0"/>
                                          </p:val>
                                        </p:tav>
                                        <p:tav tm="100000">
                                          <p:val>
                                            <p:strVal val="#ppt_w"/>
                                          </p:val>
                                        </p:tav>
                                      </p:tavLst>
                                    </p:anim>
                                    <p:anim calcmode="lin" valueType="num">
                                      <p:cBhvr>
                                        <p:cTn id="90" dur="500" fill="hold"/>
                                        <p:tgtEl>
                                          <p:spTgt spid="45"/>
                                        </p:tgtEl>
                                        <p:attrNameLst>
                                          <p:attrName>ppt_h</p:attrName>
                                        </p:attrNameLst>
                                      </p:cBhvr>
                                      <p:tavLst>
                                        <p:tav tm="0">
                                          <p:val>
                                            <p:fltVal val="0"/>
                                          </p:val>
                                        </p:tav>
                                        <p:tav tm="100000">
                                          <p:val>
                                            <p:strVal val="#ppt_h"/>
                                          </p:val>
                                        </p:tav>
                                      </p:tavLst>
                                    </p:anim>
                                    <p:animEffect transition="in" filter="fade">
                                      <p:cBhvr>
                                        <p:cTn id="91" dur="500"/>
                                        <p:tgtEl>
                                          <p:spTgt spid="45"/>
                                        </p:tgtEl>
                                      </p:cBhvr>
                                    </p:animEffect>
                                  </p:childTnLst>
                                </p:cTn>
                              </p:par>
                              <p:par>
                                <p:cTn id="92" presetID="42" presetClass="entr" presetSubtype="0" fill="hold" grpId="0" nodeType="withEffect">
                                  <p:stCondLst>
                                    <p:cond delay="2750"/>
                                  </p:stCondLst>
                                  <p:childTnLst>
                                    <p:set>
                                      <p:cBhvr>
                                        <p:cTn id="93" dur="1" fill="hold">
                                          <p:stCondLst>
                                            <p:cond delay="0"/>
                                          </p:stCondLst>
                                        </p:cTn>
                                        <p:tgtEl>
                                          <p:spTgt spid="21"/>
                                        </p:tgtEl>
                                        <p:attrNameLst>
                                          <p:attrName>style.visibility</p:attrName>
                                        </p:attrNameLst>
                                      </p:cBhvr>
                                      <p:to>
                                        <p:strVal val="visible"/>
                                      </p:to>
                                    </p:set>
                                    <p:animEffect transition="in" filter="fade">
                                      <p:cBhvr>
                                        <p:cTn id="94" dur="1000"/>
                                        <p:tgtEl>
                                          <p:spTgt spid="21"/>
                                        </p:tgtEl>
                                      </p:cBhvr>
                                    </p:animEffect>
                                    <p:anim calcmode="lin" valueType="num">
                                      <p:cBhvr>
                                        <p:cTn id="95" dur="1000" fill="hold"/>
                                        <p:tgtEl>
                                          <p:spTgt spid="21"/>
                                        </p:tgtEl>
                                        <p:attrNameLst>
                                          <p:attrName>ppt_x</p:attrName>
                                        </p:attrNameLst>
                                      </p:cBhvr>
                                      <p:tavLst>
                                        <p:tav tm="0">
                                          <p:val>
                                            <p:strVal val="#ppt_x"/>
                                          </p:val>
                                        </p:tav>
                                        <p:tav tm="100000">
                                          <p:val>
                                            <p:strVal val="#ppt_x"/>
                                          </p:val>
                                        </p:tav>
                                      </p:tavLst>
                                    </p:anim>
                                    <p:anim calcmode="lin" valueType="num">
                                      <p:cBhvr>
                                        <p:cTn id="96" dur="1000" fill="hold"/>
                                        <p:tgtEl>
                                          <p:spTgt spid="2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275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1000"/>
                                        <p:tgtEl>
                                          <p:spTgt spid="31"/>
                                        </p:tgtEl>
                                      </p:cBhvr>
                                    </p:animEffect>
                                    <p:anim calcmode="lin" valueType="num">
                                      <p:cBhvr>
                                        <p:cTn id="100" dur="1000" fill="hold"/>
                                        <p:tgtEl>
                                          <p:spTgt spid="31"/>
                                        </p:tgtEl>
                                        <p:attrNameLst>
                                          <p:attrName>ppt_x</p:attrName>
                                        </p:attrNameLst>
                                      </p:cBhvr>
                                      <p:tavLst>
                                        <p:tav tm="0">
                                          <p:val>
                                            <p:strVal val="#ppt_x"/>
                                          </p:val>
                                        </p:tav>
                                        <p:tav tm="100000">
                                          <p:val>
                                            <p:strVal val="#ppt_x"/>
                                          </p:val>
                                        </p:tav>
                                      </p:tavLst>
                                    </p:anim>
                                    <p:anim calcmode="lin" valueType="num">
                                      <p:cBhvr>
                                        <p:cTn id="101" dur="1000" fill="hold"/>
                                        <p:tgtEl>
                                          <p:spTgt spid="3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2750"/>
                                  </p:stCondLst>
                                  <p:childTnLst>
                                    <p:set>
                                      <p:cBhvr>
                                        <p:cTn id="103" dur="1" fill="hold">
                                          <p:stCondLst>
                                            <p:cond delay="0"/>
                                          </p:stCondLst>
                                        </p:cTn>
                                        <p:tgtEl>
                                          <p:spTgt spid="41"/>
                                        </p:tgtEl>
                                        <p:attrNameLst>
                                          <p:attrName>style.visibility</p:attrName>
                                        </p:attrNameLst>
                                      </p:cBhvr>
                                      <p:to>
                                        <p:strVal val="visible"/>
                                      </p:to>
                                    </p:set>
                                    <p:animEffect transition="in" filter="fade">
                                      <p:cBhvr>
                                        <p:cTn id="104" dur="1000"/>
                                        <p:tgtEl>
                                          <p:spTgt spid="41"/>
                                        </p:tgtEl>
                                      </p:cBhvr>
                                    </p:animEffect>
                                    <p:anim calcmode="lin" valueType="num">
                                      <p:cBhvr>
                                        <p:cTn id="105" dur="1000" fill="hold"/>
                                        <p:tgtEl>
                                          <p:spTgt spid="41"/>
                                        </p:tgtEl>
                                        <p:attrNameLst>
                                          <p:attrName>ppt_x</p:attrName>
                                        </p:attrNameLst>
                                      </p:cBhvr>
                                      <p:tavLst>
                                        <p:tav tm="0">
                                          <p:val>
                                            <p:strVal val="#ppt_x"/>
                                          </p:val>
                                        </p:tav>
                                        <p:tav tm="100000">
                                          <p:val>
                                            <p:strVal val="#ppt_x"/>
                                          </p:val>
                                        </p:tav>
                                      </p:tavLst>
                                    </p:anim>
                                    <p:anim calcmode="lin" valueType="num">
                                      <p:cBhvr>
                                        <p:cTn id="106" dur="1000" fill="hold"/>
                                        <p:tgtEl>
                                          <p:spTgt spid="41"/>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275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000"/>
                                        <p:tgtEl>
                                          <p:spTgt spid="26"/>
                                        </p:tgtEl>
                                      </p:cBhvr>
                                    </p:animEffect>
                                    <p:anim calcmode="lin" valueType="num">
                                      <p:cBhvr>
                                        <p:cTn id="110" dur="1000" fill="hold"/>
                                        <p:tgtEl>
                                          <p:spTgt spid="26"/>
                                        </p:tgtEl>
                                        <p:attrNameLst>
                                          <p:attrName>ppt_x</p:attrName>
                                        </p:attrNameLst>
                                      </p:cBhvr>
                                      <p:tavLst>
                                        <p:tav tm="0">
                                          <p:val>
                                            <p:strVal val="#ppt_x"/>
                                          </p:val>
                                        </p:tav>
                                        <p:tav tm="100000">
                                          <p:val>
                                            <p:strVal val="#ppt_x"/>
                                          </p:val>
                                        </p:tav>
                                      </p:tavLst>
                                    </p:anim>
                                    <p:anim calcmode="lin" valueType="num">
                                      <p:cBhvr>
                                        <p:cTn id="111" dur="1000" fill="hold"/>
                                        <p:tgtEl>
                                          <p:spTgt spid="26"/>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275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1000"/>
                                        <p:tgtEl>
                                          <p:spTgt spid="36"/>
                                        </p:tgtEl>
                                      </p:cBhvr>
                                    </p:animEffect>
                                    <p:anim calcmode="lin" valueType="num">
                                      <p:cBhvr>
                                        <p:cTn id="115" dur="1000" fill="hold"/>
                                        <p:tgtEl>
                                          <p:spTgt spid="36"/>
                                        </p:tgtEl>
                                        <p:attrNameLst>
                                          <p:attrName>ppt_x</p:attrName>
                                        </p:attrNameLst>
                                      </p:cBhvr>
                                      <p:tavLst>
                                        <p:tav tm="0">
                                          <p:val>
                                            <p:strVal val="#ppt_x"/>
                                          </p:val>
                                        </p:tav>
                                        <p:tav tm="100000">
                                          <p:val>
                                            <p:strVal val="#ppt_x"/>
                                          </p:val>
                                        </p:tav>
                                      </p:tavLst>
                                    </p:anim>
                                    <p:anim calcmode="lin" valueType="num">
                                      <p:cBhvr>
                                        <p:cTn id="116" dur="1000" fill="hold"/>
                                        <p:tgtEl>
                                          <p:spTgt spid="36"/>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2750"/>
                                  </p:stCondLst>
                                  <p:childTnLst>
                                    <p:set>
                                      <p:cBhvr>
                                        <p:cTn id="118" dur="1" fill="hold">
                                          <p:stCondLst>
                                            <p:cond delay="0"/>
                                          </p:stCondLst>
                                        </p:cTn>
                                        <p:tgtEl>
                                          <p:spTgt spid="46"/>
                                        </p:tgtEl>
                                        <p:attrNameLst>
                                          <p:attrName>style.visibility</p:attrName>
                                        </p:attrNameLst>
                                      </p:cBhvr>
                                      <p:to>
                                        <p:strVal val="visible"/>
                                      </p:to>
                                    </p:set>
                                    <p:animEffect transition="in" filter="fade">
                                      <p:cBhvr>
                                        <p:cTn id="119" dur="1000"/>
                                        <p:tgtEl>
                                          <p:spTgt spid="46"/>
                                        </p:tgtEl>
                                      </p:cBhvr>
                                    </p:animEffect>
                                    <p:anim calcmode="lin" valueType="num">
                                      <p:cBhvr>
                                        <p:cTn id="120" dur="1000" fill="hold"/>
                                        <p:tgtEl>
                                          <p:spTgt spid="46"/>
                                        </p:tgtEl>
                                        <p:attrNameLst>
                                          <p:attrName>ppt_x</p:attrName>
                                        </p:attrNameLst>
                                      </p:cBhvr>
                                      <p:tavLst>
                                        <p:tav tm="0">
                                          <p:val>
                                            <p:strVal val="#ppt_x"/>
                                          </p:val>
                                        </p:tav>
                                        <p:tav tm="100000">
                                          <p:val>
                                            <p:strVal val="#ppt_x"/>
                                          </p:val>
                                        </p:tav>
                                      </p:tavLst>
                                    </p:anim>
                                    <p:anim calcmode="lin" valueType="num">
                                      <p:cBhvr>
                                        <p:cTn id="121" dur="1000" fill="hold"/>
                                        <p:tgtEl>
                                          <p:spTgt spid="46"/>
                                        </p:tgtEl>
                                        <p:attrNameLst>
                                          <p:attrName>ppt_y</p:attrName>
                                        </p:attrNameLst>
                                      </p:cBhvr>
                                      <p:tavLst>
                                        <p:tav tm="0">
                                          <p:val>
                                            <p:strVal val="#ppt_y+.1"/>
                                          </p:val>
                                        </p:tav>
                                        <p:tav tm="100000">
                                          <p:val>
                                            <p:strVal val="#ppt_y"/>
                                          </p:val>
                                        </p:tav>
                                      </p:tavLst>
                                    </p:anim>
                                  </p:childTnLst>
                                </p:cTn>
                              </p:par>
                              <p:par>
                                <p:cTn id="122" presetID="16" presetClass="entr" presetSubtype="21" fill="hold" nodeType="withEffect">
                                  <p:stCondLst>
                                    <p:cond delay="3500"/>
                                  </p:stCondLst>
                                  <p:childTnLst>
                                    <p:set>
                                      <p:cBhvr>
                                        <p:cTn id="123" dur="1" fill="hold">
                                          <p:stCondLst>
                                            <p:cond delay="0"/>
                                          </p:stCondLst>
                                        </p:cTn>
                                        <p:tgtEl>
                                          <p:spTgt spid="18"/>
                                        </p:tgtEl>
                                        <p:attrNameLst>
                                          <p:attrName>style.visibility</p:attrName>
                                        </p:attrNameLst>
                                      </p:cBhvr>
                                      <p:to>
                                        <p:strVal val="visible"/>
                                      </p:to>
                                    </p:set>
                                    <p:animEffect transition="in" filter="barn(inVertical)">
                                      <p:cBhvr>
                                        <p:cTn id="124" dur="500"/>
                                        <p:tgtEl>
                                          <p:spTgt spid="18"/>
                                        </p:tgtEl>
                                      </p:cBhvr>
                                    </p:animEffect>
                                  </p:childTnLst>
                                </p:cTn>
                              </p:par>
                              <p:par>
                                <p:cTn id="125" presetID="16" presetClass="entr" presetSubtype="21" fill="hold" nodeType="withEffect">
                                  <p:stCondLst>
                                    <p:cond delay="3500"/>
                                  </p:stCondLst>
                                  <p:childTnLst>
                                    <p:set>
                                      <p:cBhvr>
                                        <p:cTn id="126" dur="1" fill="hold">
                                          <p:stCondLst>
                                            <p:cond delay="0"/>
                                          </p:stCondLst>
                                        </p:cTn>
                                        <p:tgtEl>
                                          <p:spTgt spid="28"/>
                                        </p:tgtEl>
                                        <p:attrNameLst>
                                          <p:attrName>style.visibility</p:attrName>
                                        </p:attrNameLst>
                                      </p:cBhvr>
                                      <p:to>
                                        <p:strVal val="visible"/>
                                      </p:to>
                                    </p:set>
                                    <p:animEffect transition="in" filter="barn(inVertical)">
                                      <p:cBhvr>
                                        <p:cTn id="127" dur="500"/>
                                        <p:tgtEl>
                                          <p:spTgt spid="28"/>
                                        </p:tgtEl>
                                      </p:cBhvr>
                                    </p:animEffect>
                                  </p:childTnLst>
                                </p:cTn>
                              </p:par>
                              <p:par>
                                <p:cTn id="128" presetID="16" presetClass="entr" presetSubtype="21" fill="hold" nodeType="withEffect">
                                  <p:stCondLst>
                                    <p:cond delay="3500"/>
                                  </p:stCondLst>
                                  <p:childTnLst>
                                    <p:set>
                                      <p:cBhvr>
                                        <p:cTn id="129" dur="1" fill="hold">
                                          <p:stCondLst>
                                            <p:cond delay="0"/>
                                          </p:stCondLst>
                                        </p:cTn>
                                        <p:tgtEl>
                                          <p:spTgt spid="38"/>
                                        </p:tgtEl>
                                        <p:attrNameLst>
                                          <p:attrName>style.visibility</p:attrName>
                                        </p:attrNameLst>
                                      </p:cBhvr>
                                      <p:to>
                                        <p:strVal val="visible"/>
                                      </p:to>
                                    </p:set>
                                    <p:animEffect transition="in" filter="barn(inVertical)">
                                      <p:cBhvr>
                                        <p:cTn id="130" dur="500"/>
                                        <p:tgtEl>
                                          <p:spTgt spid="38"/>
                                        </p:tgtEl>
                                      </p:cBhvr>
                                    </p:animEffect>
                                  </p:childTnLst>
                                </p:cTn>
                              </p:par>
                              <p:par>
                                <p:cTn id="131" presetID="16" presetClass="entr" presetSubtype="21" fill="hold" nodeType="withEffect">
                                  <p:stCondLst>
                                    <p:cond delay="3500"/>
                                  </p:stCondLst>
                                  <p:childTnLst>
                                    <p:set>
                                      <p:cBhvr>
                                        <p:cTn id="132" dur="1" fill="hold">
                                          <p:stCondLst>
                                            <p:cond delay="0"/>
                                          </p:stCondLst>
                                        </p:cTn>
                                        <p:tgtEl>
                                          <p:spTgt spid="23"/>
                                        </p:tgtEl>
                                        <p:attrNameLst>
                                          <p:attrName>style.visibility</p:attrName>
                                        </p:attrNameLst>
                                      </p:cBhvr>
                                      <p:to>
                                        <p:strVal val="visible"/>
                                      </p:to>
                                    </p:set>
                                    <p:animEffect transition="in" filter="barn(inVertical)">
                                      <p:cBhvr>
                                        <p:cTn id="133" dur="500"/>
                                        <p:tgtEl>
                                          <p:spTgt spid="23"/>
                                        </p:tgtEl>
                                      </p:cBhvr>
                                    </p:animEffect>
                                  </p:childTnLst>
                                </p:cTn>
                              </p:par>
                              <p:par>
                                <p:cTn id="134" presetID="16" presetClass="entr" presetSubtype="21" fill="hold" nodeType="withEffect">
                                  <p:stCondLst>
                                    <p:cond delay="3500"/>
                                  </p:stCondLst>
                                  <p:childTnLst>
                                    <p:set>
                                      <p:cBhvr>
                                        <p:cTn id="135" dur="1" fill="hold">
                                          <p:stCondLst>
                                            <p:cond delay="0"/>
                                          </p:stCondLst>
                                        </p:cTn>
                                        <p:tgtEl>
                                          <p:spTgt spid="33"/>
                                        </p:tgtEl>
                                        <p:attrNameLst>
                                          <p:attrName>style.visibility</p:attrName>
                                        </p:attrNameLst>
                                      </p:cBhvr>
                                      <p:to>
                                        <p:strVal val="visible"/>
                                      </p:to>
                                    </p:set>
                                    <p:animEffect transition="in" filter="barn(inVertical)">
                                      <p:cBhvr>
                                        <p:cTn id="136" dur="500"/>
                                        <p:tgtEl>
                                          <p:spTgt spid="33"/>
                                        </p:tgtEl>
                                      </p:cBhvr>
                                    </p:animEffect>
                                  </p:childTnLst>
                                </p:cTn>
                              </p:par>
                              <p:par>
                                <p:cTn id="137" presetID="16" presetClass="entr" presetSubtype="21" fill="hold" nodeType="withEffect">
                                  <p:stCondLst>
                                    <p:cond delay="3500"/>
                                  </p:stCondLst>
                                  <p:childTnLst>
                                    <p:set>
                                      <p:cBhvr>
                                        <p:cTn id="138" dur="1" fill="hold">
                                          <p:stCondLst>
                                            <p:cond delay="0"/>
                                          </p:stCondLst>
                                        </p:cTn>
                                        <p:tgtEl>
                                          <p:spTgt spid="43"/>
                                        </p:tgtEl>
                                        <p:attrNameLst>
                                          <p:attrName>style.visibility</p:attrName>
                                        </p:attrNameLst>
                                      </p:cBhvr>
                                      <p:to>
                                        <p:strVal val="visible"/>
                                      </p:to>
                                    </p:set>
                                    <p:animEffect transition="in" filter="barn(inVertical)">
                                      <p:cBhvr>
                                        <p:cTn id="139" dur="500"/>
                                        <p:tgtEl>
                                          <p:spTgt spid="43"/>
                                        </p:tgtEl>
                                      </p:cBhvr>
                                    </p:animEffect>
                                  </p:childTnLst>
                                </p:cTn>
                              </p:par>
                              <p:par>
                                <p:cTn id="140" presetID="10" presetClass="entr" presetSubtype="0" fill="hold" grpId="0" nodeType="withEffect">
                                  <p:stCondLst>
                                    <p:cond delay="4000"/>
                                  </p:stCondLst>
                                  <p:childTnLst>
                                    <p:set>
                                      <p:cBhvr>
                                        <p:cTn id="141" dur="1" fill="hold">
                                          <p:stCondLst>
                                            <p:cond delay="0"/>
                                          </p:stCondLst>
                                        </p:cTn>
                                        <p:tgtEl>
                                          <p:spTgt spid="19"/>
                                        </p:tgtEl>
                                        <p:attrNameLst>
                                          <p:attrName>style.visibility</p:attrName>
                                        </p:attrNameLst>
                                      </p:cBhvr>
                                      <p:to>
                                        <p:strVal val="visible"/>
                                      </p:to>
                                    </p:set>
                                    <p:animEffect transition="in" filter="fade">
                                      <p:cBhvr>
                                        <p:cTn id="142" dur="500"/>
                                        <p:tgtEl>
                                          <p:spTgt spid="19"/>
                                        </p:tgtEl>
                                      </p:cBhvr>
                                    </p:animEffect>
                                  </p:childTnLst>
                                </p:cTn>
                              </p:par>
                              <p:par>
                                <p:cTn id="143" presetID="10" presetClass="entr" presetSubtype="0" fill="hold" grpId="0" nodeType="withEffect">
                                  <p:stCondLst>
                                    <p:cond delay="4000"/>
                                  </p:stCondLst>
                                  <p:childTnLst>
                                    <p:set>
                                      <p:cBhvr>
                                        <p:cTn id="144" dur="1" fill="hold">
                                          <p:stCondLst>
                                            <p:cond delay="0"/>
                                          </p:stCondLst>
                                        </p:cTn>
                                        <p:tgtEl>
                                          <p:spTgt spid="24"/>
                                        </p:tgtEl>
                                        <p:attrNameLst>
                                          <p:attrName>style.visibility</p:attrName>
                                        </p:attrNameLst>
                                      </p:cBhvr>
                                      <p:to>
                                        <p:strVal val="visible"/>
                                      </p:to>
                                    </p:set>
                                    <p:animEffect transition="in" filter="fade">
                                      <p:cBhvr>
                                        <p:cTn id="145" dur="500"/>
                                        <p:tgtEl>
                                          <p:spTgt spid="24"/>
                                        </p:tgtEl>
                                      </p:cBhvr>
                                    </p:animEffect>
                                  </p:childTnLst>
                                </p:cTn>
                              </p:par>
                              <p:par>
                                <p:cTn id="146" presetID="10" presetClass="entr" presetSubtype="0" fill="hold" grpId="0" nodeType="withEffect">
                                  <p:stCondLst>
                                    <p:cond delay="4000"/>
                                  </p:stCondLst>
                                  <p:childTnLst>
                                    <p:set>
                                      <p:cBhvr>
                                        <p:cTn id="147" dur="1" fill="hold">
                                          <p:stCondLst>
                                            <p:cond delay="0"/>
                                          </p:stCondLst>
                                        </p:cTn>
                                        <p:tgtEl>
                                          <p:spTgt spid="29"/>
                                        </p:tgtEl>
                                        <p:attrNameLst>
                                          <p:attrName>style.visibility</p:attrName>
                                        </p:attrNameLst>
                                      </p:cBhvr>
                                      <p:to>
                                        <p:strVal val="visible"/>
                                      </p:to>
                                    </p:set>
                                    <p:animEffect transition="in" filter="fade">
                                      <p:cBhvr>
                                        <p:cTn id="148" dur="500"/>
                                        <p:tgtEl>
                                          <p:spTgt spid="29"/>
                                        </p:tgtEl>
                                      </p:cBhvr>
                                    </p:animEffect>
                                  </p:childTnLst>
                                </p:cTn>
                              </p:par>
                              <p:par>
                                <p:cTn id="149" presetID="10" presetClass="entr" presetSubtype="0" fill="hold" grpId="0" nodeType="withEffect">
                                  <p:stCondLst>
                                    <p:cond delay="4000"/>
                                  </p:stCondLst>
                                  <p:childTnLst>
                                    <p:set>
                                      <p:cBhvr>
                                        <p:cTn id="150" dur="1" fill="hold">
                                          <p:stCondLst>
                                            <p:cond delay="0"/>
                                          </p:stCondLst>
                                        </p:cTn>
                                        <p:tgtEl>
                                          <p:spTgt spid="34"/>
                                        </p:tgtEl>
                                        <p:attrNameLst>
                                          <p:attrName>style.visibility</p:attrName>
                                        </p:attrNameLst>
                                      </p:cBhvr>
                                      <p:to>
                                        <p:strVal val="visible"/>
                                      </p:to>
                                    </p:set>
                                    <p:animEffect transition="in" filter="fade">
                                      <p:cBhvr>
                                        <p:cTn id="151" dur="500"/>
                                        <p:tgtEl>
                                          <p:spTgt spid="34"/>
                                        </p:tgtEl>
                                      </p:cBhvr>
                                    </p:animEffect>
                                  </p:childTnLst>
                                </p:cTn>
                              </p:par>
                              <p:par>
                                <p:cTn id="152" presetID="10" presetClass="entr" presetSubtype="0" fill="hold" grpId="0" nodeType="withEffect">
                                  <p:stCondLst>
                                    <p:cond delay="4000"/>
                                  </p:stCondLst>
                                  <p:childTnLst>
                                    <p:set>
                                      <p:cBhvr>
                                        <p:cTn id="153" dur="1" fill="hold">
                                          <p:stCondLst>
                                            <p:cond delay="0"/>
                                          </p:stCondLst>
                                        </p:cTn>
                                        <p:tgtEl>
                                          <p:spTgt spid="39"/>
                                        </p:tgtEl>
                                        <p:attrNameLst>
                                          <p:attrName>style.visibility</p:attrName>
                                        </p:attrNameLst>
                                      </p:cBhvr>
                                      <p:to>
                                        <p:strVal val="visible"/>
                                      </p:to>
                                    </p:set>
                                    <p:animEffect transition="in" filter="fade">
                                      <p:cBhvr>
                                        <p:cTn id="154" dur="500"/>
                                        <p:tgtEl>
                                          <p:spTgt spid="39"/>
                                        </p:tgtEl>
                                      </p:cBhvr>
                                    </p:animEffect>
                                  </p:childTnLst>
                                </p:cTn>
                              </p:par>
                              <p:par>
                                <p:cTn id="155" presetID="10" presetClass="entr" presetSubtype="0" fill="hold" grpId="0" nodeType="withEffect">
                                  <p:stCondLst>
                                    <p:cond delay="4000"/>
                                  </p:stCondLst>
                                  <p:childTnLst>
                                    <p:set>
                                      <p:cBhvr>
                                        <p:cTn id="156" dur="1" fill="hold">
                                          <p:stCondLst>
                                            <p:cond delay="0"/>
                                          </p:stCondLst>
                                        </p:cTn>
                                        <p:tgtEl>
                                          <p:spTgt spid="44"/>
                                        </p:tgtEl>
                                        <p:attrNameLst>
                                          <p:attrName>style.visibility</p:attrName>
                                        </p:attrNameLst>
                                      </p:cBhvr>
                                      <p:to>
                                        <p:strVal val="visible"/>
                                      </p:to>
                                    </p:set>
                                    <p:animEffect transition="in" filter="fade">
                                      <p:cBhvr>
                                        <p:cTn id="15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2" grpId="0" animBg="1"/>
      <p:bldP spid="13" grpId="0" animBg="1"/>
      <p:bldP spid="14" grpId="0" animBg="1"/>
      <p:bldP spid="15" grpId="0" animBg="1"/>
      <p:bldP spid="16" grpId="0" animBg="1"/>
      <p:bldP spid="17" grpId="0" animBg="1"/>
      <p:bldP spid="19" grpId="0"/>
      <p:bldP spid="20" grpId="0"/>
      <p:bldP spid="21" grpId="0"/>
      <p:bldP spid="22" grpId="0" animBg="1"/>
      <p:bldP spid="24" grpId="0"/>
      <p:bldP spid="25" grpId="0"/>
      <p:bldP spid="26" grpId="0"/>
      <p:bldP spid="27" grpId="0" animBg="1"/>
      <p:bldP spid="29" grpId="0"/>
      <p:bldP spid="30" grpId="0"/>
      <p:bldP spid="31" grpId="0"/>
      <p:bldP spid="32" grpId="0" animBg="1"/>
      <p:bldP spid="34" grpId="0"/>
      <p:bldP spid="35" grpId="0"/>
      <p:bldP spid="36" grpId="0"/>
      <p:bldP spid="37" grpId="0" animBg="1"/>
      <p:bldP spid="39" grpId="0"/>
      <p:bldP spid="40" grpId="0"/>
      <p:bldP spid="41" grpId="0"/>
      <p:bldP spid="42" grpId="0" animBg="1"/>
      <p:bldP spid="44" grpId="0"/>
      <p:bldP spid="45" grpId="0"/>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核心成员</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5" name="Group 3"/>
          <p:cNvGrpSpPr/>
          <p:nvPr/>
        </p:nvGrpSpPr>
        <p:grpSpPr>
          <a:xfrm>
            <a:off x="4211341" y="1805919"/>
            <a:ext cx="6916065" cy="97927"/>
            <a:chOff x="6057900" y="3257550"/>
            <a:chExt cx="10763250" cy="152400"/>
          </a:xfrm>
          <a:solidFill>
            <a:schemeClr val="bg1"/>
          </a:solidFill>
        </p:grpSpPr>
        <p:grpSp>
          <p:nvGrpSpPr>
            <p:cNvPr id="6" name="Group 4"/>
            <p:cNvGrpSpPr/>
            <p:nvPr/>
          </p:nvGrpSpPr>
          <p:grpSpPr>
            <a:xfrm>
              <a:off x="6113780" y="3339782"/>
              <a:ext cx="10607040" cy="18288"/>
              <a:chOff x="6113780" y="3339782"/>
              <a:chExt cx="10607040" cy="18288"/>
            </a:xfrm>
            <a:grpFill/>
          </p:grpSpPr>
          <p:sp>
            <p:nvSpPr>
              <p:cNvPr id="9" name="Freeform 7"/>
              <p:cNvSpPr/>
              <p:nvPr/>
            </p:nvSpPr>
            <p:spPr>
              <a:xfrm>
                <a:off x="6113780" y="3339782"/>
                <a:ext cx="1198880" cy="18288"/>
              </a:xfrm>
              <a:custGeom>
                <a:avLst/>
                <a:gdLst>
                  <a:gd name="connsiteX0" fmla="*/ 0 w 1198880"/>
                  <a:gd name="connsiteY0" fmla="*/ 0 h 9144"/>
                  <a:gd name="connsiteX1" fmla="*/ 1198880 w 1198880"/>
                  <a:gd name="connsiteY1" fmla="*/ 0 h 9144"/>
                  <a:gd name="connsiteX2" fmla="*/ 1198880 w 1198880"/>
                  <a:gd name="connsiteY2" fmla="*/ 9144 h 9144"/>
                  <a:gd name="connsiteX3" fmla="*/ 0 w 1198880"/>
                  <a:gd name="connsiteY3" fmla="*/ 9144 h 9144"/>
                  <a:gd name="connsiteX4" fmla="*/ 0 w 1198880"/>
                  <a:gd name="connsiteY4" fmla="*/ 0 h 9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8880" h="9144">
                    <a:moveTo>
                      <a:pt x="0" y="0"/>
                    </a:moveTo>
                    <a:lnTo>
                      <a:pt x="1198880" y="0"/>
                    </a:lnTo>
                    <a:lnTo>
                      <a:pt x="1198880" y="9144"/>
                    </a:lnTo>
                    <a:lnTo>
                      <a:pt x="0" y="9144"/>
                    </a:lnTo>
                    <a:lnTo>
                      <a:pt x="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10" name="Freeform 8"/>
              <p:cNvSpPr/>
              <p:nvPr/>
            </p:nvSpPr>
            <p:spPr>
              <a:xfrm>
                <a:off x="7893686" y="3339782"/>
                <a:ext cx="1956646" cy="18288"/>
              </a:xfrm>
              <a:custGeom>
                <a:avLst/>
                <a:gdLst>
                  <a:gd name="connsiteX0" fmla="*/ 0 w 1956646"/>
                  <a:gd name="connsiteY0" fmla="*/ 0 h 9144"/>
                  <a:gd name="connsiteX1" fmla="*/ 1956646 w 1956646"/>
                  <a:gd name="connsiteY1" fmla="*/ 0 h 9144"/>
                  <a:gd name="connsiteX2" fmla="*/ 1956646 w 1956646"/>
                  <a:gd name="connsiteY2" fmla="*/ 9144 h 9144"/>
                  <a:gd name="connsiteX3" fmla="*/ 0 w 1956646"/>
                  <a:gd name="connsiteY3" fmla="*/ 9144 h 9144"/>
                  <a:gd name="connsiteX4" fmla="*/ 0 w 1956646"/>
                  <a:gd name="connsiteY4" fmla="*/ 0 h 9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646" h="9144">
                    <a:moveTo>
                      <a:pt x="0" y="0"/>
                    </a:moveTo>
                    <a:lnTo>
                      <a:pt x="1956646" y="0"/>
                    </a:lnTo>
                    <a:lnTo>
                      <a:pt x="1956646" y="9144"/>
                    </a:lnTo>
                    <a:lnTo>
                      <a:pt x="0" y="9144"/>
                    </a:lnTo>
                    <a:lnTo>
                      <a:pt x="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11" name="Freeform 9"/>
              <p:cNvSpPr/>
              <p:nvPr/>
            </p:nvSpPr>
            <p:spPr>
              <a:xfrm>
                <a:off x="10431358" y="3339782"/>
                <a:ext cx="1956646" cy="18288"/>
              </a:xfrm>
              <a:custGeom>
                <a:avLst/>
                <a:gdLst>
                  <a:gd name="connsiteX0" fmla="*/ 0 w 1956646"/>
                  <a:gd name="connsiteY0" fmla="*/ 0 h 9144"/>
                  <a:gd name="connsiteX1" fmla="*/ 1956646 w 1956646"/>
                  <a:gd name="connsiteY1" fmla="*/ 0 h 9144"/>
                  <a:gd name="connsiteX2" fmla="*/ 1956646 w 1956646"/>
                  <a:gd name="connsiteY2" fmla="*/ 9144 h 9144"/>
                  <a:gd name="connsiteX3" fmla="*/ 0 w 1956646"/>
                  <a:gd name="connsiteY3" fmla="*/ 9144 h 9144"/>
                  <a:gd name="connsiteX4" fmla="*/ 0 w 1956646"/>
                  <a:gd name="connsiteY4" fmla="*/ 0 h 9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646" h="9144">
                    <a:moveTo>
                      <a:pt x="0" y="0"/>
                    </a:moveTo>
                    <a:lnTo>
                      <a:pt x="1956646" y="0"/>
                    </a:lnTo>
                    <a:lnTo>
                      <a:pt x="1956646" y="9144"/>
                    </a:lnTo>
                    <a:lnTo>
                      <a:pt x="0" y="9144"/>
                    </a:lnTo>
                    <a:lnTo>
                      <a:pt x="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12" name="Freeform 10"/>
              <p:cNvSpPr/>
              <p:nvPr/>
            </p:nvSpPr>
            <p:spPr>
              <a:xfrm>
                <a:off x="12969030" y="3339782"/>
                <a:ext cx="1956645" cy="18288"/>
              </a:xfrm>
              <a:custGeom>
                <a:avLst/>
                <a:gdLst>
                  <a:gd name="connsiteX0" fmla="*/ 0 w 1956645"/>
                  <a:gd name="connsiteY0" fmla="*/ 0 h 9144"/>
                  <a:gd name="connsiteX1" fmla="*/ 1956645 w 1956645"/>
                  <a:gd name="connsiteY1" fmla="*/ 0 h 9144"/>
                  <a:gd name="connsiteX2" fmla="*/ 1956645 w 1956645"/>
                  <a:gd name="connsiteY2" fmla="*/ 9144 h 9144"/>
                  <a:gd name="connsiteX3" fmla="*/ 0 w 1956645"/>
                  <a:gd name="connsiteY3" fmla="*/ 9144 h 9144"/>
                  <a:gd name="connsiteX4" fmla="*/ 0 w 1956645"/>
                  <a:gd name="connsiteY4" fmla="*/ 0 h 9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645" h="9144">
                    <a:moveTo>
                      <a:pt x="0" y="0"/>
                    </a:moveTo>
                    <a:lnTo>
                      <a:pt x="1956645" y="0"/>
                    </a:lnTo>
                    <a:lnTo>
                      <a:pt x="1956645" y="9144"/>
                    </a:lnTo>
                    <a:lnTo>
                      <a:pt x="0" y="9144"/>
                    </a:lnTo>
                    <a:lnTo>
                      <a:pt x="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13" name="Freeform 11"/>
              <p:cNvSpPr/>
              <p:nvPr/>
            </p:nvSpPr>
            <p:spPr>
              <a:xfrm>
                <a:off x="15506701" y="3339782"/>
                <a:ext cx="1214119" cy="18288"/>
              </a:xfrm>
              <a:custGeom>
                <a:avLst/>
                <a:gdLst>
                  <a:gd name="connsiteX0" fmla="*/ 0 w 1214119"/>
                  <a:gd name="connsiteY0" fmla="*/ 0 h 9144"/>
                  <a:gd name="connsiteX1" fmla="*/ 1214119 w 1214119"/>
                  <a:gd name="connsiteY1" fmla="*/ 0 h 9144"/>
                  <a:gd name="connsiteX2" fmla="*/ 1214119 w 1214119"/>
                  <a:gd name="connsiteY2" fmla="*/ 9144 h 9144"/>
                  <a:gd name="connsiteX3" fmla="*/ 0 w 1214119"/>
                  <a:gd name="connsiteY3" fmla="*/ 9144 h 9144"/>
                  <a:gd name="connsiteX4" fmla="*/ 0 w 1214119"/>
                  <a:gd name="connsiteY4" fmla="*/ 0 h 9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4119" h="9144">
                    <a:moveTo>
                      <a:pt x="0" y="0"/>
                    </a:moveTo>
                    <a:lnTo>
                      <a:pt x="1214119" y="0"/>
                    </a:lnTo>
                    <a:lnTo>
                      <a:pt x="1214119" y="9144"/>
                    </a:lnTo>
                    <a:lnTo>
                      <a:pt x="0" y="9144"/>
                    </a:lnTo>
                    <a:lnTo>
                      <a:pt x="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grpSp>
        <p:sp>
          <p:nvSpPr>
            <p:cNvPr id="7" name="Oval 5"/>
            <p:cNvSpPr/>
            <p:nvPr/>
          </p:nvSpPr>
          <p:spPr>
            <a:xfrm>
              <a:off x="6057900" y="3257550"/>
              <a:ext cx="152400" cy="152400"/>
            </a:xfrm>
            <a:prstGeom prst="ellipse">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8" name="Oval 6"/>
            <p:cNvSpPr/>
            <p:nvPr/>
          </p:nvSpPr>
          <p:spPr>
            <a:xfrm>
              <a:off x="16668750" y="3257550"/>
              <a:ext cx="152400" cy="152400"/>
            </a:xfrm>
            <a:prstGeom prst="ellipse">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grpSp>
      <p:sp>
        <p:nvSpPr>
          <p:cNvPr id="14" name="TextBox 13"/>
          <p:cNvSpPr txBox="1"/>
          <p:nvPr/>
        </p:nvSpPr>
        <p:spPr>
          <a:xfrm>
            <a:off x="4443916" y="1340768"/>
            <a:ext cx="1493380" cy="276999"/>
          </a:xfrm>
          <a:prstGeom prst="rect">
            <a:avLst/>
          </a:prstGeom>
          <a:noFill/>
        </p:spPr>
        <p:txBody>
          <a:bodyPr wrap="square" rtlCol="0">
            <a:spAutoFit/>
          </a:bodyPr>
          <a:lstStyle/>
          <a:p>
            <a:pPr algn="ctr"/>
            <a:r>
              <a:rPr lang="en-US" sz="1200" dirty="0">
                <a:solidFill>
                  <a:srgbClr val="E46C0A"/>
                </a:solidFill>
                <a:latin typeface="微软雅黑" panose="020B0503020204020204" pitchFamily="34" charset="-122"/>
                <a:ea typeface="微软雅黑" panose="020B0503020204020204" pitchFamily="34" charset="-122"/>
              </a:rPr>
              <a:t>2008-2015</a:t>
            </a:r>
            <a:endParaRPr lang="en-US" sz="1200" dirty="0">
              <a:solidFill>
                <a:srgbClr val="E46C0A"/>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6096427" y="1340768"/>
            <a:ext cx="1493380" cy="276999"/>
          </a:xfrm>
          <a:prstGeom prst="rect">
            <a:avLst/>
          </a:prstGeom>
          <a:noFill/>
        </p:spPr>
        <p:txBody>
          <a:bodyPr wrap="square" rtlCol="0">
            <a:spAutoFit/>
          </a:bodyPr>
          <a:lstStyle/>
          <a:p>
            <a:pPr algn="ctr"/>
            <a:r>
              <a:rPr lang="en-US" sz="1200" dirty="0">
                <a:solidFill>
                  <a:srgbClr val="E46C0A"/>
                </a:solidFill>
                <a:latin typeface="微软雅黑" panose="020B0503020204020204" pitchFamily="34" charset="-122"/>
                <a:ea typeface="微软雅黑" panose="020B0503020204020204" pitchFamily="34" charset="-122"/>
              </a:rPr>
              <a:t>2011-2013</a:t>
            </a:r>
            <a:endParaRPr lang="en-US" sz="1200" dirty="0">
              <a:solidFill>
                <a:srgbClr val="E46C0A"/>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7724457" y="1340768"/>
            <a:ext cx="1493380" cy="276999"/>
          </a:xfrm>
          <a:prstGeom prst="rect">
            <a:avLst/>
          </a:prstGeom>
          <a:noFill/>
        </p:spPr>
        <p:txBody>
          <a:bodyPr wrap="square" rtlCol="0">
            <a:spAutoFit/>
          </a:bodyPr>
          <a:lstStyle/>
          <a:p>
            <a:pPr algn="ctr"/>
            <a:r>
              <a:rPr lang="en-US" sz="1200" dirty="0">
                <a:solidFill>
                  <a:srgbClr val="E46C0A"/>
                </a:solidFill>
                <a:latin typeface="微软雅黑" panose="020B0503020204020204" pitchFamily="34" charset="-122"/>
                <a:ea typeface="微软雅黑" panose="020B0503020204020204" pitchFamily="34" charset="-122"/>
              </a:rPr>
              <a:t>2013</a:t>
            </a:r>
            <a:endParaRPr lang="en-US" sz="1200" dirty="0">
              <a:solidFill>
                <a:srgbClr val="E46C0A"/>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9340245" y="1340768"/>
            <a:ext cx="1493380" cy="276999"/>
          </a:xfrm>
          <a:prstGeom prst="rect">
            <a:avLst/>
          </a:prstGeom>
          <a:noFill/>
        </p:spPr>
        <p:txBody>
          <a:bodyPr wrap="square" rtlCol="0">
            <a:spAutoFit/>
          </a:bodyPr>
          <a:lstStyle/>
          <a:p>
            <a:pPr algn="ctr"/>
            <a:r>
              <a:rPr lang="en-US" sz="1200" dirty="0">
                <a:solidFill>
                  <a:srgbClr val="E46C0A"/>
                </a:solidFill>
                <a:latin typeface="微软雅黑" panose="020B0503020204020204" pitchFamily="34" charset="-122"/>
                <a:ea typeface="微软雅黑" panose="020B0503020204020204" pitchFamily="34" charset="-122"/>
              </a:rPr>
              <a:t>2014-Present</a:t>
            </a:r>
            <a:endParaRPr lang="en-US" sz="1200" dirty="0">
              <a:solidFill>
                <a:srgbClr val="E46C0A"/>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517361" y="2111901"/>
            <a:ext cx="1346490" cy="461665"/>
          </a:xfrm>
          <a:prstGeom prst="rect">
            <a:avLst/>
          </a:prstGeom>
          <a:noFill/>
        </p:spPr>
        <p:txBody>
          <a:bodyPr wrap="square" rtlCol="0">
            <a:spAutoFit/>
          </a:bodyPr>
          <a:lstStyle/>
          <a:p>
            <a:pPr algn="ctr"/>
            <a:r>
              <a:rPr lang="en-US" sz="1200" dirty="0">
                <a:solidFill>
                  <a:schemeClr val="bg1">
                    <a:lumMod val="65000"/>
                  </a:schemeClr>
                </a:solidFill>
                <a:latin typeface="微软雅黑" panose="020B0503020204020204" pitchFamily="34" charset="-122"/>
                <a:ea typeface="微软雅黑" panose="020B0503020204020204" pitchFamily="34" charset="-122"/>
              </a:rPr>
              <a:t>University</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a:p>
            <a:pPr algn="ctr"/>
            <a:r>
              <a:rPr lang="en-US" sz="1200" dirty="0">
                <a:solidFill>
                  <a:schemeClr val="bg1">
                    <a:lumMod val="65000"/>
                  </a:schemeClr>
                </a:solidFill>
                <a:latin typeface="微软雅黑" panose="020B0503020204020204" pitchFamily="34" charset="-122"/>
                <a:ea typeface="微软雅黑" panose="020B0503020204020204" pitchFamily="34" charset="-122"/>
              </a:rPr>
              <a:t>Degree</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169872" y="2136383"/>
            <a:ext cx="1346490" cy="646331"/>
          </a:xfrm>
          <a:prstGeom prst="rect">
            <a:avLst/>
          </a:prstGeom>
          <a:noFill/>
        </p:spPr>
        <p:txBody>
          <a:bodyPr wrap="square" rtlCol="0">
            <a:spAutoFit/>
          </a:bodyPr>
          <a:lstStyle/>
          <a:p>
            <a:pPr algn="ctr"/>
            <a:r>
              <a:rPr lang="en-US" sz="1200" dirty="0">
                <a:solidFill>
                  <a:schemeClr val="bg1">
                    <a:lumMod val="65000"/>
                  </a:schemeClr>
                </a:solidFill>
                <a:latin typeface="微软雅黑" panose="020B0503020204020204" pitchFamily="34" charset="-122"/>
                <a:ea typeface="微软雅黑" panose="020B0503020204020204" pitchFamily="34" charset="-122"/>
              </a:rPr>
              <a:t>Company Name</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a:p>
            <a:pPr algn="ctr"/>
            <a:r>
              <a:rPr lang="en-US" sz="1200" dirty="0">
                <a:solidFill>
                  <a:schemeClr val="bg1">
                    <a:lumMod val="65000"/>
                  </a:schemeClr>
                </a:solidFill>
                <a:latin typeface="微软雅黑" panose="020B0503020204020204" pitchFamily="34" charset="-122"/>
                <a:ea typeface="微软雅黑" panose="020B0503020204020204" pitchFamily="34" charset="-122"/>
              </a:rPr>
              <a:t>Job Title</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7797902" y="2160864"/>
            <a:ext cx="1346490" cy="276999"/>
          </a:xfrm>
          <a:prstGeom prst="rect">
            <a:avLst/>
          </a:prstGeom>
          <a:noFill/>
        </p:spPr>
        <p:txBody>
          <a:bodyPr wrap="square" rtlCol="0">
            <a:spAutoFit/>
          </a:bodyPr>
          <a:lstStyle/>
          <a:p>
            <a:pPr algn="ctr"/>
            <a:r>
              <a:rPr lang="en-US" sz="1200" dirty="0">
                <a:solidFill>
                  <a:schemeClr val="bg1">
                    <a:lumMod val="65000"/>
                  </a:schemeClr>
                </a:solidFill>
                <a:latin typeface="微软雅黑" panose="020B0503020204020204" pitchFamily="34" charset="-122"/>
                <a:ea typeface="微软雅黑" panose="020B0503020204020204" pitchFamily="34" charset="-122"/>
              </a:rPr>
              <a:t>Award</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9413690" y="2185346"/>
            <a:ext cx="1346490" cy="646331"/>
          </a:xfrm>
          <a:prstGeom prst="rect">
            <a:avLst/>
          </a:prstGeom>
          <a:noFill/>
        </p:spPr>
        <p:txBody>
          <a:bodyPr wrap="square" rtlCol="0">
            <a:spAutoFit/>
          </a:bodyPr>
          <a:lstStyle/>
          <a:p>
            <a:pPr algn="ctr"/>
            <a:r>
              <a:rPr lang="en-US" sz="1200" dirty="0">
                <a:solidFill>
                  <a:schemeClr val="bg1">
                    <a:lumMod val="65000"/>
                  </a:schemeClr>
                </a:solidFill>
                <a:latin typeface="微软雅黑" panose="020B0503020204020204" pitchFamily="34" charset="-122"/>
                <a:ea typeface="微软雅黑" panose="020B0503020204020204" pitchFamily="34" charset="-122"/>
              </a:rPr>
              <a:t>Company Name</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a:p>
            <a:pPr algn="ctr"/>
            <a:r>
              <a:rPr lang="en-US" sz="1200" dirty="0">
                <a:solidFill>
                  <a:schemeClr val="bg1">
                    <a:lumMod val="65000"/>
                  </a:schemeClr>
                </a:solidFill>
                <a:latin typeface="微软雅黑" panose="020B0503020204020204" pitchFamily="34" charset="-122"/>
                <a:ea typeface="微软雅黑" panose="020B0503020204020204" pitchFamily="34" charset="-122"/>
              </a:rPr>
              <a:t>Job Title</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graphicFrame>
        <p:nvGraphicFramePr>
          <p:cNvPr id="22" name="Chart 22"/>
          <p:cNvGraphicFramePr/>
          <p:nvPr/>
        </p:nvGraphicFramePr>
        <p:xfrm>
          <a:off x="7053252" y="3604395"/>
          <a:ext cx="3849739" cy="2147367"/>
        </p:xfrm>
        <a:graphic>
          <a:graphicData uri="http://schemas.openxmlformats.org/drawingml/2006/chart">
            <c:chart xmlns:c="http://schemas.openxmlformats.org/drawingml/2006/chart" xmlns:r="http://schemas.openxmlformats.org/officeDocument/2006/relationships" r:id="rId1"/>
          </a:graphicData>
        </a:graphic>
      </p:graphicFrame>
      <p:grpSp>
        <p:nvGrpSpPr>
          <p:cNvPr id="23" name="组合 22"/>
          <p:cNvGrpSpPr/>
          <p:nvPr/>
        </p:nvGrpSpPr>
        <p:grpSpPr>
          <a:xfrm>
            <a:off x="1126656" y="4947947"/>
            <a:ext cx="2435922" cy="619770"/>
            <a:chOff x="1278009" y="4731923"/>
            <a:chExt cx="2435922" cy="619770"/>
          </a:xfrm>
          <a:solidFill>
            <a:srgbClr val="E46C0A"/>
          </a:solidFill>
        </p:grpSpPr>
        <p:sp>
          <p:nvSpPr>
            <p:cNvPr id="24" name="Rectangle 23"/>
            <p:cNvSpPr/>
            <p:nvPr/>
          </p:nvSpPr>
          <p:spPr>
            <a:xfrm>
              <a:off x="1278009" y="4731923"/>
              <a:ext cx="2435922" cy="6197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25" name="TextBox 24"/>
            <p:cNvSpPr txBox="1"/>
            <p:nvPr/>
          </p:nvSpPr>
          <p:spPr>
            <a:xfrm>
              <a:off x="1449379" y="4762104"/>
              <a:ext cx="2105422" cy="261610"/>
            </a:xfrm>
            <a:prstGeom prst="rect">
              <a:avLst/>
            </a:prstGeom>
            <a:grpFill/>
          </p:spPr>
          <p:txBody>
            <a:bodyPr wrap="squar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代用名</a:t>
              </a:r>
              <a:endParaRPr lang="en-US" sz="1100" dirty="0">
                <a:solidFill>
                  <a:schemeClr val="bg1"/>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558702" y="5030562"/>
              <a:ext cx="1936877" cy="276999"/>
            </a:xfrm>
            <a:prstGeom prst="rect">
              <a:avLst/>
            </a:prstGeom>
            <a:grp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职位名称</a:t>
              </a:r>
              <a:endParaRPr lang="en-US" sz="1200" dirty="0">
                <a:solidFill>
                  <a:schemeClr val="bg1"/>
                </a:solidFill>
                <a:latin typeface="微软雅黑" panose="020B0503020204020204" pitchFamily="34" charset="-122"/>
                <a:ea typeface="微软雅黑" panose="020B0503020204020204" pitchFamily="34" charset="-122"/>
              </a:endParaRPr>
            </a:p>
          </p:txBody>
        </p:sp>
      </p:grpSp>
      <p:sp>
        <p:nvSpPr>
          <p:cNvPr id="27" name="TextBox 26"/>
          <p:cNvSpPr txBox="1"/>
          <p:nvPr/>
        </p:nvSpPr>
        <p:spPr>
          <a:xfrm>
            <a:off x="7194021" y="2993279"/>
            <a:ext cx="2399202" cy="261610"/>
          </a:xfrm>
          <a:prstGeom prst="rect">
            <a:avLst/>
          </a:prstGeom>
          <a:noFill/>
        </p:spPr>
        <p:txBody>
          <a:bodyPr wrap="square" rtlCol="0">
            <a:spAutoFit/>
          </a:bodyPr>
          <a:lstStyle/>
          <a:p>
            <a:r>
              <a:rPr lang="en-US" sz="1100" b="1" dirty="0">
                <a:solidFill>
                  <a:srgbClr val="E46C0A"/>
                </a:solidFill>
                <a:latin typeface="微软雅黑" panose="020B0503020204020204" pitchFamily="34" charset="-122"/>
                <a:ea typeface="微软雅黑" panose="020B0503020204020204" pitchFamily="34" charset="-122"/>
              </a:rPr>
              <a:t>SKILLS AND EXPERIENCE:</a:t>
            </a:r>
            <a:endParaRPr lang="en-US" sz="1100" b="1" dirty="0">
              <a:solidFill>
                <a:srgbClr val="E46C0A"/>
              </a:solidFill>
              <a:latin typeface="微软雅黑" panose="020B0503020204020204" pitchFamily="34" charset="-122"/>
              <a:ea typeface="微软雅黑" panose="020B0503020204020204" pitchFamily="34" charset="-122"/>
            </a:endParaRPr>
          </a:p>
        </p:txBody>
      </p:sp>
      <p:cxnSp>
        <p:nvCxnSpPr>
          <p:cNvPr id="28" name="Straight Connector 27"/>
          <p:cNvCxnSpPr/>
          <p:nvPr/>
        </p:nvCxnSpPr>
        <p:spPr>
          <a:xfrm>
            <a:off x="6888001" y="3054483"/>
            <a:ext cx="0" cy="2766426"/>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9" name="Freeform 28"/>
          <p:cNvSpPr/>
          <p:nvPr/>
        </p:nvSpPr>
        <p:spPr>
          <a:xfrm rot="16200000">
            <a:off x="10976436" y="3666567"/>
            <a:ext cx="318261" cy="551481"/>
          </a:xfrm>
          <a:custGeom>
            <a:avLst/>
            <a:gdLst>
              <a:gd name="connsiteX0" fmla="*/ 495299 w 495299"/>
              <a:gd name="connsiteY0" fmla="*/ 115302 h 858252"/>
              <a:gd name="connsiteX1" fmla="*/ 495299 w 495299"/>
              <a:gd name="connsiteY1" fmla="*/ 858252 h 858252"/>
              <a:gd name="connsiteX2" fmla="*/ 0 w 495299"/>
              <a:gd name="connsiteY2" fmla="*/ 858252 h 858252"/>
              <a:gd name="connsiteX3" fmla="*/ 0 w 495299"/>
              <a:gd name="connsiteY3" fmla="*/ 115302 h 858252"/>
              <a:gd name="connsiteX4" fmla="*/ 142215 w 495299"/>
              <a:gd name="connsiteY4" fmla="*/ 115302 h 858252"/>
              <a:gd name="connsiteX5" fmla="*/ 247650 w 495299"/>
              <a:gd name="connsiteY5" fmla="*/ 0 h 858252"/>
              <a:gd name="connsiteX6" fmla="*/ 353086 w 495299"/>
              <a:gd name="connsiteY6" fmla="*/ 115302 h 8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299" h="858252">
                <a:moveTo>
                  <a:pt x="495299" y="115302"/>
                </a:moveTo>
                <a:lnTo>
                  <a:pt x="495299" y="858252"/>
                </a:lnTo>
                <a:lnTo>
                  <a:pt x="0" y="858252"/>
                </a:lnTo>
                <a:lnTo>
                  <a:pt x="0" y="115302"/>
                </a:lnTo>
                <a:lnTo>
                  <a:pt x="142215" y="115302"/>
                </a:lnTo>
                <a:lnTo>
                  <a:pt x="247650" y="0"/>
                </a:lnTo>
                <a:lnTo>
                  <a:pt x="353086" y="115302"/>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微软雅黑" panose="020B0503020204020204" pitchFamily="34" charset="-122"/>
              <a:ea typeface="微软雅黑" panose="020B0503020204020204" pitchFamily="34" charset="-122"/>
            </a:endParaRPr>
          </a:p>
        </p:txBody>
      </p:sp>
      <p:sp>
        <p:nvSpPr>
          <p:cNvPr id="30" name="TextBox 29"/>
          <p:cNvSpPr txBox="1"/>
          <p:nvPr/>
        </p:nvSpPr>
        <p:spPr>
          <a:xfrm>
            <a:off x="10971925" y="3815917"/>
            <a:ext cx="588552" cy="261610"/>
          </a:xfrm>
          <a:prstGeom prst="rect">
            <a:avLst/>
          </a:prstGeom>
          <a:noFill/>
        </p:spPr>
        <p:txBody>
          <a:bodyPr wrap="square" rtlCol="0">
            <a:spAutoFit/>
          </a:bodyPr>
          <a:lstStyle/>
          <a:p>
            <a:r>
              <a:rPr lang="en-US" sz="1100" dirty="0">
                <a:solidFill>
                  <a:schemeClr val="bg1"/>
                </a:solidFill>
                <a:latin typeface="微软雅黑" panose="020B0503020204020204" pitchFamily="34" charset="-122"/>
                <a:ea typeface="微软雅黑" panose="020B0503020204020204" pitchFamily="34" charset="-122"/>
              </a:rPr>
              <a:t>60%</a:t>
            </a:r>
            <a:endParaRPr lang="en-US" sz="1100" dirty="0">
              <a:solidFill>
                <a:schemeClr val="bg1"/>
              </a:solidFill>
              <a:latin typeface="微软雅黑" panose="020B0503020204020204" pitchFamily="34" charset="-122"/>
              <a:ea typeface="微软雅黑" panose="020B0503020204020204" pitchFamily="34" charset="-122"/>
            </a:endParaRPr>
          </a:p>
        </p:txBody>
      </p:sp>
      <p:sp>
        <p:nvSpPr>
          <p:cNvPr id="31" name="Freeform 30"/>
          <p:cNvSpPr/>
          <p:nvPr/>
        </p:nvSpPr>
        <p:spPr>
          <a:xfrm rot="16200000">
            <a:off x="10981590" y="4158777"/>
            <a:ext cx="318261" cy="551481"/>
          </a:xfrm>
          <a:custGeom>
            <a:avLst/>
            <a:gdLst>
              <a:gd name="connsiteX0" fmla="*/ 495299 w 495299"/>
              <a:gd name="connsiteY0" fmla="*/ 115302 h 858252"/>
              <a:gd name="connsiteX1" fmla="*/ 495299 w 495299"/>
              <a:gd name="connsiteY1" fmla="*/ 858252 h 858252"/>
              <a:gd name="connsiteX2" fmla="*/ 0 w 495299"/>
              <a:gd name="connsiteY2" fmla="*/ 858252 h 858252"/>
              <a:gd name="connsiteX3" fmla="*/ 0 w 495299"/>
              <a:gd name="connsiteY3" fmla="*/ 115302 h 858252"/>
              <a:gd name="connsiteX4" fmla="*/ 142215 w 495299"/>
              <a:gd name="connsiteY4" fmla="*/ 115302 h 858252"/>
              <a:gd name="connsiteX5" fmla="*/ 247650 w 495299"/>
              <a:gd name="connsiteY5" fmla="*/ 0 h 858252"/>
              <a:gd name="connsiteX6" fmla="*/ 353086 w 495299"/>
              <a:gd name="connsiteY6" fmla="*/ 115302 h 8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299" h="858252">
                <a:moveTo>
                  <a:pt x="495299" y="115302"/>
                </a:moveTo>
                <a:lnTo>
                  <a:pt x="495299" y="858252"/>
                </a:lnTo>
                <a:lnTo>
                  <a:pt x="0" y="858252"/>
                </a:lnTo>
                <a:lnTo>
                  <a:pt x="0" y="115302"/>
                </a:lnTo>
                <a:lnTo>
                  <a:pt x="142215" y="115302"/>
                </a:lnTo>
                <a:lnTo>
                  <a:pt x="247650" y="0"/>
                </a:lnTo>
                <a:lnTo>
                  <a:pt x="353086" y="115302"/>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微软雅黑" panose="020B0503020204020204" pitchFamily="34" charset="-122"/>
              <a:ea typeface="微软雅黑" panose="020B0503020204020204" pitchFamily="34" charset="-122"/>
            </a:endParaRPr>
          </a:p>
        </p:txBody>
      </p:sp>
      <p:sp>
        <p:nvSpPr>
          <p:cNvPr id="32" name="TextBox 31"/>
          <p:cNvSpPr txBox="1"/>
          <p:nvPr/>
        </p:nvSpPr>
        <p:spPr>
          <a:xfrm>
            <a:off x="10977079" y="4308127"/>
            <a:ext cx="588552" cy="261610"/>
          </a:xfrm>
          <a:prstGeom prst="rect">
            <a:avLst/>
          </a:prstGeom>
          <a:noFill/>
        </p:spPr>
        <p:txBody>
          <a:bodyPr wrap="square" rtlCol="0">
            <a:spAutoFit/>
          </a:bodyPr>
          <a:lstStyle/>
          <a:p>
            <a:r>
              <a:rPr lang="en-US" sz="1100" dirty="0">
                <a:solidFill>
                  <a:schemeClr val="bg1"/>
                </a:solidFill>
                <a:latin typeface="微软雅黑" panose="020B0503020204020204" pitchFamily="34" charset="-122"/>
                <a:ea typeface="微软雅黑" panose="020B0503020204020204" pitchFamily="34" charset="-122"/>
              </a:rPr>
              <a:t>70%</a:t>
            </a:r>
            <a:endParaRPr lang="en-US" sz="1100" dirty="0">
              <a:solidFill>
                <a:schemeClr val="bg1"/>
              </a:solidFill>
              <a:latin typeface="微软雅黑" panose="020B0503020204020204" pitchFamily="34" charset="-122"/>
              <a:ea typeface="微软雅黑" panose="020B0503020204020204" pitchFamily="34" charset="-122"/>
            </a:endParaRPr>
          </a:p>
        </p:txBody>
      </p:sp>
      <p:sp>
        <p:nvSpPr>
          <p:cNvPr id="33" name="Freeform 32"/>
          <p:cNvSpPr/>
          <p:nvPr/>
        </p:nvSpPr>
        <p:spPr>
          <a:xfrm rot="16200000">
            <a:off x="10979013" y="4650986"/>
            <a:ext cx="318261" cy="551481"/>
          </a:xfrm>
          <a:custGeom>
            <a:avLst/>
            <a:gdLst>
              <a:gd name="connsiteX0" fmla="*/ 495299 w 495299"/>
              <a:gd name="connsiteY0" fmla="*/ 115302 h 858252"/>
              <a:gd name="connsiteX1" fmla="*/ 495299 w 495299"/>
              <a:gd name="connsiteY1" fmla="*/ 858252 h 858252"/>
              <a:gd name="connsiteX2" fmla="*/ 0 w 495299"/>
              <a:gd name="connsiteY2" fmla="*/ 858252 h 858252"/>
              <a:gd name="connsiteX3" fmla="*/ 0 w 495299"/>
              <a:gd name="connsiteY3" fmla="*/ 115302 h 858252"/>
              <a:gd name="connsiteX4" fmla="*/ 142215 w 495299"/>
              <a:gd name="connsiteY4" fmla="*/ 115302 h 858252"/>
              <a:gd name="connsiteX5" fmla="*/ 247650 w 495299"/>
              <a:gd name="connsiteY5" fmla="*/ 0 h 858252"/>
              <a:gd name="connsiteX6" fmla="*/ 353086 w 495299"/>
              <a:gd name="connsiteY6" fmla="*/ 115302 h 8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299" h="858252">
                <a:moveTo>
                  <a:pt x="495299" y="115302"/>
                </a:moveTo>
                <a:lnTo>
                  <a:pt x="495299" y="858252"/>
                </a:lnTo>
                <a:lnTo>
                  <a:pt x="0" y="858252"/>
                </a:lnTo>
                <a:lnTo>
                  <a:pt x="0" y="115302"/>
                </a:lnTo>
                <a:lnTo>
                  <a:pt x="142215" y="115302"/>
                </a:lnTo>
                <a:lnTo>
                  <a:pt x="247650" y="0"/>
                </a:lnTo>
                <a:lnTo>
                  <a:pt x="353086" y="115302"/>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微软雅黑" panose="020B0503020204020204" pitchFamily="34" charset="-122"/>
              <a:ea typeface="微软雅黑" panose="020B0503020204020204" pitchFamily="34" charset="-122"/>
            </a:endParaRPr>
          </a:p>
        </p:txBody>
      </p:sp>
      <p:sp>
        <p:nvSpPr>
          <p:cNvPr id="34" name="TextBox 33"/>
          <p:cNvSpPr txBox="1"/>
          <p:nvPr/>
        </p:nvSpPr>
        <p:spPr>
          <a:xfrm>
            <a:off x="10974502" y="4800336"/>
            <a:ext cx="588552" cy="261610"/>
          </a:xfrm>
          <a:prstGeom prst="rect">
            <a:avLst/>
          </a:prstGeom>
          <a:noFill/>
        </p:spPr>
        <p:txBody>
          <a:bodyPr wrap="square" rtlCol="0">
            <a:spAutoFit/>
          </a:bodyPr>
          <a:lstStyle/>
          <a:p>
            <a:r>
              <a:rPr lang="en-US" sz="1100" dirty="0">
                <a:solidFill>
                  <a:schemeClr val="bg1"/>
                </a:solidFill>
                <a:latin typeface="微软雅黑" panose="020B0503020204020204" pitchFamily="34" charset="-122"/>
                <a:ea typeface="微软雅黑" panose="020B0503020204020204" pitchFamily="34" charset="-122"/>
              </a:rPr>
              <a:t>65%</a:t>
            </a:r>
            <a:endParaRPr lang="en-US" sz="1100" dirty="0">
              <a:solidFill>
                <a:schemeClr val="bg1"/>
              </a:solidFill>
              <a:latin typeface="微软雅黑" panose="020B0503020204020204" pitchFamily="34" charset="-122"/>
              <a:ea typeface="微软雅黑" panose="020B0503020204020204" pitchFamily="34" charset="-122"/>
            </a:endParaRPr>
          </a:p>
        </p:txBody>
      </p:sp>
      <p:sp>
        <p:nvSpPr>
          <p:cNvPr id="35" name="Freeform 34"/>
          <p:cNvSpPr/>
          <p:nvPr/>
        </p:nvSpPr>
        <p:spPr>
          <a:xfrm rot="16200000">
            <a:off x="10976435" y="5135465"/>
            <a:ext cx="318261" cy="551481"/>
          </a:xfrm>
          <a:custGeom>
            <a:avLst/>
            <a:gdLst>
              <a:gd name="connsiteX0" fmla="*/ 495299 w 495299"/>
              <a:gd name="connsiteY0" fmla="*/ 115302 h 858252"/>
              <a:gd name="connsiteX1" fmla="*/ 495299 w 495299"/>
              <a:gd name="connsiteY1" fmla="*/ 858252 h 858252"/>
              <a:gd name="connsiteX2" fmla="*/ 0 w 495299"/>
              <a:gd name="connsiteY2" fmla="*/ 858252 h 858252"/>
              <a:gd name="connsiteX3" fmla="*/ 0 w 495299"/>
              <a:gd name="connsiteY3" fmla="*/ 115302 h 858252"/>
              <a:gd name="connsiteX4" fmla="*/ 142215 w 495299"/>
              <a:gd name="connsiteY4" fmla="*/ 115302 h 858252"/>
              <a:gd name="connsiteX5" fmla="*/ 247650 w 495299"/>
              <a:gd name="connsiteY5" fmla="*/ 0 h 858252"/>
              <a:gd name="connsiteX6" fmla="*/ 353086 w 495299"/>
              <a:gd name="connsiteY6" fmla="*/ 115302 h 8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299" h="858252">
                <a:moveTo>
                  <a:pt x="495299" y="115302"/>
                </a:moveTo>
                <a:lnTo>
                  <a:pt x="495299" y="858252"/>
                </a:lnTo>
                <a:lnTo>
                  <a:pt x="0" y="858252"/>
                </a:lnTo>
                <a:lnTo>
                  <a:pt x="0" y="115302"/>
                </a:lnTo>
                <a:lnTo>
                  <a:pt x="142215" y="115302"/>
                </a:lnTo>
                <a:lnTo>
                  <a:pt x="247650" y="0"/>
                </a:lnTo>
                <a:lnTo>
                  <a:pt x="353086" y="115302"/>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微软雅黑" panose="020B0503020204020204" pitchFamily="34" charset="-122"/>
              <a:ea typeface="微软雅黑" panose="020B0503020204020204" pitchFamily="34" charset="-122"/>
            </a:endParaRPr>
          </a:p>
        </p:txBody>
      </p:sp>
      <p:sp>
        <p:nvSpPr>
          <p:cNvPr id="36" name="TextBox 35"/>
          <p:cNvSpPr txBox="1"/>
          <p:nvPr/>
        </p:nvSpPr>
        <p:spPr>
          <a:xfrm>
            <a:off x="10971924" y="5284815"/>
            <a:ext cx="588552" cy="261610"/>
          </a:xfrm>
          <a:prstGeom prst="rect">
            <a:avLst/>
          </a:prstGeom>
          <a:noFill/>
        </p:spPr>
        <p:txBody>
          <a:bodyPr wrap="square" rtlCol="0">
            <a:spAutoFit/>
          </a:bodyPr>
          <a:lstStyle/>
          <a:p>
            <a:r>
              <a:rPr lang="en-US" sz="1100" dirty="0">
                <a:solidFill>
                  <a:schemeClr val="bg1"/>
                </a:solidFill>
                <a:latin typeface="微软雅黑" panose="020B0503020204020204" pitchFamily="34" charset="-122"/>
                <a:ea typeface="微软雅黑" panose="020B0503020204020204" pitchFamily="34" charset="-122"/>
              </a:rPr>
              <a:t>80%</a:t>
            </a:r>
            <a:endParaRPr lang="en-US" sz="1100" dirty="0">
              <a:solidFill>
                <a:schemeClr val="bg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7098543" y="3567673"/>
            <a:ext cx="1398718" cy="276999"/>
          </a:xfrm>
          <a:prstGeom prst="rect">
            <a:avLst/>
          </a:prstGeom>
          <a:noFill/>
        </p:spPr>
        <p:txBody>
          <a:bodyPr wrap="square" rtlCol="0">
            <a:spAutoFit/>
          </a:bodyPr>
          <a:lstStyle/>
          <a:p>
            <a:r>
              <a:rPr lang="en-US" sz="1200" dirty="0">
                <a:solidFill>
                  <a:schemeClr val="bg1">
                    <a:lumMod val="65000"/>
                  </a:schemeClr>
                </a:solidFill>
                <a:latin typeface="微软雅黑" panose="020B0503020204020204" pitchFamily="34" charset="-122"/>
                <a:ea typeface="微软雅黑" panose="020B0503020204020204" pitchFamily="34" charset="-122"/>
              </a:rPr>
              <a:t>HTML5</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098543" y="4053984"/>
            <a:ext cx="1398718" cy="276999"/>
          </a:xfrm>
          <a:prstGeom prst="rect">
            <a:avLst/>
          </a:prstGeom>
          <a:noFill/>
        </p:spPr>
        <p:txBody>
          <a:bodyPr wrap="square" rtlCol="0">
            <a:spAutoFit/>
          </a:bodyPr>
          <a:lstStyle/>
          <a:p>
            <a:r>
              <a:rPr lang="en-US" sz="1200" dirty="0">
                <a:solidFill>
                  <a:schemeClr val="bg1">
                    <a:lumMod val="65000"/>
                  </a:schemeClr>
                </a:solidFill>
                <a:latin typeface="微软雅黑" panose="020B0503020204020204" pitchFamily="34" charset="-122"/>
                <a:ea typeface="微软雅黑" panose="020B0503020204020204" pitchFamily="34" charset="-122"/>
              </a:rPr>
              <a:t>Photoshop</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7098543" y="4554963"/>
            <a:ext cx="1398718" cy="276999"/>
          </a:xfrm>
          <a:prstGeom prst="rect">
            <a:avLst/>
          </a:prstGeom>
          <a:noFill/>
        </p:spPr>
        <p:txBody>
          <a:bodyPr wrap="square" rtlCol="0">
            <a:spAutoFit/>
          </a:bodyPr>
          <a:lstStyle/>
          <a:p>
            <a:r>
              <a:rPr lang="en-US" sz="1200" dirty="0">
                <a:solidFill>
                  <a:schemeClr val="bg1">
                    <a:lumMod val="65000"/>
                  </a:schemeClr>
                </a:solidFill>
                <a:latin typeface="微软雅黑" panose="020B0503020204020204" pitchFamily="34" charset="-122"/>
                <a:ea typeface="微软雅黑" panose="020B0503020204020204" pitchFamily="34" charset="-122"/>
              </a:rPr>
              <a:t>Illustrator</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7098543" y="5054487"/>
            <a:ext cx="1398718" cy="276999"/>
          </a:xfrm>
          <a:prstGeom prst="rect">
            <a:avLst/>
          </a:prstGeom>
          <a:noFill/>
        </p:spPr>
        <p:txBody>
          <a:bodyPr wrap="square" rtlCol="0">
            <a:spAutoFit/>
          </a:bodyPr>
          <a:lstStyle/>
          <a:p>
            <a:r>
              <a:rPr lang="en-US" sz="1200" dirty="0">
                <a:solidFill>
                  <a:schemeClr val="bg1">
                    <a:lumMod val="65000"/>
                  </a:schemeClr>
                </a:solidFill>
                <a:latin typeface="微软雅黑" panose="020B0503020204020204" pitchFamily="34" charset="-122"/>
                <a:ea typeface="微软雅黑" panose="020B0503020204020204" pitchFamily="34" charset="-122"/>
              </a:rPr>
              <a:t>InDesign</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41" name="Group 40"/>
          <p:cNvGrpSpPr/>
          <p:nvPr/>
        </p:nvGrpSpPr>
        <p:grpSpPr>
          <a:xfrm>
            <a:off x="6716130" y="1737528"/>
            <a:ext cx="242776" cy="208438"/>
            <a:chOff x="6810375" y="2373313"/>
            <a:chExt cx="1762125" cy="1512888"/>
          </a:xfrm>
          <a:solidFill>
            <a:srgbClr val="E46C0A"/>
          </a:solidFill>
        </p:grpSpPr>
        <p:sp>
          <p:nvSpPr>
            <p:cNvPr id="42" name="Freeform 15"/>
            <p:cNvSpPr>
              <a:spLocks noEditPoints="1"/>
            </p:cNvSpPr>
            <p:nvPr/>
          </p:nvSpPr>
          <p:spPr bwMode="auto">
            <a:xfrm>
              <a:off x="6810375" y="3257551"/>
              <a:ext cx="1762125" cy="628650"/>
            </a:xfrm>
            <a:custGeom>
              <a:avLst/>
              <a:gdLst>
                <a:gd name="T0" fmla="*/ 292 w 467"/>
                <a:gd name="T1" fmla="*/ 41 h 166"/>
                <a:gd name="T2" fmla="*/ 287 w 467"/>
                <a:gd name="T3" fmla="*/ 53 h 166"/>
                <a:gd name="T4" fmla="*/ 275 w 467"/>
                <a:gd name="T5" fmla="*/ 58 h 166"/>
                <a:gd name="T6" fmla="*/ 192 w 467"/>
                <a:gd name="T7" fmla="*/ 58 h 166"/>
                <a:gd name="T8" fmla="*/ 180 w 467"/>
                <a:gd name="T9" fmla="*/ 53 h 166"/>
                <a:gd name="T10" fmla="*/ 175 w 467"/>
                <a:gd name="T11" fmla="*/ 41 h 166"/>
                <a:gd name="T12" fmla="*/ 175 w 467"/>
                <a:gd name="T13" fmla="*/ 0 h 166"/>
                <a:gd name="T14" fmla="*/ 0 w 467"/>
                <a:gd name="T15" fmla="*/ 0 h 166"/>
                <a:gd name="T16" fmla="*/ 0 w 467"/>
                <a:gd name="T17" fmla="*/ 125 h 166"/>
                <a:gd name="T18" fmla="*/ 12 w 467"/>
                <a:gd name="T19" fmla="*/ 154 h 166"/>
                <a:gd name="T20" fmla="*/ 42 w 467"/>
                <a:gd name="T21" fmla="*/ 166 h 166"/>
                <a:gd name="T22" fmla="*/ 425 w 467"/>
                <a:gd name="T23" fmla="*/ 166 h 166"/>
                <a:gd name="T24" fmla="*/ 455 w 467"/>
                <a:gd name="T25" fmla="*/ 154 h 166"/>
                <a:gd name="T26" fmla="*/ 467 w 467"/>
                <a:gd name="T27" fmla="*/ 125 h 166"/>
                <a:gd name="T28" fmla="*/ 467 w 467"/>
                <a:gd name="T29" fmla="*/ 0 h 166"/>
                <a:gd name="T30" fmla="*/ 292 w 467"/>
                <a:gd name="T31" fmla="*/ 0 h 166"/>
                <a:gd name="T32" fmla="*/ 292 w 467"/>
                <a:gd name="T33" fmla="*/ 41 h 166"/>
                <a:gd name="T34" fmla="*/ 292 w 467"/>
                <a:gd name="T35" fmla="*/ 41 h 166"/>
                <a:gd name="T36" fmla="*/ 292 w 467"/>
                <a:gd name="T37" fmla="*/ 4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7" h="166">
                  <a:moveTo>
                    <a:pt x="292" y="41"/>
                  </a:moveTo>
                  <a:cubicBezTo>
                    <a:pt x="292" y="46"/>
                    <a:pt x="290" y="50"/>
                    <a:pt x="287" y="53"/>
                  </a:cubicBezTo>
                  <a:cubicBezTo>
                    <a:pt x="284" y="56"/>
                    <a:pt x="280" y="58"/>
                    <a:pt x="275" y="58"/>
                  </a:cubicBezTo>
                  <a:cubicBezTo>
                    <a:pt x="192" y="58"/>
                    <a:pt x="192" y="58"/>
                    <a:pt x="192" y="58"/>
                  </a:cubicBezTo>
                  <a:cubicBezTo>
                    <a:pt x="187" y="58"/>
                    <a:pt x="183" y="56"/>
                    <a:pt x="180" y="53"/>
                  </a:cubicBezTo>
                  <a:cubicBezTo>
                    <a:pt x="177" y="50"/>
                    <a:pt x="175" y="46"/>
                    <a:pt x="175" y="41"/>
                  </a:cubicBezTo>
                  <a:cubicBezTo>
                    <a:pt x="175" y="0"/>
                    <a:pt x="175" y="0"/>
                    <a:pt x="175" y="0"/>
                  </a:cubicBezTo>
                  <a:cubicBezTo>
                    <a:pt x="0" y="0"/>
                    <a:pt x="0" y="0"/>
                    <a:pt x="0" y="0"/>
                  </a:cubicBezTo>
                  <a:cubicBezTo>
                    <a:pt x="0" y="125"/>
                    <a:pt x="0" y="125"/>
                    <a:pt x="0" y="125"/>
                  </a:cubicBezTo>
                  <a:cubicBezTo>
                    <a:pt x="0" y="136"/>
                    <a:pt x="4" y="146"/>
                    <a:pt x="12" y="154"/>
                  </a:cubicBezTo>
                  <a:cubicBezTo>
                    <a:pt x="20" y="162"/>
                    <a:pt x="30" y="166"/>
                    <a:pt x="42" y="166"/>
                  </a:cubicBezTo>
                  <a:cubicBezTo>
                    <a:pt x="425" y="166"/>
                    <a:pt x="425" y="166"/>
                    <a:pt x="425" y="166"/>
                  </a:cubicBezTo>
                  <a:cubicBezTo>
                    <a:pt x="437" y="166"/>
                    <a:pt x="447" y="162"/>
                    <a:pt x="455" y="154"/>
                  </a:cubicBezTo>
                  <a:cubicBezTo>
                    <a:pt x="463" y="146"/>
                    <a:pt x="467" y="136"/>
                    <a:pt x="467" y="125"/>
                  </a:cubicBezTo>
                  <a:cubicBezTo>
                    <a:pt x="467" y="0"/>
                    <a:pt x="467" y="0"/>
                    <a:pt x="467" y="0"/>
                  </a:cubicBezTo>
                  <a:cubicBezTo>
                    <a:pt x="292" y="0"/>
                    <a:pt x="292" y="0"/>
                    <a:pt x="292" y="0"/>
                  </a:cubicBezTo>
                  <a:lnTo>
                    <a:pt x="292" y="41"/>
                  </a:lnTo>
                  <a:close/>
                  <a:moveTo>
                    <a:pt x="292" y="41"/>
                  </a:moveTo>
                  <a:cubicBezTo>
                    <a:pt x="292" y="41"/>
                    <a:pt x="292" y="41"/>
                    <a:pt x="292"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sp>
          <p:nvSpPr>
            <p:cNvPr id="43" name="Rectangle 16"/>
            <p:cNvSpPr>
              <a:spLocks noChangeArrowheads="1"/>
            </p:cNvSpPr>
            <p:nvPr/>
          </p:nvSpPr>
          <p:spPr bwMode="auto">
            <a:xfrm>
              <a:off x="7564438" y="3257551"/>
              <a:ext cx="2540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sp>
          <p:nvSpPr>
            <p:cNvPr id="44" name="Freeform 17"/>
            <p:cNvSpPr>
              <a:spLocks noEditPoints="1"/>
            </p:cNvSpPr>
            <p:nvPr/>
          </p:nvSpPr>
          <p:spPr bwMode="auto">
            <a:xfrm>
              <a:off x="6810375" y="2373313"/>
              <a:ext cx="1762125" cy="790575"/>
            </a:xfrm>
            <a:custGeom>
              <a:avLst/>
              <a:gdLst>
                <a:gd name="T0" fmla="*/ 455 w 467"/>
                <a:gd name="T1" fmla="*/ 79 h 209"/>
                <a:gd name="T2" fmla="*/ 425 w 467"/>
                <a:gd name="T3" fmla="*/ 67 h 209"/>
                <a:gd name="T4" fmla="*/ 334 w 467"/>
                <a:gd name="T5" fmla="*/ 67 h 209"/>
                <a:gd name="T6" fmla="*/ 334 w 467"/>
                <a:gd name="T7" fmla="*/ 25 h 209"/>
                <a:gd name="T8" fmla="*/ 326 w 467"/>
                <a:gd name="T9" fmla="*/ 7 h 209"/>
                <a:gd name="T10" fmla="*/ 309 w 467"/>
                <a:gd name="T11" fmla="*/ 0 h 209"/>
                <a:gd name="T12" fmla="*/ 159 w 467"/>
                <a:gd name="T13" fmla="*/ 0 h 209"/>
                <a:gd name="T14" fmla="*/ 141 w 467"/>
                <a:gd name="T15" fmla="*/ 7 h 209"/>
                <a:gd name="T16" fmla="*/ 133 w 467"/>
                <a:gd name="T17" fmla="*/ 25 h 209"/>
                <a:gd name="T18" fmla="*/ 133 w 467"/>
                <a:gd name="T19" fmla="*/ 67 h 209"/>
                <a:gd name="T20" fmla="*/ 42 w 467"/>
                <a:gd name="T21" fmla="*/ 67 h 209"/>
                <a:gd name="T22" fmla="*/ 12 w 467"/>
                <a:gd name="T23" fmla="*/ 79 h 209"/>
                <a:gd name="T24" fmla="*/ 0 w 467"/>
                <a:gd name="T25" fmla="*/ 108 h 209"/>
                <a:gd name="T26" fmla="*/ 0 w 467"/>
                <a:gd name="T27" fmla="*/ 209 h 209"/>
                <a:gd name="T28" fmla="*/ 467 w 467"/>
                <a:gd name="T29" fmla="*/ 209 h 209"/>
                <a:gd name="T30" fmla="*/ 467 w 467"/>
                <a:gd name="T31" fmla="*/ 108 h 209"/>
                <a:gd name="T32" fmla="*/ 455 w 467"/>
                <a:gd name="T33" fmla="*/ 79 h 209"/>
                <a:gd name="T34" fmla="*/ 300 w 467"/>
                <a:gd name="T35" fmla="*/ 67 h 209"/>
                <a:gd name="T36" fmla="*/ 167 w 467"/>
                <a:gd name="T37" fmla="*/ 67 h 209"/>
                <a:gd name="T38" fmla="*/ 167 w 467"/>
                <a:gd name="T39" fmla="*/ 33 h 209"/>
                <a:gd name="T40" fmla="*/ 300 w 467"/>
                <a:gd name="T41" fmla="*/ 33 h 209"/>
                <a:gd name="T42" fmla="*/ 300 w 467"/>
                <a:gd name="T43" fmla="*/ 67 h 209"/>
                <a:gd name="T44" fmla="*/ 300 w 467"/>
                <a:gd name="T45" fmla="*/ 67 h 209"/>
                <a:gd name="T46" fmla="*/ 300 w 467"/>
                <a:gd name="T47" fmla="*/ 6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7" h="209">
                  <a:moveTo>
                    <a:pt x="455" y="79"/>
                  </a:moveTo>
                  <a:cubicBezTo>
                    <a:pt x="447" y="71"/>
                    <a:pt x="437" y="67"/>
                    <a:pt x="425" y="67"/>
                  </a:cubicBezTo>
                  <a:cubicBezTo>
                    <a:pt x="334" y="67"/>
                    <a:pt x="334" y="67"/>
                    <a:pt x="334" y="67"/>
                  </a:cubicBezTo>
                  <a:cubicBezTo>
                    <a:pt x="334" y="25"/>
                    <a:pt x="334" y="25"/>
                    <a:pt x="334" y="25"/>
                  </a:cubicBezTo>
                  <a:cubicBezTo>
                    <a:pt x="334" y="18"/>
                    <a:pt x="331" y="12"/>
                    <a:pt x="326" y="7"/>
                  </a:cubicBezTo>
                  <a:cubicBezTo>
                    <a:pt x="322" y="2"/>
                    <a:pt x="316" y="0"/>
                    <a:pt x="309" y="0"/>
                  </a:cubicBezTo>
                  <a:cubicBezTo>
                    <a:pt x="159" y="0"/>
                    <a:pt x="159" y="0"/>
                    <a:pt x="159" y="0"/>
                  </a:cubicBezTo>
                  <a:cubicBezTo>
                    <a:pt x="152" y="0"/>
                    <a:pt x="146" y="2"/>
                    <a:pt x="141" y="7"/>
                  </a:cubicBezTo>
                  <a:cubicBezTo>
                    <a:pt x="136" y="12"/>
                    <a:pt x="133" y="18"/>
                    <a:pt x="133" y="25"/>
                  </a:cubicBezTo>
                  <a:cubicBezTo>
                    <a:pt x="133" y="67"/>
                    <a:pt x="133" y="67"/>
                    <a:pt x="133" y="67"/>
                  </a:cubicBezTo>
                  <a:cubicBezTo>
                    <a:pt x="42" y="67"/>
                    <a:pt x="42" y="67"/>
                    <a:pt x="42" y="67"/>
                  </a:cubicBezTo>
                  <a:cubicBezTo>
                    <a:pt x="30" y="67"/>
                    <a:pt x="20" y="71"/>
                    <a:pt x="12" y="79"/>
                  </a:cubicBezTo>
                  <a:cubicBezTo>
                    <a:pt x="4" y="87"/>
                    <a:pt x="0" y="97"/>
                    <a:pt x="0" y="108"/>
                  </a:cubicBezTo>
                  <a:cubicBezTo>
                    <a:pt x="0" y="209"/>
                    <a:pt x="0" y="209"/>
                    <a:pt x="0" y="209"/>
                  </a:cubicBezTo>
                  <a:cubicBezTo>
                    <a:pt x="467" y="209"/>
                    <a:pt x="467" y="209"/>
                    <a:pt x="467" y="209"/>
                  </a:cubicBezTo>
                  <a:cubicBezTo>
                    <a:pt x="467" y="108"/>
                    <a:pt x="467" y="108"/>
                    <a:pt x="467" y="108"/>
                  </a:cubicBezTo>
                  <a:cubicBezTo>
                    <a:pt x="467" y="97"/>
                    <a:pt x="463" y="87"/>
                    <a:pt x="455" y="79"/>
                  </a:cubicBezTo>
                  <a:close/>
                  <a:moveTo>
                    <a:pt x="300" y="67"/>
                  </a:moveTo>
                  <a:cubicBezTo>
                    <a:pt x="167" y="67"/>
                    <a:pt x="167" y="67"/>
                    <a:pt x="167" y="67"/>
                  </a:cubicBezTo>
                  <a:cubicBezTo>
                    <a:pt x="167" y="33"/>
                    <a:pt x="167" y="33"/>
                    <a:pt x="167" y="33"/>
                  </a:cubicBezTo>
                  <a:cubicBezTo>
                    <a:pt x="300" y="33"/>
                    <a:pt x="300" y="33"/>
                    <a:pt x="300" y="33"/>
                  </a:cubicBezTo>
                  <a:lnTo>
                    <a:pt x="300" y="67"/>
                  </a:lnTo>
                  <a:close/>
                  <a:moveTo>
                    <a:pt x="300" y="67"/>
                  </a:moveTo>
                  <a:cubicBezTo>
                    <a:pt x="300" y="67"/>
                    <a:pt x="300" y="67"/>
                    <a:pt x="300" y="6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grpSp>
      <p:sp>
        <p:nvSpPr>
          <p:cNvPr id="45" name="Freeform 413"/>
          <p:cNvSpPr>
            <a:spLocks noEditPoints="1"/>
          </p:cNvSpPr>
          <p:nvPr/>
        </p:nvSpPr>
        <p:spPr bwMode="auto">
          <a:xfrm>
            <a:off x="8360573" y="1773213"/>
            <a:ext cx="217112" cy="200071"/>
          </a:xfrm>
          <a:custGeom>
            <a:avLst/>
            <a:gdLst>
              <a:gd name="T0" fmla="*/ 427 w 434"/>
              <a:gd name="T1" fmla="*/ 74 h 400"/>
              <a:gd name="T2" fmla="*/ 409 w 434"/>
              <a:gd name="T3" fmla="*/ 67 h 400"/>
              <a:gd name="T4" fmla="*/ 334 w 434"/>
              <a:gd name="T5" fmla="*/ 67 h 400"/>
              <a:gd name="T6" fmla="*/ 334 w 434"/>
              <a:gd name="T7" fmla="*/ 42 h 400"/>
              <a:gd name="T8" fmla="*/ 321 w 434"/>
              <a:gd name="T9" fmla="*/ 12 h 400"/>
              <a:gd name="T10" fmla="*/ 292 w 434"/>
              <a:gd name="T11" fmla="*/ 0 h 400"/>
              <a:gd name="T12" fmla="*/ 142 w 434"/>
              <a:gd name="T13" fmla="*/ 0 h 400"/>
              <a:gd name="T14" fmla="*/ 112 w 434"/>
              <a:gd name="T15" fmla="*/ 12 h 400"/>
              <a:gd name="T16" fmla="*/ 100 w 434"/>
              <a:gd name="T17" fmla="*/ 42 h 400"/>
              <a:gd name="T18" fmla="*/ 100 w 434"/>
              <a:gd name="T19" fmla="*/ 67 h 400"/>
              <a:gd name="T20" fmla="*/ 25 w 434"/>
              <a:gd name="T21" fmla="*/ 67 h 400"/>
              <a:gd name="T22" fmla="*/ 7 w 434"/>
              <a:gd name="T23" fmla="*/ 74 h 400"/>
              <a:gd name="T24" fmla="*/ 0 w 434"/>
              <a:gd name="T25" fmla="*/ 92 h 400"/>
              <a:gd name="T26" fmla="*/ 0 w 434"/>
              <a:gd name="T27" fmla="*/ 125 h 400"/>
              <a:gd name="T28" fmla="*/ 11 w 434"/>
              <a:gd name="T29" fmla="*/ 162 h 400"/>
              <a:gd name="T30" fmla="*/ 40 w 434"/>
              <a:gd name="T31" fmla="*/ 196 h 400"/>
              <a:gd name="T32" fmla="*/ 85 w 434"/>
              <a:gd name="T33" fmla="*/ 222 h 400"/>
              <a:gd name="T34" fmla="*/ 141 w 434"/>
              <a:gd name="T35" fmla="*/ 233 h 400"/>
              <a:gd name="T36" fmla="*/ 166 w 434"/>
              <a:gd name="T37" fmla="*/ 258 h 400"/>
              <a:gd name="T38" fmla="*/ 180 w 434"/>
              <a:gd name="T39" fmla="*/ 277 h 400"/>
              <a:gd name="T40" fmla="*/ 184 w 434"/>
              <a:gd name="T41" fmla="*/ 300 h 400"/>
              <a:gd name="T42" fmla="*/ 176 w 434"/>
              <a:gd name="T43" fmla="*/ 324 h 400"/>
              <a:gd name="T44" fmla="*/ 150 w 434"/>
              <a:gd name="T45" fmla="*/ 334 h 400"/>
              <a:gd name="T46" fmla="*/ 115 w 434"/>
              <a:gd name="T47" fmla="*/ 346 h 400"/>
              <a:gd name="T48" fmla="*/ 100 w 434"/>
              <a:gd name="T49" fmla="*/ 375 h 400"/>
              <a:gd name="T50" fmla="*/ 100 w 434"/>
              <a:gd name="T51" fmla="*/ 392 h 400"/>
              <a:gd name="T52" fmla="*/ 102 w 434"/>
              <a:gd name="T53" fmla="*/ 398 h 400"/>
              <a:gd name="T54" fmla="*/ 108 w 434"/>
              <a:gd name="T55" fmla="*/ 400 h 400"/>
              <a:gd name="T56" fmla="*/ 325 w 434"/>
              <a:gd name="T57" fmla="*/ 400 h 400"/>
              <a:gd name="T58" fmla="*/ 331 w 434"/>
              <a:gd name="T59" fmla="*/ 398 h 400"/>
              <a:gd name="T60" fmla="*/ 334 w 434"/>
              <a:gd name="T61" fmla="*/ 392 h 400"/>
              <a:gd name="T62" fmla="*/ 334 w 434"/>
              <a:gd name="T63" fmla="*/ 375 h 400"/>
              <a:gd name="T64" fmla="*/ 318 w 434"/>
              <a:gd name="T65" fmla="*/ 346 h 400"/>
              <a:gd name="T66" fmla="*/ 284 w 434"/>
              <a:gd name="T67" fmla="*/ 334 h 400"/>
              <a:gd name="T68" fmla="*/ 258 w 434"/>
              <a:gd name="T69" fmla="*/ 324 h 400"/>
              <a:gd name="T70" fmla="*/ 250 w 434"/>
              <a:gd name="T71" fmla="*/ 300 h 400"/>
              <a:gd name="T72" fmla="*/ 254 w 434"/>
              <a:gd name="T73" fmla="*/ 277 h 400"/>
              <a:gd name="T74" fmla="*/ 268 w 434"/>
              <a:gd name="T75" fmla="*/ 258 h 400"/>
              <a:gd name="T76" fmla="*/ 293 w 434"/>
              <a:gd name="T77" fmla="*/ 233 h 400"/>
              <a:gd name="T78" fmla="*/ 349 w 434"/>
              <a:gd name="T79" fmla="*/ 222 h 400"/>
              <a:gd name="T80" fmla="*/ 394 w 434"/>
              <a:gd name="T81" fmla="*/ 196 h 400"/>
              <a:gd name="T82" fmla="*/ 423 w 434"/>
              <a:gd name="T83" fmla="*/ 162 h 400"/>
              <a:gd name="T84" fmla="*/ 434 w 434"/>
              <a:gd name="T85" fmla="*/ 125 h 400"/>
              <a:gd name="T86" fmla="*/ 434 w 434"/>
              <a:gd name="T87" fmla="*/ 92 h 400"/>
              <a:gd name="T88" fmla="*/ 427 w 434"/>
              <a:gd name="T89" fmla="*/ 74 h 400"/>
              <a:gd name="T90" fmla="*/ 58 w 434"/>
              <a:gd name="T91" fmla="*/ 167 h 400"/>
              <a:gd name="T92" fmla="*/ 33 w 434"/>
              <a:gd name="T93" fmla="*/ 125 h 400"/>
              <a:gd name="T94" fmla="*/ 33 w 434"/>
              <a:gd name="T95" fmla="*/ 100 h 400"/>
              <a:gd name="T96" fmla="*/ 100 w 434"/>
              <a:gd name="T97" fmla="*/ 100 h 400"/>
              <a:gd name="T98" fmla="*/ 119 w 434"/>
              <a:gd name="T99" fmla="*/ 197 h 400"/>
              <a:gd name="T100" fmla="*/ 58 w 434"/>
              <a:gd name="T101" fmla="*/ 167 h 400"/>
              <a:gd name="T102" fmla="*/ 400 w 434"/>
              <a:gd name="T103" fmla="*/ 125 h 400"/>
              <a:gd name="T104" fmla="*/ 376 w 434"/>
              <a:gd name="T105" fmla="*/ 167 h 400"/>
              <a:gd name="T106" fmla="*/ 314 w 434"/>
              <a:gd name="T107" fmla="*/ 197 h 400"/>
              <a:gd name="T108" fmla="*/ 334 w 434"/>
              <a:gd name="T109" fmla="*/ 100 h 400"/>
              <a:gd name="T110" fmla="*/ 400 w 434"/>
              <a:gd name="T111" fmla="*/ 100 h 400"/>
              <a:gd name="T112" fmla="*/ 400 w 434"/>
              <a:gd name="T113" fmla="*/ 125 h 400"/>
              <a:gd name="T114" fmla="*/ 400 w 434"/>
              <a:gd name="T115" fmla="*/ 125 h 400"/>
              <a:gd name="T116" fmla="*/ 400 w 434"/>
              <a:gd name="T117" fmla="*/ 12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4" h="400">
                <a:moveTo>
                  <a:pt x="427" y="74"/>
                </a:moveTo>
                <a:cubicBezTo>
                  <a:pt x="422" y="69"/>
                  <a:pt x="416" y="67"/>
                  <a:pt x="409" y="67"/>
                </a:cubicBezTo>
                <a:cubicBezTo>
                  <a:pt x="334" y="67"/>
                  <a:pt x="334" y="67"/>
                  <a:pt x="334" y="67"/>
                </a:cubicBezTo>
                <a:cubicBezTo>
                  <a:pt x="334" y="42"/>
                  <a:pt x="334" y="42"/>
                  <a:pt x="334" y="42"/>
                </a:cubicBezTo>
                <a:cubicBezTo>
                  <a:pt x="334" y="30"/>
                  <a:pt x="330" y="20"/>
                  <a:pt x="321" y="12"/>
                </a:cubicBezTo>
                <a:cubicBezTo>
                  <a:pt x="313" y="4"/>
                  <a:pt x="303" y="0"/>
                  <a:pt x="292" y="0"/>
                </a:cubicBezTo>
                <a:cubicBezTo>
                  <a:pt x="142" y="0"/>
                  <a:pt x="142" y="0"/>
                  <a:pt x="142" y="0"/>
                </a:cubicBezTo>
                <a:cubicBezTo>
                  <a:pt x="130" y="0"/>
                  <a:pt x="121" y="4"/>
                  <a:pt x="112" y="12"/>
                </a:cubicBezTo>
                <a:cubicBezTo>
                  <a:pt x="104" y="20"/>
                  <a:pt x="100" y="30"/>
                  <a:pt x="100" y="42"/>
                </a:cubicBezTo>
                <a:cubicBezTo>
                  <a:pt x="100" y="67"/>
                  <a:pt x="100" y="67"/>
                  <a:pt x="100" y="67"/>
                </a:cubicBezTo>
                <a:cubicBezTo>
                  <a:pt x="25" y="67"/>
                  <a:pt x="25" y="67"/>
                  <a:pt x="25" y="67"/>
                </a:cubicBezTo>
                <a:cubicBezTo>
                  <a:pt x="18" y="67"/>
                  <a:pt x="12" y="69"/>
                  <a:pt x="7" y="74"/>
                </a:cubicBezTo>
                <a:cubicBezTo>
                  <a:pt x="2" y="79"/>
                  <a:pt x="0" y="85"/>
                  <a:pt x="0" y="92"/>
                </a:cubicBezTo>
                <a:cubicBezTo>
                  <a:pt x="0" y="125"/>
                  <a:pt x="0" y="125"/>
                  <a:pt x="0" y="125"/>
                </a:cubicBezTo>
                <a:cubicBezTo>
                  <a:pt x="0" y="137"/>
                  <a:pt x="4" y="150"/>
                  <a:pt x="11" y="162"/>
                </a:cubicBezTo>
                <a:cubicBezTo>
                  <a:pt x="18" y="175"/>
                  <a:pt x="28" y="186"/>
                  <a:pt x="40" y="196"/>
                </a:cubicBezTo>
                <a:cubicBezTo>
                  <a:pt x="52" y="206"/>
                  <a:pt x="67" y="215"/>
                  <a:pt x="85" y="222"/>
                </a:cubicBezTo>
                <a:cubicBezTo>
                  <a:pt x="103" y="229"/>
                  <a:pt x="122" y="232"/>
                  <a:pt x="141" y="233"/>
                </a:cubicBezTo>
                <a:cubicBezTo>
                  <a:pt x="149" y="243"/>
                  <a:pt x="157" y="251"/>
                  <a:pt x="166" y="258"/>
                </a:cubicBezTo>
                <a:cubicBezTo>
                  <a:pt x="173" y="264"/>
                  <a:pt x="177" y="270"/>
                  <a:pt x="180" y="277"/>
                </a:cubicBezTo>
                <a:cubicBezTo>
                  <a:pt x="182" y="284"/>
                  <a:pt x="184" y="291"/>
                  <a:pt x="184" y="300"/>
                </a:cubicBezTo>
                <a:cubicBezTo>
                  <a:pt x="184" y="310"/>
                  <a:pt x="181" y="318"/>
                  <a:pt x="176" y="324"/>
                </a:cubicBezTo>
                <a:cubicBezTo>
                  <a:pt x="170" y="330"/>
                  <a:pt x="162" y="334"/>
                  <a:pt x="150" y="334"/>
                </a:cubicBezTo>
                <a:cubicBezTo>
                  <a:pt x="137" y="334"/>
                  <a:pt x="126" y="338"/>
                  <a:pt x="115" y="346"/>
                </a:cubicBezTo>
                <a:cubicBezTo>
                  <a:pt x="105" y="353"/>
                  <a:pt x="100" y="363"/>
                  <a:pt x="100" y="375"/>
                </a:cubicBezTo>
                <a:cubicBezTo>
                  <a:pt x="100" y="392"/>
                  <a:pt x="100" y="392"/>
                  <a:pt x="100" y="392"/>
                </a:cubicBezTo>
                <a:cubicBezTo>
                  <a:pt x="100" y="395"/>
                  <a:pt x="101" y="397"/>
                  <a:pt x="102" y="398"/>
                </a:cubicBezTo>
                <a:cubicBezTo>
                  <a:pt x="104" y="400"/>
                  <a:pt x="106" y="400"/>
                  <a:pt x="108" y="400"/>
                </a:cubicBezTo>
                <a:cubicBezTo>
                  <a:pt x="325" y="400"/>
                  <a:pt x="325" y="400"/>
                  <a:pt x="325" y="400"/>
                </a:cubicBezTo>
                <a:cubicBezTo>
                  <a:pt x="328" y="400"/>
                  <a:pt x="330" y="400"/>
                  <a:pt x="331" y="398"/>
                </a:cubicBezTo>
                <a:cubicBezTo>
                  <a:pt x="333" y="397"/>
                  <a:pt x="334" y="395"/>
                  <a:pt x="334" y="392"/>
                </a:cubicBezTo>
                <a:cubicBezTo>
                  <a:pt x="334" y="375"/>
                  <a:pt x="334" y="375"/>
                  <a:pt x="334" y="375"/>
                </a:cubicBezTo>
                <a:cubicBezTo>
                  <a:pt x="334" y="363"/>
                  <a:pt x="329" y="353"/>
                  <a:pt x="318" y="346"/>
                </a:cubicBezTo>
                <a:cubicBezTo>
                  <a:pt x="308" y="338"/>
                  <a:pt x="297" y="334"/>
                  <a:pt x="284" y="334"/>
                </a:cubicBezTo>
                <a:cubicBezTo>
                  <a:pt x="272" y="334"/>
                  <a:pt x="264" y="330"/>
                  <a:pt x="258" y="324"/>
                </a:cubicBezTo>
                <a:cubicBezTo>
                  <a:pt x="253" y="318"/>
                  <a:pt x="250" y="310"/>
                  <a:pt x="250" y="300"/>
                </a:cubicBezTo>
                <a:cubicBezTo>
                  <a:pt x="250" y="291"/>
                  <a:pt x="252" y="284"/>
                  <a:pt x="254" y="277"/>
                </a:cubicBezTo>
                <a:cubicBezTo>
                  <a:pt x="257" y="270"/>
                  <a:pt x="261" y="264"/>
                  <a:pt x="268" y="258"/>
                </a:cubicBezTo>
                <a:cubicBezTo>
                  <a:pt x="277" y="251"/>
                  <a:pt x="285" y="243"/>
                  <a:pt x="293" y="233"/>
                </a:cubicBezTo>
                <a:cubicBezTo>
                  <a:pt x="312" y="232"/>
                  <a:pt x="331" y="229"/>
                  <a:pt x="349" y="222"/>
                </a:cubicBezTo>
                <a:cubicBezTo>
                  <a:pt x="367" y="215"/>
                  <a:pt x="382" y="206"/>
                  <a:pt x="394" y="196"/>
                </a:cubicBezTo>
                <a:cubicBezTo>
                  <a:pt x="406" y="186"/>
                  <a:pt x="416" y="175"/>
                  <a:pt x="423" y="162"/>
                </a:cubicBezTo>
                <a:cubicBezTo>
                  <a:pt x="430" y="150"/>
                  <a:pt x="434" y="137"/>
                  <a:pt x="434" y="125"/>
                </a:cubicBezTo>
                <a:cubicBezTo>
                  <a:pt x="434" y="92"/>
                  <a:pt x="434" y="92"/>
                  <a:pt x="434" y="92"/>
                </a:cubicBezTo>
                <a:cubicBezTo>
                  <a:pt x="434" y="85"/>
                  <a:pt x="431" y="79"/>
                  <a:pt x="427" y="74"/>
                </a:cubicBezTo>
                <a:close/>
                <a:moveTo>
                  <a:pt x="58" y="167"/>
                </a:moveTo>
                <a:cubicBezTo>
                  <a:pt x="42" y="153"/>
                  <a:pt x="33" y="139"/>
                  <a:pt x="33" y="125"/>
                </a:cubicBezTo>
                <a:cubicBezTo>
                  <a:pt x="33" y="100"/>
                  <a:pt x="33" y="100"/>
                  <a:pt x="33" y="100"/>
                </a:cubicBezTo>
                <a:cubicBezTo>
                  <a:pt x="100" y="100"/>
                  <a:pt x="100" y="100"/>
                  <a:pt x="100" y="100"/>
                </a:cubicBezTo>
                <a:cubicBezTo>
                  <a:pt x="100" y="136"/>
                  <a:pt x="107" y="169"/>
                  <a:pt x="119" y="197"/>
                </a:cubicBezTo>
                <a:cubicBezTo>
                  <a:pt x="95" y="192"/>
                  <a:pt x="74" y="182"/>
                  <a:pt x="58" y="167"/>
                </a:cubicBezTo>
                <a:close/>
                <a:moveTo>
                  <a:pt x="400" y="125"/>
                </a:moveTo>
                <a:cubicBezTo>
                  <a:pt x="400" y="139"/>
                  <a:pt x="392" y="153"/>
                  <a:pt x="376" y="167"/>
                </a:cubicBezTo>
                <a:cubicBezTo>
                  <a:pt x="359" y="182"/>
                  <a:pt x="339" y="192"/>
                  <a:pt x="314" y="197"/>
                </a:cubicBezTo>
                <a:cubicBezTo>
                  <a:pt x="327" y="169"/>
                  <a:pt x="334" y="136"/>
                  <a:pt x="334" y="100"/>
                </a:cubicBezTo>
                <a:cubicBezTo>
                  <a:pt x="400" y="100"/>
                  <a:pt x="400" y="100"/>
                  <a:pt x="400" y="100"/>
                </a:cubicBezTo>
                <a:lnTo>
                  <a:pt x="400" y="125"/>
                </a:lnTo>
                <a:close/>
                <a:moveTo>
                  <a:pt x="400" y="125"/>
                </a:moveTo>
                <a:cubicBezTo>
                  <a:pt x="400" y="125"/>
                  <a:pt x="400" y="125"/>
                  <a:pt x="400" y="125"/>
                </a:cubicBezTo>
              </a:path>
            </a:pathLst>
          </a:custGeom>
          <a:solidFill>
            <a:srgbClr val="E46C0A"/>
          </a:solidFill>
          <a:ln>
            <a:noFill/>
          </a:ln>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grpSp>
        <p:nvGrpSpPr>
          <p:cNvPr id="46" name="Group 45"/>
          <p:cNvGrpSpPr/>
          <p:nvPr/>
        </p:nvGrpSpPr>
        <p:grpSpPr>
          <a:xfrm>
            <a:off x="5043896" y="1751661"/>
            <a:ext cx="320014" cy="185642"/>
            <a:chOff x="4387850" y="2384425"/>
            <a:chExt cx="9512300" cy="5518151"/>
          </a:xfrm>
          <a:solidFill>
            <a:srgbClr val="E46C0A"/>
          </a:solidFill>
        </p:grpSpPr>
        <p:sp>
          <p:nvSpPr>
            <p:cNvPr id="47" name="Freeform 491"/>
            <p:cNvSpPr>
              <a:spLocks noEditPoints="1"/>
            </p:cNvSpPr>
            <p:nvPr/>
          </p:nvSpPr>
          <p:spPr bwMode="auto">
            <a:xfrm>
              <a:off x="6305550" y="5221288"/>
              <a:ext cx="5676900" cy="2681288"/>
            </a:xfrm>
            <a:custGeom>
              <a:avLst/>
              <a:gdLst>
                <a:gd name="T0" fmla="*/ 756 w 1512"/>
                <a:gd name="T1" fmla="*/ 232 h 714"/>
                <a:gd name="T2" fmla="*/ 0 w 1512"/>
                <a:gd name="T3" fmla="*/ 0 h 714"/>
                <a:gd name="T4" fmla="*/ 0 w 1512"/>
                <a:gd name="T5" fmla="*/ 388 h 714"/>
                <a:gd name="T6" fmla="*/ 756 w 1512"/>
                <a:gd name="T7" fmla="*/ 714 h 714"/>
                <a:gd name="T8" fmla="*/ 1512 w 1512"/>
                <a:gd name="T9" fmla="*/ 388 h 714"/>
                <a:gd name="T10" fmla="*/ 1512 w 1512"/>
                <a:gd name="T11" fmla="*/ 384 h 714"/>
                <a:gd name="T12" fmla="*/ 1512 w 1512"/>
                <a:gd name="T13" fmla="*/ 0 h 714"/>
                <a:gd name="T14" fmla="*/ 756 w 1512"/>
                <a:gd name="T15" fmla="*/ 232 h 714"/>
                <a:gd name="T16" fmla="*/ 756 w 1512"/>
                <a:gd name="T17" fmla="*/ 232 h 714"/>
                <a:gd name="T18" fmla="*/ 756 w 1512"/>
                <a:gd name="T19" fmla="*/ 232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2" h="714">
                  <a:moveTo>
                    <a:pt x="756" y="232"/>
                  </a:moveTo>
                  <a:cubicBezTo>
                    <a:pt x="0" y="0"/>
                    <a:pt x="0" y="0"/>
                    <a:pt x="0" y="0"/>
                  </a:cubicBezTo>
                  <a:cubicBezTo>
                    <a:pt x="0" y="388"/>
                    <a:pt x="0" y="388"/>
                    <a:pt x="0" y="388"/>
                  </a:cubicBezTo>
                  <a:cubicBezTo>
                    <a:pt x="0" y="568"/>
                    <a:pt x="339" y="714"/>
                    <a:pt x="756" y="714"/>
                  </a:cubicBezTo>
                  <a:cubicBezTo>
                    <a:pt x="1174" y="714"/>
                    <a:pt x="1512" y="568"/>
                    <a:pt x="1512" y="388"/>
                  </a:cubicBezTo>
                  <a:cubicBezTo>
                    <a:pt x="1512" y="387"/>
                    <a:pt x="1512" y="386"/>
                    <a:pt x="1512" y="384"/>
                  </a:cubicBezTo>
                  <a:cubicBezTo>
                    <a:pt x="1512" y="0"/>
                    <a:pt x="1512" y="0"/>
                    <a:pt x="1512" y="0"/>
                  </a:cubicBezTo>
                  <a:lnTo>
                    <a:pt x="756" y="232"/>
                  </a:lnTo>
                  <a:close/>
                  <a:moveTo>
                    <a:pt x="756" y="232"/>
                  </a:moveTo>
                  <a:cubicBezTo>
                    <a:pt x="756" y="232"/>
                    <a:pt x="756" y="232"/>
                    <a:pt x="756" y="2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sp>
          <p:nvSpPr>
            <p:cNvPr id="48" name="Freeform 492"/>
            <p:cNvSpPr>
              <a:spLocks noEditPoints="1"/>
            </p:cNvSpPr>
            <p:nvPr/>
          </p:nvSpPr>
          <p:spPr bwMode="auto">
            <a:xfrm>
              <a:off x="4387850" y="2384425"/>
              <a:ext cx="9512300" cy="4764088"/>
            </a:xfrm>
            <a:custGeom>
              <a:avLst/>
              <a:gdLst>
                <a:gd name="T0" fmla="*/ 0 w 2534"/>
                <a:gd name="T1" fmla="*/ 487 h 1268"/>
                <a:gd name="T2" fmla="*/ 270 w 2534"/>
                <a:gd name="T3" fmla="*/ 584 h 1268"/>
                <a:gd name="T4" fmla="*/ 293 w 2534"/>
                <a:gd name="T5" fmla="*/ 535 h 1268"/>
                <a:gd name="T6" fmla="*/ 392 w 2534"/>
                <a:gd name="T7" fmla="*/ 526 h 1268"/>
                <a:gd name="T8" fmla="*/ 406 w 2534"/>
                <a:gd name="T9" fmla="*/ 541 h 1268"/>
                <a:gd name="T10" fmla="*/ 321 w 2534"/>
                <a:gd name="T11" fmla="*/ 561 h 1268"/>
                <a:gd name="T12" fmla="*/ 309 w 2534"/>
                <a:gd name="T13" fmla="*/ 598 h 1268"/>
                <a:gd name="T14" fmla="*/ 145 w 2534"/>
                <a:gd name="T15" fmla="*/ 1196 h 1268"/>
                <a:gd name="T16" fmla="*/ 385 w 2534"/>
                <a:gd name="T17" fmla="*/ 1196 h 1268"/>
                <a:gd name="T18" fmla="*/ 417 w 2534"/>
                <a:gd name="T19" fmla="*/ 659 h 1268"/>
                <a:gd name="T20" fmla="*/ 417 w 2534"/>
                <a:gd name="T21" fmla="*/ 614 h 1268"/>
                <a:gd name="T22" fmla="*/ 595 w 2534"/>
                <a:gd name="T23" fmla="*/ 574 h 1268"/>
                <a:gd name="T24" fmla="*/ 583 w 2534"/>
                <a:gd name="T25" fmla="*/ 605 h 1268"/>
                <a:gd name="T26" fmla="*/ 449 w 2534"/>
                <a:gd name="T27" fmla="*/ 648 h 1268"/>
                <a:gd name="T28" fmla="*/ 511 w 2534"/>
                <a:gd name="T29" fmla="*/ 670 h 1268"/>
                <a:gd name="T30" fmla="*/ 1267 w 2534"/>
                <a:gd name="T31" fmla="*/ 903 h 1268"/>
                <a:gd name="T32" fmla="*/ 2023 w 2534"/>
                <a:gd name="T33" fmla="*/ 670 h 1268"/>
                <a:gd name="T34" fmla="*/ 2534 w 2534"/>
                <a:gd name="T35" fmla="*/ 487 h 1268"/>
                <a:gd name="T36" fmla="*/ 1267 w 2534"/>
                <a:gd name="T37" fmla="*/ 0 h 1268"/>
                <a:gd name="T38" fmla="*/ 0 w 2534"/>
                <a:gd name="T39" fmla="*/ 487 h 1268"/>
                <a:gd name="T40" fmla="*/ 0 w 2534"/>
                <a:gd name="T41" fmla="*/ 487 h 1268"/>
                <a:gd name="T42" fmla="*/ 0 w 2534"/>
                <a:gd name="T43" fmla="*/ 487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34" h="1268">
                  <a:moveTo>
                    <a:pt x="0" y="487"/>
                  </a:moveTo>
                  <a:cubicBezTo>
                    <a:pt x="270" y="584"/>
                    <a:pt x="270" y="584"/>
                    <a:pt x="270" y="584"/>
                  </a:cubicBezTo>
                  <a:cubicBezTo>
                    <a:pt x="293" y="535"/>
                    <a:pt x="293" y="535"/>
                    <a:pt x="293" y="535"/>
                  </a:cubicBezTo>
                  <a:cubicBezTo>
                    <a:pt x="392" y="526"/>
                    <a:pt x="392" y="526"/>
                    <a:pt x="392" y="526"/>
                  </a:cubicBezTo>
                  <a:cubicBezTo>
                    <a:pt x="406" y="541"/>
                    <a:pt x="406" y="541"/>
                    <a:pt x="406" y="541"/>
                  </a:cubicBezTo>
                  <a:cubicBezTo>
                    <a:pt x="321" y="561"/>
                    <a:pt x="321" y="561"/>
                    <a:pt x="321" y="561"/>
                  </a:cubicBezTo>
                  <a:cubicBezTo>
                    <a:pt x="309" y="598"/>
                    <a:pt x="309" y="598"/>
                    <a:pt x="309" y="598"/>
                  </a:cubicBezTo>
                  <a:cubicBezTo>
                    <a:pt x="309" y="598"/>
                    <a:pt x="117" y="1000"/>
                    <a:pt x="145" y="1196"/>
                  </a:cubicBezTo>
                  <a:cubicBezTo>
                    <a:pt x="145" y="1196"/>
                    <a:pt x="265" y="1268"/>
                    <a:pt x="385" y="1196"/>
                  </a:cubicBezTo>
                  <a:cubicBezTo>
                    <a:pt x="417" y="659"/>
                    <a:pt x="417" y="659"/>
                    <a:pt x="417" y="659"/>
                  </a:cubicBezTo>
                  <a:cubicBezTo>
                    <a:pt x="417" y="614"/>
                    <a:pt x="417" y="614"/>
                    <a:pt x="417" y="614"/>
                  </a:cubicBezTo>
                  <a:cubicBezTo>
                    <a:pt x="595" y="574"/>
                    <a:pt x="595" y="574"/>
                    <a:pt x="595" y="574"/>
                  </a:cubicBezTo>
                  <a:cubicBezTo>
                    <a:pt x="583" y="605"/>
                    <a:pt x="583" y="605"/>
                    <a:pt x="583" y="605"/>
                  </a:cubicBezTo>
                  <a:cubicBezTo>
                    <a:pt x="449" y="648"/>
                    <a:pt x="449" y="648"/>
                    <a:pt x="449" y="648"/>
                  </a:cubicBezTo>
                  <a:cubicBezTo>
                    <a:pt x="511" y="670"/>
                    <a:pt x="511" y="670"/>
                    <a:pt x="511" y="670"/>
                  </a:cubicBezTo>
                  <a:cubicBezTo>
                    <a:pt x="1267" y="903"/>
                    <a:pt x="1267" y="903"/>
                    <a:pt x="1267" y="903"/>
                  </a:cubicBezTo>
                  <a:cubicBezTo>
                    <a:pt x="2023" y="670"/>
                    <a:pt x="2023" y="670"/>
                    <a:pt x="2023" y="670"/>
                  </a:cubicBezTo>
                  <a:cubicBezTo>
                    <a:pt x="2534" y="487"/>
                    <a:pt x="2534" y="487"/>
                    <a:pt x="2534" y="487"/>
                  </a:cubicBezTo>
                  <a:cubicBezTo>
                    <a:pt x="1267" y="0"/>
                    <a:pt x="1267" y="0"/>
                    <a:pt x="1267" y="0"/>
                  </a:cubicBezTo>
                  <a:lnTo>
                    <a:pt x="0" y="487"/>
                  </a:lnTo>
                  <a:close/>
                  <a:moveTo>
                    <a:pt x="0" y="487"/>
                  </a:moveTo>
                  <a:cubicBezTo>
                    <a:pt x="0" y="487"/>
                    <a:pt x="0" y="487"/>
                    <a:pt x="0" y="48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grpSp>
      <p:grpSp>
        <p:nvGrpSpPr>
          <p:cNvPr id="49" name="Group 48"/>
          <p:cNvGrpSpPr/>
          <p:nvPr/>
        </p:nvGrpSpPr>
        <p:grpSpPr>
          <a:xfrm>
            <a:off x="9978628" y="1750379"/>
            <a:ext cx="242776" cy="208438"/>
            <a:chOff x="6810375" y="2373313"/>
            <a:chExt cx="1762125" cy="1512888"/>
          </a:xfrm>
          <a:solidFill>
            <a:srgbClr val="E46C0A"/>
          </a:solidFill>
        </p:grpSpPr>
        <p:sp>
          <p:nvSpPr>
            <p:cNvPr id="50" name="Freeform 15"/>
            <p:cNvSpPr>
              <a:spLocks noEditPoints="1"/>
            </p:cNvSpPr>
            <p:nvPr/>
          </p:nvSpPr>
          <p:spPr bwMode="auto">
            <a:xfrm>
              <a:off x="6810375" y="3257551"/>
              <a:ext cx="1762125" cy="628650"/>
            </a:xfrm>
            <a:custGeom>
              <a:avLst/>
              <a:gdLst>
                <a:gd name="T0" fmla="*/ 292 w 467"/>
                <a:gd name="T1" fmla="*/ 41 h 166"/>
                <a:gd name="T2" fmla="*/ 287 w 467"/>
                <a:gd name="T3" fmla="*/ 53 h 166"/>
                <a:gd name="T4" fmla="*/ 275 w 467"/>
                <a:gd name="T5" fmla="*/ 58 h 166"/>
                <a:gd name="T6" fmla="*/ 192 w 467"/>
                <a:gd name="T7" fmla="*/ 58 h 166"/>
                <a:gd name="T8" fmla="*/ 180 w 467"/>
                <a:gd name="T9" fmla="*/ 53 h 166"/>
                <a:gd name="T10" fmla="*/ 175 w 467"/>
                <a:gd name="T11" fmla="*/ 41 h 166"/>
                <a:gd name="T12" fmla="*/ 175 w 467"/>
                <a:gd name="T13" fmla="*/ 0 h 166"/>
                <a:gd name="T14" fmla="*/ 0 w 467"/>
                <a:gd name="T15" fmla="*/ 0 h 166"/>
                <a:gd name="T16" fmla="*/ 0 w 467"/>
                <a:gd name="T17" fmla="*/ 125 h 166"/>
                <a:gd name="T18" fmla="*/ 12 w 467"/>
                <a:gd name="T19" fmla="*/ 154 h 166"/>
                <a:gd name="T20" fmla="*/ 42 w 467"/>
                <a:gd name="T21" fmla="*/ 166 h 166"/>
                <a:gd name="T22" fmla="*/ 425 w 467"/>
                <a:gd name="T23" fmla="*/ 166 h 166"/>
                <a:gd name="T24" fmla="*/ 455 w 467"/>
                <a:gd name="T25" fmla="*/ 154 h 166"/>
                <a:gd name="T26" fmla="*/ 467 w 467"/>
                <a:gd name="T27" fmla="*/ 125 h 166"/>
                <a:gd name="T28" fmla="*/ 467 w 467"/>
                <a:gd name="T29" fmla="*/ 0 h 166"/>
                <a:gd name="T30" fmla="*/ 292 w 467"/>
                <a:gd name="T31" fmla="*/ 0 h 166"/>
                <a:gd name="T32" fmla="*/ 292 w 467"/>
                <a:gd name="T33" fmla="*/ 41 h 166"/>
                <a:gd name="T34" fmla="*/ 292 w 467"/>
                <a:gd name="T35" fmla="*/ 41 h 166"/>
                <a:gd name="T36" fmla="*/ 292 w 467"/>
                <a:gd name="T37" fmla="*/ 4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7" h="166">
                  <a:moveTo>
                    <a:pt x="292" y="41"/>
                  </a:moveTo>
                  <a:cubicBezTo>
                    <a:pt x="292" y="46"/>
                    <a:pt x="290" y="50"/>
                    <a:pt x="287" y="53"/>
                  </a:cubicBezTo>
                  <a:cubicBezTo>
                    <a:pt x="284" y="56"/>
                    <a:pt x="280" y="58"/>
                    <a:pt x="275" y="58"/>
                  </a:cubicBezTo>
                  <a:cubicBezTo>
                    <a:pt x="192" y="58"/>
                    <a:pt x="192" y="58"/>
                    <a:pt x="192" y="58"/>
                  </a:cubicBezTo>
                  <a:cubicBezTo>
                    <a:pt x="187" y="58"/>
                    <a:pt x="183" y="56"/>
                    <a:pt x="180" y="53"/>
                  </a:cubicBezTo>
                  <a:cubicBezTo>
                    <a:pt x="177" y="50"/>
                    <a:pt x="175" y="46"/>
                    <a:pt x="175" y="41"/>
                  </a:cubicBezTo>
                  <a:cubicBezTo>
                    <a:pt x="175" y="0"/>
                    <a:pt x="175" y="0"/>
                    <a:pt x="175" y="0"/>
                  </a:cubicBezTo>
                  <a:cubicBezTo>
                    <a:pt x="0" y="0"/>
                    <a:pt x="0" y="0"/>
                    <a:pt x="0" y="0"/>
                  </a:cubicBezTo>
                  <a:cubicBezTo>
                    <a:pt x="0" y="125"/>
                    <a:pt x="0" y="125"/>
                    <a:pt x="0" y="125"/>
                  </a:cubicBezTo>
                  <a:cubicBezTo>
                    <a:pt x="0" y="136"/>
                    <a:pt x="4" y="146"/>
                    <a:pt x="12" y="154"/>
                  </a:cubicBezTo>
                  <a:cubicBezTo>
                    <a:pt x="20" y="162"/>
                    <a:pt x="30" y="166"/>
                    <a:pt x="42" y="166"/>
                  </a:cubicBezTo>
                  <a:cubicBezTo>
                    <a:pt x="425" y="166"/>
                    <a:pt x="425" y="166"/>
                    <a:pt x="425" y="166"/>
                  </a:cubicBezTo>
                  <a:cubicBezTo>
                    <a:pt x="437" y="166"/>
                    <a:pt x="447" y="162"/>
                    <a:pt x="455" y="154"/>
                  </a:cubicBezTo>
                  <a:cubicBezTo>
                    <a:pt x="463" y="146"/>
                    <a:pt x="467" y="136"/>
                    <a:pt x="467" y="125"/>
                  </a:cubicBezTo>
                  <a:cubicBezTo>
                    <a:pt x="467" y="0"/>
                    <a:pt x="467" y="0"/>
                    <a:pt x="467" y="0"/>
                  </a:cubicBezTo>
                  <a:cubicBezTo>
                    <a:pt x="292" y="0"/>
                    <a:pt x="292" y="0"/>
                    <a:pt x="292" y="0"/>
                  </a:cubicBezTo>
                  <a:lnTo>
                    <a:pt x="292" y="41"/>
                  </a:lnTo>
                  <a:close/>
                  <a:moveTo>
                    <a:pt x="292" y="41"/>
                  </a:moveTo>
                  <a:cubicBezTo>
                    <a:pt x="292" y="41"/>
                    <a:pt x="292" y="41"/>
                    <a:pt x="292"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sp>
          <p:nvSpPr>
            <p:cNvPr id="51" name="Rectangle 16"/>
            <p:cNvSpPr>
              <a:spLocks noChangeArrowheads="1"/>
            </p:cNvSpPr>
            <p:nvPr/>
          </p:nvSpPr>
          <p:spPr bwMode="auto">
            <a:xfrm>
              <a:off x="7564438" y="3257551"/>
              <a:ext cx="2540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sp>
          <p:nvSpPr>
            <p:cNvPr id="52" name="Freeform 17"/>
            <p:cNvSpPr>
              <a:spLocks noEditPoints="1"/>
            </p:cNvSpPr>
            <p:nvPr/>
          </p:nvSpPr>
          <p:spPr bwMode="auto">
            <a:xfrm>
              <a:off x="6810375" y="2373313"/>
              <a:ext cx="1762125" cy="790575"/>
            </a:xfrm>
            <a:custGeom>
              <a:avLst/>
              <a:gdLst>
                <a:gd name="T0" fmla="*/ 455 w 467"/>
                <a:gd name="T1" fmla="*/ 79 h 209"/>
                <a:gd name="T2" fmla="*/ 425 w 467"/>
                <a:gd name="T3" fmla="*/ 67 h 209"/>
                <a:gd name="T4" fmla="*/ 334 w 467"/>
                <a:gd name="T5" fmla="*/ 67 h 209"/>
                <a:gd name="T6" fmla="*/ 334 w 467"/>
                <a:gd name="T7" fmla="*/ 25 h 209"/>
                <a:gd name="T8" fmla="*/ 326 w 467"/>
                <a:gd name="T9" fmla="*/ 7 h 209"/>
                <a:gd name="T10" fmla="*/ 309 w 467"/>
                <a:gd name="T11" fmla="*/ 0 h 209"/>
                <a:gd name="T12" fmla="*/ 159 w 467"/>
                <a:gd name="T13" fmla="*/ 0 h 209"/>
                <a:gd name="T14" fmla="*/ 141 w 467"/>
                <a:gd name="T15" fmla="*/ 7 h 209"/>
                <a:gd name="T16" fmla="*/ 133 w 467"/>
                <a:gd name="T17" fmla="*/ 25 h 209"/>
                <a:gd name="T18" fmla="*/ 133 w 467"/>
                <a:gd name="T19" fmla="*/ 67 h 209"/>
                <a:gd name="T20" fmla="*/ 42 w 467"/>
                <a:gd name="T21" fmla="*/ 67 h 209"/>
                <a:gd name="T22" fmla="*/ 12 w 467"/>
                <a:gd name="T23" fmla="*/ 79 h 209"/>
                <a:gd name="T24" fmla="*/ 0 w 467"/>
                <a:gd name="T25" fmla="*/ 108 h 209"/>
                <a:gd name="T26" fmla="*/ 0 w 467"/>
                <a:gd name="T27" fmla="*/ 209 h 209"/>
                <a:gd name="T28" fmla="*/ 467 w 467"/>
                <a:gd name="T29" fmla="*/ 209 h 209"/>
                <a:gd name="T30" fmla="*/ 467 w 467"/>
                <a:gd name="T31" fmla="*/ 108 h 209"/>
                <a:gd name="T32" fmla="*/ 455 w 467"/>
                <a:gd name="T33" fmla="*/ 79 h 209"/>
                <a:gd name="T34" fmla="*/ 300 w 467"/>
                <a:gd name="T35" fmla="*/ 67 h 209"/>
                <a:gd name="T36" fmla="*/ 167 w 467"/>
                <a:gd name="T37" fmla="*/ 67 h 209"/>
                <a:gd name="T38" fmla="*/ 167 w 467"/>
                <a:gd name="T39" fmla="*/ 33 h 209"/>
                <a:gd name="T40" fmla="*/ 300 w 467"/>
                <a:gd name="T41" fmla="*/ 33 h 209"/>
                <a:gd name="T42" fmla="*/ 300 w 467"/>
                <a:gd name="T43" fmla="*/ 67 h 209"/>
                <a:gd name="T44" fmla="*/ 300 w 467"/>
                <a:gd name="T45" fmla="*/ 67 h 209"/>
                <a:gd name="T46" fmla="*/ 300 w 467"/>
                <a:gd name="T47" fmla="*/ 6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7" h="209">
                  <a:moveTo>
                    <a:pt x="455" y="79"/>
                  </a:moveTo>
                  <a:cubicBezTo>
                    <a:pt x="447" y="71"/>
                    <a:pt x="437" y="67"/>
                    <a:pt x="425" y="67"/>
                  </a:cubicBezTo>
                  <a:cubicBezTo>
                    <a:pt x="334" y="67"/>
                    <a:pt x="334" y="67"/>
                    <a:pt x="334" y="67"/>
                  </a:cubicBezTo>
                  <a:cubicBezTo>
                    <a:pt x="334" y="25"/>
                    <a:pt x="334" y="25"/>
                    <a:pt x="334" y="25"/>
                  </a:cubicBezTo>
                  <a:cubicBezTo>
                    <a:pt x="334" y="18"/>
                    <a:pt x="331" y="12"/>
                    <a:pt x="326" y="7"/>
                  </a:cubicBezTo>
                  <a:cubicBezTo>
                    <a:pt x="322" y="2"/>
                    <a:pt x="316" y="0"/>
                    <a:pt x="309" y="0"/>
                  </a:cubicBezTo>
                  <a:cubicBezTo>
                    <a:pt x="159" y="0"/>
                    <a:pt x="159" y="0"/>
                    <a:pt x="159" y="0"/>
                  </a:cubicBezTo>
                  <a:cubicBezTo>
                    <a:pt x="152" y="0"/>
                    <a:pt x="146" y="2"/>
                    <a:pt x="141" y="7"/>
                  </a:cubicBezTo>
                  <a:cubicBezTo>
                    <a:pt x="136" y="12"/>
                    <a:pt x="133" y="18"/>
                    <a:pt x="133" y="25"/>
                  </a:cubicBezTo>
                  <a:cubicBezTo>
                    <a:pt x="133" y="67"/>
                    <a:pt x="133" y="67"/>
                    <a:pt x="133" y="67"/>
                  </a:cubicBezTo>
                  <a:cubicBezTo>
                    <a:pt x="42" y="67"/>
                    <a:pt x="42" y="67"/>
                    <a:pt x="42" y="67"/>
                  </a:cubicBezTo>
                  <a:cubicBezTo>
                    <a:pt x="30" y="67"/>
                    <a:pt x="20" y="71"/>
                    <a:pt x="12" y="79"/>
                  </a:cubicBezTo>
                  <a:cubicBezTo>
                    <a:pt x="4" y="87"/>
                    <a:pt x="0" y="97"/>
                    <a:pt x="0" y="108"/>
                  </a:cubicBezTo>
                  <a:cubicBezTo>
                    <a:pt x="0" y="209"/>
                    <a:pt x="0" y="209"/>
                    <a:pt x="0" y="209"/>
                  </a:cubicBezTo>
                  <a:cubicBezTo>
                    <a:pt x="467" y="209"/>
                    <a:pt x="467" y="209"/>
                    <a:pt x="467" y="209"/>
                  </a:cubicBezTo>
                  <a:cubicBezTo>
                    <a:pt x="467" y="108"/>
                    <a:pt x="467" y="108"/>
                    <a:pt x="467" y="108"/>
                  </a:cubicBezTo>
                  <a:cubicBezTo>
                    <a:pt x="467" y="97"/>
                    <a:pt x="463" y="87"/>
                    <a:pt x="455" y="79"/>
                  </a:cubicBezTo>
                  <a:close/>
                  <a:moveTo>
                    <a:pt x="300" y="67"/>
                  </a:moveTo>
                  <a:cubicBezTo>
                    <a:pt x="167" y="67"/>
                    <a:pt x="167" y="67"/>
                    <a:pt x="167" y="67"/>
                  </a:cubicBezTo>
                  <a:cubicBezTo>
                    <a:pt x="167" y="33"/>
                    <a:pt x="167" y="33"/>
                    <a:pt x="167" y="33"/>
                  </a:cubicBezTo>
                  <a:cubicBezTo>
                    <a:pt x="300" y="33"/>
                    <a:pt x="300" y="33"/>
                    <a:pt x="300" y="33"/>
                  </a:cubicBezTo>
                  <a:lnTo>
                    <a:pt x="300" y="67"/>
                  </a:lnTo>
                  <a:close/>
                  <a:moveTo>
                    <a:pt x="300" y="67"/>
                  </a:moveTo>
                  <a:cubicBezTo>
                    <a:pt x="300" y="67"/>
                    <a:pt x="300" y="67"/>
                    <a:pt x="300" y="6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grpSp>
      <p:pic>
        <p:nvPicPr>
          <p:cNvPr id="53" name="图片占位符 2" descr="屏幕快照 2015-05-05 上午10.29.15.jpg"/>
          <p:cNvPicPr>
            <a:picLocks noChangeAspect="1"/>
          </p:cNvPicPr>
          <p:nvPr/>
        </p:nvPicPr>
        <p:blipFill>
          <a:blip r:embed="rId2" cstate="print"/>
          <a:srcRect/>
          <a:stretch>
            <a:fillRect/>
          </a:stretch>
        </p:blipFill>
        <p:spPr>
          <a:xfrm>
            <a:off x="1126654" y="1659029"/>
            <a:ext cx="2435924" cy="3329504"/>
          </a:xfrm>
          <a:prstGeom prst="rect">
            <a:avLst/>
          </a:prstGeom>
        </p:spPr>
      </p:pic>
      <p:sp>
        <p:nvSpPr>
          <p:cNvPr id="54" name="文本框 1"/>
          <p:cNvSpPr txBox="1"/>
          <p:nvPr/>
        </p:nvSpPr>
        <p:spPr>
          <a:xfrm>
            <a:off x="4071645" y="2658874"/>
            <a:ext cx="2160240" cy="346249"/>
          </a:xfrm>
          <a:prstGeom prst="rect">
            <a:avLst/>
          </a:prstGeom>
          <a:noFill/>
        </p:spPr>
        <p:txBody>
          <a:bodyPr wrap="square" lIns="68580" tIns="34290" rIns="68580" bIns="34290" rtlCol="0">
            <a:spAutoFit/>
          </a:bodyPr>
          <a:lstStyle/>
          <a:p>
            <a:r>
              <a:rPr lang="zh-CN" altLang="en-US" b="1" dirty="0">
                <a:solidFill>
                  <a:srgbClr val="E46C0A"/>
                </a:solidFill>
                <a:latin typeface="微软雅黑" panose="020B0503020204020204" pitchFamily="34" charset="-122"/>
                <a:ea typeface="微软雅黑" panose="020B0503020204020204" pitchFamily="34" charset="-122"/>
              </a:rPr>
              <a:t>个人介绍</a:t>
            </a:r>
            <a:endParaRPr lang="zh-CN" altLang="en-US" b="1" dirty="0">
              <a:solidFill>
                <a:srgbClr val="E46C0A"/>
              </a:solidFill>
              <a:latin typeface="微软雅黑" panose="020B0503020204020204" pitchFamily="34" charset="-122"/>
              <a:ea typeface="微软雅黑" panose="020B0503020204020204" pitchFamily="34" charset="-122"/>
            </a:endParaRPr>
          </a:p>
        </p:txBody>
      </p:sp>
      <p:sp>
        <p:nvSpPr>
          <p:cNvPr id="55" name="矩形 54"/>
          <p:cNvSpPr/>
          <p:nvPr/>
        </p:nvSpPr>
        <p:spPr>
          <a:xfrm>
            <a:off x="4071645" y="2997678"/>
            <a:ext cx="2644485" cy="2589168"/>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，建议与标题相关并符合整体语言风格，语言描述尽量简洁生动。此处添加详细文本描述，建议与标题相关并符合整体语风格，语言描述尽量简洁生动。尽量将每页幻灯片的字数控制在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42" presetClass="entr" presetSubtype="0" fill="hold" grpId="0" nodeType="withEffect">
                                  <p:stCondLst>
                                    <p:cond delay="5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10" presetClass="entr" presetSubtype="0" fill="hold" nodeType="withEffect">
                                  <p:stCondLst>
                                    <p:cond delay="100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10" presetClass="entr" presetSubtype="0" fill="hold" nodeType="withEffect">
                                  <p:stCondLst>
                                    <p:cond delay="100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0" presetClass="entr" presetSubtype="0" fill="hold" nodeType="withEffect">
                                  <p:stCondLst>
                                    <p:cond delay="100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par>
                                <p:cTn id="52" presetID="10" presetClass="entr" presetSubtype="0" fill="hold" grpId="0" nodeType="withEffect">
                                  <p:stCondLst>
                                    <p:cond delay="150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150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150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0" nodeType="withEffect">
                                  <p:stCondLst>
                                    <p:cond delay="150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par>
                          <p:cTn id="64" fill="hold">
                            <p:stCondLst>
                              <p:cond delay="2000"/>
                            </p:stCondLst>
                            <p:childTnLst>
                              <p:par>
                                <p:cTn id="65" presetID="42" presetClass="entr" presetSubtype="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1000"/>
                                        <p:tgtEl>
                                          <p:spTgt spid="54"/>
                                        </p:tgtEl>
                                      </p:cBhvr>
                                    </p:animEffect>
                                    <p:anim calcmode="lin" valueType="num">
                                      <p:cBhvr>
                                        <p:cTn id="68" dur="1000" fill="hold"/>
                                        <p:tgtEl>
                                          <p:spTgt spid="54"/>
                                        </p:tgtEl>
                                        <p:attrNameLst>
                                          <p:attrName>ppt_x</p:attrName>
                                        </p:attrNameLst>
                                      </p:cBhvr>
                                      <p:tavLst>
                                        <p:tav tm="0">
                                          <p:val>
                                            <p:strVal val="#ppt_x"/>
                                          </p:val>
                                        </p:tav>
                                        <p:tav tm="100000">
                                          <p:val>
                                            <p:strVal val="#ppt_x"/>
                                          </p:val>
                                        </p:tav>
                                      </p:tavLst>
                                    </p:anim>
                                    <p:anim calcmode="lin" valueType="num">
                                      <p:cBhvr>
                                        <p:cTn id="69" dur="1000" fill="hold"/>
                                        <p:tgtEl>
                                          <p:spTgt spid="54"/>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1000"/>
                                        <p:tgtEl>
                                          <p:spTgt spid="55"/>
                                        </p:tgtEl>
                                      </p:cBhvr>
                                    </p:animEffect>
                                    <p:anim calcmode="lin" valueType="num">
                                      <p:cBhvr>
                                        <p:cTn id="74" dur="1000" fill="hold"/>
                                        <p:tgtEl>
                                          <p:spTgt spid="55"/>
                                        </p:tgtEl>
                                        <p:attrNameLst>
                                          <p:attrName>ppt_x</p:attrName>
                                        </p:attrNameLst>
                                      </p:cBhvr>
                                      <p:tavLst>
                                        <p:tav tm="0">
                                          <p:val>
                                            <p:strVal val="#ppt_x"/>
                                          </p:val>
                                        </p:tav>
                                        <p:tav tm="100000">
                                          <p:val>
                                            <p:strVal val="#ppt_x"/>
                                          </p:val>
                                        </p:tav>
                                      </p:tavLst>
                                    </p:anim>
                                    <p:anim calcmode="lin" valueType="num">
                                      <p:cBhvr>
                                        <p:cTn id="75" dur="1000" fill="hold"/>
                                        <p:tgtEl>
                                          <p:spTgt spid="55"/>
                                        </p:tgtEl>
                                        <p:attrNameLst>
                                          <p:attrName>ppt_y</p:attrName>
                                        </p:attrNameLst>
                                      </p:cBhvr>
                                      <p:tavLst>
                                        <p:tav tm="0">
                                          <p:val>
                                            <p:strVal val="#ppt_y+.1"/>
                                          </p:val>
                                        </p:tav>
                                        <p:tav tm="100000">
                                          <p:val>
                                            <p:strVal val="#ppt_y"/>
                                          </p:val>
                                        </p:tav>
                                      </p:tavLst>
                                    </p:anim>
                                  </p:childTnLst>
                                </p:cTn>
                              </p:par>
                            </p:childTnLst>
                          </p:cTn>
                        </p:par>
                        <p:par>
                          <p:cTn id="76" fill="hold">
                            <p:stCondLst>
                              <p:cond delay="4000"/>
                            </p:stCondLst>
                            <p:childTnLst>
                              <p:par>
                                <p:cTn id="77" presetID="16" presetClass="entr" presetSubtype="42"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barn(outHorizontal)">
                                      <p:cBhvr>
                                        <p:cTn id="79" dur="500"/>
                                        <p:tgtEl>
                                          <p:spTgt spid="28"/>
                                        </p:tgtEl>
                                      </p:cBhvr>
                                    </p:animEffect>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wipe(left)">
                                      <p:cBhvr>
                                        <p:cTn id="83" dur="500"/>
                                        <p:tgtEl>
                                          <p:spTgt spid="27"/>
                                        </p:tgtEl>
                                      </p:cBhvr>
                                    </p:animEffect>
                                  </p:childTnLst>
                                </p:cTn>
                              </p:par>
                            </p:childTnLst>
                          </p:cTn>
                        </p:par>
                        <p:par>
                          <p:cTn id="84" fill="hold">
                            <p:stCondLst>
                              <p:cond delay="5000"/>
                            </p:stCondLst>
                            <p:childTnLst>
                              <p:par>
                                <p:cTn id="85" presetID="42" presetClass="entr" presetSubtype="0"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1000"/>
                                        <p:tgtEl>
                                          <p:spTgt spid="22"/>
                                        </p:tgtEl>
                                      </p:cBhvr>
                                    </p:animEffect>
                                    <p:anim calcmode="lin" valueType="num">
                                      <p:cBhvr>
                                        <p:cTn id="88" dur="1000" fill="hold"/>
                                        <p:tgtEl>
                                          <p:spTgt spid="22"/>
                                        </p:tgtEl>
                                        <p:attrNameLst>
                                          <p:attrName>ppt_x</p:attrName>
                                        </p:attrNameLst>
                                      </p:cBhvr>
                                      <p:tavLst>
                                        <p:tav tm="0">
                                          <p:val>
                                            <p:strVal val="#ppt_x"/>
                                          </p:val>
                                        </p:tav>
                                        <p:tav tm="100000">
                                          <p:val>
                                            <p:strVal val="#ppt_x"/>
                                          </p:val>
                                        </p:tav>
                                      </p:tavLst>
                                    </p:anim>
                                    <p:anim calcmode="lin" valueType="num">
                                      <p:cBhvr>
                                        <p:cTn id="89" dur="1000" fill="hold"/>
                                        <p:tgtEl>
                                          <p:spTgt spid="22"/>
                                        </p:tgtEl>
                                        <p:attrNameLst>
                                          <p:attrName>ppt_y</p:attrName>
                                        </p:attrNameLst>
                                      </p:cBhvr>
                                      <p:tavLst>
                                        <p:tav tm="0">
                                          <p:val>
                                            <p:strVal val="#ppt_y+.1"/>
                                          </p:val>
                                        </p:tav>
                                        <p:tav tm="100000">
                                          <p:val>
                                            <p:strVal val="#ppt_y"/>
                                          </p:val>
                                        </p:tav>
                                      </p:tavLst>
                                    </p:anim>
                                  </p:childTnLst>
                                </p:cTn>
                              </p:par>
                              <p:par>
                                <p:cTn id="90" presetID="10" presetClass="entr" presetSubtype="0" fill="hold" grpId="0" nodeType="withEffect">
                                  <p:stCondLst>
                                    <p:cond delay="75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childTnLst>
                                </p:cTn>
                              </p:par>
                              <p:par>
                                <p:cTn id="93" presetID="10" presetClass="entr" presetSubtype="0" fill="hold" grpId="0" nodeType="withEffect">
                                  <p:stCondLst>
                                    <p:cond delay="75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500"/>
                                        <p:tgtEl>
                                          <p:spTgt spid="30"/>
                                        </p:tgtEl>
                                      </p:cBhvr>
                                    </p:animEffect>
                                  </p:childTnLst>
                                </p:cTn>
                              </p:par>
                              <p:par>
                                <p:cTn id="96" presetID="10" presetClass="entr" presetSubtype="0" fill="hold" grpId="0" nodeType="withEffect">
                                  <p:stCondLst>
                                    <p:cond delay="750"/>
                                  </p:stCondLst>
                                  <p:childTnLst>
                                    <p:set>
                                      <p:cBhvr>
                                        <p:cTn id="97" dur="1" fill="hold">
                                          <p:stCondLst>
                                            <p:cond delay="0"/>
                                          </p:stCondLst>
                                        </p:cTn>
                                        <p:tgtEl>
                                          <p:spTgt spid="31"/>
                                        </p:tgtEl>
                                        <p:attrNameLst>
                                          <p:attrName>style.visibility</p:attrName>
                                        </p:attrNameLst>
                                      </p:cBhvr>
                                      <p:to>
                                        <p:strVal val="visible"/>
                                      </p:to>
                                    </p:set>
                                    <p:animEffect transition="in" filter="fade">
                                      <p:cBhvr>
                                        <p:cTn id="98" dur="500"/>
                                        <p:tgtEl>
                                          <p:spTgt spid="31"/>
                                        </p:tgtEl>
                                      </p:cBhvr>
                                    </p:animEffect>
                                  </p:childTnLst>
                                </p:cTn>
                              </p:par>
                              <p:par>
                                <p:cTn id="99" presetID="10" presetClass="entr" presetSubtype="0" fill="hold" grpId="0" nodeType="withEffect">
                                  <p:stCondLst>
                                    <p:cond delay="75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500"/>
                                        <p:tgtEl>
                                          <p:spTgt spid="32"/>
                                        </p:tgtEl>
                                      </p:cBhvr>
                                    </p:animEffect>
                                  </p:childTnLst>
                                </p:cTn>
                              </p:par>
                              <p:par>
                                <p:cTn id="102" presetID="10" presetClass="entr" presetSubtype="0" fill="hold" grpId="0" nodeType="withEffect">
                                  <p:stCondLst>
                                    <p:cond delay="75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500"/>
                                        <p:tgtEl>
                                          <p:spTgt spid="33"/>
                                        </p:tgtEl>
                                      </p:cBhvr>
                                    </p:animEffect>
                                  </p:childTnLst>
                                </p:cTn>
                              </p:par>
                              <p:par>
                                <p:cTn id="105" presetID="10" presetClass="entr" presetSubtype="0" fill="hold" grpId="0" nodeType="withEffect">
                                  <p:stCondLst>
                                    <p:cond delay="75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par>
                                <p:cTn id="108" presetID="10" presetClass="entr" presetSubtype="0" fill="hold" grpId="0" nodeType="withEffect">
                                  <p:stCondLst>
                                    <p:cond delay="750"/>
                                  </p:stCondLst>
                                  <p:childTnLst>
                                    <p:set>
                                      <p:cBhvr>
                                        <p:cTn id="109" dur="1" fill="hold">
                                          <p:stCondLst>
                                            <p:cond delay="0"/>
                                          </p:stCondLst>
                                        </p:cTn>
                                        <p:tgtEl>
                                          <p:spTgt spid="35"/>
                                        </p:tgtEl>
                                        <p:attrNameLst>
                                          <p:attrName>style.visibility</p:attrName>
                                        </p:attrNameLst>
                                      </p:cBhvr>
                                      <p:to>
                                        <p:strVal val="visible"/>
                                      </p:to>
                                    </p:set>
                                    <p:animEffect transition="in" filter="fade">
                                      <p:cBhvr>
                                        <p:cTn id="110" dur="500"/>
                                        <p:tgtEl>
                                          <p:spTgt spid="35"/>
                                        </p:tgtEl>
                                      </p:cBhvr>
                                    </p:animEffect>
                                  </p:childTnLst>
                                </p:cTn>
                              </p:par>
                              <p:par>
                                <p:cTn id="111" presetID="10" presetClass="entr" presetSubtype="0" fill="hold" grpId="0" nodeType="withEffect">
                                  <p:stCondLst>
                                    <p:cond delay="75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par>
                                <p:cTn id="114" presetID="10" presetClass="entr" presetSubtype="0" fill="hold" grpId="0" nodeType="withEffect">
                                  <p:stCondLst>
                                    <p:cond delay="75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500"/>
                                        <p:tgtEl>
                                          <p:spTgt spid="37"/>
                                        </p:tgtEl>
                                      </p:cBhvr>
                                    </p:animEffect>
                                  </p:childTnLst>
                                </p:cTn>
                              </p:par>
                              <p:par>
                                <p:cTn id="117" presetID="10" presetClass="entr" presetSubtype="0" fill="hold" grpId="0" nodeType="withEffect">
                                  <p:stCondLst>
                                    <p:cond delay="750"/>
                                  </p:stCondLst>
                                  <p:childTnLst>
                                    <p:set>
                                      <p:cBhvr>
                                        <p:cTn id="118" dur="1" fill="hold">
                                          <p:stCondLst>
                                            <p:cond delay="0"/>
                                          </p:stCondLst>
                                        </p:cTn>
                                        <p:tgtEl>
                                          <p:spTgt spid="38"/>
                                        </p:tgtEl>
                                        <p:attrNameLst>
                                          <p:attrName>style.visibility</p:attrName>
                                        </p:attrNameLst>
                                      </p:cBhvr>
                                      <p:to>
                                        <p:strVal val="visible"/>
                                      </p:to>
                                    </p:set>
                                    <p:animEffect transition="in" filter="fade">
                                      <p:cBhvr>
                                        <p:cTn id="119" dur="500"/>
                                        <p:tgtEl>
                                          <p:spTgt spid="38"/>
                                        </p:tgtEl>
                                      </p:cBhvr>
                                    </p:animEffect>
                                  </p:childTnLst>
                                </p:cTn>
                              </p:par>
                              <p:par>
                                <p:cTn id="120" presetID="10" presetClass="entr" presetSubtype="0" fill="hold" grpId="0" nodeType="withEffect">
                                  <p:stCondLst>
                                    <p:cond delay="750"/>
                                  </p:stCondLst>
                                  <p:childTnLst>
                                    <p:set>
                                      <p:cBhvr>
                                        <p:cTn id="121" dur="1" fill="hold">
                                          <p:stCondLst>
                                            <p:cond delay="0"/>
                                          </p:stCondLst>
                                        </p:cTn>
                                        <p:tgtEl>
                                          <p:spTgt spid="39"/>
                                        </p:tgtEl>
                                        <p:attrNameLst>
                                          <p:attrName>style.visibility</p:attrName>
                                        </p:attrNameLst>
                                      </p:cBhvr>
                                      <p:to>
                                        <p:strVal val="visible"/>
                                      </p:to>
                                    </p:set>
                                    <p:animEffect transition="in" filter="fade">
                                      <p:cBhvr>
                                        <p:cTn id="122" dur="500"/>
                                        <p:tgtEl>
                                          <p:spTgt spid="39"/>
                                        </p:tgtEl>
                                      </p:cBhvr>
                                    </p:animEffect>
                                  </p:childTnLst>
                                </p:cTn>
                              </p:par>
                              <p:par>
                                <p:cTn id="123" presetID="10" presetClass="entr" presetSubtype="0" fill="hold" grpId="0" nodeType="withEffect">
                                  <p:stCondLst>
                                    <p:cond delay="750"/>
                                  </p:stCondLst>
                                  <p:childTnLst>
                                    <p:set>
                                      <p:cBhvr>
                                        <p:cTn id="124" dur="1" fill="hold">
                                          <p:stCondLst>
                                            <p:cond delay="0"/>
                                          </p:stCondLst>
                                        </p:cTn>
                                        <p:tgtEl>
                                          <p:spTgt spid="40"/>
                                        </p:tgtEl>
                                        <p:attrNameLst>
                                          <p:attrName>style.visibility</p:attrName>
                                        </p:attrNameLst>
                                      </p:cBhvr>
                                      <p:to>
                                        <p:strVal val="visible"/>
                                      </p:to>
                                    </p:set>
                                    <p:animEffect transition="in" filter="fade">
                                      <p:cBhvr>
                                        <p:cTn id="12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15" grpId="0"/>
      <p:bldP spid="16" grpId="0"/>
      <p:bldP spid="17" grpId="0"/>
      <p:bldP spid="18" grpId="0"/>
      <p:bldP spid="19" grpId="0"/>
      <p:bldP spid="20" grpId="0"/>
      <p:bldP spid="21" grpId="0"/>
      <p:bldGraphic spid="22" grpId="0">
        <p:bldAsOne/>
      </p:bldGraphic>
      <p:bldP spid="27" grpId="0"/>
      <p:bldP spid="29" grpId="0" animBg="1"/>
      <p:bldP spid="30" grpId="0"/>
      <p:bldP spid="31" grpId="0" animBg="1"/>
      <p:bldP spid="32" grpId="0"/>
      <p:bldP spid="33" grpId="0" animBg="1"/>
      <p:bldP spid="34" grpId="0"/>
      <p:bldP spid="35" grpId="0" animBg="1"/>
      <p:bldP spid="36" grpId="0"/>
      <p:bldP spid="37" grpId="0"/>
      <p:bldP spid="38" grpId="0"/>
      <p:bldP spid="39" grpId="0"/>
      <p:bldP spid="40" grpId="0"/>
      <p:bldP spid="45" grpId="0" animBg="1"/>
      <p:bldP spid="54" grpId="0"/>
      <p:bldP spid="5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员工风采</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pic>
        <p:nvPicPr>
          <p:cNvPr id="5" name="图片 4"/>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Lst>
          </a:blip>
          <a:srcRect b="13325"/>
          <a:stretch>
            <a:fillRect/>
          </a:stretch>
        </p:blipFill>
        <p:spPr>
          <a:xfrm>
            <a:off x="105354" y="2917349"/>
            <a:ext cx="1934506" cy="3968035"/>
          </a:xfrm>
          <a:prstGeom prst="rect">
            <a:avLst/>
          </a:prstGeom>
        </p:spPr>
      </p:pic>
      <p:pic>
        <p:nvPicPr>
          <p:cNvPr id="6" name="图片 5"/>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Lst>
          </a:blip>
          <a:stretch>
            <a:fillRect/>
          </a:stretch>
        </p:blipFill>
        <p:spPr>
          <a:xfrm>
            <a:off x="10382274" y="2938681"/>
            <a:ext cx="1541022" cy="3928442"/>
          </a:xfrm>
          <a:prstGeom prst="rect">
            <a:avLst/>
          </a:prstGeom>
        </p:spPr>
      </p:pic>
      <p:sp>
        <p:nvSpPr>
          <p:cNvPr id="7" name="TextBox 6"/>
          <p:cNvSpPr txBox="1"/>
          <p:nvPr/>
        </p:nvSpPr>
        <p:spPr>
          <a:xfrm>
            <a:off x="1630710" y="4078724"/>
            <a:ext cx="1649908" cy="369332"/>
          </a:xfrm>
          <a:prstGeom prst="rect">
            <a:avLst/>
          </a:prstGeom>
          <a:noFill/>
        </p:spPr>
        <p:txBody>
          <a:bodyPr vert="horz" wrap="square" rtlCol="0">
            <a:spAutoFit/>
          </a:bodyPr>
          <a:lstStyle/>
          <a:p>
            <a:pPr algn="ctr"/>
            <a:r>
              <a:rPr lang="zh-CN" altLang="en-US" b="1" dirty="0">
                <a:solidFill>
                  <a:srgbClr val="E46C0A"/>
                </a:solidFill>
                <a:latin typeface="微软雅黑" panose="020B0503020204020204" pitchFamily="34" charset="-122"/>
                <a:ea typeface="微软雅黑" panose="020B0503020204020204" pitchFamily="34" charset="-122"/>
              </a:rPr>
              <a:t>培训课</a:t>
            </a:r>
            <a:endParaRPr lang="zh-CN" altLang="en-US" b="1" dirty="0">
              <a:solidFill>
                <a:srgbClr val="E46C0A"/>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3458339" y="3075115"/>
            <a:ext cx="1648311" cy="369332"/>
          </a:xfrm>
          <a:prstGeom prst="rect">
            <a:avLst/>
          </a:prstGeom>
          <a:noFill/>
        </p:spPr>
        <p:txBody>
          <a:bodyPr vert="horz" wrap="square" rtlCol="0">
            <a:spAutoFit/>
          </a:bodyPr>
          <a:lstStyle/>
          <a:p>
            <a:pPr algn="ctr"/>
            <a:r>
              <a:rPr lang="zh-CN" altLang="en-US" b="1" dirty="0">
                <a:solidFill>
                  <a:srgbClr val="E46C0A"/>
                </a:solidFill>
                <a:latin typeface="微软雅黑" panose="020B0503020204020204" pitchFamily="34" charset="-122"/>
                <a:ea typeface="微软雅黑" panose="020B0503020204020204" pitchFamily="34" charset="-122"/>
              </a:rPr>
              <a:t>电脑室</a:t>
            </a:r>
            <a:endParaRPr lang="zh-CN" altLang="en-US" b="1" dirty="0">
              <a:solidFill>
                <a:srgbClr val="E46C0A"/>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343023" y="2897393"/>
            <a:ext cx="1540844" cy="369332"/>
          </a:xfrm>
          <a:prstGeom prst="rect">
            <a:avLst/>
          </a:prstGeom>
          <a:noFill/>
        </p:spPr>
        <p:txBody>
          <a:bodyPr vert="horz" wrap="square" rtlCol="0">
            <a:spAutoFit/>
          </a:bodyPr>
          <a:lstStyle/>
          <a:p>
            <a:pPr algn="ctr"/>
            <a:r>
              <a:rPr lang="zh-CN" altLang="en-US" b="1" dirty="0">
                <a:solidFill>
                  <a:srgbClr val="E46C0A"/>
                </a:solidFill>
                <a:latin typeface="微软雅黑" panose="020B0503020204020204" pitchFamily="34" charset="-122"/>
                <a:ea typeface="微软雅黑" panose="020B0503020204020204" pitchFamily="34" charset="-122"/>
              </a:rPr>
              <a:t>图书馆</a:t>
            </a:r>
            <a:endParaRPr lang="zh-CN" altLang="en-US" b="1" dirty="0">
              <a:solidFill>
                <a:srgbClr val="E46C0A"/>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7150450" y="3075115"/>
            <a:ext cx="1688357" cy="369332"/>
          </a:xfrm>
          <a:prstGeom prst="rect">
            <a:avLst/>
          </a:prstGeom>
          <a:noFill/>
        </p:spPr>
        <p:txBody>
          <a:bodyPr vert="horz" wrap="square" rtlCol="0">
            <a:spAutoFit/>
          </a:bodyPr>
          <a:lstStyle/>
          <a:p>
            <a:pPr algn="ctr"/>
            <a:r>
              <a:rPr lang="zh-CN" altLang="en-US" b="1" dirty="0">
                <a:solidFill>
                  <a:srgbClr val="E46C0A"/>
                </a:solidFill>
                <a:latin typeface="微软雅黑" panose="020B0503020204020204" pitchFamily="34" charset="-122"/>
                <a:ea typeface="微软雅黑" panose="020B0503020204020204" pitchFamily="34" charset="-122"/>
              </a:rPr>
              <a:t>辩论赛</a:t>
            </a:r>
            <a:endParaRPr lang="zh-CN" altLang="en-US" b="1" dirty="0">
              <a:solidFill>
                <a:srgbClr val="E46C0A"/>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8838807" y="3990954"/>
            <a:ext cx="1688357" cy="369332"/>
          </a:xfrm>
          <a:prstGeom prst="rect">
            <a:avLst/>
          </a:prstGeom>
          <a:noFill/>
        </p:spPr>
        <p:txBody>
          <a:bodyPr vert="horz" wrap="square" rtlCol="0">
            <a:spAutoFit/>
          </a:bodyPr>
          <a:lstStyle/>
          <a:p>
            <a:pPr algn="ctr"/>
            <a:r>
              <a:rPr lang="zh-CN" altLang="en-US" b="1" dirty="0">
                <a:solidFill>
                  <a:srgbClr val="E46C0A"/>
                </a:solidFill>
                <a:latin typeface="微软雅黑" panose="020B0503020204020204" pitchFamily="34" charset="-122"/>
                <a:ea typeface="微软雅黑" panose="020B0503020204020204" pitchFamily="34" charset="-122"/>
              </a:rPr>
              <a:t>健身房</a:t>
            </a:r>
            <a:endParaRPr lang="zh-CN" altLang="en-US" b="1" dirty="0">
              <a:solidFill>
                <a:srgbClr val="E46C0A"/>
              </a:solidFill>
              <a:latin typeface="微软雅黑" panose="020B0503020204020204" pitchFamily="34" charset="-122"/>
              <a:ea typeface="微软雅黑" panose="020B0503020204020204" pitchFamily="34" charset="-122"/>
            </a:endParaRPr>
          </a:p>
        </p:txBody>
      </p:sp>
      <p:sp>
        <p:nvSpPr>
          <p:cNvPr id="12" name="椭圆 11"/>
          <p:cNvSpPr/>
          <p:nvPr/>
        </p:nvSpPr>
        <p:spPr>
          <a:xfrm>
            <a:off x="1681171" y="2324634"/>
            <a:ext cx="1466042" cy="1466041"/>
          </a:xfrm>
          <a:prstGeom prst="ellipse">
            <a:avLst/>
          </a:prstGeom>
          <a:blipFill>
            <a:blip r:embed="rId5"/>
            <a:stretch>
              <a:fillRect/>
            </a:stretch>
          </a:blipFill>
          <a:ln w="38100" cap="flat" cmpd="sng" algn="ctr">
            <a:solidFill>
              <a:srgbClr val="E46C0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椭圆 12"/>
          <p:cNvSpPr/>
          <p:nvPr/>
        </p:nvSpPr>
        <p:spPr>
          <a:xfrm>
            <a:off x="3389480" y="1441290"/>
            <a:ext cx="1466042" cy="1466041"/>
          </a:xfrm>
          <a:prstGeom prst="ellipse">
            <a:avLst/>
          </a:prstGeom>
          <a:blipFill>
            <a:blip r:embed="rId6"/>
            <a:stretch>
              <a:fillRect/>
            </a:stretch>
          </a:blipFill>
          <a:ln w="38100" cap="flat" cmpd="sng" algn="ctr">
            <a:solidFill>
              <a:srgbClr val="E46C0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 name="椭圆 13"/>
          <p:cNvSpPr/>
          <p:nvPr/>
        </p:nvSpPr>
        <p:spPr>
          <a:xfrm>
            <a:off x="5344419" y="1196752"/>
            <a:ext cx="1466042" cy="1466041"/>
          </a:xfrm>
          <a:prstGeom prst="ellipse">
            <a:avLst/>
          </a:prstGeom>
          <a:blipFill>
            <a:blip r:embed="rId7"/>
            <a:stretch>
              <a:fillRect/>
            </a:stretch>
          </a:blipFill>
          <a:ln w="38100" cap="flat" cmpd="sng" algn="ctr">
            <a:solidFill>
              <a:srgbClr val="E46C0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 name="椭圆 14"/>
          <p:cNvSpPr/>
          <p:nvPr/>
        </p:nvSpPr>
        <p:spPr>
          <a:xfrm>
            <a:off x="7242617" y="1441290"/>
            <a:ext cx="1466042" cy="1466041"/>
          </a:xfrm>
          <a:prstGeom prst="ellipse">
            <a:avLst/>
          </a:prstGeom>
          <a:blipFill dpi="0" rotWithShape="1">
            <a:blip r:embed="rId8" cstate="print"/>
            <a:srcRect/>
            <a:stretch>
              <a:fillRect l="-8000" t="-5000" r="-5000" b="-5000"/>
            </a:stretch>
          </a:blipFill>
          <a:ln w="38100" cap="flat" cmpd="sng" algn="ctr">
            <a:solidFill>
              <a:srgbClr val="E46C0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6" name="椭圆 15"/>
          <p:cNvSpPr/>
          <p:nvPr/>
        </p:nvSpPr>
        <p:spPr>
          <a:xfrm>
            <a:off x="8965583" y="2329898"/>
            <a:ext cx="1466042" cy="1466041"/>
          </a:xfrm>
          <a:prstGeom prst="ellipse">
            <a:avLst/>
          </a:prstGeom>
          <a:blipFill dpi="0" rotWithShape="1">
            <a:blip r:embed="rId9" cstate="print"/>
            <a:srcRect/>
            <a:stretch>
              <a:fillRect l="-5000" t="-5000" r="-5000" b="-5000"/>
            </a:stretch>
          </a:blipFill>
          <a:ln w="38100" cap="flat" cmpd="sng" algn="ctr">
            <a:solidFill>
              <a:srgbClr val="E46C0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065282" y="4399401"/>
            <a:ext cx="2100151" cy="374359"/>
            <a:chOff x="4673997" y="1988840"/>
            <a:chExt cx="2100151" cy="374359"/>
          </a:xfrm>
        </p:grpSpPr>
        <p:sp>
          <p:nvSpPr>
            <p:cNvPr id="18" name="Round Same Side Corner Rectangle 48"/>
            <p:cNvSpPr/>
            <p:nvPr/>
          </p:nvSpPr>
          <p:spPr>
            <a:xfrm rot="5400000">
              <a:off x="5549770" y="1138820"/>
              <a:ext cx="348606" cy="2100151"/>
            </a:xfrm>
            <a:prstGeom prst="round2SameRect">
              <a:avLst>
                <a:gd name="adj1" fmla="val 50000"/>
                <a:gd name="adj2" fmla="val 50000"/>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1600" b="1">
                <a:latin typeface="微软雅黑" panose="020B0503020204020204" pitchFamily="34" charset="-122"/>
                <a:ea typeface="微软雅黑" panose="020B0503020204020204" pitchFamily="34" charset="-122"/>
              </a:endParaRPr>
            </a:p>
          </p:txBody>
        </p:sp>
        <p:sp>
          <p:nvSpPr>
            <p:cNvPr id="19" name="Rectangle 49"/>
            <p:cNvSpPr/>
            <p:nvPr/>
          </p:nvSpPr>
          <p:spPr>
            <a:xfrm>
              <a:off x="5157246" y="1988840"/>
              <a:ext cx="1133645" cy="369332"/>
            </a:xfrm>
            <a:prstGeom prst="rect">
              <a:avLst/>
            </a:prstGeom>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员工风采</a:t>
              </a:r>
              <a:endParaRPr lang="en-US" b="1"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sp>
        <p:nvSpPr>
          <p:cNvPr id="20" name="TextBox 19"/>
          <p:cNvSpPr txBox="1"/>
          <p:nvPr/>
        </p:nvSpPr>
        <p:spPr>
          <a:xfrm>
            <a:off x="2926854" y="4860965"/>
            <a:ext cx="6336704" cy="461665"/>
          </a:xfrm>
          <a:prstGeom prst="rect">
            <a:avLst/>
          </a:prstGeom>
          <a:noFill/>
        </p:spPr>
        <p:txBody>
          <a:bodyPr wrap="square" rtlCol="0">
            <a:spAutoFit/>
          </a:bodyPr>
          <a:lstStyle/>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公司为员工配备生活区域，工作区域，生活区域除了环境优雅的宿舍楼，还有学习教室，篮球场，以及娱乐场所，还配置了电脑室，为公司员工提供舒适便捷的生活方式</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42"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par>
                                <p:cTn id="18" presetID="52" presetClass="entr" presetSubtype="0" fill="hold" grpId="0" nodeType="withEffect">
                                  <p:stCondLst>
                                    <p:cond delay="1750"/>
                                  </p:stCondLst>
                                  <p:childTnLst>
                                    <p:set>
                                      <p:cBhvr>
                                        <p:cTn id="19" dur="1" fill="hold">
                                          <p:stCondLst>
                                            <p:cond delay="0"/>
                                          </p:stCondLst>
                                        </p:cTn>
                                        <p:tgtEl>
                                          <p:spTgt spid="16"/>
                                        </p:tgtEl>
                                        <p:attrNameLst>
                                          <p:attrName>style.visibility</p:attrName>
                                        </p:attrNameLst>
                                      </p:cBhvr>
                                      <p:to>
                                        <p:strVal val="visible"/>
                                      </p:to>
                                    </p:set>
                                    <p:animScale>
                                      <p:cBhvr>
                                        <p:cTn id="20"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6"/>
                                        </p:tgtEl>
                                        <p:attrNameLst>
                                          <p:attrName>ppt_x</p:attrName>
                                          <p:attrName>ppt_y</p:attrName>
                                        </p:attrNameLst>
                                      </p:cBhvr>
                                    </p:animMotion>
                                    <p:animEffect transition="in" filter="fade">
                                      <p:cBhvr>
                                        <p:cTn id="22" dur="1000"/>
                                        <p:tgtEl>
                                          <p:spTgt spid="16"/>
                                        </p:tgtEl>
                                      </p:cBhvr>
                                    </p:animEffect>
                                  </p:childTnLst>
                                </p:cTn>
                              </p:par>
                              <p:par>
                                <p:cTn id="23" presetID="52" presetClass="entr" presetSubtype="0" fill="hold" grpId="0" nodeType="withEffect">
                                  <p:stCondLst>
                                    <p:cond delay="1750"/>
                                  </p:stCondLst>
                                  <p:childTnLst>
                                    <p:set>
                                      <p:cBhvr>
                                        <p:cTn id="24" dur="1" fill="hold">
                                          <p:stCondLst>
                                            <p:cond delay="0"/>
                                          </p:stCondLst>
                                        </p:cTn>
                                        <p:tgtEl>
                                          <p:spTgt spid="15"/>
                                        </p:tgtEl>
                                        <p:attrNameLst>
                                          <p:attrName>style.visibility</p:attrName>
                                        </p:attrNameLst>
                                      </p:cBhvr>
                                      <p:to>
                                        <p:strVal val="visible"/>
                                      </p:to>
                                    </p:set>
                                    <p:animScale>
                                      <p:cBhvr>
                                        <p:cTn id="2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5"/>
                                        </p:tgtEl>
                                        <p:attrNameLst>
                                          <p:attrName>ppt_x</p:attrName>
                                          <p:attrName>ppt_y</p:attrName>
                                        </p:attrNameLst>
                                      </p:cBhvr>
                                    </p:animMotion>
                                    <p:animEffect transition="in" filter="fade">
                                      <p:cBhvr>
                                        <p:cTn id="27" dur="1000"/>
                                        <p:tgtEl>
                                          <p:spTgt spid="15"/>
                                        </p:tgtEl>
                                      </p:cBhvr>
                                    </p:animEffect>
                                  </p:childTnLst>
                                </p:cTn>
                              </p:par>
                              <p:par>
                                <p:cTn id="28" presetID="52" presetClass="entr" presetSubtype="0" fill="hold" grpId="0" nodeType="withEffect">
                                  <p:stCondLst>
                                    <p:cond delay="1750"/>
                                  </p:stCondLst>
                                  <p:childTnLst>
                                    <p:set>
                                      <p:cBhvr>
                                        <p:cTn id="29" dur="1" fill="hold">
                                          <p:stCondLst>
                                            <p:cond delay="0"/>
                                          </p:stCondLst>
                                        </p:cTn>
                                        <p:tgtEl>
                                          <p:spTgt spid="14"/>
                                        </p:tgtEl>
                                        <p:attrNameLst>
                                          <p:attrName>style.visibility</p:attrName>
                                        </p:attrNameLst>
                                      </p:cBhvr>
                                      <p:to>
                                        <p:strVal val="visible"/>
                                      </p:to>
                                    </p:set>
                                    <p:animScale>
                                      <p:cBhvr>
                                        <p:cTn id="30"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4"/>
                                        </p:tgtEl>
                                        <p:attrNameLst>
                                          <p:attrName>ppt_x</p:attrName>
                                          <p:attrName>ppt_y</p:attrName>
                                        </p:attrNameLst>
                                      </p:cBhvr>
                                    </p:animMotion>
                                    <p:animEffect transition="in" filter="fade">
                                      <p:cBhvr>
                                        <p:cTn id="32" dur="1000"/>
                                        <p:tgtEl>
                                          <p:spTgt spid="14"/>
                                        </p:tgtEl>
                                      </p:cBhvr>
                                    </p:animEffect>
                                  </p:childTnLst>
                                </p:cTn>
                              </p:par>
                              <p:par>
                                <p:cTn id="33" presetID="52" presetClass="entr" presetSubtype="0" fill="hold" grpId="0" nodeType="withEffect">
                                  <p:stCondLst>
                                    <p:cond delay="1750"/>
                                  </p:stCondLst>
                                  <p:childTnLst>
                                    <p:set>
                                      <p:cBhvr>
                                        <p:cTn id="34" dur="1" fill="hold">
                                          <p:stCondLst>
                                            <p:cond delay="0"/>
                                          </p:stCondLst>
                                        </p:cTn>
                                        <p:tgtEl>
                                          <p:spTgt spid="13"/>
                                        </p:tgtEl>
                                        <p:attrNameLst>
                                          <p:attrName>style.visibility</p:attrName>
                                        </p:attrNameLst>
                                      </p:cBhvr>
                                      <p:to>
                                        <p:strVal val="visible"/>
                                      </p:to>
                                    </p:set>
                                    <p:animScale>
                                      <p:cBhvr>
                                        <p:cTn id="35"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3"/>
                                        </p:tgtEl>
                                        <p:attrNameLst>
                                          <p:attrName>ppt_x</p:attrName>
                                          <p:attrName>ppt_y</p:attrName>
                                        </p:attrNameLst>
                                      </p:cBhvr>
                                    </p:animMotion>
                                    <p:animEffect transition="in" filter="fade">
                                      <p:cBhvr>
                                        <p:cTn id="37" dur="1000"/>
                                        <p:tgtEl>
                                          <p:spTgt spid="13"/>
                                        </p:tgtEl>
                                      </p:cBhvr>
                                    </p:animEffect>
                                  </p:childTnLst>
                                </p:cTn>
                              </p:par>
                              <p:par>
                                <p:cTn id="38" presetID="52" presetClass="entr" presetSubtype="0" fill="hold" grpId="0" nodeType="withEffect">
                                  <p:stCondLst>
                                    <p:cond delay="1750"/>
                                  </p:stCondLst>
                                  <p:childTnLst>
                                    <p:set>
                                      <p:cBhvr>
                                        <p:cTn id="39" dur="1" fill="hold">
                                          <p:stCondLst>
                                            <p:cond delay="0"/>
                                          </p:stCondLst>
                                        </p:cTn>
                                        <p:tgtEl>
                                          <p:spTgt spid="12"/>
                                        </p:tgtEl>
                                        <p:attrNameLst>
                                          <p:attrName>style.visibility</p:attrName>
                                        </p:attrNameLst>
                                      </p:cBhvr>
                                      <p:to>
                                        <p:strVal val="visible"/>
                                      </p:to>
                                    </p:set>
                                    <p:animScale>
                                      <p:cBhvr>
                                        <p:cTn id="40"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2"/>
                                        </p:tgtEl>
                                        <p:attrNameLst>
                                          <p:attrName>ppt_x</p:attrName>
                                          <p:attrName>ppt_y</p:attrName>
                                        </p:attrNameLst>
                                      </p:cBhvr>
                                    </p:animMotion>
                                    <p:animEffect transition="in" filter="fade">
                                      <p:cBhvr>
                                        <p:cTn id="42" dur="1000"/>
                                        <p:tgtEl>
                                          <p:spTgt spid="12"/>
                                        </p:tgtEl>
                                      </p:cBhvr>
                                    </p:animEffect>
                                  </p:childTnLst>
                                </p:cTn>
                              </p:par>
                              <p:par>
                                <p:cTn id="43" presetID="42" presetClass="entr" presetSubtype="0" fill="hold" grpId="0" nodeType="withEffect">
                                  <p:stCondLst>
                                    <p:cond delay="225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25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anim calcmode="lin" valueType="num">
                                      <p:cBhvr>
                                        <p:cTn id="51" dur="1000" fill="hold"/>
                                        <p:tgtEl>
                                          <p:spTgt spid="8"/>
                                        </p:tgtEl>
                                        <p:attrNameLst>
                                          <p:attrName>ppt_x</p:attrName>
                                        </p:attrNameLst>
                                      </p:cBhvr>
                                      <p:tavLst>
                                        <p:tav tm="0">
                                          <p:val>
                                            <p:strVal val="#ppt_x"/>
                                          </p:val>
                                        </p:tav>
                                        <p:tav tm="100000">
                                          <p:val>
                                            <p:strVal val="#ppt_x"/>
                                          </p:val>
                                        </p:tav>
                                      </p:tavLst>
                                    </p:anim>
                                    <p:anim calcmode="lin" valueType="num">
                                      <p:cBhvr>
                                        <p:cTn id="52" dur="1000" fill="hold"/>
                                        <p:tgtEl>
                                          <p:spTgt spid="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225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25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anim calcmode="lin" valueType="num">
                                      <p:cBhvr>
                                        <p:cTn id="61" dur="1000" fill="hold"/>
                                        <p:tgtEl>
                                          <p:spTgt spid="10"/>
                                        </p:tgtEl>
                                        <p:attrNameLst>
                                          <p:attrName>ppt_x</p:attrName>
                                        </p:attrNameLst>
                                      </p:cBhvr>
                                      <p:tavLst>
                                        <p:tav tm="0">
                                          <p:val>
                                            <p:strVal val="#ppt_x"/>
                                          </p:val>
                                        </p:tav>
                                        <p:tav tm="100000">
                                          <p:val>
                                            <p:strVal val="#ppt_x"/>
                                          </p:val>
                                        </p:tav>
                                      </p:tavLst>
                                    </p:anim>
                                    <p:anim calcmode="lin" valueType="num">
                                      <p:cBhvr>
                                        <p:cTn id="62" dur="1000" fill="hold"/>
                                        <p:tgtEl>
                                          <p:spTgt spid="1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225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anim calcmode="lin" valueType="num">
                                      <p:cBhvr>
                                        <p:cTn id="66" dur="1000" fill="hold"/>
                                        <p:tgtEl>
                                          <p:spTgt spid="11"/>
                                        </p:tgtEl>
                                        <p:attrNameLst>
                                          <p:attrName>ppt_x</p:attrName>
                                        </p:attrNameLst>
                                      </p:cBhvr>
                                      <p:tavLst>
                                        <p:tav tm="0">
                                          <p:val>
                                            <p:strVal val="#ppt_x"/>
                                          </p:val>
                                        </p:tav>
                                        <p:tav tm="100000">
                                          <p:val>
                                            <p:strVal val="#ppt_x"/>
                                          </p:val>
                                        </p:tav>
                                      </p:tavLst>
                                    </p:anim>
                                    <p:anim calcmode="lin" valueType="num">
                                      <p:cBhvr>
                                        <p:cTn id="67" dur="1000" fill="hold"/>
                                        <p:tgtEl>
                                          <p:spTgt spid="11"/>
                                        </p:tgtEl>
                                        <p:attrNameLst>
                                          <p:attrName>ppt_y</p:attrName>
                                        </p:attrNameLst>
                                      </p:cBhvr>
                                      <p:tavLst>
                                        <p:tav tm="0">
                                          <p:val>
                                            <p:strVal val="#ppt_y+.1"/>
                                          </p:val>
                                        </p:tav>
                                        <p:tav tm="100000">
                                          <p:val>
                                            <p:strVal val="#ppt_y"/>
                                          </p:val>
                                        </p:tav>
                                      </p:tavLst>
                                    </p:anim>
                                  </p:childTnLst>
                                </p:cTn>
                              </p:par>
                            </p:childTnLst>
                          </p:cTn>
                        </p:par>
                        <p:par>
                          <p:cTn id="68" fill="hold">
                            <p:stCondLst>
                              <p:cond delay="500"/>
                            </p:stCondLst>
                            <p:childTnLst>
                              <p:par>
                                <p:cTn id="69" presetID="42" presetClass="entr" presetSubtype="0"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anim calcmode="lin" valueType="num">
                                      <p:cBhvr>
                                        <p:cTn id="72" dur="1000" fill="hold"/>
                                        <p:tgtEl>
                                          <p:spTgt spid="17"/>
                                        </p:tgtEl>
                                        <p:attrNameLst>
                                          <p:attrName>ppt_x</p:attrName>
                                        </p:attrNameLst>
                                      </p:cBhvr>
                                      <p:tavLst>
                                        <p:tav tm="0">
                                          <p:val>
                                            <p:strVal val="#ppt_x"/>
                                          </p:val>
                                        </p:tav>
                                        <p:tav tm="100000">
                                          <p:val>
                                            <p:strVal val="#ppt_x"/>
                                          </p:val>
                                        </p:tav>
                                      </p:tavLst>
                                    </p:anim>
                                    <p:anim calcmode="lin" valueType="num">
                                      <p:cBhvr>
                                        <p:cTn id="73" dur="1000" fill="hold"/>
                                        <p:tgtEl>
                                          <p:spTgt spid="17"/>
                                        </p:tgtEl>
                                        <p:attrNameLst>
                                          <p:attrName>ppt_y</p:attrName>
                                        </p:attrNameLst>
                                      </p:cBhvr>
                                      <p:tavLst>
                                        <p:tav tm="0">
                                          <p:val>
                                            <p:strVal val="#ppt_y+.1"/>
                                          </p:val>
                                        </p:tav>
                                        <p:tav tm="100000">
                                          <p:val>
                                            <p:strVal val="#ppt_y"/>
                                          </p:val>
                                        </p:tav>
                                      </p:tavLst>
                                    </p:anim>
                                  </p:childTnLst>
                                </p:cTn>
                              </p:par>
                            </p:childTnLst>
                          </p:cTn>
                        </p:par>
                        <p:par>
                          <p:cTn id="74" fill="hold">
                            <p:stCondLst>
                              <p:cond delay="1500"/>
                            </p:stCondLst>
                            <p:childTnLst>
                              <p:par>
                                <p:cTn id="75" presetID="53" presetClass="entr" presetSubtype="16"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0" grpId="0"/>
      <p:bldP spid="11" grpId="0"/>
      <p:bldP spid="12" grpId="0" animBg="1"/>
      <p:bldP spid="13" grpId="0" animBg="1"/>
      <p:bldP spid="14" grpId="0" animBg="1"/>
      <p:bldP spid="15" grpId="0" animBg="1"/>
      <p:bldP spid="16" grpId="0" animBg="1"/>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销售网络</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52" name="组合 51"/>
          <p:cNvGrpSpPr/>
          <p:nvPr/>
        </p:nvGrpSpPr>
        <p:grpSpPr>
          <a:xfrm>
            <a:off x="622598" y="1719594"/>
            <a:ext cx="4655320" cy="3853066"/>
            <a:chOff x="555625" y="285751"/>
            <a:chExt cx="7940675" cy="6572250"/>
          </a:xfrm>
          <a:solidFill>
            <a:schemeClr val="bg1">
              <a:lumMod val="85000"/>
            </a:schemeClr>
          </a:solidFill>
          <a:effectLst/>
        </p:grpSpPr>
        <p:sp>
          <p:nvSpPr>
            <p:cNvPr id="53" name="Freeform 7"/>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4" name="Freeform 10"/>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5" name="Freeform 11"/>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6" name="Freeform 12"/>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7" name="Freeform 13"/>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8" name="Freeform 15"/>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9" name="Freeform 16"/>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0" name="Freeform 17"/>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1" name="Freeform 18"/>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2" name="Freeform 19"/>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3" name="Freeform 20"/>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4" name="Freeform 21"/>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5" name="Freeform 22"/>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6" name="Freeform 23"/>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7" name="Freeform 24"/>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8" name="Freeform 25"/>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9" name="Freeform 26"/>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0" name="Freeform 27"/>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1" name="Freeform 28"/>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2" name="Freeform 29"/>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3" name="Freeform 30"/>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4" name="Freeform 31"/>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5" name="Freeform 32"/>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6" name="Freeform 33"/>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7" name="Freeform 34"/>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8" name="Freeform 35"/>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9" name="Freeform 36"/>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0" name="Freeform 37"/>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1" name="Freeform 38"/>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2" name="Freeform 39"/>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3" name="Freeform 40"/>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4" name="Freeform 41"/>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5" name="Freeform 42"/>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6" name="Freeform 43"/>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7" name="Freeform 44"/>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8" name="Freeform 45"/>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9" name="Freeform 46"/>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0" name="Freeform 47"/>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1" name="Freeform 48"/>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2" name="Freeform 49"/>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3" name="Freeform 50"/>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4" name="Freeform 51"/>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5" name="Freeform 52"/>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6" name="Freeform 53"/>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7" name="Freeform 54"/>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8" name="Freeform 55"/>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9" name="Freeform 56"/>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0" name="Freeform 57"/>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1" name="Freeform 58"/>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2" name="Freeform 59"/>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3" name="Freeform 60"/>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4" name="Freeform 61"/>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5" name="Freeform 62"/>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6" name="Freeform 63"/>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7" name="Freeform 64"/>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8" name="Freeform 65"/>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9" name="Freeform 66"/>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0" name="Freeform 67"/>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1" name="Freeform 68"/>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2" name="Freeform 69"/>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3" name="Freeform 70"/>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4" name="Freeform 71"/>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solidFill>
                    <a:srgbClr val="FF0000"/>
                  </a:solid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5" name="Freeform 72"/>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6" name="Freeform 73"/>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117" name="椭圆 116"/>
          <p:cNvSpPr/>
          <p:nvPr/>
        </p:nvSpPr>
        <p:spPr>
          <a:xfrm>
            <a:off x="3985675" y="3032474"/>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1</a:t>
            </a:r>
            <a:endParaRPr lang="zh-CN" altLang="en-US" sz="1200" dirty="0">
              <a:latin typeface="微软雅黑" panose="020B0503020204020204" pitchFamily="34" charset="-122"/>
              <a:ea typeface="微软雅黑" panose="020B0503020204020204" pitchFamily="34" charset="-122"/>
            </a:endParaRPr>
          </a:p>
        </p:txBody>
      </p:sp>
      <p:sp>
        <p:nvSpPr>
          <p:cNvPr id="118" name="椭圆 117"/>
          <p:cNvSpPr/>
          <p:nvPr/>
        </p:nvSpPr>
        <p:spPr>
          <a:xfrm>
            <a:off x="4130048" y="3422168"/>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a:t>
            </a:r>
            <a:endParaRPr lang="zh-CN" altLang="en-US" sz="1200" dirty="0">
              <a:latin typeface="微软雅黑" panose="020B0503020204020204" pitchFamily="34" charset="-122"/>
              <a:ea typeface="微软雅黑" panose="020B0503020204020204" pitchFamily="34" charset="-122"/>
            </a:endParaRPr>
          </a:p>
        </p:txBody>
      </p:sp>
      <p:sp>
        <p:nvSpPr>
          <p:cNvPr id="119" name="椭圆 118"/>
          <p:cNvSpPr/>
          <p:nvPr/>
        </p:nvSpPr>
        <p:spPr>
          <a:xfrm>
            <a:off x="3361296" y="4089740"/>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3</a:t>
            </a:r>
            <a:endParaRPr lang="zh-CN" altLang="en-US" sz="1200" dirty="0">
              <a:latin typeface="微软雅黑" panose="020B0503020204020204" pitchFamily="34" charset="-122"/>
              <a:ea typeface="微软雅黑" panose="020B0503020204020204" pitchFamily="34" charset="-122"/>
            </a:endParaRPr>
          </a:p>
        </p:txBody>
      </p:sp>
      <p:sp>
        <p:nvSpPr>
          <p:cNvPr id="120" name="椭圆 119"/>
          <p:cNvSpPr/>
          <p:nvPr/>
        </p:nvSpPr>
        <p:spPr>
          <a:xfrm>
            <a:off x="4436530" y="3979873"/>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4</a:t>
            </a:r>
            <a:endParaRPr lang="zh-CN" altLang="en-US" sz="1200" dirty="0">
              <a:latin typeface="微软雅黑" panose="020B0503020204020204" pitchFamily="34" charset="-122"/>
              <a:ea typeface="微软雅黑" panose="020B0503020204020204" pitchFamily="34" charset="-122"/>
            </a:endParaRPr>
          </a:p>
        </p:txBody>
      </p:sp>
      <p:sp>
        <p:nvSpPr>
          <p:cNvPr id="121" name="椭圆 120"/>
          <p:cNvSpPr/>
          <p:nvPr/>
        </p:nvSpPr>
        <p:spPr>
          <a:xfrm>
            <a:off x="3933671" y="4929828"/>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6</a:t>
            </a:r>
            <a:endParaRPr lang="zh-CN" altLang="en-US" sz="1200" dirty="0">
              <a:latin typeface="微软雅黑" panose="020B0503020204020204" pitchFamily="34" charset="-122"/>
              <a:ea typeface="微软雅黑" panose="020B0503020204020204" pitchFamily="34" charset="-122"/>
            </a:endParaRPr>
          </a:p>
        </p:txBody>
      </p:sp>
      <p:sp>
        <p:nvSpPr>
          <p:cNvPr id="122" name="椭圆 121"/>
          <p:cNvSpPr/>
          <p:nvPr/>
        </p:nvSpPr>
        <p:spPr>
          <a:xfrm>
            <a:off x="2682250" y="4831828"/>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7</a:t>
            </a:r>
            <a:endParaRPr lang="zh-CN" altLang="en-US" sz="1200" dirty="0">
              <a:latin typeface="微软雅黑" panose="020B0503020204020204" pitchFamily="34" charset="-122"/>
              <a:ea typeface="微软雅黑" panose="020B0503020204020204" pitchFamily="34" charset="-122"/>
            </a:endParaRPr>
          </a:p>
        </p:txBody>
      </p:sp>
      <p:sp>
        <p:nvSpPr>
          <p:cNvPr id="123" name="椭圆 122"/>
          <p:cNvSpPr/>
          <p:nvPr/>
        </p:nvSpPr>
        <p:spPr>
          <a:xfrm>
            <a:off x="4444018" y="4195897"/>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5</a:t>
            </a:r>
            <a:endParaRPr lang="zh-CN" altLang="en-US" sz="1200" dirty="0">
              <a:latin typeface="微软雅黑" panose="020B0503020204020204" pitchFamily="34" charset="-122"/>
              <a:ea typeface="微软雅黑" panose="020B0503020204020204" pitchFamily="34" charset="-122"/>
            </a:endParaRPr>
          </a:p>
        </p:txBody>
      </p:sp>
      <p:sp>
        <p:nvSpPr>
          <p:cNvPr id="124" name="圆角矩形 123"/>
          <p:cNvSpPr/>
          <p:nvPr/>
        </p:nvSpPr>
        <p:spPr>
          <a:xfrm>
            <a:off x="5878042" y="1271430"/>
            <a:ext cx="2952328" cy="432048"/>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25" name="标题 4"/>
          <p:cNvSpPr txBox="1"/>
          <p:nvPr/>
        </p:nvSpPr>
        <p:spPr>
          <a:xfrm>
            <a:off x="5806034" y="1268760"/>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26" name="矩形 125"/>
          <p:cNvSpPr/>
          <p:nvPr/>
        </p:nvSpPr>
        <p:spPr>
          <a:xfrm>
            <a:off x="5878042" y="1847494"/>
            <a:ext cx="5472608"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7" name="圆角矩形 126"/>
          <p:cNvSpPr/>
          <p:nvPr/>
        </p:nvSpPr>
        <p:spPr>
          <a:xfrm>
            <a:off x="5878042" y="2855606"/>
            <a:ext cx="2952328" cy="432048"/>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28" name="标题 4"/>
          <p:cNvSpPr txBox="1"/>
          <p:nvPr/>
        </p:nvSpPr>
        <p:spPr>
          <a:xfrm>
            <a:off x="5806034" y="2852936"/>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29" name="矩形 128"/>
          <p:cNvSpPr/>
          <p:nvPr/>
        </p:nvSpPr>
        <p:spPr>
          <a:xfrm>
            <a:off x="5878042" y="3431670"/>
            <a:ext cx="5472608"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30" name="圆角矩形 129"/>
          <p:cNvSpPr/>
          <p:nvPr/>
        </p:nvSpPr>
        <p:spPr>
          <a:xfrm>
            <a:off x="5878042" y="4467455"/>
            <a:ext cx="2952328" cy="432048"/>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31" name="标题 4"/>
          <p:cNvSpPr txBox="1"/>
          <p:nvPr/>
        </p:nvSpPr>
        <p:spPr>
          <a:xfrm>
            <a:off x="5806034" y="4464785"/>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32" name="矩形 131"/>
          <p:cNvSpPr/>
          <p:nvPr/>
        </p:nvSpPr>
        <p:spPr>
          <a:xfrm>
            <a:off x="5878042" y="5043519"/>
            <a:ext cx="5472608"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 calcmode="lin" valueType="num">
                                      <p:cBhvr>
                                        <p:cTn id="10" dur="500" fill="hold"/>
                                        <p:tgtEl>
                                          <p:spTgt spid="52"/>
                                        </p:tgtEl>
                                        <p:attrNameLst>
                                          <p:attrName>ppt_w</p:attrName>
                                        </p:attrNameLst>
                                      </p:cBhvr>
                                      <p:tavLst>
                                        <p:tav tm="0">
                                          <p:val>
                                            <p:fltVal val="0"/>
                                          </p:val>
                                        </p:tav>
                                        <p:tav tm="100000">
                                          <p:val>
                                            <p:strVal val="#ppt_w"/>
                                          </p:val>
                                        </p:tav>
                                      </p:tavLst>
                                    </p:anim>
                                    <p:anim calcmode="lin" valueType="num">
                                      <p:cBhvr>
                                        <p:cTn id="11" dur="500" fill="hold"/>
                                        <p:tgtEl>
                                          <p:spTgt spid="52"/>
                                        </p:tgtEl>
                                        <p:attrNameLst>
                                          <p:attrName>ppt_h</p:attrName>
                                        </p:attrNameLst>
                                      </p:cBhvr>
                                      <p:tavLst>
                                        <p:tav tm="0">
                                          <p:val>
                                            <p:fltVal val="0"/>
                                          </p:val>
                                        </p:tav>
                                        <p:tav tm="100000">
                                          <p:val>
                                            <p:strVal val="#ppt_h"/>
                                          </p:val>
                                        </p:tav>
                                      </p:tavLst>
                                    </p:anim>
                                    <p:animEffect transition="in" filter="fade">
                                      <p:cBhvr>
                                        <p:cTn id="12" dur="500"/>
                                        <p:tgtEl>
                                          <p:spTgt spid="52"/>
                                        </p:tgtEl>
                                      </p:cBhvr>
                                    </p:animEffect>
                                  </p:childTnLst>
                                </p:cTn>
                              </p:par>
                            </p:childTnLst>
                          </p:cTn>
                        </p:par>
                        <p:par>
                          <p:cTn id="13" fill="hold">
                            <p:stCondLst>
                              <p:cond delay="500"/>
                            </p:stCondLst>
                            <p:childTnLst>
                              <p:par>
                                <p:cTn id="14" presetID="30" presetClass="entr" presetSubtype="0" fill="hold" grpId="0"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fade">
                                      <p:cBhvr>
                                        <p:cTn id="16" dur="800" decel="100000"/>
                                        <p:tgtEl>
                                          <p:spTgt spid="117"/>
                                        </p:tgtEl>
                                      </p:cBhvr>
                                    </p:animEffect>
                                    <p:anim calcmode="lin" valueType="num">
                                      <p:cBhvr>
                                        <p:cTn id="17" dur="800" decel="100000" fill="hold"/>
                                        <p:tgtEl>
                                          <p:spTgt spid="117"/>
                                        </p:tgtEl>
                                        <p:attrNameLst>
                                          <p:attrName>style.rotation</p:attrName>
                                        </p:attrNameLst>
                                      </p:cBhvr>
                                      <p:tavLst>
                                        <p:tav tm="0">
                                          <p:val>
                                            <p:fltVal val="-90"/>
                                          </p:val>
                                        </p:tav>
                                        <p:tav tm="100000">
                                          <p:val>
                                            <p:fltVal val="0"/>
                                          </p:val>
                                        </p:tav>
                                      </p:tavLst>
                                    </p:anim>
                                    <p:anim calcmode="lin" valueType="num">
                                      <p:cBhvr>
                                        <p:cTn id="18" dur="800" decel="100000" fill="hold"/>
                                        <p:tgtEl>
                                          <p:spTgt spid="117"/>
                                        </p:tgtEl>
                                        <p:attrNameLst>
                                          <p:attrName>ppt_x</p:attrName>
                                        </p:attrNameLst>
                                      </p:cBhvr>
                                      <p:tavLst>
                                        <p:tav tm="0">
                                          <p:val>
                                            <p:strVal val="#ppt_x+0.4"/>
                                          </p:val>
                                        </p:tav>
                                        <p:tav tm="100000">
                                          <p:val>
                                            <p:strVal val="#ppt_x-0.05"/>
                                          </p:val>
                                        </p:tav>
                                      </p:tavLst>
                                    </p:anim>
                                    <p:anim calcmode="lin" valueType="num">
                                      <p:cBhvr>
                                        <p:cTn id="19" dur="800" decel="100000" fill="hold"/>
                                        <p:tgtEl>
                                          <p:spTgt spid="117"/>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17"/>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17"/>
                                        </p:tgtEl>
                                        <p:attrNameLst>
                                          <p:attrName>ppt_y</p:attrName>
                                        </p:attrNameLst>
                                      </p:cBhvr>
                                      <p:tavLst>
                                        <p:tav tm="0">
                                          <p:val>
                                            <p:strVal val="#ppt_y+0.1"/>
                                          </p:val>
                                        </p:tav>
                                        <p:tav tm="100000">
                                          <p:val>
                                            <p:strVal val="#ppt_y"/>
                                          </p:val>
                                        </p:tav>
                                      </p:tavLst>
                                    </p:anim>
                                  </p:childTnLst>
                                </p:cTn>
                              </p:par>
                              <p:par>
                                <p:cTn id="22" presetID="30" presetClass="entr" presetSubtype="0" fill="hold" grpId="0" nodeType="withEffect">
                                  <p:stCondLst>
                                    <p:cond delay="30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800" decel="100000"/>
                                        <p:tgtEl>
                                          <p:spTgt spid="118"/>
                                        </p:tgtEl>
                                      </p:cBhvr>
                                    </p:animEffect>
                                    <p:anim calcmode="lin" valueType="num">
                                      <p:cBhvr>
                                        <p:cTn id="25" dur="800" decel="100000" fill="hold"/>
                                        <p:tgtEl>
                                          <p:spTgt spid="118"/>
                                        </p:tgtEl>
                                        <p:attrNameLst>
                                          <p:attrName>style.rotation</p:attrName>
                                        </p:attrNameLst>
                                      </p:cBhvr>
                                      <p:tavLst>
                                        <p:tav tm="0">
                                          <p:val>
                                            <p:fltVal val="-90"/>
                                          </p:val>
                                        </p:tav>
                                        <p:tav tm="100000">
                                          <p:val>
                                            <p:fltVal val="0"/>
                                          </p:val>
                                        </p:tav>
                                      </p:tavLst>
                                    </p:anim>
                                    <p:anim calcmode="lin" valueType="num">
                                      <p:cBhvr>
                                        <p:cTn id="26" dur="800" decel="100000" fill="hold"/>
                                        <p:tgtEl>
                                          <p:spTgt spid="118"/>
                                        </p:tgtEl>
                                        <p:attrNameLst>
                                          <p:attrName>ppt_x</p:attrName>
                                        </p:attrNameLst>
                                      </p:cBhvr>
                                      <p:tavLst>
                                        <p:tav tm="0">
                                          <p:val>
                                            <p:strVal val="#ppt_x+0.4"/>
                                          </p:val>
                                        </p:tav>
                                        <p:tav tm="100000">
                                          <p:val>
                                            <p:strVal val="#ppt_x-0.05"/>
                                          </p:val>
                                        </p:tav>
                                      </p:tavLst>
                                    </p:anim>
                                    <p:anim calcmode="lin" valueType="num">
                                      <p:cBhvr>
                                        <p:cTn id="27" dur="800" decel="100000" fill="hold"/>
                                        <p:tgtEl>
                                          <p:spTgt spid="118"/>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118"/>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118"/>
                                        </p:tgtEl>
                                        <p:attrNameLst>
                                          <p:attrName>ppt_y</p:attrName>
                                        </p:attrNameLst>
                                      </p:cBhvr>
                                      <p:tavLst>
                                        <p:tav tm="0">
                                          <p:val>
                                            <p:strVal val="#ppt_y+0.1"/>
                                          </p:val>
                                        </p:tav>
                                        <p:tav tm="100000">
                                          <p:val>
                                            <p:strVal val="#ppt_y"/>
                                          </p:val>
                                        </p:tav>
                                      </p:tavLst>
                                    </p:anim>
                                  </p:childTnLst>
                                </p:cTn>
                              </p:par>
                              <p:par>
                                <p:cTn id="30" presetID="30" presetClass="entr" presetSubtype="0" fill="hold" grpId="0" nodeType="withEffect">
                                  <p:stCondLst>
                                    <p:cond delay="200"/>
                                  </p:stCondLst>
                                  <p:childTnLst>
                                    <p:set>
                                      <p:cBhvr>
                                        <p:cTn id="31" dur="1" fill="hold">
                                          <p:stCondLst>
                                            <p:cond delay="0"/>
                                          </p:stCondLst>
                                        </p:cTn>
                                        <p:tgtEl>
                                          <p:spTgt spid="119"/>
                                        </p:tgtEl>
                                        <p:attrNameLst>
                                          <p:attrName>style.visibility</p:attrName>
                                        </p:attrNameLst>
                                      </p:cBhvr>
                                      <p:to>
                                        <p:strVal val="visible"/>
                                      </p:to>
                                    </p:set>
                                    <p:animEffect transition="in" filter="fade">
                                      <p:cBhvr>
                                        <p:cTn id="32" dur="800" decel="100000"/>
                                        <p:tgtEl>
                                          <p:spTgt spid="119"/>
                                        </p:tgtEl>
                                      </p:cBhvr>
                                    </p:animEffect>
                                    <p:anim calcmode="lin" valueType="num">
                                      <p:cBhvr>
                                        <p:cTn id="33" dur="800" decel="100000" fill="hold"/>
                                        <p:tgtEl>
                                          <p:spTgt spid="119"/>
                                        </p:tgtEl>
                                        <p:attrNameLst>
                                          <p:attrName>style.rotation</p:attrName>
                                        </p:attrNameLst>
                                      </p:cBhvr>
                                      <p:tavLst>
                                        <p:tav tm="0">
                                          <p:val>
                                            <p:fltVal val="-90"/>
                                          </p:val>
                                        </p:tav>
                                        <p:tav tm="100000">
                                          <p:val>
                                            <p:fltVal val="0"/>
                                          </p:val>
                                        </p:tav>
                                      </p:tavLst>
                                    </p:anim>
                                    <p:anim calcmode="lin" valueType="num">
                                      <p:cBhvr>
                                        <p:cTn id="34" dur="800" decel="100000" fill="hold"/>
                                        <p:tgtEl>
                                          <p:spTgt spid="119"/>
                                        </p:tgtEl>
                                        <p:attrNameLst>
                                          <p:attrName>ppt_x</p:attrName>
                                        </p:attrNameLst>
                                      </p:cBhvr>
                                      <p:tavLst>
                                        <p:tav tm="0">
                                          <p:val>
                                            <p:strVal val="#ppt_x+0.4"/>
                                          </p:val>
                                        </p:tav>
                                        <p:tav tm="100000">
                                          <p:val>
                                            <p:strVal val="#ppt_x-0.05"/>
                                          </p:val>
                                        </p:tav>
                                      </p:tavLst>
                                    </p:anim>
                                    <p:anim calcmode="lin" valueType="num">
                                      <p:cBhvr>
                                        <p:cTn id="35" dur="800" decel="100000" fill="hold"/>
                                        <p:tgtEl>
                                          <p:spTgt spid="119"/>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119"/>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119"/>
                                        </p:tgtEl>
                                        <p:attrNameLst>
                                          <p:attrName>ppt_y</p:attrName>
                                        </p:attrNameLst>
                                      </p:cBhvr>
                                      <p:tavLst>
                                        <p:tav tm="0">
                                          <p:val>
                                            <p:strVal val="#ppt_y+0.1"/>
                                          </p:val>
                                        </p:tav>
                                        <p:tav tm="100000">
                                          <p:val>
                                            <p:strVal val="#ppt_y"/>
                                          </p:val>
                                        </p:tav>
                                      </p:tavLst>
                                    </p:anim>
                                  </p:childTnLst>
                                </p:cTn>
                              </p:par>
                              <p:par>
                                <p:cTn id="38" presetID="30" presetClass="entr" presetSubtype="0" fill="hold" grpId="0" nodeType="withEffect">
                                  <p:stCondLst>
                                    <p:cond delay="300"/>
                                  </p:stCondLst>
                                  <p:childTnLst>
                                    <p:set>
                                      <p:cBhvr>
                                        <p:cTn id="39" dur="1" fill="hold">
                                          <p:stCondLst>
                                            <p:cond delay="0"/>
                                          </p:stCondLst>
                                        </p:cTn>
                                        <p:tgtEl>
                                          <p:spTgt spid="120"/>
                                        </p:tgtEl>
                                        <p:attrNameLst>
                                          <p:attrName>style.visibility</p:attrName>
                                        </p:attrNameLst>
                                      </p:cBhvr>
                                      <p:to>
                                        <p:strVal val="visible"/>
                                      </p:to>
                                    </p:set>
                                    <p:animEffect transition="in" filter="fade">
                                      <p:cBhvr>
                                        <p:cTn id="40" dur="800" decel="100000"/>
                                        <p:tgtEl>
                                          <p:spTgt spid="120"/>
                                        </p:tgtEl>
                                      </p:cBhvr>
                                    </p:animEffect>
                                    <p:anim calcmode="lin" valueType="num">
                                      <p:cBhvr>
                                        <p:cTn id="41" dur="800" decel="100000" fill="hold"/>
                                        <p:tgtEl>
                                          <p:spTgt spid="120"/>
                                        </p:tgtEl>
                                        <p:attrNameLst>
                                          <p:attrName>style.rotation</p:attrName>
                                        </p:attrNameLst>
                                      </p:cBhvr>
                                      <p:tavLst>
                                        <p:tav tm="0">
                                          <p:val>
                                            <p:fltVal val="-90"/>
                                          </p:val>
                                        </p:tav>
                                        <p:tav tm="100000">
                                          <p:val>
                                            <p:fltVal val="0"/>
                                          </p:val>
                                        </p:tav>
                                      </p:tavLst>
                                    </p:anim>
                                    <p:anim calcmode="lin" valueType="num">
                                      <p:cBhvr>
                                        <p:cTn id="42" dur="800" decel="100000" fill="hold"/>
                                        <p:tgtEl>
                                          <p:spTgt spid="120"/>
                                        </p:tgtEl>
                                        <p:attrNameLst>
                                          <p:attrName>ppt_x</p:attrName>
                                        </p:attrNameLst>
                                      </p:cBhvr>
                                      <p:tavLst>
                                        <p:tav tm="0">
                                          <p:val>
                                            <p:strVal val="#ppt_x+0.4"/>
                                          </p:val>
                                        </p:tav>
                                        <p:tav tm="100000">
                                          <p:val>
                                            <p:strVal val="#ppt_x-0.05"/>
                                          </p:val>
                                        </p:tav>
                                      </p:tavLst>
                                    </p:anim>
                                    <p:anim calcmode="lin" valueType="num">
                                      <p:cBhvr>
                                        <p:cTn id="43" dur="800" decel="100000" fill="hold"/>
                                        <p:tgtEl>
                                          <p:spTgt spid="120"/>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120"/>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120"/>
                                        </p:tgtEl>
                                        <p:attrNameLst>
                                          <p:attrName>ppt_y</p:attrName>
                                        </p:attrNameLst>
                                      </p:cBhvr>
                                      <p:tavLst>
                                        <p:tav tm="0">
                                          <p:val>
                                            <p:strVal val="#ppt_y+0.1"/>
                                          </p:val>
                                        </p:tav>
                                        <p:tav tm="100000">
                                          <p:val>
                                            <p:strVal val="#ppt_y"/>
                                          </p:val>
                                        </p:tav>
                                      </p:tavLst>
                                    </p:anim>
                                  </p:childTnLst>
                                </p:cTn>
                              </p:par>
                              <p:par>
                                <p:cTn id="46" presetID="30" presetClass="entr" presetSubtype="0" fill="hold" grpId="0" nodeType="withEffect">
                                  <p:stCondLst>
                                    <p:cond delay="500"/>
                                  </p:stCondLst>
                                  <p:childTnLst>
                                    <p:set>
                                      <p:cBhvr>
                                        <p:cTn id="47" dur="1" fill="hold">
                                          <p:stCondLst>
                                            <p:cond delay="0"/>
                                          </p:stCondLst>
                                        </p:cTn>
                                        <p:tgtEl>
                                          <p:spTgt spid="121"/>
                                        </p:tgtEl>
                                        <p:attrNameLst>
                                          <p:attrName>style.visibility</p:attrName>
                                        </p:attrNameLst>
                                      </p:cBhvr>
                                      <p:to>
                                        <p:strVal val="visible"/>
                                      </p:to>
                                    </p:set>
                                    <p:animEffect transition="in" filter="fade">
                                      <p:cBhvr>
                                        <p:cTn id="48" dur="800" decel="100000"/>
                                        <p:tgtEl>
                                          <p:spTgt spid="121"/>
                                        </p:tgtEl>
                                      </p:cBhvr>
                                    </p:animEffect>
                                    <p:anim calcmode="lin" valueType="num">
                                      <p:cBhvr>
                                        <p:cTn id="49" dur="800" decel="100000" fill="hold"/>
                                        <p:tgtEl>
                                          <p:spTgt spid="121"/>
                                        </p:tgtEl>
                                        <p:attrNameLst>
                                          <p:attrName>style.rotation</p:attrName>
                                        </p:attrNameLst>
                                      </p:cBhvr>
                                      <p:tavLst>
                                        <p:tav tm="0">
                                          <p:val>
                                            <p:fltVal val="-90"/>
                                          </p:val>
                                        </p:tav>
                                        <p:tav tm="100000">
                                          <p:val>
                                            <p:fltVal val="0"/>
                                          </p:val>
                                        </p:tav>
                                      </p:tavLst>
                                    </p:anim>
                                    <p:anim calcmode="lin" valueType="num">
                                      <p:cBhvr>
                                        <p:cTn id="50" dur="800" decel="100000" fill="hold"/>
                                        <p:tgtEl>
                                          <p:spTgt spid="121"/>
                                        </p:tgtEl>
                                        <p:attrNameLst>
                                          <p:attrName>ppt_x</p:attrName>
                                        </p:attrNameLst>
                                      </p:cBhvr>
                                      <p:tavLst>
                                        <p:tav tm="0">
                                          <p:val>
                                            <p:strVal val="#ppt_x+0.4"/>
                                          </p:val>
                                        </p:tav>
                                        <p:tav tm="100000">
                                          <p:val>
                                            <p:strVal val="#ppt_x-0.05"/>
                                          </p:val>
                                        </p:tav>
                                      </p:tavLst>
                                    </p:anim>
                                    <p:anim calcmode="lin" valueType="num">
                                      <p:cBhvr>
                                        <p:cTn id="51" dur="800" decel="100000" fill="hold"/>
                                        <p:tgtEl>
                                          <p:spTgt spid="121"/>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121"/>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121"/>
                                        </p:tgtEl>
                                        <p:attrNameLst>
                                          <p:attrName>ppt_y</p:attrName>
                                        </p:attrNameLst>
                                      </p:cBhvr>
                                      <p:tavLst>
                                        <p:tav tm="0">
                                          <p:val>
                                            <p:strVal val="#ppt_y+0.1"/>
                                          </p:val>
                                        </p:tav>
                                        <p:tav tm="100000">
                                          <p:val>
                                            <p:strVal val="#ppt_y"/>
                                          </p:val>
                                        </p:tav>
                                      </p:tavLst>
                                    </p:anim>
                                  </p:childTnLst>
                                </p:cTn>
                              </p:par>
                              <p:par>
                                <p:cTn id="54" presetID="30" presetClass="entr" presetSubtype="0" fill="hold" grpId="0" nodeType="withEffect">
                                  <p:stCondLst>
                                    <p:cond delay="600"/>
                                  </p:stCondLst>
                                  <p:childTnLst>
                                    <p:set>
                                      <p:cBhvr>
                                        <p:cTn id="55" dur="1" fill="hold">
                                          <p:stCondLst>
                                            <p:cond delay="0"/>
                                          </p:stCondLst>
                                        </p:cTn>
                                        <p:tgtEl>
                                          <p:spTgt spid="122"/>
                                        </p:tgtEl>
                                        <p:attrNameLst>
                                          <p:attrName>style.visibility</p:attrName>
                                        </p:attrNameLst>
                                      </p:cBhvr>
                                      <p:to>
                                        <p:strVal val="visible"/>
                                      </p:to>
                                    </p:set>
                                    <p:animEffect transition="in" filter="fade">
                                      <p:cBhvr>
                                        <p:cTn id="56" dur="800" decel="100000"/>
                                        <p:tgtEl>
                                          <p:spTgt spid="122"/>
                                        </p:tgtEl>
                                      </p:cBhvr>
                                    </p:animEffect>
                                    <p:anim calcmode="lin" valueType="num">
                                      <p:cBhvr>
                                        <p:cTn id="57" dur="800" decel="100000" fill="hold"/>
                                        <p:tgtEl>
                                          <p:spTgt spid="122"/>
                                        </p:tgtEl>
                                        <p:attrNameLst>
                                          <p:attrName>style.rotation</p:attrName>
                                        </p:attrNameLst>
                                      </p:cBhvr>
                                      <p:tavLst>
                                        <p:tav tm="0">
                                          <p:val>
                                            <p:fltVal val="-90"/>
                                          </p:val>
                                        </p:tav>
                                        <p:tav tm="100000">
                                          <p:val>
                                            <p:fltVal val="0"/>
                                          </p:val>
                                        </p:tav>
                                      </p:tavLst>
                                    </p:anim>
                                    <p:anim calcmode="lin" valueType="num">
                                      <p:cBhvr>
                                        <p:cTn id="58" dur="800" decel="100000" fill="hold"/>
                                        <p:tgtEl>
                                          <p:spTgt spid="122"/>
                                        </p:tgtEl>
                                        <p:attrNameLst>
                                          <p:attrName>ppt_x</p:attrName>
                                        </p:attrNameLst>
                                      </p:cBhvr>
                                      <p:tavLst>
                                        <p:tav tm="0">
                                          <p:val>
                                            <p:strVal val="#ppt_x+0.4"/>
                                          </p:val>
                                        </p:tav>
                                        <p:tav tm="100000">
                                          <p:val>
                                            <p:strVal val="#ppt_x-0.05"/>
                                          </p:val>
                                        </p:tav>
                                      </p:tavLst>
                                    </p:anim>
                                    <p:anim calcmode="lin" valueType="num">
                                      <p:cBhvr>
                                        <p:cTn id="59" dur="800" decel="100000" fill="hold"/>
                                        <p:tgtEl>
                                          <p:spTgt spid="122"/>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122"/>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122"/>
                                        </p:tgtEl>
                                        <p:attrNameLst>
                                          <p:attrName>ppt_y</p:attrName>
                                        </p:attrNameLst>
                                      </p:cBhvr>
                                      <p:tavLst>
                                        <p:tav tm="0">
                                          <p:val>
                                            <p:strVal val="#ppt_y+0.1"/>
                                          </p:val>
                                        </p:tav>
                                        <p:tav tm="100000">
                                          <p:val>
                                            <p:strVal val="#ppt_y"/>
                                          </p:val>
                                        </p:tav>
                                      </p:tavLst>
                                    </p:anim>
                                  </p:childTnLst>
                                </p:cTn>
                              </p:par>
                              <p:par>
                                <p:cTn id="62" presetID="30" presetClass="entr" presetSubtype="0" fill="hold" grpId="0" nodeType="withEffect">
                                  <p:stCondLst>
                                    <p:cond delay="900"/>
                                  </p:stCondLst>
                                  <p:childTnLst>
                                    <p:set>
                                      <p:cBhvr>
                                        <p:cTn id="63" dur="1" fill="hold">
                                          <p:stCondLst>
                                            <p:cond delay="0"/>
                                          </p:stCondLst>
                                        </p:cTn>
                                        <p:tgtEl>
                                          <p:spTgt spid="123"/>
                                        </p:tgtEl>
                                        <p:attrNameLst>
                                          <p:attrName>style.visibility</p:attrName>
                                        </p:attrNameLst>
                                      </p:cBhvr>
                                      <p:to>
                                        <p:strVal val="visible"/>
                                      </p:to>
                                    </p:set>
                                    <p:animEffect transition="in" filter="fade">
                                      <p:cBhvr>
                                        <p:cTn id="64" dur="800" decel="100000"/>
                                        <p:tgtEl>
                                          <p:spTgt spid="123"/>
                                        </p:tgtEl>
                                      </p:cBhvr>
                                    </p:animEffect>
                                    <p:anim calcmode="lin" valueType="num">
                                      <p:cBhvr>
                                        <p:cTn id="65" dur="800" decel="100000" fill="hold"/>
                                        <p:tgtEl>
                                          <p:spTgt spid="123"/>
                                        </p:tgtEl>
                                        <p:attrNameLst>
                                          <p:attrName>style.rotation</p:attrName>
                                        </p:attrNameLst>
                                      </p:cBhvr>
                                      <p:tavLst>
                                        <p:tav tm="0">
                                          <p:val>
                                            <p:fltVal val="-90"/>
                                          </p:val>
                                        </p:tav>
                                        <p:tav tm="100000">
                                          <p:val>
                                            <p:fltVal val="0"/>
                                          </p:val>
                                        </p:tav>
                                      </p:tavLst>
                                    </p:anim>
                                    <p:anim calcmode="lin" valueType="num">
                                      <p:cBhvr>
                                        <p:cTn id="66" dur="800" decel="100000" fill="hold"/>
                                        <p:tgtEl>
                                          <p:spTgt spid="123"/>
                                        </p:tgtEl>
                                        <p:attrNameLst>
                                          <p:attrName>ppt_x</p:attrName>
                                        </p:attrNameLst>
                                      </p:cBhvr>
                                      <p:tavLst>
                                        <p:tav tm="0">
                                          <p:val>
                                            <p:strVal val="#ppt_x+0.4"/>
                                          </p:val>
                                        </p:tav>
                                        <p:tav tm="100000">
                                          <p:val>
                                            <p:strVal val="#ppt_x-0.05"/>
                                          </p:val>
                                        </p:tav>
                                      </p:tavLst>
                                    </p:anim>
                                    <p:anim calcmode="lin" valueType="num">
                                      <p:cBhvr>
                                        <p:cTn id="67" dur="800" decel="100000" fill="hold"/>
                                        <p:tgtEl>
                                          <p:spTgt spid="123"/>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123"/>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123"/>
                                        </p:tgtEl>
                                        <p:attrNameLst>
                                          <p:attrName>ppt_y</p:attrName>
                                        </p:attrNameLst>
                                      </p:cBhvr>
                                      <p:tavLst>
                                        <p:tav tm="0">
                                          <p:val>
                                            <p:strVal val="#ppt_y+0.1"/>
                                          </p:val>
                                        </p:tav>
                                        <p:tav tm="100000">
                                          <p:val>
                                            <p:strVal val="#ppt_y"/>
                                          </p:val>
                                        </p:tav>
                                      </p:tavLst>
                                    </p:anim>
                                  </p:childTnLst>
                                </p:cTn>
                              </p:par>
                            </p:childTnLst>
                          </p:cTn>
                        </p:par>
                        <p:par>
                          <p:cTn id="70" fill="hold">
                            <p:stCondLst>
                              <p:cond delay="1500"/>
                            </p:stCondLst>
                            <p:childTnLst>
                              <p:par>
                                <p:cTn id="71" presetID="22" presetClass="entr" presetSubtype="4" fill="hold" grpId="0" nodeType="afterEffect">
                                  <p:stCondLst>
                                    <p:cond delay="0"/>
                                  </p:stCondLst>
                                  <p:childTnLst>
                                    <p:set>
                                      <p:cBhvr>
                                        <p:cTn id="72" dur="1" fill="hold">
                                          <p:stCondLst>
                                            <p:cond delay="0"/>
                                          </p:stCondLst>
                                        </p:cTn>
                                        <p:tgtEl>
                                          <p:spTgt spid="124"/>
                                        </p:tgtEl>
                                        <p:attrNameLst>
                                          <p:attrName>style.visibility</p:attrName>
                                        </p:attrNameLst>
                                      </p:cBhvr>
                                      <p:to>
                                        <p:strVal val="visible"/>
                                      </p:to>
                                    </p:set>
                                    <p:animEffect transition="in" filter="wipe(down)">
                                      <p:cBhvr>
                                        <p:cTn id="73" dur="1000"/>
                                        <p:tgtEl>
                                          <p:spTgt spid="124"/>
                                        </p:tgtEl>
                                      </p:cBhvr>
                                    </p:animEffect>
                                  </p:childTnLst>
                                </p:cTn>
                              </p:par>
                            </p:childTnLst>
                          </p:cTn>
                        </p:par>
                        <p:par>
                          <p:cTn id="74" fill="hold">
                            <p:stCondLst>
                              <p:cond delay="250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125"/>
                                        </p:tgtEl>
                                        <p:attrNameLst>
                                          <p:attrName>style.visibility</p:attrName>
                                        </p:attrNameLst>
                                      </p:cBhvr>
                                      <p:to>
                                        <p:strVal val="visible"/>
                                      </p:to>
                                    </p:set>
                                    <p:anim calcmode="lin" valueType="num">
                                      <p:cBhvr>
                                        <p:cTn id="77" dur="500" fill="hold"/>
                                        <p:tgtEl>
                                          <p:spTgt spid="125"/>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125"/>
                                        </p:tgtEl>
                                        <p:attrNameLst>
                                          <p:attrName>ppt_y</p:attrName>
                                        </p:attrNameLst>
                                      </p:cBhvr>
                                      <p:tavLst>
                                        <p:tav tm="0">
                                          <p:val>
                                            <p:strVal val="#ppt_y"/>
                                          </p:val>
                                        </p:tav>
                                        <p:tav tm="100000">
                                          <p:val>
                                            <p:strVal val="#ppt_y"/>
                                          </p:val>
                                        </p:tav>
                                      </p:tavLst>
                                    </p:anim>
                                    <p:anim calcmode="lin" valueType="num">
                                      <p:cBhvr>
                                        <p:cTn id="79" dur="500" fill="hold"/>
                                        <p:tgtEl>
                                          <p:spTgt spid="125"/>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125"/>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125"/>
                                        </p:tgtEl>
                                      </p:cBhvr>
                                    </p:animEffect>
                                  </p:childTnLst>
                                </p:cTn>
                              </p:par>
                            </p:childTnLst>
                          </p:cTn>
                        </p:par>
                        <p:par>
                          <p:cTn id="82" fill="hold">
                            <p:stCondLst>
                              <p:cond delay="4150"/>
                            </p:stCondLst>
                            <p:childTnLst>
                              <p:par>
                                <p:cTn id="83" presetID="42" presetClass="entr" presetSubtype="0" fill="hold" grpId="0" nodeType="afterEffect">
                                  <p:stCondLst>
                                    <p:cond delay="0"/>
                                  </p:stCondLst>
                                  <p:childTnLst>
                                    <p:set>
                                      <p:cBhvr>
                                        <p:cTn id="84" dur="1" fill="hold">
                                          <p:stCondLst>
                                            <p:cond delay="0"/>
                                          </p:stCondLst>
                                        </p:cTn>
                                        <p:tgtEl>
                                          <p:spTgt spid="126"/>
                                        </p:tgtEl>
                                        <p:attrNameLst>
                                          <p:attrName>style.visibility</p:attrName>
                                        </p:attrNameLst>
                                      </p:cBhvr>
                                      <p:to>
                                        <p:strVal val="visible"/>
                                      </p:to>
                                    </p:set>
                                    <p:animEffect transition="in" filter="fade">
                                      <p:cBhvr>
                                        <p:cTn id="85" dur="1000"/>
                                        <p:tgtEl>
                                          <p:spTgt spid="126"/>
                                        </p:tgtEl>
                                      </p:cBhvr>
                                    </p:animEffect>
                                    <p:anim calcmode="lin" valueType="num">
                                      <p:cBhvr>
                                        <p:cTn id="86" dur="1000" fill="hold"/>
                                        <p:tgtEl>
                                          <p:spTgt spid="126"/>
                                        </p:tgtEl>
                                        <p:attrNameLst>
                                          <p:attrName>ppt_x</p:attrName>
                                        </p:attrNameLst>
                                      </p:cBhvr>
                                      <p:tavLst>
                                        <p:tav tm="0">
                                          <p:val>
                                            <p:strVal val="#ppt_x"/>
                                          </p:val>
                                        </p:tav>
                                        <p:tav tm="100000">
                                          <p:val>
                                            <p:strVal val="#ppt_x"/>
                                          </p:val>
                                        </p:tav>
                                      </p:tavLst>
                                    </p:anim>
                                    <p:anim calcmode="lin" valueType="num">
                                      <p:cBhvr>
                                        <p:cTn id="87" dur="1000" fill="hold"/>
                                        <p:tgtEl>
                                          <p:spTgt spid="126"/>
                                        </p:tgtEl>
                                        <p:attrNameLst>
                                          <p:attrName>ppt_y</p:attrName>
                                        </p:attrNameLst>
                                      </p:cBhvr>
                                      <p:tavLst>
                                        <p:tav tm="0">
                                          <p:val>
                                            <p:strVal val="#ppt_y+.1"/>
                                          </p:val>
                                        </p:tav>
                                        <p:tav tm="100000">
                                          <p:val>
                                            <p:strVal val="#ppt_y"/>
                                          </p:val>
                                        </p:tav>
                                      </p:tavLst>
                                    </p:anim>
                                  </p:childTnLst>
                                </p:cTn>
                              </p:par>
                            </p:childTnLst>
                          </p:cTn>
                        </p:par>
                        <p:par>
                          <p:cTn id="88" fill="hold">
                            <p:stCondLst>
                              <p:cond delay="5150"/>
                            </p:stCondLst>
                            <p:childTnLst>
                              <p:par>
                                <p:cTn id="89" presetID="22" presetClass="entr" presetSubtype="4" fill="hold" grpId="0" nodeType="afterEffect">
                                  <p:stCondLst>
                                    <p:cond delay="0"/>
                                  </p:stCondLst>
                                  <p:childTnLst>
                                    <p:set>
                                      <p:cBhvr>
                                        <p:cTn id="90" dur="1" fill="hold">
                                          <p:stCondLst>
                                            <p:cond delay="0"/>
                                          </p:stCondLst>
                                        </p:cTn>
                                        <p:tgtEl>
                                          <p:spTgt spid="127"/>
                                        </p:tgtEl>
                                        <p:attrNameLst>
                                          <p:attrName>style.visibility</p:attrName>
                                        </p:attrNameLst>
                                      </p:cBhvr>
                                      <p:to>
                                        <p:strVal val="visible"/>
                                      </p:to>
                                    </p:set>
                                    <p:animEffect transition="in" filter="wipe(down)">
                                      <p:cBhvr>
                                        <p:cTn id="91" dur="1000"/>
                                        <p:tgtEl>
                                          <p:spTgt spid="127"/>
                                        </p:tgtEl>
                                      </p:cBhvr>
                                    </p:animEffect>
                                  </p:childTnLst>
                                </p:cTn>
                              </p:par>
                            </p:childTnLst>
                          </p:cTn>
                        </p:par>
                        <p:par>
                          <p:cTn id="92" fill="hold">
                            <p:stCondLst>
                              <p:cond delay="6150"/>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128"/>
                                        </p:tgtEl>
                                        <p:attrNameLst>
                                          <p:attrName>style.visibility</p:attrName>
                                        </p:attrNameLst>
                                      </p:cBhvr>
                                      <p:to>
                                        <p:strVal val="visible"/>
                                      </p:to>
                                    </p:set>
                                    <p:anim calcmode="lin" valueType="num">
                                      <p:cBhvr>
                                        <p:cTn id="95"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128"/>
                                        </p:tgtEl>
                                        <p:attrNameLst>
                                          <p:attrName>ppt_y</p:attrName>
                                        </p:attrNameLst>
                                      </p:cBhvr>
                                      <p:tavLst>
                                        <p:tav tm="0">
                                          <p:val>
                                            <p:strVal val="#ppt_y"/>
                                          </p:val>
                                        </p:tav>
                                        <p:tav tm="100000">
                                          <p:val>
                                            <p:strVal val="#ppt_y"/>
                                          </p:val>
                                        </p:tav>
                                      </p:tavLst>
                                    </p:anim>
                                    <p:anim calcmode="lin" valueType="num">
                                      <p:cBhvr>
                                        <p:cTn id="97"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128"/>
                                        </p:tgtEl>
                                      </p:cBhvr>
                                    </p:animEffect>
                                  </p:childTnLst>
                                </p:cTn>
                              </p:par>
                            </p:childTnLst>
                          </p:cTn>
                        </p:par>
                        <p:par>
                          <p:cTn id="100" fill="hold">
                            <p:stCondLst>
                              <p:cond delay="6900"/>
                            </p:stCondLst>
                            <p:childTnLst>
                              <p:par>
                                <p:cTn id="101" presetID="42" presetClass="entr" presetSubtype="0" fill="hold" grpId="0" nodeType="afterEffect">
                                  <p:stCondLst>
                                    <p:cond delay="0"/>
                                  </p:stCondLst>
                                  <p:childTnLst>
                                    <p:set>
                                      <p:cBhvr>
                                        <p:cTn id="102" dur="1" fill="hold">
                                          <p:stCondLst>
                                            <p:cond delay="0"/>
                                          </p:stCondLst>
                                        </p:cTn>
                                        <p:tgtEl>
                                          <p:spTgt spid="129"/>
                                        </p:tgtEl>
                                        <p:attrNameLst>
                                          <p:attrName>style.visibility</p:attrName>
                                        </p:attrNameLst>
                                      </p:cBhvr>
                                      <p:to>
                                        <p:strVal val="visible"/>
                                      </p:to>
                                    </p:set>
                                    <p:animEffect transition="in" filter="fade">
                                      <p:cBhvr>
                                        <p:cTn id="103" dur="1000"/>
                                        <p:tgtEl>
                                          <p:spTgt spid="129"/>
                                        </p:tgtEl>
                                      </p:cBhvr>
                                    </p:animEffect>
                                    <p:anim calcmode="lin" valueType="num">
                                      <p:cBhvr>
                                        <p:cTn id="104" dur="1000" fill="hold"/>
                                        <p:tgtEl>
                                          <p:spTgt spid="129"/>
                                        </p:tgtEl>
                                        <p:attrNameLst>
                                          <p:attrName>ppt_x</p:attrName>
                                        </p:attrNameLst>
                                      </p:cBhvr>
                                      <p:tavLst>
                                        <p:tav tm="0">
                                          <p:val>
                                            <p:strVal val="#ppt_x"/>
                                          </p:val>
                                        </p:tav>
                                        <p:tav tm="100000">
                                          <p:val>
                                            <p:strVal val="#ppt_x"/>
                                          </p:val>
                                        </p:tav>
                                      </p:tavLst>
                                    </p:anim>
                                    <p:anim calcmode="lin" valueType="num">
                                      <p:cBhvr>
                                        <p:cTn id="105" dur="1000" fill="hold"/>
                                        <p:tgtEl>
                                          <p:spTgt spid="129"/>
                                        </p:tgtEl>
                                        <p:attrNameLst>
                                          <p:attrName>ppt_y</p:attrName>
                                        </p:attrNameLst>
                                      </p:cBhvr>
                                      <p:tavLst>
                                        <p:tav tm="0">
                                          <p:val>
                                            <p:strVal val="#ppt_y+.1"/>
                                          </p:val>
                                        </p:tav>
                                        <p:tav tm="100000">
                                          <p:val>
                                            <p:strVal val="#ppt_y"/>
                                          </p:val>
                                        </p:tav>
                                      </p:tavLst>
                                    </p:anim>
                                  </p:childTnLst>
                                </p:cTn>
                              </p:par>
                            </p:childTnLst>
                          </p:cTn>
                        </p:par>
                        <p:par>
                          <p:cTn id="106" fill="hold">
                            <p:stCondLst>
                              <p:cond delay="7900"/>
                            </p:stCondLst>
                            <p:childTnLst>
                              <p:par>
                                <p:cTn id="107" presetID="22" presetClass="entr" presetSubtype="4" fill="hold" grpId="0" nodeType="afterEffect">
                                  <p:stCondLst>
                                    <p:cond delay="0"/>
                                  </p:stCondLst>
                                  <p:childTnLst>
                                    <p:set>
                                      <p:cBhvr>
                                        <p:cTn id="108" dur="1" fill="hold">
                                          <p:stCondLst>
                                            <p:cond delay="0"/>
                                          </p:stCondLst>
                                        </p:cTn>
                                        <p:tgtEl>
                                          <p:spTgt spid="130"/>
                                        </p:tgtEl>
                                        <p:attrNameLst>
                                          <p:attrName>style.visibility</p:attrName>
                                        </p:attrNameLst>
                                      </p:cBhvr>
                                      <p:to>
                                        <p:strVal val="visible"/>
                                      </p:to>
                                    </p:set>
                                    <p:animEffect transition="in" filter="wipe(down)">
                                      <p:cBhvr>
                                        <p:cTn id="109" dur="1000"/>
                                        <p:tgtEl>
                                          <p:spTgt spid="130"/>
                                        </p:tgtEl>
                                      </p:cBhvr>
                                    </p:animEffect>
                                  </p:childTnLst>
                                </p:cTn>
                              </p:par>
                            </p:childTnLst>
                          </p:cTn>
                        </p:par>
                        <p:par>
                          <p:cTn id="110" fill="hold">
                            <p:stCondLst>
                              <p:cond delay="8900"/>
                            </p:stCondLst>
                            <p:childTnLst>
                              <p:par>
                                <p:cTn id="111" presetID="41" presetClass="entr" presetSubtype="0" fill="hold" grpId="0" nodeType="afterEffect">
                                  <p:stCondLst>
                                    <p:cond delay="0"/>
                                  </p:stCondLst>
                                  <p:iterate type="lt">
                                    <p:tmPct val="10000"/>
                                  </p:iterate>
                                  <p:childTnLst>
                                    <p:set>
                                      <p:cBhvr>
                                        <p:cTn id="112" dur="1" fill="hold">
                                          <p:stCondLst>
                                            <p:cond delay="0"/>
                                          </p:stCondLst>
                                        </p:cTn>
                                        <p:tgtEl>
                                          <p:spTgt spid="131"/>
                                        </p:tgtEl>
                                        <p:attrNameLst>
                                          <p:attrName>style.visibility</p:attrName>
                                        </p:attrNameLst>
                                      </p:cBhvr>
                                      <p:to>
                                        <p:strVal val="visible"/>
                                      </p:to>
                                    </p:set>
                                    <p:anim calcmode="lin" valueType="num">
                                      <p:cBhvr>
                                        <p:cTn id="113" dur="500" fill="hold"/>
                                        <p:tgtEl>
                                          <p:spTgt spid="131"/>
                                        </p:tgtEl>
                                        <p:attrNameLst>
                                          <p:attrName>ppt_x</p:attrName>
                                        </p:attrNameLst>
                                      </p:cBhvr>
                                      <p:tavLst>
                                        <p:tav tm="0">
                                          <p:val>
                                            <p:strVal val="#ppt_x"/>
                                          </p:val>
                                        </p:tav>
                                        <p:tav tm="50000">
                                          <p:val>
                                            <p:strVal val="#ppt_x+.1"/>
                                          </p:val>
                                        </p:tav>
                                        <p:tav tm="100000">
                                          <p:val>
                                            <p:strVal val="#ppt_x"/>
                                          </p:val>
                                        </p:tav>
                                      </p:tavLst>
                                    </p:anim>
                                    <p:anim calcmode="lin" valueType="num">
                                      <p:cBhvr>
                                        <p:cTn id="114" dur="500" fill="hold"/>
                                        <p:tgtEl>
                                          <p:spTgt spid="131"/>
                                        </p:tgtEl>
                                        <p:attrNameLst>
                                          <p:attrName>ppt_y</p:attrName>
                                        </p:attrNameLst>
                                      </p:cBhvr>
                                      <p:tavLst>
                                        <p:tav tm="0">
                                          <p:val>
                                            <p:strVal val="#ppt_y"/>
                                          </p:val>
                                        </p:tav>
                                        <p:tav tm="100000">
                                          <p:val>
                                            <p:strVal val="#ppt_y"/>
                                          </p:val>
                                        </p:tav>
                                      </p:tavLst>
                                    </p:anim>
                                    <p:anim calcmode="lin" valueType="num">
                                      <p:cBhvr>
                                        <p:cTn id="115" dur="500" fill="hold"/>
                                        <p:tgtEl>
                                          <p:spTgt spid="131"/>
                                        </p:tgtEl>
                                        <p:attrNameLst>
                                          <p:attrName>ppt_h</p:attrName>
                                        </p:attrNameLst>
                                      </p:cBhvr>
                                      <p:tavLst>
                                        <p:tav tm="0">
                                          <p:val>
                                            <p:strVal val="#ppt_h/10"/>
                                          </p:val>
                                        </p:tav>
                                        <p:tav tm="50000">
                                          <p:val>
                                            <p:strVal val="#ppt_h+.01"/>
                                          </p:val>
                                        </p:tav>
                                        <p:tav tm="100000">
                                          <p:val>
                                            <p:strVal val="#ppt_h"/>
                                          </p:val>
                                        </p:tav>
                                      </p:tavLst>
                                    </p:anim>
                                    <p:anim calcmode="lin" valueType="num">
                                      <p:cBhvr>
                                        <p:cTn id="116" dur="500" fill="hold"/>
                                        <p:tgtEl>
                                          <p:spTgt spid="131"/>
                                        </p:tgtEl>
                                        <p:attrNameLst>
                                          <p:attrName>ppt_w</p:attrName>
                                        </p:attrNameLst>
                                      </p:cBhvr>
                                      <p:tavLst>
                                        <p:tav tm="0">
                                          <p:val>
                                            <p:strVal val="#ppt_w/10"/>
                                          </p:val>
                                        </p:tav>
                                        <p:tav tm="50000">
                                          <p:val>
                                            <p:strVal val="#ppt_w+.01"/>
                                          </p:val>
                                        </p:tav>
                                        <p:tav tm="100000">
                                          <p:val>
                                            <p:strVal val="#ppt_w"/>
                                          </p:val>
                                        </p:tav>
                                      </p:tavLst>
                                    </p:anim>
                                    <p:animEffect transition="in" filter="fade">
                                      <p:cBhvr>
                                        <p:cTn id="117" dur="500" tmFilter="0,0; .5, 1; 1, 1"/>
                                        <p:tgtEl>
                                          <p:spTgt spid="131"/>
                                        </p:tgtEl>
                                      </p:cBhvr>
                                    </p:animEffect>
                                  </p:childTnLst>
                                </p:cTn>
                              </p:par>
                            </p:childTnLst>
                          </p:cTn>
                        </p:par>
                        <p:par>
                          <p:cTn id="118" fill="hold">
                            <p:stCondLst>
                              <p:cond delay="9649"/>
                            </p:stCondLst>
                            <p:childTnLst>
                              <p:par>
                                <p:cTn id="119" presetID="42" presetClass="entr" presetSubtype="0" fill="hold" grpId="0" nodeType="afterEffect">
                                  <p:stCondLst>
                                    <p:cond delay="0"/>
                                  </p:stCondLst>
                                  <p:childTnLst>
                                    <p:set>
                                      <p:cBhvr>
                                        <p:cTn id="120" dur="1" fill="hold">
                                          <p:stCondLst>
                                            <p:cond delay="0"/>
                                          </p:stCondLst>
                                        </p:cTn>
                                        <p:tgtEl>
                                          <p:spTgt spid="132"/>
                                        </p:tgtEl>
                                        <p:attrNameLst>
                                          <p:attrName>style.visibility</p:attrName>
                                        </p:attrNameLst>
                                      </p:cBhvr>
                                      <p:to>
                                        <p:strVal val="visible"/>
                                      </p:to>
                                    </p:set>
                                    <p:animEffect transition="in" filter="fade">
                                      <p:cBhvr>
                                        <p:cTn id="121" dur="1000"/>
                                        <p:tgtEl>
                                          <p:spTgt spid="132"/>
                                        </p:tgtEl>
                                      </p:cBhvr>
                                    </p:animEffect>
                                    <p:anim calcmode="lin" valueType="num">
                                      <p:cBhvr>
                                        <p:cTn id="122" dur="1000" fill="hold"/>
                                        <p:tgtEl>
                                          <p:spTgt spid="132"/>
                                        </p:tgtEl>
                                        <p:attrNameLst>
                                          <p:attrName>ppt_x</p:attrName>
                                        </p:attrNameLst>
                                      </p:cBhvr>
                                      <p:tavLst>
                                        <p:tav tm="0">
                                          <p:val>
                                            <p:strVal val="#ppt_x"/>
                                          </p:val>
                                        </p:tav>
                                        <p:tav tm="100000">
                                          <p:val>
                                            <p:strVal val="#ppt_x"/>
                                          </p:val>
                                        </p:tav>
                                      </p:tavLst>
                                    </p:anim>
                                    <p:anim calcmode="lin" valueType="num">
                                      <p:cBhvr>
                                        <p:cTn id="123" dur="1000" fill="hold"/>
                                        <p:tgtEl>
                                          <p:spTgt spid="1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7" grpId="0" animBg="1"/>
      <p:bldP spid="118" grpId="0" animBg="1"/>
      <p:bldP spid="119" grpId="0" animBg="1"/>
      <p:bldP spid="120" grpId="0" animBg="1"/>
      <p:bldP spid="121" grpId="0" animBg="1"/>
      <p:bldP spid="122" grpId="0" animBg="1"/>
      <p:bldP spid="123" grpId="0" animBg="1"/>
      <p:bldP spid="124" grpId="0" animBg="1"/>
      <p:bldP spid="125" grpId="0"/>
      <p:bldP spid="126" grpId="0"/>
      <p:bldP spid="127" grpId="0" animBg="1"/>
      <p:bldP spid="128" grpId="0"/>
      <p:bldP spid="129" grpId="0"/>
      <p:bldP spid="130" grpId="0" animBg="1"/>
      <p:bldP spid="131" grpId="0"/>
      <p:bldP spid="13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企业荣誉</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pic>
        <p:nvPicPr>
          <p:cNvPr id="5" name="图片 4"/>
          <p:cNvPicPr>
            <a:picLocks noChangeAspect="1"/>
          </p:cNvPicPr>
          <p:nvPr/>
        </p:nvPicPr>
        <p:blipFill>
          <a:blip r:embed="rId1"/>
          <a:srcRect/>
          <a:stretch>
            <a:fillRect/>
          </a:stretch>
        </p:blipFill>
        <p:spPr bwMode="auto">
          <a:xfrm>
            <a:off x="369180" y="1082675"/>
            <a:ext cx="4033838"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圆角矩形 5"/>
          <p:cNvSpPr/>
          <p:nvPr/>
        </p:nvSpPr>
        <p:spPr>
          <a:xfrm>
            <a:off x="4367014" y="1199422"/>
            <a:ext cx="2952328" cy="432048"/>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4"/>
          <p:cNvSpPr txBox="1"/>
          <p:nvPr/>
        </p:nvSpPr>
        <p:spPr>
          <a:xfrm>
            <a:off x="4295006" y="119675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4367014" y="1775486"/>
            <a:ext cx="7380820"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 name="圆角矩形 8"/>
          <p:cNvSpPr/>
          <p:nvPr/>
        </p:nvSpPr>
        <p:spPr>
          <a:xfrm>
            <a:off x="4367014" y="2538047"/>
            <a:ext cx="2952328" cy="432048"/>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4"/>
          <p:cNvSpPr txBox="1"/>
          <p:nvPr/>
        </p:nvSpPr>
        <p:spPr>
          <a:xfrm>
            <a:off x="4295006" y="2535377"/>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4367014" y="3114111"/>
            <a:ext cx="7380820"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pic>
        <p:nvPicPr>
          <p:cNvPr id="12" name="图片 11"/>
          <p:cNvPicPr>
            <a:picLocks noChangeAspect="1"/>
          </p:cNvPicPr>
          <p:nvPr/>
        </p:nvPicPr>
        <p:blipFill rotWithShape="1">
          <a:blip r:embed="rId2" cstate="print"/>
          <a:srcRect/>
          <a:stretch>
            <a:fillRect/>
          </a:stretch>
        </p:blipFill>
        <p:spPr>
          <a:xfrm>
            <a:off x="4396528" y="4106862"/>
            <a:ext cx="1326337" cy="1757982"/>
          </a:xfrm>
          <a:prstGeom prst="rect">
            <a:avLst/>
          </a:prstGeom>
        </p:spPr>
      </p:pic>
      <p:pic>
        <p:nvPicPr>
          <p:cNvPr id="13" name="图片 12"/>
          <p:cNvPicPr>
            <a:picLocks noChangeAspect="1"/>
          </p:cNvPicPr>
          <p:nvPr/>
        </p:nvPicPr>
        <p:blipFill rotWithShape="1">
          <a:blip r:embed="rId2" cstate="print"/>
          <a:srcRect/>
          <a:stretch>
            <a:fillRect/>
          </a:stretch>
        </p:blipFill>
        <p:spPr>
          <a:xfrm>
            <a:off x="5812044" y="4106862"/>
            <a:ext cx="1326337" cy="1757982"/>
          </a:xfrm>
          <a:prstGeom prst="rect">
            <a:avLst/>
          </a:prstGeom>
        </p:spPr>
      </p:pic>
      <p:pic>
        <p:nvPicPr>
          <p:cNvPr id="14" name="图片 13"/>
          <p:cNvPicPr>
            <a:picLocks noChangeAspect="1"/>
          </p:cNvPicPr>
          <p:nvPr/>
        </p:nvPicPr>
        <p:blipFill rotWithShape="1">
          <a:blip r:embed="rId2" cstate="print"/>
          <a:srcRect/>
          <a:stretch>
            <a:fillRect/>
          </a:stretch>
        </p:blipFill>
        <p:spPr>
          <a:xfrm>
            <a:off x="7257753" y="4106862"/>
            <a:ext cx="1326337" cy="1757982"/>
          </a:xfrm>
          <a:prstGeom prst="rect">
            <a:avLst/>
          </a:prstGeom>
        </p:spPr>
      </p:pic>
      <p:pic>
        <p:nvPicPr>
          <p:cNvPr id="15" name="图片 14"/>
          <p:cNvPicPr>
            <a:picLocks noChangeAspect="1"/>
          </p:cNvPicPr>
          <p:nvPr/>
        </p:nvPicPr>
        <p:blipFill rotWithShape="1">
          <a:blip r:embed="rId2" cstate="print"/>
          <a:srcRect/>
          <a:stretch>
            <a:fillRect/>
          </a:stretch>
        </p:blipFill>
        <p:spPr>
          <a:xfrm>
            <a:off x="8723760" y="4119290"/>
            <a:ext cx="1326337" cy="1757982"/>
          </a:xfrm>
          <a:prstGeom prst="rect">
            <a:avLst/>
          </a:prstGeom>
        </p:spPr>
      </p:pic>
      <p:pic>
        <p:nvPicPr>
          <p:cNvPr id="16" name="图片 15"/>
          <p:cNvPicPr>
            <a:picLocks noChangeAspect="1"/>
          </p:cNvPicPr>
          <p:nvPr/>
        </p:nvPicPr>
        <p:blipFill rotWithShape="1">
          <a:blip r:embed="rId2" cstate="print"/>
          <a:srcRect/>
          <a:stretch>
            <a:fillRect/>
          </a:stretch>
        </p:blipFill>
        <p:spPr>
          <a:xfrm>
            <a:off x="10169469" y="4119290"/>
            <a:ext cx="1326337" cy="1757982"/>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1000"/>
                                        <p:tgtEl>
                                          <p:spTgt spid="6"/>
                                        </p:tgtEl>
                                      </p:cBhvr>
                                    </p:animEffect>
                                  </p:childTnLst>
                                </p:cTn>
                              </p:par>
                            </p:childTnLst>
                          </p:cTn>
                        </p:par>
                        <p:par>
                          <p:cTn id="18" fill="hold">
                            <p:stCondLst>
                              <p:cond delay="2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anim calcmode="lin" valueType="num">
                                      <p:cBhvr>
                                        <p:cTn id="2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7"/>
                                        </p:tgtEl>
                                      </p:cBhvr>
                                    </p:animEffect>
                                  </p:childTnLst>
                                </p:cTn>
                              </p:par>
                            </p:childTnLst>
                          </p:cTn>
                        </p:par>
                        <p:par>
                          <p:cTn id="26" fill="hold">
                            <p:stCondLst>
                              <p:cond delay="3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425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1000"/>
                                        <p:tgtEl>
                                          <p:spTgt spid="9"/>
                                        </p:tgtEl>
                                      </p:cBhvr>
                                    </p:animEffect>
                                  </p:childTnLst>
                                </p:cTn>
                              </p:par>
                            </p:childTnLst>
                          </p:cTn>
                        </p:par>
                        <p:par>
                          <p:cTn id="36" fill="hold">
                            <p:stCondLst>
                              <p:cond delay="52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0"/>
                                        </p:tgtEl>
                                        <p:attrNameLst>
                                          <p:attrName>ppt_y</p:attrName>
                                        </p:attrNameLst>
                                      </p:cBhvr>
                                      <p:tavLst>
                                        <p:tav tm="0">
                                          <p:val>
                                            <p:strVal val="#ppt_y"/>
                                          </p:val>
                                        </p:tav>
                                        <p:tav tm="100000">
                                          <p:val>
                                            <p:strVal val="#ppt_y"/>
                                          </p:val>
                                        </p:tav>
                                      </p:tavLst>
                                    </p:anim>
                                    <p:anim calcmode="lin" valueType="num">
                                      <p:cBhvr>
                                        <p:cTn id="4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0"/>
                                        </p:tgtEl>
                                      </p:cBhvr>
                                    </p:animEffect>
                                  </p:childTnLst>
                                </p:cTn>
                              </p:par>
                            </p:childTnLst>
                          </p:cTn>
                        </p:par>
                        <p:par>
                          <p:cTn id="44" fill="hold">
                            <p:stCondLst>
                              <p:cond delay="6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42" presetClass="entr" presetSubtype="0"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25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1000"/>
                                        <p:tgtEl>
                                          <p:spTgt spid="13"/>
                                        </p:tgtEl>
                                      </p:cBhvr>
                                    </p:animEffect>
                                    <p:anim calcmode="lin" valueType="num">
                                      <p:cBhvr>
                                        <p:cTn id="59" dur="1000" fill="hold"/>
                                        <p:tgtEl>
                                          <p:spTgt spid="13"/>
                                        </p:tgtEl>
                                        <p:attrNameLst>
                                          <p:attrName>ppt_x</p:attrName>
                                        </p:attrNameLst>
                                      </p:cBhvr>
                                      <p:tavLst>
                                        <p:tav tm="0">
                                          <p:val>
                                            <p:strVal val="#ppt_x"/>
                                          </p:val>
                                        </p:tav>
                                        <p:tav tm="100000">
                                          <p:val>
                                            <p:strVal val="#ppt_x"/>
                                          </p:val>
                                        </p:tav>
                                      </p:tavLst>
                                    </p:anim>
                                    <p:anim calcmode="lin" valueType="num">
                                      <p:cBhvr>
                                        <p:cTn id="60" dur="1000" fill="hold"/>
                                        <p:tgtEl>
                                          <p:spTgt spid="13"/>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50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25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1000"/>
                                        <p:tgtEl>
                                          <p:spTgt spid="15"/>
                                        </p:tgtEl>
                                      </p:cBhvr>
                                    </p:animEffect>
                                    <p:anim calcmode="lin" valueType="num">
                                      <p:cBhvr>
                                        <p:cTn id="69" dur="1000" fill="hold"/>
                                        <p:tgtEl>
                                          <p:spTgt spid="15"/>
                                        </p:tgtEl>
                                        <p:attrNameLst>
                                          <p:attrName>ppt_x</p:attrName>
                                        </p:attrNameLst>
                                      </p:cBhvr>
                                      <p:tavLst>
                                        <p:tav tm="0">
                                          <p:val>
                                            <p:strVal val="#ppt_x"/>
                                          </p:val>
                                        </p:tav>
                                        <p:tav tm="100000">
                                          <p:val>
                                            <p:strVal val="#ppt_x"/>
                                          </p:val>
                                        </p:tav>
                                      </p:tavLst>
                                    </p:anim>
                                    <p:anim calcmode="lin" valueType="num">
                                      <p:cBhvr>
                                        <p:cTn id="70" dur="10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50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p:bldP spid="8" grpId="0"/>
      <p:bldP spid="9" grpId="0" animBg="1"/>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企业愿景</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13" name="组合 12"/>
          <p:cNvGrpSpPr/>
          <p:nvPr/>
        </p:nvGrpSpPr>
        <p:grpSpPr>
          <a:xfrm>
            <a:off x="8719697" y="2714466"/>
            <a:ext cx="2488077" cy="2802766"/>
            <a:chOff x="6441309" y="1514754"/>
            <a:chExt cx="2325951" cy="2620134"/>
          </a:xfrm>
          <a:solidFill>
            <a:schemeClr val="bg1">
              <a:lumMod val="65000"/>
            </a:schemeClr>
          </a:solidFill>
        </p:grpSpPr>
        <p:sp>
          <p:nvSpPr>
            <p:cNvPr id="14" name="矩形 13"/>
            <p:cNvSpPr/>
            <p:nvPr/>
          </p:nvSpPr>
          <p:spPr>
            <a:xfrm rot="1992964" flipV="1">
              <a:off x="7008471" y="3146931"/>
              <a:ext cx="907460" cy="1607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6441309" y="1514754"/>
              <a:ext cx="2325951" cy="2620134"/>
              <a:chOff x="6441309" y="1514754"/>
              <a:chExt cx="2325951" cy="2620134"/>
            </a:xfrm>
            <a:grpFill/>
          </p:grpSpPr>
          <p:sp>
            <p:nvSpPr>
              <p:cNvPr id="16" name="圆角矩形 15"/>
              <p:cNvSpPr/>
              <p:nvPr/>
            </p:nvSpPr>
            <p:spPr>
              <a:xfrm>
                <a:off x="6441309" y="2422853"/>
                <a:ext cx="1020893" cy="7940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7666379" y="1514754"/>
                <a:ext cx="1100881" cy="7940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19607036">
                <a:off x="7008471" y="2352906"/>
                <a:ext cx="907460" cy="1607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7666379" y="3340860"/>
                <a:ext cx="1100881" cy="7940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0" name="圆角矩形 19"/>
          <p:cNvSpPr/>
          <p:nvPr/>
        </p:nvSpPr>
        <p:spPr>
          <a:xfrm>
            <a:off x="7413335" y="1765403"/>
            <a:ext cx="1092053" cy="849374"/>
          </a:xfrm>
          <a:prstGeom prst="round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7413335" y="2714466"/>
            <a:ext cx="1092053" cy="849374"/>
          </a:xfrm>
          <a:prstGeom prst="round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8719697" y="1765403"/>
            <a:ext cx="1092053" cy="849374"/>
          </a:xfrm>
          <a:prstGeom prst="round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10030158" y="3685861"/>
            <a:ext cx="1177616" cy="849374"/>
          </a:xfrm>
          <a:prstGeom prst="round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7413335" y="1765403"/>
            <a:ext cx="3794439" cy="2769833"/>
            <a:chOff x="5436096" y="627534"/>
            <a:chExt cx="3149843" cy="2299296"/>
          </a:xfrm>
          <a:solidFill>
            <a:srgbClr val="E46C0A"/>
          </a:solidFill>
        </p:grpSpPr>
        <p:sp>
          <p:nvSpPr>
            <p:cNvPr id="25" name="圆角矩形 24"/>
            <p:cNvSpPr/>
            <p:nvPr/>
          </p:nvSpPr>
          <p:spPr>
            <a:xfrm>
              <a:off x="5436096" y="2221747"/>
              <a:ext cx="906536" cy="70508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6520534" y="1415370"/>
              <a:ext cx="906536" cy="70508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7608375" y="627534"/>
              <a:ext cx="977564" cy="70508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19607036">
              <a:off x="5946835" y="2129089"/>
              <a:ext cx="805809" cy="1427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rot="19607036">
              <a:off x="7113027" y="1320705"/>
              <a:ext cx="805809" cy="1427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Rectangle 4"/>
          <p:cNvSpPr txBox="1">
            <a:spLocks noChangeArrowheads="1"/>
          </p:cNvSpPr>
          <p:nvPr/>
        </p:nvSpPr>
        <p:spPr bwMode="auto">
          <a:xfrm>
            <a:off x="7031310" y="4924898"/>
            <a:ext cx="2880320"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en-US" altLang="zh-CN" sz="1000" b="0" dirty="0">
                <a:solidFill>
                  <a:schemeClr val="bg1">
                    <a:lumMod val="65000"/>
                  </a:schemeClr>
                </a:solidFill>
                <a:latin typeface="Meiryo UI" panose="020B0604030504040204" pitchFamily="34" charset="-128"/>
                <a:ea typeface="Meiryo UI" panose="020B0604030504040204" pitchFamily="34" charset="-128"/>
                <a:cs typeface="Meiryo UI" panose="020B0604030504040204" pitchFamily="34" charset="-128"/>
              </a:rPr>
              <a:t>Introduction Of Atmospheric  Business</a:t>
            </a:r>
            <a:endParaRPr lang="en-US" altLang="zh-CN" sz="1000" b="0" dirty="0">
              <a:solidFill>
                <a:schemeClr val="bg1">
                  <a:lumMod val="65000"/>
                </a:schemeClr>
              </a:solidFill>
              <a:latin typeface="Meiryo UI" panose="020B0604030504040204" pitchFamily="34" charset="-128"/>
              <a:ea typeface="Meiryo UI" panose="020B0604030504040204" pitchFamily="34" charset="-128"/>
              <a:cs typeface="Meiryo UI" panose="020B0604030504040204" pitchFamily="34" charset="-128"/>
            </a:endParaRPr>
          </a:p>
          <a:p>
            <a:pPr algn="r"/>
            <a:r>
              <a:rPr lang="en-US" altLang="zh-CN" sz="1000" b="0" dirty="0">
                <a:solidFill>
                  <a:schemeClr val="bg1">
                    <a:lumMod val="65000"/>
                  </a:schemeClr>
                </a:solidFill>
                <a:latin typeface="Meiryo UI" panose="020B0604030504040204" pitchFamily="34" charset="-128"/>
                <a:ea typeface="Meiryo UI" panose="020B0604030504040204" pitchFamily="34" charset="-128"/>
                <a:cs typeface="Meiryo UI" panose="020B0604030504040204" pitchFamily="34" charset="-128"/>
              </a:rPr>
              <a:t> Plan Startup Plan PPT Template, </a:t>
            </a:r>
            <a:endParaRPr lang="en-US" altLang="zh-CN" sz="1000" b="0" dirty="0">
              <a:solidFill>
                <a:schemeClr val="bg1">
                  <a:lumMod val="65000"/>
                </a:schemeClr>
              </a:solidFill>
              <a:latin typeface="Meiryo UI" panose="020B0604030504040204" pitchFamily="34" charset="-128"/>
              <a:ea typeface="Meiryo UI" panose="020B0604030504040204" pitchFamily="34" charset="-128"/>
              <a:cs typeface="Meiryo UI" panose="020B0604030504040204" pitchFamily="34" charset="-128"/>
            </a:endParaRPr>
          </a:p>
          <a:p>
            <a:pPr algn="r"/>
            <a:r>
              <a:rPr lang="en-US" altLang="zh-CN" sz="1000" b="0" dirty="0">
                <a:solidFill>
                  <a:schemeClr val="bg1">
                    <a:lumMod val="65000"/>
                  </a:schemeClr>
                </a:solidFill>
                <a:latin typeface="Meiryo UI" panose="020B0604030504040204" pitchFamily="34" charset="-128"/>
                <a:ea typeface="Meiryo UI" panose="020B0604030504040204" pitchFamily="34" charset="-128"/>
                <a:cs typeface="Meiryo UI" panose="020B0604030504040204" pitchFamily="34" charset="-128"/>
              </a:rPr>
              <a:t>Complete Framework</a:t>
            </a:r>
            <a:endParaRPr lang="zh-CN" sz="1000" b="0" dirty="0">
              <a:solidFill>
                <a:schemeClr val="bg1">
                  <a:lumMod val="65000"/>
                </a:schemeClr>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31" name="TextBox 59"/>
          <p:cNvSpPr>
            <a:spLocks noChangeArrowheads="1"/>
          </p:cNvSpPr>
          <p:nvPr/>
        </p:nvSpPr>
        <p:spPr bwMode="auto">
          <a:xfrm flipH="1">
            <a:off x="7391350" y="3789040"/>
            <a:ext cx="11843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合作</a:t>
            </a:r>
            <a:endParaRPr lang="en-US" altLang="zh-CN"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2" name="TextBox 59"/>
          <p:cNvSpPr>
            <a:spLocks noChangeArrowheads="1"/>
          </p:cNvSpPr>
          <p:nvPr/>
        </p:nvSpPr>
        <p:spPr bwMode="auto">
          <a:xfrm flipH="1">
            <a:off x="8687494" y="2852936"/>
            <a:ext cx="11843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创新</a:t>
            </a:r>
            <a:endParaRPr lang="en-US" altLang="zh-CN"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3" name="TextBox 59"/>
          <p:cNvSpPr>
            <a:spLocks noChangeArrowheads="1"/>
          </p:cNvSpPr>
          <p:nvPr/>
        </p:nvSpPr>
        <p:spPr bwMode="auto">
          <a:xfrm flipH="1">
            <a:off x="10023443" y="1916832"/>
            <a:ext cx="11843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专业</a:t>
            </a:r>
            <a:endParaRPr lang="en-US" altLang="zh-CN"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4" name="圆角矩形 33"/>
          <p:cNvSpPr/>
          <p:nvPr/>
        </p:nvSpPr>
        <p:spPr>
          <a:xfrm>
            <a:off x="838622" y="1768073"/>
            <a:ext cx="2952328" cy="432048"/>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标题 4"/>
          <p:cNvSpPr txBox="1"/>
          <p:nvPr/>
        </p:nvSpPr>
        <p:spPr>
          <a:xfrm>
            <a:off x="766614" y="1765403"/>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838622" y="2344137"/>
            <a:ext cx="6192688"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7" name="圆角矩形 36"/>
          <p:cNvSpPr/>
          <p:nvPr/>
        </p:nvSpPr>
        <p:spPr>
          <a:xfrm>
            <a:off x="838622" y="3106698"/>
            <a:ext cx="2952328" cy="432048"/>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标题 4"/>
          <p:cNvSpPr txBox="1"/>
          <p:nvPr/>
        </p:nvSpPr>
        <p:spPr>
          <a:xfrm>
            <a:off x="766614" y="3104028"/>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39" name="矩形 38"/>
          <p:cNvSpPr/>
          <p:nvPr/>
        </p:nvSpPr>
        <p:spPr>
          <a:xfrm>
            <a:off x="838622" y="3682762"/>
            <a:ext cx="6192688"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0" name="圆角矩形 39"/>
          <p:cNvSpPr/>
          <p:nvPr/>
        </p:nvSpPr>
        <p:spPr>
          <a:xfrm>
            <a:off x="821595" y="4402842"/>
            <a:ext cx="2952328" cy="432048"/>
          </a:xfrm>
          <a:prstGeom prst="roundRect">
            <a:avLst>
              <a:gd name="adj" fmla="val 0"/>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标题 4"/>
          <p:cNvSpPr txBox="1"/>
          <p:nvPr/>
        </p:nvSpPr>
        <p:spPr>
          <a:xfrm>
            <a:off x="749587" y="4400172"/>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821595" y="4978906"/>
            <a:ext cx="6192688"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53" presetClass="entr" presetSubtype="16" fill="hold" nodeType="withEffect">
                                  <p:stCondLst>
                                    <p:cond delay="50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par>
                                <p:cTn id="13" presetID="53" presetClass="entr" presetSubtype="16" fill="hold" grpId="0"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par>
                                <p:cTn id="28" presetID="53" presetClass="entr" presetSubtype="16" fill="hold" grpId="0" nodeType="withEffect">
                                  <p:stCondLst>
                                    <p:cond delay="5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nodeType="withEffect">
                                  <p:stCondLst>
                                    <p:cond delay="5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childTnLst>
                          </p:cTn>
                        </p:par>
                        <p:par>
                          <p:cTn id="46" fill="hold">
                            <p:stCondLst>
                              <p:cond delay="15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childTnLst>
                          </p:cTn>
                        </p:par>
                        <p:par>
                          <p:cTn id="54" fill="hold">
                            <p:stCondLst>
                              <p:cond delay="2500"/>
                            </p:stCondLst>
                            <p:childTnLst>
                              <p:par>
                                <p:cTn id="55" presetID="22" presetClass="entr" presetSubtype="4"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down)">
                                      <p:cBhvr>
                                        <p:cTn id="57" dur="1000"/>
                                        <p:tgtEl>
                                          <p:spTgt spid="34"/>
                                        </p:tgtEl>
                                      </p:cBhvr>
                                    </p:animEffect>
                                  </p:childTnLst>
                                </p:cTn>
                              </p:par>
                            </p:childTnLst>
                          </p:cTn>
                        </p:par>
                        <p:par>
                          <p:cTn id="58" fill="hold">
                            <p:stCondLst>
                              <p:cond delay="35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35"/>
                                        </p:tgtEl>
                                        <p:attrNameLst>
                                          <p:attrName>ppt_y</p:attrName>
                                        </p:attrNameLst>
                                      </p:cBhvr>
                                      <p:tavLst>
                                        <p:tav tm="0">
                                          <p:val>
                                            <p:strVal val="#ppt_y"/>
                                          </p:val>
                                        </p:tav>
                                        <p:tav tm="100000">
                                          <p:val>
                                            <p:strVal val="#ppt_y"/>
                                          </p:val>
                                        </p:tav>
                                      </p:tavLst>
                                    </p:anim>
                                    <p:anim calcmode="lin" valueType="num">
                                      <p:cBhvr>
                                        <p:cTn id="6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35"/>
                                        </p:tgtEl>
                                      </p:cBhvr>
                                    </p:animEffect>
                                  </p:childTnLst>
                                </p:cTn>
                              </p:par>
                            </p:childTnLst>
                          </p:cTn>
                        </p:par>
                        <p:par>
                          <p:cTn id="66" fill="hold">
                            <p:stCondLst>
                              <p:cond delay="4750"/>
                            </p:stCondLst>
                            <p:childTnLst>
                              <p:par>
                                <p:cTn id="67" presetID="42" presetClass="entr" presetSubtype="0"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1000"/>
                                        <p:tgtEl>
                                          <p:spTgt spid="36"/>
                                        </p:tgtEl>
                                      </p:cBhvr>
                                    </p:animEffect>
                                    <p:anim calcmode="lin" valueType="num">
                                      <p:cBhvr>
                                        <p:cTn id="70" dur="1000" fill="hold"/>
                                        <p:tgtEl>
                                          <p:spTgt spid="36"/>
                                        </p:tgtEl>
                                        <p:attrNameLst>
                                          <p:attrName>ppt_x</p:attrName>
                                        </p:attrNameLst>
                                      </p:cBhvr>
                                      <p:tavLst>
                                        <p:tav tm="0">
                                          <p:val>
                                            <p:strVal val="#ppt_x"/>
                                          </p:val>
                                        </p:tav>
                                        <p:tav tm="100000">
                                          <p:val>
                                            <p:strVal val="#ppt_x"/>
                                          </p:val>
                                        </p:tav>
                                      </p:tavLst>
                                    </p:anim>
                                    <p:anim calcmode="lin" valueType="num">
                                      <p:cBhvr>
                                        <p:cTn id="71" dur="1000" fill="hold"/>
                                        <p:tgtEl>
                                          <p:spTgt spid="36"/>
                                        </p:tgtEl>
                                        <p:attrNameLst>
                                          <p:attrName>ppt_y</p:attrName>
                                        </p:attrNameLst>
                                      </p:cBhvr>
                                      <p:tavLst>
                                        <p:tav tm="0">
                                          <p:val>
                                            <p:strVal val="#ppt_y+.1"/>
                                          </p:val>
                                        </p:tav>
                                        <p:tav tm="100000">
                                          <p:val>
                                            <p:strVal val="#ppt_y"/>
                                          </p:val>
                                        </p:tav>
                                      </p:tavLst>
                                    </p:anim>
                                  </p:childTnLst>
                                </p:cTn>
                              </p:par>
                            </p:childTnLst>
                          </p:cTn>
                        </p:par>
                        <p:par>
                          <p:cTn id="72" fill="hold">
                            <p:stCondLst>
                              <p:cond delay="5750"/>
                            </p:stCondLst>
                            <p:childTnLst>
                              <p:par>
                                <p:cTn id="73" presetID="22" presetClass="entr" presetSubtype="4"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down)">
                                      <p:cBhvr>
                                        <p:cTn id="75" dur="1000"/>
                                        <p:tgtEl>
                                          <p:spTgt spid="37"/>
                                        </p:tgtEl>
                                      </p:cBhvr>
                                    </p:animEffect>
                                  </p:childTnLst>
                                </p:cTn>
                              </p:par>
                            </p:childTnLst>
                          </p:cTn>
                        </p:par>
                        <p:par>
                          <p:cTn id="76" fill="hold">
                            <p:stCondLst>
                              <p:cond delay="67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38"/>
                                        </p:tgtEl>
                                        <p:attrNameLst>
                                          <p:attrName>ppt_y</p:attrName>
                                        </p:attrNameLst>
                                      </p:cBhvr>
                                      <p:tavLst>
                                        <p:tav tm="0">
                                          <p:val>
                                            <p:strVal val="#ppt_y"/>
                                          </p:val>
                                        </p:tav>
                                        <p:tav tm="100000">
                                          <p:val>
                                            <p:strVal val="#ppt_y"/>
                                          </p:val>
                                        </p:tav>
                                      </p:tavLst>
                                    </p:anim>
                                    <p:anim calcmode="lin" valueType="num">
                                      <p:cBhvr>
                                        <p:cTn id="81"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38"/>
                                        </p:tgtEl>
                                      </p:cBhvr>
                                    </p:animEffect>
                                  </p:childTnLst>
                                </p:cTn>
                              </p:par>
                            </p:childTnLst>
                          </p:cTn>
                        </p:par>
                        <p:par>
                          <p:cTn id="84" fill="hold">
                            <p:stCondLst>
                              <p:cond delay="7500"/>
                            </p:stCondLst>
                            <p:childTnLst>
                              <p:par>
                                <p:cTn id="85" presetID="42" presetClass="entr" presetSubtype="0" fill="hold" grpId="0" nodeType="after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1000"/>
                                        <p:tgtEl>
                                          <p:spTgt spid="39"/>
                                        </p:tgtEl>
                                      </p:cBhvr>
                                    </p:animEffect>
                                    <p:anim calcmode="lin" valueType="num">
                                      <p:cBhvr>
                                        <p:cTn id="88" dur="1000" fill="hold"/>
                                        <p:tgtEl>
                                          <p:spTgt spid="39"/>
                                        </p:tgtEl>
                                        <p:attrNameLst>
                                          <p:attrName>ppt_x</p:attrName>
                                        </p:attrNameLst>
                                      </p:cBhvr>
                                      <p:tavLst>
                                        <p:tav tm="0">
                                          <p:val>
                                            <p:strVal val="#ppt_x"/>
                                          </p:val>
                                        </p:tav>
                                        <p:tav tm="100000">
                                          <p:val>
                                            <p:strVal val="#ppt_x"/>
                                          </p:val>
                                        </p:tav>
                                      </p:tavLst>
                                    </p:anim>
                                    <p:anim calcmode="lin" valueType="num">
                                      <p:cBhvr>
                                        <p:cTn id="89" dur="1000" fill="hold"/>
                                        <p:tgtEl>
                                          <p:spTgt spid="39"/>
                                        </p:tgtEl>
                                        <p:attrNameLst>
                                          <p:attrName>ppt_y</p:attrName>
                                        </p:attrNameLst>
                                      </p:cBhvr>
                                      <p:tavLst>
                                        <p:tav tm="0">
                                          <p:val>
                                            <p:strVal val="#ppt_y+.1"/>
                                          </p:val>
                                        </p:tav>
                                        <p:tav tm="100000">
                                          <p:val>
                                            <p:strVal val="#ppt_y"/>
                                          </p:val>
                                        </p:tav>
                                      </p:tavLst>
                                    </p:anim>
                                  </p:childTnLst>
                                </p:cTn>
                              </p:par>
                            </p:childTnLst>
                          </p:cTn>
                        </p:par>
                        <p:par>
                          <p:cTn id="90" fill="hold">
                            <p:stCondLst>
                              <p:cond delay="8500"/>
                            </p:stCondLst>
                            <p:childTnLst>
                              <p:par>
                                <p:cTn id="91" presetID="22" presetClass="entr" presetSubtype="4"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wipe(down)">
                                      <p:cBhvr>
                                        <p:cTn id="93" dur="1000"/>
                                        <p:tgtEl>
                                          <p:spTgt spid="40"/>
                                        </p:tgtEl>
                                      </p:cBhvr>
                                    </p:animEffect>
                                  </p:childTnLst>
                                </p:cTn>
                              </p:par>
                            </p:childTnLst>
                          </p:cTn>
                        </p:par>
                        <p:par>
                          <p:cTn id="94" fill="hold">
                            <p:stCondLst>
                              <p:cond delay="9500"/>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41"/>
                                        </p:tgtEl>
                                        <p:attrNameLst>
                                          <p:attrName>style.visibility</p:attrName>
                                        </p:attrNameLst>
                                      </p:cBhvr>
                                      <p:to>
                                        <p:strVal val="visible"/>
                                      </p:to>
                                    </p:set>
                                    <p:anim calcmode="lin" valueType="num">
                                      <p:cBhvr>
                                        <p:cTn id="9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41"/>
                                        </p:tgtEl>
                                        <p:attrNameLst>
                                          <p:attrName>ppt_y</p:attrName>
                                        </p:attrNameLst>
                                      </p:cBhvr>
                                      <p:tavLst>
                                        <p:tav tm="0">
                                          <p:val>
                                            <p:strVal val="#ppt_y"/>
                                          </p:val>
                                        </p:tav>
                                        <p:tav tm="100000">
                                          <p:val>
                                            <p:strVal val="#ppt_y"/>
                                          </p:val>
                                        </p:tav>
                                      </p:tavLst>
                                    </p:anim>
                                    <p:anim calcmode="lin" valueType="num">
                                      <p:cBhvr>
                                        <p:cTn id="9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41"/>
                                        </p:tgtEl>
                                      </p:cBhvr>
                                    </p:animEffect>
                                  </p:childTnLst>
                                </p:cTn>
                              </p:par>
                            </p:childTnLst>
                          </p:cTn>
                        </p:par>
                        <p:par>
                          <p:cTn id="102" fill="hold">
                            <p:stCondLst>
                              <p:cond delay="10250"/>
                            </p:stCondLst>
                            <p:childTnLst>
                              <p:par>
                                <p:cTn id="103" presetID="42" presetClass="entr" presetSubtype="0" fill="hold" grpId="0" nodeType="after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1000"/>
                                        <p:tgtEl>
                                          <p:spTgt spid="42"/>
                                        </p:tgtEl>
                                      </p:cBhvr>
                                    </p:animEffect>
                                    <p:anim calcmode="lin" valueType="num">
                                      <p:cBhvr>
                                        <p:cTn id="106" dur="1000" fill="hold"/>
                                        <p:tgtEl>
                                          <p:spTgt spid="42"/>
                                        </p:tgtEl>
                                        <p:attrNameLst>
                                          <p:attrName>ppt_x</p:attrName>
                                        </p:attrNameLst>
                                      </p:cBhvr>
                                      <p:tavLst>
                                        <p:tav tm="0">
                                          <p:val>
                                            <p:strVal val="#ppt_x"/>
                                          </p:val>
                                        </p:tav>
                                        <p:tav tm="100000">
                                          <p:val>
                                            <p:strVal val="#ppt_x"/>
                                          </p:val>
                                        </p:tav>
                                      </p:tavLst>
                                    </p:anim>
                                    <p:anim calcmode="lin" valueType="num">
                                      <p:cBhvr>
                                        <p:cTn id="107"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animBg="1"/>
      <p:bldP spid="21" grpId="0" animBg="1"/>
      <p:bldP spid="22" grpId="0" animBg="1"/>
      <p:bldP spid="23" grpId="0" animBg="1"/>
      <p:bldP spid="30" grpId="0"/>
      <p:bldP spid="31" grpId="0"/>
      <p:bldP spid="32" grpId="0"/>
      <p:bldP spid="33" grpId="0"/>
      <p:bldP spid="34" grpId="0" animBg="1"/>
      <p:bldP spid="35" grpId="0"/>
      <p:bldP spid="36" grpId="0"/>
      <p:bldP spid="37" grpId="0" animBg="1"/>
      <p:bldP spid="38" grpId="0"/>
      <p:bldP spid="39" grpId="0"/>
      <p:bldP spid="40" grpId="0" animBg="1"/>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3502918" y="1340768"/>
            <a:ext cx="5256584" cy="1446550"/>
          </a:xfrm>
          <a:prstGeom prst="rect">
            <a:avLst/>
          </a:prstGeom>
        </p:spPr>
        <p:txBody>
          <a:bodyPr wrap="square">
            <a:spAutoFit/>
          </a:bodyPr>
          <a:lstStyle/>
          <a:p>
            <a:pPr algn="ctr"/>
            <a:r>
              <a:rPr lang="en-US" altLang="zh-CN" sz="8800" dirty="0">
                <a:solidFill>
                  <a:schemeClr val="bg1">
                    <a:lumMod val="75000"/>
                  </a:schemeClr>
                </a:solidFill>
                <a:latin typeface="微软雅黑" panose="020B0503020204020204" pitchFamily="34" charset="-122"/>
                <a:ea typeface="微软雅黑" panose="020B0503020204020204" pitchFamily="34" charset="-122"/>
                <a:cs typeface="Gisha" panose="020B0502040204020203" pitchFamily="34" charset="-79"/>
              </a:rPr>
              <a:t>02</a:t>
            </a:r>
            <a:endParaRPr lang="en-US" altLang="zh-CN" sz="8800" dirty="0">
              <a:solidFill>
                <a:schemeClr val="bg1">
                  <a:lumMod val="75000"/>
                </a:schemeClr>
              </a:solidFill>
              <a:latin typeface="微软雅黑" panose="020B0503020204020204" pitchFamily="34" charset="-122"/>
              <a:ea typeface="微软雅黑" panose="020B0503020204020204" pitchFamily="34" charset="-122"/>
              <a:cs typeface="Gisha" panose="020B0502040204020203" pitchFamily="34" charset="-79"/>
            </a:endParaRPr>
          </a:p>
        </p:txBody>
      </p:sp>
      <p:sp>
        <p:nvSpPr>
          <p:cNvPr id="3" name="圆角矩形 2"/>
          <p:cNvSpPr/>
          <p:nvPr/>
        </p:nvSpPr>
        <p:spPr>
          <a:xfrm>
            <a:off x="3286894" y="2713569"/>
            <a:ext cx="5572520" cy="648072"/>
          </a:xfrm>
          <a:prstGeom prst="roundRect">
            <a:avLst>
              <a:gd name="adj" fmla="val 50000"/>
            </a:avLst>
          </a:prstGeom>
          <a:noFill/>
          <a:ln w="9525">
            <a:solidFill>
              <a:srgbClr val="D9D9D9"/>
            </a:solidFill>
          </a:ln>
          <a:effectLst>
            <a:innerShdw blurRad="508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文本框 9"/>
          <p:cNvSpPr txBox="1"/>
          <p:nvPr/>
        </p:nvSpPr>
        <p:spPr>
          <a:xfrm>
            <a:off x="4445570" y="2787318"/>
            <a:ext cx="3255168" cy="561692"/>
          </a:xfrm>
          <a:prstGeom prst="rect">
            <a:avLst/>
          </a:prstGeom>
          <a:noFill/>
        </p:spPr>
        <p:txBody>
          <a:bodyPr wrap="square" lIns="68580" tIns="34290" rIns="68580" bIns="34290" rtlCol="0">
            <a:spAutoFit/>
          </a:bodyPr>
          <a:lstStyle/>
          <a:p>
            <a:pPr marL="0" lvl="1" algn="ctr"/>
            <a:r>
              <a:rPr lang="zh-CN" altLang="en-US" sz="3200" b="1" dirty="0">
                <a:solidFill>
                  <a:srgbClr val="E46C0A"/>
                </a:solidFill>
                <a:latin typeface="微软雅黑" panose="020B0503020204020204" pitchFamily="34" charset="-122"/>
                <a:ea typeface="微软雅黑" panose="020B0503020204020204" pitchFamily="34" charset="-122"/>
              </a:rPr>
              <a:t>公司发展</a:t>
            </a:r>
            <a:endParaRPr lang="zh-CN" altLang="en-US" sz="3200" b="1" dirty="0">
              <a:solidFill>
                <a:srgbClr val="E46C0A"/>
              </a:solidFill>
              <a:latin typeface="微软雅黑" panose="020B0503020204020204" pitchFamily="34" charset="-122"/>
              <a:ea typeface="微软雅黑" panose="020B0503020204020204" pitchFamily="34" charset="-122"/>
            </a:endParaRPr>
          </a:p>
        </p:txBody>
      </p:sp>
      <p:sp>
        <p:nvSpPr>
          <p:cNvPr id="5" name="矩形 4"/>
          <p:cNvSpPr/>
          <p:nvPr/>
        </p:nvSpPr>
        <p:spPr>
          <a:xfrm flipH="1">
            <a:off x="3438121" y="3433649"/>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 name="Rectangle 4"/>
          <p:cNvSpPr txBox="1">
            <a:spLocks noChangeArrowheads="1"/>
          </p:cNvSpPr>
          <p:nvPr/>
        </p:nvSpPr>
        <p:spPr bwMode="auto">
          <a:xfrm>
            <a:off x="4186994" y="4081721"/>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endPar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endPar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7" name="Group 5"/>
          <p:cNvGrpSpPr/>
          <p:nvPr/>
        </p:nvGrpSpPr>
        <p:grpSpPr>
          <a:xfrm>
            <a:off x="3718942" y="4950864"/>
            <a:ext cx="379414" cy="354993"/>
            <a:chOff x="6964363" y="2108200"/>
            <a:chExt cx="690562" cy="646113"/>
          </a:xfrm>
          <a:solidFill>
            <a:schemeClr val="bg1">
              <a:lumMod val="65000"/>
            </a:schemeClr>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10" name="Group 10"/>
          <p:cNvGrpSpPr/>
          <p:nvPr/>
        </p:nvGrpSpPr>
        <p:grpSpPr>
          <a:xfrm>
            <a:off x="4816944" y="4941679"/>
            <a:ext cx="342158" cy="341371"/>
            <a:chOff x="4594225" y="2119313"/>
            <a:chExt cx="690563" cy="688975"/>
          </a:xfrm>
          <a:solidFill>
            <a:schemeClr val="bg1">
              <a:lumMod val="65000"/>
            </a:schemeClr>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14" name="Group 25"/>
          <p:cNvGrpSpPr/>
          <p:nvPr/>
        </p:nvGrpSpPr>
        <p:grpSpPr>
          <a:xfrm>
            <a:off x="7088761" y="4947253"/>
            <a:ext cx="345331" cy="345331"/>
            <a:chOff x="2005013" y="1077913"/>
            <a:chExt cx="688975" cy="688975"/>
          </a:xfrm>
          <a:solidFill>
            <a:schemeClr val="bg1">
              <a:lumMod val="65000"/>
            </a:schemeClr>
          </a:solidFill>
        </p:grpSpPr>
        <p:sp>
          <p:nvSpPr>
            <p:cNvPr id="15"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16"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17" name="Freeform 286"/>
          <p:cNvSpPr>
            <a:spLocks noEditPoints="1"/>
          </p:cNvSpPr>
          <p:nvPr/>
        </p:nvSpPr>
        <p:spPr bwMode="auto">
          <a:xfrm>
            <a:off x="5951190" y="4939593"/>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nvGrpSpPr>
          <p:cNvPr id="18" name="Group 32"/>
          <p:cNvGrpSpPr/>
          <p:nvPr/>
        </p:nvGrpSpPr>
        <p:grpSpPr>
          <a:xfrm>
            <a:off x="8214329" y="4951165"/>
            <a:ext cx="399003" cy="324706"/>
            <a:chOff x="5245100" y="5103813"/>
            <a:chExt cx="690563" cy="561975"/>
          </a:xfrm>
          <a:solidFill>
            <a:schemeClr val="bg1">
              <a:lumMod val="65000"/>
            </a:schemeClr>
          </a:solidFill>
        </p:grpSpPr>
        <p:sp>
          <p:nvSpPr>
            <p:cNvPr id="19"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20"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cxnSp>
        <p:nvCxnSpPr>
          <p:cNvPr id="21" name="直接连接符 20"/>
          <p:cNvCxnSpPr/>
          <p:nvPr/>
        </p:nvCxnSpPr>
        <p:spPr>
          <a:xfrm>
            <a:off x="7823398" y="4939593"/>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671270" y="4945817"/>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519142" y="4945817"/>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439022" y="4945817"/>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Franja diagonal 27"/>
          <p:cNvSpPr/>
          <p:nvPr/>
        </p:nvSpPr>
        <p:spPr>
          <a:xfrm rot="5400000">
            <a:off x="10992455" y="-28613"/>
            <a:ext cx="1190171" cy="1208918"/>
          </a:xfrm>
          <a:prstGeom prst="diagStrip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26" name="TextBox 25"/>
          <p:cNvSpPr txBox="1"/>
          <p:nvPr/>
        </p:nvSpPr>
        <p:spPr>
          <a:xfrm rot="2700000">
            <a:off x="11274659" y="208231"/>
            <a:ext cx="926857" cy="461665"/>
          </a:xfrm>
          <a:prstGeom prst="rect">
            <a:avLst/>
          </a:prstGeom>
          <a:noFill/>
        </p:spPr>
        <p:txBody>
          <a:bodyPr wrap="none" rtlCol="0">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201X</a:t>
            </a:r>
            <a:endParaRPr lang="zh-CN" altLang="en-US" sz="24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750"/>
                                        <p:tgtEl>
                                          <p:spTgt spid="5"/>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6" presetClass="entr" presetSubtype="42"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barn(outHorizontal)">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Effect transition="in" filter="barn(outHorizontal)">
                                      <p:cBhvr>
                                        <p:cTn id="45" dur="500"/>
                                        <p:tgtEl>
                                          <p:spTgt spid="23"/>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barn(outHorizontal)">
                                      <p:cBhvr>
                                        <p:cTn id="51" dur="500"/>
                                        <p:tgtEl>
                                          <p:spTgt spid="21"/>
                                        </p:tgtEl>
                                      </p:cBhvr>
                                    </p:animEffect>
                                  </p:childTnLst>
                                </p:cTn>
                              </p:par>
                            </p:childTnLst>
                          </p:cTn>
                        </p:par>
                        <p:par>
                          <p:cTn id="52" fill="hold">
                            <p:stCondLst>
                              <p:cond delay="3000"/>
                            </p:stCondLst>
                            <p:childTnLst>
                              <p:par>
                                <p:cTn id="53" presetID="2" presetClass="entr" presetSubtype="3"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1000" fill="hold"/>
                                        <p:tgtEl>
                                          <p:spTgt spid="25"/>
                                        </p:tgtEl>
                                        <p:attrNameLst>
                                          <p:attrName>ppt_x</p:attrName>
                                        </p:attrNameLst>
                                      </p:cBhvr>
                                      <p:tavLst>
                                        <p:tav tm="0">
                                          <p:val>
                                            <p:strVal val="1+#ppt_w/2"/>
                                          </p:val>
                                        </p:tav>
                                        <p:tav tm="100000">
                                          <p:val>
                                            <p:strVal val="#ppt_x"/>
                                          </p:val>
                                        </p:tav>
                                      </p:tavLst>
                                    </p:anim>
                                    <p:anim calcmode="lin" valueType="num">
                                      <p:cBhvr additive="base">
                                        <p:cTn id="56" dur="1000" fill="hold"/>
                                        <p:tgtEl>
                                          <p:spTgt spid="25"/>
                                        </p:tgtEl>
                                        <p:attrNameLst>
                                          <p:attrName>ppt_y</p:attrName>
                                        </p:attrNameLst>
                                      </p:cBhvr>
                                      <p:tavLst>
                                        <p:tav tm="0">
                                          <p:val>
                                            <p:strVal val="0-#ppt_h/2"/>
                                          </p:val>
                                        </p:tav>
                                        <p:tav tm="100000">
                                          <p:val>
                                            <p:strVal val="#ppt_y"/>
                                          </p:val>
                                        </p:tav>
                                      </p:tavLst>
                                    </p:anim>
                                  </p:childTnLst>
                                </p:cTn>
                              </p:par>
                              <p:par>
                                <p:cTn id="57" presetID="2" presetClass="entr" presetSubtype="1" decel="100000" fill="hold" grpId="0" nodeType="withEffect">
                                  <p:stCondLst>
                                    <p:cond delay="75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1000" fill="hold"/>
                                        <p:tgtEl>
                                          <p:spTgt spid="26"/>
                                        </p:tgtEl>
                                        <p:attrNameLst>
                                          <p:attrName>ppt_x</p:attrName>
                                        </p:attrNameLst>
                                      </p:cBhvr>
                                      <p:tavLst>
                                        <p:tav tm="0">
                                          <p:val>
                                            <p:strVal val="#ppt_x"/>
                                          </p:val>
                                        </p:tav>
                                        <p:tav tm="100000">
                                          <p:val>
                                            <p:strVal val="#ppt_x"/>
                                          </p:val>
                                        </p:tav>
                                      </p:tavLst>
                                    </p:anim>
                                    <p:anim calcmode="lin" valueType="num">
                                      <p:cBhvr additive="base">
                                        <p:cTn id="60" dur="10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7" grpId="0" animBg="1"/>
      <p:bldP spid="25" grpId="0" animBg="1"/>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平台资源</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5" name="等腰三角形 4"/>
          <p:cNvSpPr/>
          <p:nvPr/>
        </p:nvSpPr>
        <p:spPr>
          <a:xfrm rot="13939000">
            <a:off x="9532830" y="3546666"/>
            <a:ext cx="210826" cy="616262"/>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Freeform 1640"/>
          <p:cNvSpPr>
            <a:spLocks noEditPoints="1"/>
          </p:cNvSpPr>
          <p:nvPr/>
        </p:nvSpPr>
        <p:spPr bwMode="auto">
          <a:xfrm>
            <a:off x="3264960" y="3351753"/>
            <a:ext cx="2336012" cy="1483894"/>
          </a:xfrm>
          <a:custGeom>
            <a:avLst/>
            <a:gdLst>
              <a:gd name="T0" fmla="*/ 168 w 180"/>
              <a:gd name="T1" fmla="*/ 0 h 114"/>
              <a:gd name="T2" fmla="*/ 12 w 180"/>
              <a:gd name="T3" fmla="*/ 0 h 114"/>
              <a:gd name="T4" fmla="*/ 0 w 180"/>
              <a:gd name="T5" fmla="*/ 12 h 114"/>
              <a:gd name="T6" fmla="*/ 0 w 180"/>
              <a:gd name="T7" fmla="*/ 90 h 114"/>
              <a:gd name="T8" fmla="*/ 12 w 180"/>
              <a:gd name="T9" fmla="*/ 102 h 114"/>
              <a:gd name="T10" fmla="*/ 78 w 180"/>
              <a:gd name="T11" fmla="*/ 102 h 114"/>
              <a:gd name="T12" fmla="*/ 78 w 180"/>
              <a:gd name="T13" fmla="*/ 108 h 114"/>
              <a:gd name="T14" fmla="*/ 66 w 180"/>
              <a:gd name="T15" fmla="*/ 108 h 114"/>
              <a:gd name="T16" fmla="*/ 60 w 180"/>
              <a:gd name="T17" fmla="*/ 114 h 114"/>
              <a:gd name="T18" fmla="*/ 120 w 180"/>
              <a:gd name="T19" fmla="*/ 114 h 114"/>
              <a:gd name="T20" fmla="*/ 114 w 180"/>
              <a:gd name="T21" fmla="*/ 108 h 114"/>
              <a:gd name="T22" fmla="*/ 102 w 180"/>
              <a:gd name="T23" fmla="*/ 108 h 114"/>
              <a:gd name="T24" fmla="*/ 102 w 180"/>
              <a:gd name="T25" fmla="*/ 102 h 114"/>
              <a:gd name="T26" fmla="*/ 168 w 180"/>
              <a:gd name="T27" fmla="*/ 102 h 114"/>
              <a:gd name="T28" fmla="*/ 180 w 180"/>
              <a:gd name="T29" fmla="*/ 90 h 114"/>
              <a:gd name="T30" fmla="*/ 180 w 180"/>
              <a:gd name="T31" fmla="*/ 12 h 114"/>
              <a:gd name="T32" fmla="*/ 168 w 180"/>
              <a:gd name="T33" fmla="*/ 0 h 114"/>
              <a:gd name="T34" fmla="*/ 174 w 180"/>
              <a:gd name="T35" fmla="*/ 90 h 114"/>
              <a:gd name="T36" fmla="*/ 168 w 180"/>
              <a:gd name="T37" fmla="*/ 96 h 114"/>
              <a:gd name="T38" fmla="*/ 12 w 180"/>
              <a:gd name="T39" fmla="*/ 96 h 114"/>
              <a:gd name="T40" fmla="*/ 6 w 180"/>
              <a:gd name="T41" fmla="*/ 90 h 114"/>
              <a:gd name="T42" fmla="*/ 6 w 180"/>
              <a:gd name="T43" fmla="*/ 12 h 114"/>
              <a:gd name="T44" fmla="*/ 12 w 180"/>
              <a:gd name="T45" fmla="*/ 6 h 114"/>
              <a:gd name="T46" fmla="*/ 168 w 180"/>
              <a:gd name="T47" fmla="*/ 6 h 114"/>
              <a:gd name="T48" fmla="*/ 174 w 180"/>
              <a:gd name="T49" fmla="*/ 12 h 114"/>
              <a:gd name="T50" fmla="*/ 174 w 180"/>
              <a:gd name="T51" fmla="*/ 9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0" h="114">
                <a:moveTo>
                  <a:pt x="168" y="0"/>
                </a:moveTo>
                <a:cubicBezTo>
                  <a:pt x="12" y="0"/>
                  <a:pt x="12" y="0"/>
                  <a:pt x="12" y="0"/>
                </a:cubicBezTo>
                <a:cubicBezTo>
                  <a:pt x="5" y="0"/>
                  <a:pt x="0" y="5"/>
                  <a:pt x="0" y="12"/>
                </a:cubicBezTo>
                <a:cubicBezTo>
                  <a:pt x="0" y="90"/>
                  <a:pt x="0" y="90"/>
                  <a:pt x="0" y="90"/>
                </a:cubicBezTo>
                <a:cubicBezTo>
                  <a:pt x="0" y="97"/>
                  <a:pt x="5" y="102"/>
                  <a:pt x="12" y="102"/>
                </a:cubicBezTo>
                <a:cubicBezTo>
                  <a:pt x="78" y="102"/>
                  <a:pt x="78" y="102"/>
                  <a:pt x="78" y="102"/>
                </a:cubicBezTo>
                <a:cubicBezTo>
                  <a:pt x="78" y="108"/>
                  <a:pt x="78" y="108"/>
                  <a:pt x="78" y="108"/>
                </a:cubicBezTo>
                <a:cubicBezTo>
                  <a:pt x="66" y="108"/>
                  <a:pt x="66" y="108"/>
                  <a:pt x="66" y="108"/>
                </a:cubicBezTo>
                <a:cubicBezTo>
                  <a:pt x="60" y="108"/>
                  <a:pt x="60" y="114"/>
                  <a:pt x="60" y="114"/>
                </a:cubicBezTo>
                <a:cubicBezTo>
                  <a:pt x="120" y="114"/>
                  <a:pt x="120" y="114"/>
                  <a:pt x="120" y="114"/>
                </a:cubicBezTo>
                <a:cubicBezTo>
                  <a:pt x="120" y="108"/>
                  <a:pt x="114" y="108"/>
                  <a:pt x="114" y="108"/>
                </a:cubicBezTo>
                <a:cubicBezTo>
                  <a:pt x="102" y="108"/>
                  <a:pt x="102" y="108"/>
                  <a:pt x="102" y="108"/>
                </a:cubicBezTo>
                <a:cubicBezTo>
                  <a:pt x="102" y="102"/>
                  <a:pt x="102" y="102"/>
                  <a:pt x="102" y="102"/>
                </a:cubicBezTo>
                <a:cubicBezTo>
                  <a:pt x="168" y="102"/>
                  <a:pt x="168" y="102"/>
                  <a:pt x="168" y="102"/>
                </a:cubicBezTo>
                <a:cubicBezTo>
                  <a:pt x="175" y="102"/>
                  <a:pt x="180" y="97"/>
                  <a:pt x="180" y="90"/>
                </a:cubicBezTo>
                <a:cubicBezTo>
                  <a:pt x="180" y="12"/>
                  <a:pt x="180" y="12"/>
                  <a:pt x="180" y="12"/>
                </a:cubicBezTo>
                <a:cubicBezTo>
                  <a:pt x="180" y="5"/>
                  <a:pt x="175" y="0"/>
                  <a:pt x="168" y="0"/>
                </a:cubicBezTo>
                <a:moveTo>
                  <a:pt x="174" y="90"/>
                </a:moveTo>
                <a:cubicBezTo>
                  <a:pt x="174" y="93"/>
                  <a:pt x="171" y="96"/>
                  <a:pt x="168" y="96"/>
                </a:cubicBezTo>
                <a:cubicBezTo>
                  <a:pt x="12" y="96"/>
                  <a:pt x="12" y="96"/>
                  <a:pt x="12" y="96"/>
                </a:cubicBezTo>
                <a:cubicBezTo>
                  <a:pt x="9" y="96"/>
                  <a:pt x="6" y="93"/>
                  <a:pt x="6" y="90"/>
                </a:cubicBezTo>
                <a:cubicBezTo>
                  <a:pt x="6" y="12"/>
                  <a:pt x="6" y="12"/>
                  <a:pt x="6" y="12"/>
                </a:cubicBezTo>
                <a:cubicBezTo>
                  <a:pt x="6" y="9"/>
                  <a:pt x="9" y="6"/>
                  <a:pt x="12" y="6"/>
                </a:cubicBezTo>
                <a:cubicBezTo>
                  <a:pt x="168" y="6"/>
                  <a:pt x="168" y="6"/>
                  <a:pt x="168" y="6"/>
                </a:cubicBezTo>
                <a:cubicBezTo>
                  <a:pt x="171" y="6"/>
                  <a:pt x="174" y="9"/>
                  <a:pt x="174" y="12"/>
                </a:cubicBezTo>
                <a:lnTo>
                  <a:pt x="174" y="90"/>
                </a:lnTo>
                <a:close/>
              </a:path>
            </a:pathLst>
          </a:custGeom>
          <a:solidFill>
            <a:srgbClr val="E46C0A"/>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 name="Freeform 1634"/>
          <p:cNvSpPr>
            <a:spLocks noEditPoints="1"/>
          </p:cNvSpPr>
          <p:nvPr/>
        </p:nvSpPr>
        <p:spPr bwMode="auto">
          <a:xfrm>
            <a:off x="8998356" y="3964109"/>
            <a:ext cx="264345" cy="494484"/>
          </a:xfrm>
          <a:custGeom>
            <a:avLst/>
            <a:gdLst>
              <a:gd name="T0" fmla="*/ 81 w 96"/>
              <a:gd name="T1" fmla="*/ 0 h 180"/>
              <a:gd name="T2" fmla="*/ 15 w 96"/>
              <a:gd name="T3" fmla="*/ 0 h 180"/>
              <a:gd name="T4" fmla="*/ 0 w 96"/>
              <a:gd name="T5" fmla="*/ 15 h 180"/>
              <a:gd name="T6" fmla="*/ 0 w 96"/>
              <a:gd name="T7" fmla="*/ 165 h 180"/>
              <a:gd name="T8" fmla="*/ 15 w 96"/>
              <a:gd name="T9" fmla="*/ 180 h 180"/>
              <a:gd name="T10" fmla="*/ 81 w 96"/>
              <a:gd name="T11" fmla="*/ 180 h 180"/>
              <a:gd name="T12" fmla="*/ 96 w 96"/>
              <a:gd name="T13" fmla="*/ 165 h 180"/>
              <a:gd name="T14" fmla="*/ 96 w 96"/>
              <a:gd name="T15" fmla="*/ 15 h 180"/>
              <a:gd name="T16" fmla="*/ 81 w 96"/>
              <a:gd name="T17" fmla="*/ 0 h 180"/>
              <a:gd name="T18" fmla="*/ 39 w 96"/>
              <a:gd name="T19" fmla="*/ 12 h 180"/>
              <a:gd name="T20" fmla="*/ 57 w 96"/>
              <a:gd name="T21" fmla="*/ 12 h 180"/>
              <a:gd name="T22" fmla="*/ 60 w 96"/>
              <a:gd name="T23" fmla="*/ 15 h 180"/>
              <a:gd name="T24" fmla="*/ 57 w 96"/>
              <a:gd name="T25" fmla="*/ 18 h 180"/>
              <a:gd name="T26" fmla="*/ 39 w 96"/>
              <a:gd name="T27" fmla="*/ 18 h 180"/>
              <a:gd name="T28" fmla="*/ 36 w 96"/>
              <a:gd name="T29" fmla="*/ 15 h 180"/>
              <a:gd name="T30" fmla="*/ 39 w 96"/>
              <a:gd name="T31" fmla="*/ 12 h 180"/>
              <a:gd name="T32" fmla="*/ 48 w 96"/>
              <a:gd name="T33" fmla="*/ 174 h 180"/>
              <a:gd name="T34" fmla="*/ 39 w 96"/>
              <a:gd name="T35" fmla="*/ 165 h 180"/>
              <a:gd name="T36" fmla="*/ 48 w 96"/>
              <a:gd name="T37" fmla="*/ 156 h 180"/>
              <a:gd name="T38" fmla="*/ 57 w 96"/>
              <a:gd name="T39" fmla="*/ 165 h 180"/>
              <a:gd name="T40" fmla="*/ 48 w 96"/>
              <a:gd name="T41" fmla="*/ 174 h 180"/>
              <a:gd name="T42" fmla="*/ 90 w 96"/>
              <a:gd name="T43" fmla="*/ 150 h 180"/>
              <a:gd name="T44" fmla="*/ 6 w 96"/>
              <a:gd name="T45" fmla="*/ 150 h 180"/>
              <a:gd name="T46" fmla="*/ 6 w 96"/>
              <a:gd name="T47" fmla="*/ 30 h 180"/>
              <a:gd name="T48" fmla="*/ 90 w 96"/>
              <a:gd name="T49" fmla="*/ 30 h 180"/>
              <a:gd name="T50" fmla="*/ 90 w 96"/>
              <a:gd name="T51" fmla="*/ 15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180">
                <a:moveTo>
                  <a:pt x="81" y="0"/>
                </a:moveTo>
                <a:cubicBezTo>
                  <a:pt x="15" y="0"/>
                  <a:pt x="15" y="0"/>
                  <a:pt x="15" y="0"/>
                </a:cubicBezTo>
                <a:cubicBezTo>
                  <a:pt x="7" y="0"/>
                  <a:pt x="0" y="7"/>
                  <a:pt x="0" y="15"/>
                </a:cubicBezTo>
                <a:cubicBezTo>
                  <a:pt x="0" y="165"/>
                  <a:pt x="0" y="165"/>
                  <a:pt x="0" y="165"/>
                </a:cubicBezTo>
                <a:cubicBezTo>
                  <a:pt x="0" y="173"/>
                  <a:pt x="7" y="180"/>
                  <a:pt x="15" y="180"/>
                </a:cubicBezTo>
                <a:cubicBezTo>
                  <a:pt x="81" y="180"/>
                  <a:pt x="81" y="180"/>
                  <a:pt x="81" y="180"/>
                </a:cubicBezTo>
                <a:cubicBezTo>
                  <a:pt x="89" y="180"/>
                  <a:pt x="96" y="173"/>
                  <a:pt x="96" y="165"/>
                </a:cubicBezTo>
                <a:cubicBezTo>
                  <a:pt x="96" y="15"/>
                  <a:pt x="96" y="15"/>
                  <a:pt x="96" y="15"/>
                </a:cubicBezTo>
                <a:cubicBezTo>
                  <a:pt x="96" y="7"/>
                  <a:pt x="89" y="0"/>
                  <a:pt x="81" y="0"/>
                </a:cubicBezTo>
                <a:moveTo>
                  <a:pt x="39" y="12"/>
                </a:moveTo>
                <a:cubicBezTo>
                  <a:pt x="57" y="12"/>
                  <a:pt x="57" y="12"/>
                  <a:pt x="57" y="12"/>
                </a:cubicBezTo>
                <a:cubicBezTo>
                  <a:pt x="59" y="12"/>
                  <a:pt x="60" y="13"/>
                  <a:pt x="60" y="15"/>
                </a:cubicBezTo>
                <a:cubicBezTo>
                  <a:pt x="60" y="17"/>
                  <a:pt x="59" y="18"/>
                  <a:pt x="57" y="18"/>
                </a:cubicBezTo>
                <a:cubicBezTo>
                  <a:pt x="39" y="18"/>
                  <a:pt x="39" y="18"/>
                  <a:pt x="39" y="18"/>
                </a:cubicBezTo>
                <a:cubicBezTo>
                  <a:pt x="37" y="18"/>
                  <a:pt x="36" y="17"/>
                  <a:pt x="36" y="15"/>
                </a:cubicBezTo>
                <a:cubicBezTo>
                  <a:pt x="36" y="13"/>
                  <a:pt x="37" y="12"/>
                  <a:pt x="39" y="12"/>
                </a:cubicBezTo>
                <a:moveTo>
                  <a:pt x="48" y="174"/>
                </a:moveTo>
                <a:cubicBezTo>
                  <a:pt x="43" y="174"/>
                  <a:pt x="39" y="170"/>
                  <a:pt x="39" y="165"/>
                </a:cubicBezTo>
                <a:cubicBezTo>
                  <a:pt x="39" y="160"/>
                  <a:pt x="43" y="156"/>
                  <a:pt x="48" y="156"/>
                </a:cubicBezTo>
                <a:cubicBezTo>
                  <a:pt x="53" y="156"/>
                  <a:pt x="57" y="160"/>
                  <a:pt x="57" y="165"/>
                </a:cubicBezTo>
                <a:cubicBezTo>
                  <a:pt x="57" y="170"/>
                  <a:pt x="53" y="174"/>
                  <a:pt x="48" y="174"/>
                </a:cubicBezTo>
                <a:moveTo>
                  <a:pt x="90" y="150"/>
                </a:moveTo>
                <a:cubicBezTo>
                  <a:pt x="6" y="150"/>
                  <a:pt x="6" y="150"/>
                  <a:pt x="6" y="150"/>
                </a:cubicBezTo>
                <a:cubicBezTo>
                  <a:pt x="6" y="30"/>
                  <a:pt x="6" y="30"/>
                  <a:pt x="6" y="30"/>
                </a:cubicBezTo>
                <a:cubicBezTo>
                  <a:pt x="90" y="30"/>
                  <a:pt x="90" y="30"/>
                  <a:pt x="90" y="30"/>
                </a:cubicBezTo>
                <a:lnTo>
                  <a:pt x="90" y="150"/>
                </a:lnTo>
                <a:close/>
              </a:path>
            </a:pathLst>
          </a:custGeom>
          <a:solidFill>
            <a:srgbClr val="E46C0A"/>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 name="椭圆 7"/>
          <p:cNvSpPr/>
          <p:nvPr/>
        </p:nvSpPr>
        <p:spPr>
          <a:xfrm>
            <a:off x="9384598" y="2602002"/>
            <a:ext cx="1617686" cy="16176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aphicFrame>
        <p:nvGraphicFramePr>
          <p:cNvPr id="9" name="图表 8"/>
          <p:cNvGraphicFramePr/>
          <p:nvPr/>
        </p:nvGraphicFramePr>
        <p:xfrm>
          <a:off x="8891075" y="2540269"/>
          <a:ext cx="2604731" cy="1736488"/>
        </p:xfrm>
        <a:graphic>
          <a:graphicData uri="http://schemas.openxmlformats.org/drawingml/2006/chart">
            <c:chart xmlns:c="http://schemas.openxmlformats.org/drawingml/2006/chart" xmlns:r="http://schemas.openxmlformats.org/officeDocument/2006/relationships" r:id="rId1"/>
          </a:graphicData>
        </a:graphic>
      </p:graphicFrame>
      <p:sp>
        <p:nvSpPr>
          <p:cNvPr id="10" name="文本框 50"/>
          <p:cNvSpPr txBox="1"/>
          <p:nvPr/>
        </p:nvSpPr>
        <p:spPr>
          <a:xfrm>
            <a:off x="3524308" y="3832198"/>
            <a:ext cx="1652573" cy="307777"/>
          </a:xfrm>
          <a:prstGeom prst="rect">
            <a:avLst/>
          </a:prstGeom>
          <a:noFill/>
          <a:effectLst/>
        </p:spPr>
        <p:txBody>
          <a:bodyPr wrap="square" rtlCol="0">
            <a:spAutoFit/>
          </a:bodyPr>
          <a:lstStyle/>
          <a:p>
            <a:pPr algn="ctr"/>
            <a:r>
              <a:rPr lang="en-US" altLang="zh-CN" sz="1400" b="1" dirty="0">
                <a:solidFill>
                  <a:srgbClr val="E46C0A"/>
                </a:solidFill>
                <a:latin typeface="微软雅黑" panose="020B0503020204020204" pitchFamily="34" charset="-122"/>
                <a:ea typeface="微软雅黑" panose="020B0503020204020204" pitchFamily="34" charset="-122"/>
              </a:rPr>
              <a:t>PC</a:t>
            </a:r>
            <a:r>
              <a:rPr lang="zh-CN" altLang="en-US" sz="1400" b="1" dirty="0">
                <a:solidFill>
                  <a:srgbClr val="E46C0A"/>
                </a:solidFill>
                <a:latin typeface="微软雅黑" panose="020B0503020204020204" pitchFamily="34" charset="-122"/>
                <a:ea typeface="微软雅黑" panose="020B0503020204020204" pitchFamily="34" charset="-122"/>
              </a:rPr>
              <a:t>端用户</a:t>
            </a:r>
            <a:endParaRPr lang="zh-CN" altLang="en-US" sz="1400" b="1" dirty="0">
              <a:solidFill>
                <a:srgbClr val="E46C0A"/>
              </a:solidFill>
              <a:latin typeface="微软雅黑" panose="020B0503020204020204" pitchFamily="34" charset="-122"/>
              <a:ea typeface="微软雅黑" panose="020B0503020204020204" pitchFamily="34" charset="-122"/>
            </a:endParaRPr>
          </a:p>
        </p:txBody>
      </p:sp>
      <p:sp>
        <p:nvSpPr>
          <p:cNvPr id="11" name="文本框 51"/>
          <p:cNvSpPr txBox="1"/>
          <p:nvPr/>
        </p:nvSpPr>
        <p:spPr>
          <a:xfrm>
            <a:off x="8251394" y="4549818"/>
            <a:ext cx="1652573" cy="307777"/>
          </a:xfrm>
          <a:prstGeom prst="rect">
            <a:avLst/>
          </a:prstGeom>
          <a:noFill/>
          <a:effectLst/>
        </p:spPr>
        <p:txBody>
          <a:bodyPr wrap="square" rtlCol="0">
            <a:spAutoFit/>
          </a:bodyPr>
          <a:lstStyle/>
          <a:p>
            <a:pPr algn="ctr"/>
            <a:r>
              <a:rPr lang="zh-CN" altLang="en-US" sz="1400" b="1" dirty="0">
                <a:solidFill>
                  <a:srgbClr val="E46C0A"/>
                </a:solidFill>
                <a:latin typeface="微软雅黑" panose="020B0503020204020204" pitchFamily="34" charset="-122"/>
                <a:ea typeface="微软雅黑" panose="020B0503020204020204" pitchFamily="34" charset="-122"/>
              </a:rPr>
              <a:t>手机端用户</a:t>
            </a:r>
            <a:endParaRPr lang="zh-CN" altLang="en-US" sz="1400" b="1" dirty="0">
              <a:solidFill>
                <a:srgbClr val="E46C0A"/>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6671516" y="3497711"/>
            <a:ext cx="701333" cy="839761"/>
            <a:chOff x="4958101" y="2781301"/>
            <a:chExt cx="549220" cy="657624"/>
          </a:xfrm>
        </p:grpSpPr>
        <p:sp>
          <p:nvSpPr>
            <p:cNvPr id="13" name="圆角矩形 12"/>
            <p:cNvSpPr/>
            <p:nvPr/>
          </p:nvSpPr>
          <p:spPr>
            <a:xfrm>
              <a:off x="4958101" y="2781301"/>
              <a:ext cx="549220" cy="635620"/>
            </a:xfrm>
            <a:prstGeom prst="roundRect">
              <a:avLst>
                <a:gd name="adj" fmla="val 2714"/>
              </a:avLst>
            </a:prstGeom>
            <a:noFill/>
            <a:ln w="53975">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椭圆 13"/>
            <p:cNvSpPr/>
            <p:nvPr/>
          </p:nvSpPr>
          <p:spPr>
            <a:xfrm>
              <a:off x="5216137" y="3393206"/>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393626" y="1522628"/>
            <a:ext cx="2604731" cy="1877198"/>
            <a:chOff x="4740483" y="1234596"/>
            <a:chExt cx="2039787" cy="1470050"/>
          </a:xfrm>
          <a:solidFill>
            <a:schemeClr val="bg1">
              <a:lumMod val="85000"/>
            </a:schemeClr>
          </a:solidFill>
        </p:grpSpPr>
        <p:grpSp>
          <p:nvGrpSpPr>
            <p:cNvPr id="16" name="组合 15"/>
            <p:cNvGrpSpPr/>
            <p:nvPr/>
          </p:nvGrpSpPr>
          <p:grpSpPr>
            <a:xfrm>
              <a:off x="4740483" y="1234596"/>
              <a:ext cx="2039787" cy="1359859"/>
              <a:chOff x="4424175" y="1399819"/>
              <a:chExt cx="2039787" cy="1359859"/>
            </a:xfrm>
            <a:grpFill/>
          </p:grpSpPr>
          <p:sp>
            <p:nvSpPr>
              <p:cNvPr id="18" name="椭圆 17"/>
              <p:cNvSpPr/>
              <p:nvPr/>
            </p:nvSpPr>
            <p:spPr>
              <a:xfrm>
                <a:off x="4810655" y="1446335"/>
                <a:ext cx="1266824" cy="12668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aphicFrame>
            <p:nvGraphicFramePr>
              <p:cNvPr id="19" name="图表 18"/>
              <p:cNvGraphicFramePr/>
              <p:nvPr/>
            </p:nvGraphicFramePr>
            <p:xfrm>
              <a:off x="4424175" y="1399819"/>
              <a:ext cx="2039787" cy="1359859"/>
            </p:xfrm>
            <a:graphic>
              <a:graphicData uri="http://schemas.openxmlformats.org/drawingml/2006/chart">
                <c:chart xmlns:c="http://schemas.openxmlformats.org/drawingml/2006/chart" xmlns:r="http://schemas.openxmlformats.org/officeDocument/2006/relationships" r:id="rId2"/>
              </a:graphicData>
            </a:graphic>
          </p:graphicFrame>
        </p:grpSp>
        <p:sp>
          <p:nvSpPr>
            <p:cNvPr id="17" name="等腰三角形 16"/>
            <p:cNvSpPr/>
            <p:nvPr/>
          </p:nvSpPr>
          <p:spPr>
            <a:xfrm rot="12736232">
              <a:off x="5424771" y="2222046"/>
              <a:ext cx="165100" cy="4826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26054" y="2028922"/>
            <a:ext cx="3375248" cy="2250169"/>
            <a:chOff x="75514" y="1678511"/>
            <a:chExt cx="2643186" cy="1762127"/>
          </a:xfrm>
          <a:solidFill>
            <a:schemeClr val="bg1">
              <a:lumMod val="85000"/>
            </a:schemeClr>
          </a:solidFill>
        </p:grpSpPr>
        <p:sp>
          <p:nvSpPr>
            <p:cNvPr id="21" name="等腰三角形 20"/>
            <p:cNvSpPr/>
            <p:nvPr/>
          </p:nvSpPr>
          <p:spPr>
            <a:xfrm rot="7157902">
              <a:off x="2078369" y="2654232"/>
              <a:ext cx="165100" cy="4826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椭圆 21"/>
            <p:cNvSpPr/>
            <p:nvPr/>
          </p:nvSpPr>
          <p:spPr>
            <a:xfrm>
              <a:off x="523255" y="1678513"/>
              <a:ext cx="1762125" cy="1762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aphicFrame>
          <p:nvGraphicFramePr>
            <p:cNvPr id="23" name="图表 22"/>
            <p:cNvGraphicFramePr/>
            <p:nvPr/>
          </p:nvGraphicFramePr>
          <p:xfrm>
            <a:off x="75514" y="1678511"/>
            <a:ext cx="2643186" cy="1762125"/>
          </p:xfrm>
          <a:graphic>
            <a:graphicData uri="http://schemas.openxmlformats.org/drawingml/2006/chart">
              <c:chart xmlns:c="http://schemas.openxmlformats.org/drawingml/2006/chart" xmlns:r="http://schemas.openxmlformats.org/officeDocument/2006/relationships" r:id="rId3"/>
            </a:graphicData>
          </a:graphic>
        </p:graphicFrame>
      </p:grpSp>
      <p:sp>
        <p:nvSpPr>
          <p:cNvPr id="24" name="文本框 24"/>
          <p:cNvSpPr txBox="1"/>
          <p:nvPr/>
        </p:nvSpPr>
        <p:spPr>
          <a:xfrm>
            <a:off x="6205015" y="4442628"/>
            <a:ext cx="1652573" cy="307777"/>
          </a:xfrm>
          <a:prstGeom prst="rect">
            <a:avLst/>
          </a:prstGeom>
          <a:noFill/>
          <a:effectLst/>
        </p:spPr>
        <p:txBody>
          <a:bodyPr wrap="square" rtlCol="0">
            <a:spAutoFit/>
          </a:bodyPr>
          <a:lstStyle/>
          <a:p>
            <a:pPr algn="ctr"/>
            <a:r>
              <a:rPr lang="en-US" altLang="zh-CN" sz="1400" b="1" dirty="0">
                <a:solidFill>
                  <a:srgbClr val="E46C0A"/>
                </a:solidFill>
                <a:latin typeface="微软雅黑" panose="020B0503020204020204" pitchFamily="34" charset="-122"/>
                <a:ea typeface="微软雅黑" panose="020B0503020204020204" pitchFamily="34" charset="-122"/>
              </a:rPr>
              <a:t>PAD</a:t>
            </a:r>
            <a:r>
              <a:rPr lang="zh-CN" altLang="en-US" sz="1400" b="1" dirty="0">
                <a:solidFill>
                  <a:srgbClr val="E46C0A"/>
                </a:solidFill>
                <a:latin typeface="微软雅黑" panose="020B0503020204020204" pitchFamily="34" charset="-122"/>
                <a:ea typeface="微软雅黑" panose="020B0503020204020204" pitchFamily="34" charset="-122"/>
              </a:rPr>
              <a:t>端用户</a:t>
            </a:r>
            <a:endParaRPr lang="zh-CN" altLang="en-US" sz="1400" b="1" dirty="0">
              <a:solidFill>
                <a:srgbClr val="E46C0A"/>
              </a:solidFill>
              <a:latin typeface="微软雅黑" panose="020B0503020204020204" pitchFamily="34" charset="-122"/>
              <a:ea typeface="微软雅黑" panose="020B0503020204020204" pitchFamily="34" charset="-122"/>
            </a:endParaRPr>
          </a:p>
        </p:txBody>
      </p:sp>
      <p:sp>
        <p:nvSpPr>
          <p:cNvPr id="25" name="文本框 25"/>
          <p:cNvSpPr txBox="1"/>
          <p:nvPr/>
        </p:nvSpPr>
        <p:spPr>
          <a:xfrm>
            <a:off x="3300077" y="4973601"/>
            <a:ext cx="6557870" cy="369332"/>
          </a:xfrm>
          <a:prstGeom prst="rect">
            <a:avLst/>
          </a:prstGeom>
          <a:solidFill>
            <a:srgbClr val="E46C0A"/>
          </a:solidFill>
          <a:effectLst/>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终端占有率</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文本框 1"/>
          <p:cNvSpPr txBox="1"/>
          <p:nvPr/>
        </p:nvSpPr>
        <p:spPr>
          <a:xfrm>
            <a:off x="2998864" y="1124744"/>
            <a:ext cx="3456384" cy="346249"/>
          </a:xfrm>
          <a:prstGeom prst="rect">
            <a:avLst/>
          </a:prstGeom>
          <a:noFill/>
        </p:spPr>
        <p:txBody>
          <a:bodyPr wrap="square" lIns="68580" tIns="34290" rIns="68580" bIns="34290" rtlCol="0">
            <a:spAutoFit/>
          </a:bodyPr>
          <a:lstStyle/>
          <a:p>
            <a:r>
              <a:rPr lang="zh-CN" altLang="en-US" b="1" dirty="0">
                <a:solidFill>
                  <a:srgbClr val="E46C0A"/>
                </a:solidFill>
                <a:latin typeface="微软雅黑" panose="020B0503020204020204" pitchFamily="34" charset="-122"/>
                <a:ea typeface="微软雅黑" panose="020B0503020204020204" pitchFamily="34" charset="-122"/>
              </a:rPr>
              <a:t>产品不同平台占有率</a:t>
            </a:r>
            <a:endParaRPr lang="zh-CN" altLang="en-US" b="1" dirty="0">
              <a:solidFill>
                <a:srgbClr val="E46C0A"/>
              </a:solidFill>
              <a:latin typeface="微软雅黑" panose="020B0503020204020204" pitchFamily="34" charset="-122"/>
              <a:ea typeface="微软雅黑" panose="020B0503020204020204" pitchFamily="34" charset="-122"/>
            </a:endParaRPr>
          </a:p>
        </p:txBody>
      </p:sp>
      <p:sp>
        <p:nvSpPr>
          <p:cNvPr id="27" name="矩形 26"/>
          <p:cNvSpPr/>
          <p:nvPr/>
        </p:nvSpPr>
        <p:spPr>
          <a:xfrm>
            <a:off x="2998864" y="1463548"/>
            <a:ext cx="3672652" cy="1038744"/>
          </a:xfrm>
          <a:prstGeom prst="rect">
            <a:avLst/>
          </a:prstGeom>
        </p:spPr>
        <p:txBody>
          <a:bodyPr wrap="square" lIns="68578" tIns="34289" rIns="68578" bIns="34289">
            <a:spAutoFit/>
          </a:bodyPr>
          <a:lstStyle/>
          <a:p>
            <a:pPr>
              <a:lnSpc>
                <a:spcPct val="150000"/>
              </a:lnSpc>
              <a:defRPr/>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8" name="矩形 27"/>
          <p:cNvSpPr/>
          <p:nvPr/>
        </p:nvSpPr>
        <p:spPr>
          <a:xfrm>
            <a:off x="3309339" y="5440942"/>
            <a:ext cx="6548608" cy="796370"/>
          </a:xfrm>
          <a:prstGeom prst="rect">
            <a:avLst/>
          </a:prstGeom>
        </p:spPr>
        <p:txBody>
          <a:bodyPr wrap="square" lIns="68578" tIns="34289" rIns="68578" bIns="34289">
            <a:spAutoFit/>
          </a:bodyPr>
          <a:lstStyle/>
          <a:p>
            <a:pPr>
              <a:lnSpc>
                <a:spcPct val="150000"/>
              </a:lnSpc>
              <a:defRPr/>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，建议与标题相关并符合整体语言风格，语言描述尽量简洁生动。此处添加详细文本描述，</a:t>
            </a:r>
            <a:endParaRPr lang="en-US" altLang="zh-CN" sz="105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42" presetClass="entr" presetSubtype="0"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1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42" presetClass="entr" presetSubtype="0" fill="hold" nodeType="withEffect">
                                  <p:stCondLst>
                                    <p:cond delay="150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15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50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000"/>
                                        <p:tgtEl>
                                          <p:spTgt spid="5"/>
                                        </p:tgtEl>
                                      </p:cBhvr>
                                    </p:animEffect>
                                    <p:anim calcmode="lin" valueType="num">
                                      <p:cBhvr>
                                        <p:cTn id="45" dur="1000" fill="hold"/>
                                        <p:tgtEl>
                                          <p:spTgt spid="5"/>
                                        </p:tgtEl>
                                        <p:attrNameLst>
                                          <p:attrName>ppt_x</p:attrName>
                                        </p:attrNameLst>
                                      </p:cBhvr>
                                      <p:tavLst>
                                        <p:tav tm="0">
                                          <p:val>
                                            <p:strVal val="#ppt_x"/>
                                          </p:val>
                                        </p:tav>
                                        <p:tav tm="100000">
                                          <p:val>
                                            <p:strVal val="#ppt_x"/>
                                          </p:val>
                                        </p:tav>
                                      </p:tavLst>
                                    </p:anim>
                                    <p:anim calcmode="lin" valueType="num">
                                      <p:cBhvr>
                                        <p:cTn id="46" dur="1000" fill="hold"/>
                                        <p:tgtEl>
                                          <p:spTgt spid="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50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50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childTnLst>
                          </p:cTn>
                        </p:par>
                        <p:par>
                          <p:cTn id="57" fill="hold">
                            <p:stCondLst>
                              <p:cond delay="500"/>
                            </p:stCondLst>
                            <p:childTnLst>
                              <p:par>
                                <p:cTn id="58" presetID="16" presetClass="entr" presetSubtype="21"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barn(inVertical)">
                                      <p:cBhvr>
                                        <p:cTn id="60" dur="500"/>
                                        <p:tgtEl>
                                          <p:spTgt spid="25"/>
                                        </p:tgtEl>
                                      </p:cBhvr>
                                    </p:animEffect>
                                  </p:childTnLst>
                                </p:cTn>
                              </p:par>
                            </p:childTnLst>
                          </p:cTn>
                        </p:par>
                        <p:par>
                          <p:cTn id="61" fill="hold">
                            <p:stCondLst>
                              <p:cond delay="1000"/>
                            </p:stCondLst>
                            <p:childTnLst>
                              <p:par>
                                <p:cTn id="62" presetID="42" presetClass="entr" presetSubtype="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anim calcmode="lin" valueType="num">
                                      <p:cBhvr>
                                        <p:cTn id="65" dur="1000" fill="hold"/>
                                        <p:tgtEl>
                                          <p:spTgt spid="28"/>
                                        </p:tgtEl>
                                        <p:attrNameLst>
                                          <p:attrName>ppt_x</p:attrName>
                                        </p:attrNameLst>
                                      </p:cBhvr>
                                      <p:tavLst>
                                        <p:tav tm="0">
                                          <p:val>
                                            <p:strVal val="#ppt_x"/>
                                          </p:val>
                                        </p:tav>
                                        <p:tav tm="100000">
                                          <p:val>
                                            <p:strVal val="#ppt_x"/>
                                          </p:val>
                                        </p:tav>
                                      </p:tavLst>
                                    </p:anim>
                                    <p:anim calcmode="lin" valueType="num">
                                      <p:cBhvr>
                                        <p:cTn id="66" dur="1000" fill="hold"/>
                                        <p:tgtEl>
                                          <p:spTgt spid="28"/>
                                        </p:tgtEl>
                                        <p:attrNameLst>
                                          <p:attrName>ppt_y</p:attrName>
                                        </p:attrNameLst>
                                      </p:cBhvr>
                                      <p:tavLst>
                                        <p:tav tm="0">
                                          <p:val>
                                            <p:strVal val="#ppt_y+.1"/>
                                          </p:val>
                                        </p:tav>
                                        <p:tav tm="100000">
                                          <p:val>
                                            <p:strVal val="#ppt_y"/>
                                          </p:val>
                                        </p:tav>
                                      </p:tavLst>
                                    </p:anim>
                                  </p:childTnLst>
                                </p:cTn>
                              </p:par>
                            </p:childTnLst>
                          </p:cTn>
                        </p:par>
                        <p:par>
                          <p:cTn id="67" fill="hold">
                            <p:stCondLst>
                              <p:cond delay="2000"/>
                            </p:stCondLst>
                            <p:childTnLst>
                              <p:par>
                                <p:cTn id="68" presetID="42" presetClass="entr" presetSubtype="0"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1000"/>
                                        <p:tgtEl>
                                          <p:spTgt spid="26"/>
                                        </p:tgtEl>
                                      </p:cBhvr>
                                    </p:animEffect>
                                    <p:anim calcmode="lin" valueType="num">
                                      <p:cBhvr>
                                        <p:cTn id="71" dur="1000" fill="hold"/>
                                        <p:tgtEl>
                                          <p:spTgt spid="26"/>
                                        </p:tgtEl>
                                        <p:attrNameLst>
                                          <p:attrName>ppt_x</p:attrName>
                                        </p:attrNameLst>
                                      </p:cBhvr>
                                      <p:tavLst>
                                        <p:tav tm="0">
                                          <p:val>
                                            <p:strVal val="#ppt_x"/>
                                          </p:val>
                                        </p:tav>
                                        <p:tav tm="100000">
                                          <p:val>
                                            <p:strVal val="#ppt_x"/>
                                          </p:val>
                                        </p:tav>
                                      </p:tavLst>
                                    </p:anim>
                                    <p:anim calcmode="lin" valueType="num">
                                      <p:cBhvr>
                                        <p:cTn id="72" dur="1000" fill="hold"/>
                                        <p:tgtEl>
                                          <p:spTgt spid="26"/>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42" presetClass="entr" presetSubtype="0"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anim calcmode="lin" valueType="num">
                                      <p:cBhvr>
                                        <p:cTn id="77" dur="1000" fill="hold"/>
                                        <p:tgtEl>
                                          <p:spTgt spid="27"/>
                                        </p:tgtEl>
                                        <p:attrNameLst>
                                          <p:attrName>ppt_x</p:attrName>
                                        </p:attrNameLst>
                                      </p:cBhvr>
                                      <p:tavLst>
                                        <p:tav tm="0">
                                          <p:val>
                                            <p:strVal val="#ppt_x"/>
                                          </p:val>
                                        </p:tav>
                                        <p:tav tm="100000">
                                          <p:val>
                                            <p:strVal val="#ppt_x"/>
                                          </p:val>
                                        </p:tav>
                                      </p:tavLst>
                                    </p:anim>
                                    <p:anim calcmode="lin" valueType="num">
                                      <p:cBhvr>
                                        <p:cTn id="7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8" grpId="0" animBg="1"/>
      <p:bldGraphic spid="9" grpId="0">
        <p:bldAsOne/>
      </p:bldGraphic>
      <p:bldP spid="10" grpId="0"/>
      <p:bldP spid="11" grpId="0"/>
      <p:bldP spid="24" grpId="0"/>
      <p:bldP spid="25" grpId="0" animBg="1"/>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平台功能</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5" name="TextBox 4"/>
          <p:cNvSpPr txBox="1"/>
          <p:nvPr/>
        </p:nvSpPr>
        <p:spPr>
          <a:xfrm>
            <a:off x="1558702" y="1229462"/>
            <a:ext cx="9001000" cy="982764"/>
          </a:xfrm>
          <a:prstGeom prst="rect">
            <a:avLst/>
          </a:prstGeom>
          <a:noFill/>
        </p:spPr>
        <p:txBody>
          <a:bodyPr wrap="square" rIns="144000" bIns="36000" numCol="1" spcCol="360000" rtlCol="0">
            <a:spAutoFit/>
          </a:bodyPr>
          <a:lstStyle/>
          <a:p>
            <a:pPr>
              <a:lnSpc>
                <a:spcPct val="150000"/>
              </a:lnSpc>
            </a:pPr>
            <a:r>
              <a:rPr lang="zh-CN" altLang="en-US" b="1" dirty="0">
                <a:solidFill>
                  <a:srgbClr val="E46C0A"/>
                </a:solidFill>
                <a:latin typeface="微软雅黑" panose="020B0503020204020204" pitchFamily="34" charset="-122"/>
                <a:ea typeface="微软雅黑" panose="020B0503020204020204" pitchFamily="34" charset="-122"/>
                <a:cs typeface="Lato Regular"/>
              </a:rPr>
              <a:t>添加标题内容</a:t>
            </a:r>
            <a:endParaRPr lang="en-US" altLang="zh-CN" b="1" dirty="0">
              <a:solidFill>
                <a:srgbClr val="E46C0A"/>
              </a:solidFill>
              <a:latin typeface="微软雅黑" panose="020B0503020204020204" pitchFamily="34" charset="-122"/>
              <a:ea typeface="微软雅黑" panose="020B0503020204020204" pitchFamily="34" charset="-122"/>
              <a:cs typeface="Lato Regular"/>
            </a:endParaRPr>
          </a:p>
          <a:p>
            <a:pPr>
              <a:lnSpc>
                <a:spcPct val="15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105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6" name="组合 5"/>
          <p:cNvGrpSpPr/>
          <p:nvPr/>
        </p:nvGrpSpPr>
        <p:grpSpPr>
          <a:xfrm>
            <a:off x="1616377" y="2588038"/>
            <a:ext cx="4478829" cy="958224"/>
            <a:chOff x="1361910" y="1837773"/>
            <a:chExt cx="4478829" cy="958224"/>
          </a:xfrm>
        </p:grpSpPr>
        <p:grpSp>
          <p:nvGrpSpPr>
            <p:cNvPr id="7" name="Group 332"/>
            <p:cNvGrpSpPr>
              <a:grpSpLocks noChangeAspect="1"/>
            </p:cNvGrpSpPr>
            <p:nvPr/>
          </p:nvGrpSpPr>
          <p:grpSpPr>
            <a:xfrm>
              <a:off x="1361910" y="2154848"/>
              <a:ext cx="540000" cy="540000"/>
              <a:chOff x="4643438" y="2786064"/>
              <a:chExt cx="288476" cy="288476"/>
            </a:xfrm>
          </p:grpSpPr>
          <p:sp>
            <p:nvSpPr>
              <p:cNvPr id="10" name="Oval 59"/>
              <p:cNvSpPr/>
              <p:nvPr/>
            </p:nvSpPr>
            <p:spPr>
              <a:xfrm>
                <a:off x="4643438" y="2786064"/>
                <a:ext cx="288476" cy="288476"/>
              </a:xfrm>
              <a:prstGeom prst="ellipse">
                <a:avLst/>
              </a:prstGeom>
              <a:solidFill>
                <a:srgbClr val="E46C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Agency FB" panose="020B0503020202020204" pitchFamily="34" charset="0"/>
                </a:endParaRPr>
              </a:p>
            </p:txBody>
          </p:sp>
          <p:sp>
            <p:nvSpPr>
              <p:cNvPr id="11"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sz="1400" dirty="0">
                  <a:solidFill>
                    <a:prstClr val="black"/>
                  </a:solidFill>
                  <a:latin typeface="Agency FB" panose="020B0503020202020204" pitchFamily="34" charset="0"/>
                </a:endParaRPr>
              </a:p>
            </p:txBody>
          </p:sp>
        </p:grpSp>
        <p:sp>
          <p:nvSpPr>
            <p:cNvPr id="8" name="TextBox 7"/>
            <p:cNvSpPr txBox="1"/>
            <p:nvPr/>
          </p:nvSpPr>
          <p:spPr>
            <a:xfrm>
              <a:off x="1956335" y="2260466"/>
              <a:ext cx="388440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a:t>
              </a:r>
              <a:endParaRPr lang="en-US" sz="1200" dirty="0">
                <a:solidFill>
                  <a:schemeClr val="bg1">
                    <a:lumMod val="65000"/>
                  </a:schemeClr>
                </a:solidFill>
                <a:latin typeface="Agency FB" panose="020B0503020202020204" pitchFamily="34" charset="0"/>
              </a:endParaRPr>
            </a:p>
          </p:txBody>
        </p:sp>
        <p:sp>
          <p:nvSpPr>
            <p:cNvPr id="9" name="TextBox 8"/>
            <p:cNvSpPr txBox="1"/>
            <p:nvPr/>
          </p:nvSpPr>
          <p:spPr>
            <a:xfrm>
              <a:off x="1874457" y="1837773"/>
              <a:ext cx="3035275" cy="551205"/>
            </a:xfrm>
            <a:prstGeom prst="rect">
              <a:avLst/>
            </a:prstGeom>
            <a:noFill/>
          </p:spPr>
          <p:txBody>
            <a:bodyPr wrap="square" lIns="182843" tIns="91422" rIns="182843" bIns="91422" rtlCol="0">
              <a:spAutoFit/>
            </a:bodyPr>
            <a:lstStyle/>
            <a:p>
              <a:pPr>
                <a:lnSpc>
                  <a:spcPct val="150000"/>
                </a:lnSpc>
              </a:pPr>
              <a:r>
                <a:rPr lang="zh-CN" altLang="en-US" b="1" dirty="0">
                  <a:solidFill>
                    <a:srgbClr val="E46C0A"/>
                  </a:solidFill>
                  <a:latin typeface="微软雅黑" panose="020B0503020204020204" pitchFamily="34" charset="-122"/>
                  <a:ea typeface="微软雅黑" panose="020B0503020204020204" pitchFamily="34" charset="-122"/>
                  <a:cs typeface="Lato Regular"/>
                </a:rPr>
                <a:t>添加标题内容</a:t>
              </a:r>
              <a:endParaRPr lang="en-US" altLang="zh-CN" b="1" dirty="0">
                <a:solidFill>
                  <a:srgbClr val="E46C0A"/>
                </a:solidFill>
                <a:latin typeface="微软雅黑" panose="020B0503020204020204" pitchFamily="34" charset="-122"/>
                <a:ea typeface="微软雅黑" panose="020B0503020204020204" pitchFamily="34" charset="-122"/>
                <a:cs typeface="Lato Regular"/>
              </a:endParaRPr>
            </a:p>
          </p:txBody>
        </p:sp>
      </p:grpSp>
      <p:grpSp>
        <p:nvGrpSpPr>
          <p:cNvPr id="12" name="组合 11"/>
          <p:cNvGrpSpPr/>
          <p:nvPr/>
        </p:nvGrpSpPr>
        <p:grpSpPr>
          <a:xfrm>
            <a:off x="1616377" y="3509854"/>
            <a:ext cx="4478829" cy="972512"/>
            <a:chOff x="1361910" y="1823485"/>
            <a:chExt cx="4478829" cy="972512"/>
          </a:xfrm>
        </p:grpSpPr>
        <p:grpSp>
          <p:nvGrpSpPr>
            <p:cNvPr id="13" name="Group 332"/>
            <p:cNvGrpSpPr>
              <a:grpSpLocks noChangeAspect="1"/>
            </p:cNvGrpSpPr>
            <p:nvPr/>
          </p:nvGrpSpPr>
          <p:grpSpPr>
            <a:xfrm>
              <a:off x="1361910" y="2154848"/>
              <a:ext cx="540000" cy="540000"/>
              <a:chOff x="4643438" y="2786064"/>
              <a:chExt cx="288476" cy="288476"/>
            </a:xfrm>
          </p:grpSpPr>
          <p:sp>
            <p:nvSpPr>
              <p:cNvPr id="16" name="Oval 59"/>
              <p:cNvSpPr/>
              <p:nvPr/>
            </p:nvSpPr>
            <p:spPr>
              <a:xfrm>
                <a:off x="4643438" y="2786064"/>
                <a:ext cx="288476" cy="288476"/>
              </a:xfrm>
              <a:prstGeom prst="ellipse">
                <a:avLst/>
              </a:prstGeom>
              <a:solidFill>
                <a:srgbClr val="E46C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Agency FB" panose="020B0503020202020204" pitchFamily="34" charset="0"/>
                </a:endParaRPr>
              </a:p>
            </p:txBody>
          </p:sp>
          <p:sp>
            <p:nvSpPr>
              <p:cNvPr id="17"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sz="1400" dirty="0">
                  <a:solidFill>
                    <a:prstClr val="black"/>
                  </a:solidFill>
                  <a:latin typeface="Agency FB" panose="020B0503020202020204" pitchFamily="34" charset="0"/>
                </a:endParaRPr>
              </a:p>
            </p:txBody>
          </p:sp>
        </p:grpSp>
        <p:sp>
          <p:nvSpPr>
            <p:cNvPr id="14" name="TextBox 13"/>
            <p:cNvSpPr txBox="1"/>
            <p:nvPr/>
          </p:nvSpPr>
          <p:spPr>
            <a:xfrm>
              <a:off x="1956335" y="2260466"/>
              <a:ext cx="388440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a:t>
              </a:r>
              <a:endParaRPr lang="en-US" sz="1200" dirty="0">
                <a:solidFill>
                  <a:schemeClr val="bg1">
                    <a:lumMod val="65000"/>
                  </a:schemeClr>
                </a:solidFill>
                <a:latin typeface="Agency FB" panose="020B0503020202020204" pitchFamily="34" charset="0"/>
              </a:endParaRPr>
            </a:p>
          </p:txBody>
        </p:sp>
        <p:sp>
          <p:nvSpPr>
            <p:cNvPr id="15" name="TextBox 14"/>
            <p:cNvSpPr txBox="1"/>
            <p:nvPr/>
          </p:nvSpPr>
          <p:spPr>
            <a:xfrm>
              <a:off x="1874457" y="1823485"/>
              <a:ext cx="3035275" cy="551205"/>
            </a:xfrm>
            <a:prstGeom prst="rect">
              <a:avLst/>
            </a:prstGeom>
            <a:noFill/>
          </p:spPr>
          <p:txBody>
            <a:bodyPr wrap="square" lIns="182843" tIns="91422" rIns="182843" bIns="91422" rtlCol="0">
              <a:spAutoFit/>
            </a:bodyPr>
            <a:lstStyle/>
            <a:p>
              <a:pPr>
                <a:lnSpc>
                  <a:spcPct val="150000"/>
                </a:lnSpc>
              </a:pPr>
              <a:r>
                <a:rPr lang="zh-CN" altLang="en-US" b="1" dirty="0">
                  <a:solidFill>
                    <a:srgbClr val="E46C0A"/>
                  </a:solidFill>
                  <a:latin typeface="微软雅黑" panose="020B0503020204020204" pitchFamily="34" charset="-122"/>
                  <a:ea typeface="微软雅黑" panose="020B0503020204020204" pitchFamily="34" charset="-122"/>
                  <a:cs typeface="Lato Regular"/>
                </a:rPr>
                <a:t>添加标题内容</a:t>
              </a:r>
              <a:endParaRPr lang="en-US" altLang="zh-CN" b="1" dirty="0">
                <a:solidFill>
                  <a:srgbClr val="E46C0A"/>
                </a:solidFill>
                <a:latin typeface="微软雅黑" panose="020B0503020204020204" pitchFamily="34" charset="-122"/>
                <a:ea typeface="微软雅黑" panose="020B0503020204020204" pitchFamily="34" charset="-122"/>
                <a:cs typeface="Lato Regular"/>
              </a:endParaRPr>
            </a:p>
          </p:txBody>
        </p:sp>
      </p:grpSp>
      <p:grpSp>
        <p:nvGrpSpPr>
          <p:cNvPr id="18" name="组合 17"/>
          <p:cNvGrpSpPr/>
          <p:nvPr/>
        </p:nvGrpSpPr>
        <p:grpSpPr>
          <a:xfrm>
            <a:off x="1616377" y="4503678"/>
            <a:ext cx="4478829" cy="986800"/>
            <a:chOff x="1361910" y="1809197"/>
            <a:chExt cx="4478829" cy="986800"/>
          </a:xfrm>
        </p:grpSpPr>
        <p:grpSp>
          <p:nvGrpSpPr>
            <p:cNvPr id="19" name="Group 332"/>
            <p:cNvGrpSpPr>
              <a:grpSpLocks noChangeAspect="1"/>
            </p:cNvGrpSpPr>
            <p:nvPr/>
          </p:nvGrpSpPr>
          <p:grpSpPr>
            <a:xfrm>
              <a:off x="1361910" y="2154848"/>
              <a:ext cx="540000" cy="540000"/>
              <a:chOff x="4643438" y="2786064"/>
              <a:chExt cx="288476" cy="288476"/>
            </a:xfrm>
          </p:grpSpPr>
          <p:sp>
            <p:nvSpPr>
              <p:cNvPr id="22" name="Oval 59"/>
              <p:cNvSpPr/>
              <p:nvPr/>
            </p:nvSpPr>
            <p:spPr>
              <a:xfrm>
                <a:off x="4643438" y="2786064"/>
                <a:ext cx="288476" cy="288476"/>
              </a:xfrm>
              <a:prstGeom prst="ellipse">
                <a:avLst/>
              </a:prstGeom>
              <a:solidFill>
                <a:srgbClr val="E46C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latin typeface="Agency FB" panose="020B0503020202020204" pitchFamily="34" charset="0"/>
                </a:endParaRPr>
              </a:p>
            </p:txBody>
          </p:sp>
          <p:sp>
            <p:nvSpPr>
              <p:cNvPr id="23"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sz="1400" dirty="0">
                  <a:solidFill>
                    <a:prstClr val="black"/>
                  </a:solidFill>
                  <a:latin typeface="Agency FB" panose="020B0503020202020204" pitchFamily="34" charset="0"/>
                </a:endParaRPr>
              </a:p>
            </p:txBody>
          </p:sp>
        </p:grpSp>
        <p:sp>
          <p:nvSpPr>
            <p:cNvPr id="20" name="TextBox 19"/>
            <p:cNvSpPr txBox="1"/>
            <p:nvPr/>
          </p:nvSpPr>
          <p:spPr>
            <a:xfrm>
              <a:off x="1956335" y="2260466"/>
              <a:ext cx="388440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a:t>
              </a:r>
              <a:endParaRPr lang="en-US" sz="1200" dirty="0">
                <a:solidFill>
                  <a:schemeClr val="bg1">
                    <a:lumMod val="65000"/>
                  </a:schemeClr>
                </a:solidFill>
                <a:latin typeface="Agency FB" panose="020B0503020202020204" pitchFamily="34" charset="0"/>
              </a:endParaRPr>
            </a:p>
          </p:txBody>
        </p:sp>
        <p:sp>
          <p:nvSpPr>
            <p:cNvPr id="21" name="TextBox 20"/>
            <p:cNvSpPr txBox="1"/>
            <p:nvPr/>
          </p:nvSpPr>
          <p:spPr>
            <a:xfrm>
              <a:off x="1874457" y="1809197"/>
              <a:ext cx="3035275" cy="551205"/>
            </a:xfrm>
            <a:prstGeom prst="rect">
              <a:avLst/>
            </a:prstGeom>
            <a:noFill/>
          </p:spPr>
          <p:txBody>
            <a:bodyPr wrap="square" lIns="182843" tIns="91422" rIns="182843" bIns="91422" rtlCol="0">
              <a:spAutoFit/>
            </a:bodyPr>
            <a:lstStyle/>
            <a:p>
              <a:pPr>
                <a:lnSpc>
                  <a:spcPct val="150000"/>
                </a:lnSpc>
              </a:pPr>
              <a:r>
                <a:rPr lang="zh-CN" altLang="en-US" b="1" dirty="0">
                  <a:solidFill>
                    <a:srgbClr val="E46C0A"/>
                  </a:solidFill>
                  <a:latin typeface="微软雅黑" panose="020B0503020204020204" pitchFamily="34" charset="-122"/>
                  <a:ea typeface="微软雅黑" panose="020B0503020204020204" pitchFamily="34" charset="-122"/>
                  <a:cs typeface="Lato Regular"/>
                </a:rPr>
                <a:t>添加标题内容</a:t>
              </a:r>
              <a:endParaRPr lang="en-US" altLang="zh-CN" b="1" dirty="0">
                <a:solidFill>
                  <a:srgbClr val="E46C0A"/>
                </a:solidFill>
                <a:latin typeface="微软雅黑" panose="020B0503020204020204" pitchFamily="34" charset="-122"/>
                <a:ea typeface="微软雅黑" panose="020B0503020204020204" pitchFamily="34" charset="-122"/>
                <a:cs typeface="Lato Regular"/>
              </a:endParaRPr>
            </a:p>
          </p:txBody>
        </p:sp>
      </p:grpSp>
      <p:grpSp>
        <p:nvGrpSpPr>
          <p:cNvPr id="24" name="Group 21"/>
          <p:cNvGrpSpPr/>
          <p:nvPr/>
        </p:nvGrpSpPr>
        <p:grpSpPr>
          <a:xfrm>
            <a:off x="5447134" y="2551927"/>
            <a:ext cx="5947287" cy="3325345"/>
            <a:chOff x="1091650" y="2292968"/>
            <a:chExt cx="5947287" cy="3325345"/>
          </a:xfrm>
        </p:grpSpPr>
        <p:grpSp>
          <p:nvGrpSpPr>
            <p:cNvPr id="25" name="Group 22"/>
            <p:cNvGrpSpPr/>
            <p:nvPr/>
          </p:nvGrpSpPr>
          <p:grpSpPr>
            <a:xfrm>
              <a:off x="1091650" y="2292968"/>
              <a:ext cx="5947287" cy="3325345"/>
              <a:chOff x="1763688" y="1124744"/>
              <a:chExt cx="5652564" cy="3166095"/>
            </a:xfrm>
          </p:grpSpPr>
          <p:sp>
            <p:nvSpPr>
              <p:cNvPr id="27" name="Rectangle 26"/>
              <p:cNvSpPr/>
              <p:nvPr/>
            </p:nvSpPr>
            <p:spPr>
              <a:xfrm>
                <a:off x="2699792" y="1397918"/>
                <a:ext cx="3744416" cy="23042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pic>
            <p:nvPicPr>
              <p:cNvPr id="28" name="Picture 3" descr="F:\Trabajos\Envato\Graphic River\Duckson\Elements\laptop.png"/>
              <p:cNvPicPr>
                <a:picLocks noChangeAspect="1" noChangeArrowheads="1"/>
              </p:cNvPicPr>
              <p:nvPr/>
            </p:nvPicPr>
            <p:blipFill>
              <a:blip r:embed="rId1"/>
              <a:srcRect/>
              <a:stretch>
                <a:fillRect/>
              </a:stretch>
            </p:blipFill>
            <p:spPr bwMode="auto">
              <a:xfrm>
                <a:off x="1763688" y="1124744"/>
                <a:ext cx="5652564" cy="3166095"/>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Rectangle 23"/>
            <p:cNvSpPr/>
            <p:nvPr/>
          </p:nvSpPr>
          <p:spPr>
            <a:xfrm>
              <a:off x="2278239" y="2601770"/>
              <a:ext cx="3574107" cy="2266065"/>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50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投资亮点</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5" name="Group 53"/>
          <p:cNvGrpSpPr/>
          <p:nvPr/>
        </p:nvGrpSpPr>
        <p:grpSpPr>
          <a:xfrm>
            <a:off x="1198662" y="2246492"/>
            <a:ext cx="1189038" cy="728663"/>
            <a:chOff x="328613" y="1200150"/>
            <a:chExt cx="1189038" cy="728663"/>
          </a:xfrm>
          <a:solidFill>
            <a:srgbClr val="E46C0A"/>
          </a:solidFill>
        </p:grpSpPr>
        <p:sp>
          <p:nvSpPr>
            <p:cNvPr id="6" name="Oval 289"/>
            <p:cNvSpPr>
              <a:spLocks noChangeArrowheads="1"/>
            </p:cNvSpPr>
            <p:nvPr/>
          </p:nvSpPr>
          <p:spPr bwMode="auto">
            <a:xfrm>
              <a:off x="603250" y="1200150"/>
              <a:ext cx="665163" cy="4810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7" name="Oval 290"/>
            <p:cNvSpPr>
              <a:spLocks noChangeArrowheads="1"/>
            </p:cNvSpPr>
            <p:nvPr/>
          </p:nvSpPr>
          <p:spPr bwMode="auto">
            <a:xfrm>
              <a:off x="1011238" y="1428750"/>
              <a:ext cx="506413" cy="3667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8" name="Oval 291"/>
            <p:cNvSpPr>
              <a:spLocks noChangeArrowheads="1"/>
            </p:cNvSpPr>
            <p:nvPr/>
          </p:nvSpPr>
          <p:spPr bwMode="auto">
            <a:xfrm>
              <a:off x="328613" y="1384300"/>
              <a:ext cx="452438" cy="325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9" name="Oval 292"/>
            <p:cNvSpPr>
              <a:spLocks noChangeArrowheads="1"/>
            </p:cNvSpPr>
            <p:nvPr/>
          </p:nvSpPr>
          <p:spPr bwMode="auto">
            <a:xfrm>
              <a:off x="585788" y="1501775"/>
              <a:ext cx="590550" cy="427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10" name="Group 58"/>
          <p:cNvGrpSpPr/>
          <p:nvPr/>
        </p:nvGrpSpPr>
        <p:grpSpPr>
          <a:xfrm>
            <a:off x="681611" y="4165539"/>
            <a:ext cx="1457325" cy="820737"/>
            <a:chOff x="0" y="3179763"/>
            <a:chExt cx="1457325" cy="820737"/>
          </a:xfrm>
          <a:solidFill>
            <a:srgbClr val="E46C0A"/>
          </a:solidFill>
        </p:grpSpPr>
        <p:sp>
          <p:nvSpPr>
            <p:cNvPr id="11" name="Oval 293"/>
            <p:cNvSpPr>
              <a:spLocks noChangeArrowheads="1"/>
            </p:cNvSpPr>
            <p:nvPr/>
          </p:nvSpPr>
          <p:spPr bwMode="auto">
            <a:xfrm>
              <a:off x="261938" y="3179763"/>
              <a:ext cx="914400" cy="661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2" name="Oval 294"/>
            <p:cNvSpPr>
              <a:spLocks noChangeArrowheads="1"/>
            </p:cNvSpPr>
            <p:nvPr/>
          </p:nvSpPr>
          <p:spPr bwMode="auto">
            <a:xfrm>
              <a:off x="0" y="3440113"/>
              <a:ext cx="698500" cy="5064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3" name="Oval 295"/>
            <p:cNvSpPr>
              <a:spLocks noChangeArrowheads="1"/>
            </p:cNvSpPr>
            <p:nvPr/>
          </p:nvSpPr>
          <p:spPr bwMode="auto">
            <a:xfrm>
              <a:off x="838200" y="3459163"/>
              <a:ext cx="619125" cy="4492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4" name="Oval 296"/>
            <p:cNvSpPr>
              <a:spLocks noChangeArrowheads="1"/>
            </p:cNvSpPr>
            <p:nvPr/>
          </p:nvSpPr>
          <p:spPr bwMode="auto">
            <a:xfrm>
              <a:off x="635000" y="3673475"/>
              <a:ext cx="452438" cy="327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15" name="Group 67"/>
          <p:cNvGrpSpPr/>
          <p:nvPr/>
        </p:nvGrpSpPr>
        <p:grpSpPr>
          <a:xfrm>
            <a:off x="8813784" y="4725144"/>
            <a:ext cx="879476" cy="541338"/>
            <a:chOff x="8267700" y="3084513"/>
            <a:chExt cx="879476" cy="541338"/>
          </a:xfrm>
          <a:solidFill>
            <a:srgbClr val="E46C0A"/>
          </a:solidFill>
        </p:grpSpPr>
        <p:sp>
          <p:nvSpPr>
            <p:cNvPr id="16" name="Oval 301"/>
            <p:cNvSpPr>
              <a:spLocks noChangeArrowheads="1"/>
            </p:cNvSpPr>
            <p:nvPr/>
          </p:nvSpPr>
          <p:spPr bwMode="auto">
            <a:xfrm>
              <a:off x="8451850" y="3268663"/>
              <a:ext cx="493713" cy="3571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7" name="Oval 302"/>
            <p:cNvSpPr>
              <a:spLocks noChangeArrowheads="1"/>
            </p:cNvSpPr>
            <p:nvPr/>
          </p:nvSpPr>
          <p:spPr bwMode="auto">
            <a:xfrm>
              <a:off x="8267700" y="3094038"/>
              <a:ext cx="500063" cy="3651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8" name="Oval 303"/>
            <p:cNvSpPr>
              <a:spLocks noChangeArrowheads="1"/>
            </p:cNvSpPr>
            <p:nvPr/>
          </p:nvSpPr>
          <p:spPr bwMode="auto">
            <a:xfrm>
              <a:off x="8812213" y="3249613"/>
              <a:ext cx="334963" cy="2413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9" name="Oval 304"/>
            <p:cNvSpPr>
              <a:spLocks noChangeArrowheads="1"/>
            </p:cNvSpPr>
            <p:nvPr/>
          </p:nvSpPr>
          <p:spPr bwMode="auto">
            <a:xfrm>
              <a:off x="8593138" y="3084513"/>
              <a:ext cx="363538" cy="2635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20" name="Group 72"/>
          <p:cNvGrpSpPr/>
          <p:nvPr/>
        </p:nvGrpSpPr>
        <p:grpSpPr>
          <a:xfrm>
            <a:off x="7027000" y="380642"/>
            <a:ext cx="2555644" cy="4377692"/>
            <a:chOff x="7192963" y="1562100"/>
            <a:chExt cx="1189038" cy="2036763"/>
          </a:xfrm>
        </p:grpSpPr>
        <p:sp>
          <p:nvSpPr>
            <p:cNvPr id="21" name="Freeform 305"/>
            <p:cNvSpPr/>
            <p:nvPr/>
          </p:nvSpPr>
          <p:spPr bwMode="auto">
            <a:xfrm>
              <a:off x="7192963" y="1562100"/>
              <a:ext cx="1189038" cy="1320800"/>
            </a:xfrm>
            <a:custGeom>
              <a:avLst/>
              <a:gdLst>
                <a:gd name="T0" fmla="*/ 188 w 376"/>
                <a:gd name="T1" fmla="*/ 0 h 417"/>
                <a:gd name="T2" fmla="*/ 376 w 376"/>
                <a:gd name="T3" fmla="*/ 188 h 417"/>
                <a:gd name="T4" fmla="*/ 253 w 376"/>
                <a:gd name="T5" fmla="*/ 417 h 417"/>
                <a:gd name="T6" fmla="*/ 182 w 376"/>
                <a:gd name="T7" fmla="*/ 417 h 417"/>
                <a:gd name="T8" fmla="*/ 174 w 376"/>
                <a:gd name="T9" fmla="*/ 417 h 417"/>
                <a:gd name="T10" fmla="*/ 122 w 376"/>
                <a:gd name="T11" fmla="*/ 417 h 417"/>
                <a:gd name="T12" fmla="*/ 0 w 376"/>
                <a:gd name="T13" fmla="*/ 188 h 417"/>
                <a:gd name="T14" fmla="*/ 188 w 376"/>
                <a:gd name="T15" fmla="*/ 0 h 4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6" h="417">
                  <a:moveTo>
                    <a:pt x="188" y="0"/>
                  </a:moveTo>
                  <a:cubicBezTo>
                    <a:pt x="292" y="0"/>
                    <a:pt x="376" y="84"/>
                    <a:pt x="376" y="188"/>
                  </a:cubicBezTo>
                  <a:cubicBezTo>
                    <a:pt x="376" y="275"/>
                    <a:pt x="303" y="349"/>
                    <a:pt x="253" y="417"/>
                  </a:cubicBezTo>
                  <a:cubicBezTo>
                    <a:pt x="182" y="417"/>
                    <a:pt x="182" y="417"/>
                    <a:pt x="182" y="417"/>
                  </a:cubicBezTo>
                  <a:cubicBezTo>
                    <a:pt x="174" y="417"/>
                    <a:pt x="174" y="417"/>
                    <a:pt x="174" y="417"/>
                  </a:cubicBezTo>
                  <a:cubicBezTo>
                    <a:pt x="122" y="417"/>
                    <a:pt x="122" y="417"/>
                    <a:pt x="122" y="417"/>
                  </a:cubicBezTo>
                  <a:cubicBezTo>
                    <a:pt x="75" y="352"/>
                    <a:pt x="0" y="273"/>
                    <a:pt x="0" y="188"/>
                  </a:cubicBezTo>
                  <a:cubicBezTo>
                    <a:pt x="0" y="84"/>
                    <a:pt x="84" y="0"/>
                    <a:pt x="188" y="0"/>
                  </a:cubicBez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2" name="Freeform 306"/>
            <p:cNvSpPr/>
            <p:nvPr/>
          </p:nvSpPr>
          <p:spPr bwMode="auto">
            <a:xfrm>
              <a:off x="7348538" y="1562100"/>
              <a:ext cx="877888" cy="1320800"/>
            </a:xfrm>
            <a:custGeom>
              <a:avLst/>
              <a:gdLst>
                <a:gd name="T0" fmla="*/ 139 w 278"/>
                <a:gd name="T1" fmla="*/ 0 h 417"/>
                <a:gd name="T2" fmla="*/ 278 w 278"/>
                <a:gd name="T3" fmla="*/ 188 h 417"/>
                <a:gd name="T4" fmla="*/ 187 w 278"/>
                <a:gd name="T5" fmla="*/ 417 h 417"/>
                <a:gd name="T6" fmla="*/ 135 w 278"/>
                <a:gd name="T7" fmla="*/ 417 h 417"/>
                <a:gd name="T8" fmla="*/ 129 w 278"/>
                <a:gd name="T9" fmla="*/ 417 h 417"/>
                <a:gd name="T10" fmla="*/ 91 w 278"/>
                <a:gd name="T11" fmla="*/ 417 h 417"/>
                <a:gd name="T12" fmla="*/ 0 w 278"/>
                <a:gd name="T13" fmla="*/ 188 h 417"/>
                <a:gd name="T14" fmla="*/ 139 w 278"/>
                <a:gd name="T15" fmla="*/ 0 h 4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417">
                  <a:moveTo>
                    <a:pt x="139" y="0"/>
                  </a:moveTo>
                  <a:cubicBezTo>
                    <a:pt x="216" y="0"/>
                    <a:pt x="278" y="84"/>
                    <a:pt x="278" y="188"/>
                  </a:cubicBezTo>
                  <a:cubicBezTo>
                    <a:pt x="278" y="275"/>
                    <a:pt x="224" y="349"/>
                    <a:pt x="187" y="417"/>
                  </a:cubicBezTo>
                  <a:cubicBezTo>
                    <a:pt x="135" y="417"/>
                    <a:pt x="135" y="417"/>
                    <a:pt x="135" y="417"/>
                  </a:cubicBezTo>
                  <a:cubicBezTo>
                    <a:pt x="129" y="417"/>
                    <a:pt x="129" y="417"/>
                    <a:pt x="129" y="417"/>
                  </a:cubicBezTo>
                  <a:cubicBezTo>
                    <a:pt x="91" y="417"/>
                    <a:pt x="91" y="417"/>
                    <a:pt x="91" y="417"/>
                  </a:cubicBezTo>
                  <a:cubicBezTo>
                    <a:pt x="56" y="352"/>
                    <a:pt x="0" y="273"/>
                    <a:pt x="0" y="188"/>
                  </a:cubicBezTo>
                  <a:cubicBezTo>
                    <a:pt x="0" y="84"/>
                    <a:pt x="62" y="0"/>
                    <a:pt x="13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3" name="Freeform 307"/>
            <p:cNvSpPr/>
            <p:nvPr/>
          </p:nvSpPr>
          <p:spPr bwMode="auto">
            <a:xfrm>
              <a:off x="7527925" y="1562100"/>
              <a:ext cx="519113" cy="1320800"/>
            </a:xfrm>
            <a:custGeom>
              <a:avLst/>
              <a:gdLst>
                <a:gd name="T0" fmla="*/ 82 w 164"/>
                <a:gd name="T1" fmla="*/ 0 h 417"/>
                <a:gd name="T2" fmla="*/ 164 w 164"/>
                <a:gd name="T3" fmla="*/ 188 h 417"/>
                <a:gd name="T4" fmla="*/ 111 w 164"/>
                <a:gd name="T5" fmla="*/ 417 h 417"/>
                <a:gd name="T6" fmla="*/ 53 w 164"/>
                <a:gd name="T7" fmla="*/ 417 h 417"/>
                <a:gd name="T8" fmla="*/ 0 w 164"/>
                <a:gd name="T9" fmla="*/ 188 h 417"/>
                <a:gd name="T10" fmla="*/ 82 w 164"/>
                <a:gd name="T11" fmla="*/ 0 h 417"/>
              </a:gdLst>
              <a:ahLst/>
              <a:cxnLst>
                <a:cxn ang="0">
                  <a:pos x="T0" y="T1"/>
                </a:cxn>
                <a:cxn ang="0">
                  <a:pos x="T2" y="T3"/>
                </a:cxn>
                <a:cxn ang="0">
                  <a:pos x="T4" y="T5"/>
                </a:cxn>
                <a:cxn ang="0">
                  <a:pos x="T6" y="T7"/>
                </a:cxn>
                <a:cxn ang="0">
                  <a:pos x="T8" y="T9"/>
                </a:cxn>
                <a:cxn ang="0">
                  <a:pos x="T10" y="T11"/>
                </a:cxn>
              </a:cxnLst>
              <a:rect l="0" t="0" r="r" b="b"/>
              <a:pathLst>
                <a:path w="164" h="417">
                  <a:moveTo>
                    <a:pt x="82" y="0"/>
                  </a:moveTo>
                  <a:cubicBezTo>
                    <a:pt x="127" y="0"/>
                    <a:pt x="164" y="84"/>
                    <a:pt x="164" y="188"/>
                  </a:cubicBezTo>
                  <a:cubicBezTo>
                    <a:pt x="164" y="275"/>
                    <a:pt x="132" y="349"/>
                    <a:pt x="111" y="417"/>
                  </a:cubicBezTo>
                  <a:cubicBezTo>
                    <a:pt x="92" y="417"/>
                    <a:pt x="72" y="417"/>
                    <a:pt x="53" y="417"/>
                  </a:cubicBezTo>
                  <a:cubicBezTo>
                    <a:pt x="33" y="352"/>
                    <a:pt x="0" y="273"/>
                    <a:pt x="0" y="188"/>
                  </a:cubicBezTo>
                  <a:cubicBezTo>
                    <a:pt x="0" y="84"/>
                    <a:pt x="37" y="0"/>
                    <a:pt x="82" y="0"/>
                  </a:cubicBez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4" name="Freeform 308"/>
            <p:cNvSpPr/>
            <p:nvPr/>
          </p:nvSpPr>
          <p:spPr bwMode="auto">
            <a:xfrm>
              <a:off x="7696200" y="1562100"/>
              <a:ext cx="182563" cy="1320800"/>
            </a:xfrm>
            <a:custGeom>
              <a:avLst/>
              <a:gdLst>
                <a:gd name="T0" fmla="*/ 29 w 58"/>
                <a:gd name="T1" fmla="*/ 0 h 417"/>
                <a:gd name="T2" fmla="*/ 58 w 58"/>
                <a:gd name="T3" fmla="*/ 188 h 417"/>
                <a:gd name="T4" fmla="*/ 39 w 58"/>
                <a:gd name="T5" fmla="*/ 417 h 417"/>
                <a:gd name="T6" fmla="*/ 28 w 58"/>
                <a:gd name="T7" fmla="*/ 417 h 417"/>
                <a:gd name="T8" fmla="*/ 27 w 58"/>
                <a:gd name="T9" fmla="*/ 417 h 417"/>
                <a:gd name="T10" fmla="*/ 19 w 58"/>
                <a:gd name="T11" fmla="*/ 417 h 417"/>
                <a:gd name="T12" fmla="*/ 0 w 58"/>
                <a:gd name="T13" fmla="*/ 188 h 417"/>
                <a:gd name="T14" fmla="*/ 29 w 58"/>
                <a:gd name="T15" fmla="*/ 0 h 4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17">
                  <a:moveTo>
                    <a:pt x="29" y="0"/>
                  </a:moveTo>
                  <a:cubicBezTo>
                    <a:pt x="45" y="0"/>
                    <a:pt x="58" y="84"/>
                    <a:pt x="58" y="188"/>
                  </a:cubicBezTo>
                  <a:cubicBezTo>
                    <a:pt x="58" y="275"/>
                    <a:pt x="47" y="349"/>
                    <a:pt x="39" y="417"/>
                  </a:cubicBezTo>
                  <a:cubicBezTo>
                    <a:pt x="28" y="417"/>
                    <a:pt x="28" y="417"/>
                    <a:pt x="28" y="417"/>
                  </a:cubicBezTo>
                  <a:cubicBezTo>
                    <a:pt x="27" y="417"/>
                    <a:pt x="27" y="417"/>
                    <a:pt x="27" y="417"/>
                  </a:cubicBezTo>
                  <a:cubicBezTo>
                    <a:pt x="19" y="417"/>
                    <a:pt x="19" y="417"/>
                    <a:pt x="19" y="417"/>
                  </a:cubicBezTo>
                  <a:cubicBezTo>
                    <a:pt x="12" y="352"/>
                    <a:pt x="0" y="273"/>
                    <a:pt x="0" y="188"/>
                  </a:cubicBezTo>
                  <a:cubicBezTo>
                    <a:pt x="0" y="84"/>
                    <a:pt x="13" y="0"/>
                    <a:pt x="2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5" name="Freeform 309"/>
            <p:cNvSpPr/>
            <p:nvPr/>
          </p:nvSpPr>
          <p:spPr bwMode="auto">
            <a:xfrm>
              <a:off x="7578725" y="2882900"/>
              <a:ext cx="414338" cy="160338"/>
            </a:xfrm>
            <a:custGeom>
              <a:avLst/>
              <a:gdLst>
                <a:gd name="T0" fmla="*/ 261 w 261"/>
                <a:gd name="T1" fmla="*/ 0 h 101"/>
                <a:gd name="T2" fmla="*/ 261 w 261"/>
                <a:gd name="T3" fmla="*/ 101 h 101"/>
                <a:gd name="T4" fmla="*/ 0 w 261"/>
                <a:gd name="T5" fmla="*/ 101 h 101"/>
                <a:gd name="T6" fmla="*/ 0 w 261"/>
                <a:gd name="T7" fmla="*/ 0 h 101"/>
                <a:gd name="T8" fmla="*/ 104 w 261"/>
                <a:gd name="T9" fmla="*/ 0 h 101"/>
                <a:gd name="T10" fmla="*/ 120 w 261"/>
                <a:gd name="T11" fmla="*/ 0 h 101"/>
                <a:gd name="T12" fmla="*/ 261 w 261"/>
                <a:gd name="T13" fmla="*/ 0 h 101"/>
              </a:gdLst>
              <a:ahLst/>
              <a:cxnLst>
                <a:cxn ang="0">
                  <a:pos x="T0" y="T1"/>
                </a:cxn>
                <a:cxn ang="0">
                  <a:pos x="T2" y="T3"/>
                </a:cxn>
                <a:cxn ang="0">
                  <a:pos x="T4" y="T5"/>
                </a:cxn>
                <a:cxn ang="0">
                  <a:pos x="T6" y="T7"/>
                </a:cxn>
                <a:cxn ang="0">
                  <a:pos x="T8" y="T9"/>
                </a:cxn>
                <a:cxn ang="0">
                  <a:pos x="T10" y="T11"/>
                </a:cxn>
                <a:cxn ang="0">
                  <a:pos x="T12" y="T13"/>
                </a:cxn>
              </a:cxnLst>
              <a:rect l="0" t="0" r="r" b="b"/>
              <a:pathLst>
                <a:path w="261" h="101">
                  <a:moveTo>
                    <a:pt x="261" y="0"/>
                  </a:moveTo>
                  <a:lnTo>
                    <a:pt x="261" y="101"/>
                  </a:lnTo>
                  <a:lnTo>
                    <a:pt x="0" y="101"/>
                  </a:lnTo>
                  <a:lnTo>
                    <a:pt x="0" y="0"/>
                  </a:lnTo>
                  <a:lnTo>
                    <a:pt x="104" y="0"/>
                  </a:lnTo>
                  <a:lnTo>
                    <a:pt x="120" y="0"/>
                  </a:lnTo>
                  <a:lnTo>
                    <a:pt x="261" y="0"/>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6" name="Freeform 310"/>
            <p:cNvSpPr/>
            <p:nvPr/>
          </p:nvSpPr>
          <p:spPr bwMode="auto">
            <a:xfrm>
              <a:off x="7654925" y="3379556"/>
              <a:ext cx="265113" cy="215900"/>
            </a:xfrm>
            <a:custGeom>
              <a:avLst/>
              <a:gdLst>
                <a:gd name="T0" fmla="*/ 84 w 84"/>
                <a:gd name="T1" fmla="*/ 0 h 68"/>
                <a:gd name="T2" fmla="*/ 84 w 84"/>
                <a:gd name="T3" fmla="*/ 60 h 68"/>
                <a:gd name="T4" fmla="*/ 77 w 84"/>
                <a:gd name="T5" fmla="*/ 68 h 68"/>
                <a:gd name="T6" fmla="*/ 6 w 84"/>
                <a:gd name="T7" fmla="*/ 68 h 68"/>
                <a:gd name="T8" fmla="*/ 0 w 84"/>
                <a:gd name="T9" fmla="*/ 60 h 68"/>
                <a:gd name="T10" fmla="*/ 0 w 84"/>
                <a:gd name="T11" fmla="*/ 0 h 68"/>
                <a:gd name="T12" fmla="*/ 33 w 84"/>
                <a:gd name="T13" fmla="*/ 0 h 68"/>
                <a:gd name="T14" fmla="*/ 38 w 84"/>
                <a:gd name="T15" fmla="*/ 0 h 68"/>
                <a:gd name="T16" fmla="*/ 84 w 84"/>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8">
                  <a:moveTo>
                    <a:pt x="84" y="0"/>
                  </a:moveTo>
                  <a:cubicBezTo>
                    <a:pt x="84" y="60"/>
                    <a:pt x="84" y="60"/>
                    <a:pt x="84" y="60"/>
                  </a:cubicBezTo>
                  <a:cubicBezTo>
                    <a:pt x="84" y="65"/>
                    <a:pt x="81" y="68"/>
                    <a:pt x="77" y="68"/>
                  </a:cubicBezTo>
                  <a:cubicBezTo>
                    <a:pt x="6" y="68"/>
                    <a:pt x="6" y="68"/>
                    <a:pt x="6" y="68"/>
                  </a:cubicBezTo>
                  <a:cubicBezTo>
                    <a:pt x="3" y="68"/>
                    <a:pt x="0" y="65"/>
                    <a:pt x="0" y="60"/>
                  </a:cubicBezTo>
                  <a:cubicBezTo>
                    <a:pt x="0" y="0"/>
                    <a:pt x="0" y="0"/>
                    <a:pt x="0" y="0"/>
                  </a:cubicBezTo>
                  <a:cubicBezTo>
                    <a:pt x="33" y="0"/>
                    <a:pt x="33" y="0"/>
                    <a:pt x="33" y="0"/>
                  </a:cubicBezTo>
                  <a:cubicBezTo>
                    <a:pt x="38" y="0"/>
                    <a:pt x="38" y="0"/>
                    <a:pt x="38" y="0"/>
                  </a:cubicBezTo>
                  <a:lnTo>
                    <a:pt x="84" y="0"/>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7" name="Freeform 311"/>
            <p:cNvSpPr>
              <a:spLocks noEditPoints="1"/>
            </p:cNvSpPr>
            <p:nvPr/>
          </p:nvSpPr>
          <p:spPr bwMode="auto">
            <a:xfrm>
              <a:off x="7578725" y="3040063"/>
              <a:ext cx="414338" cy="346075"/>
            </a:xfrm>
            <a:custGeom>
              <a:avLst/>
              <a:gdLst>
                <a:gd name="T0" fmla="*/ 14 w 261"/>
                <a:gd name="T1" fmla="*/ 0 h 218"/>
                <a:gd name="T2" fmla="*/ 58 w 261"/>
                <a:gd name="T3" fmla="*/ 218 h 218"/>
                <a:gd name="T4" fmla="*/ 48 w 261"/>
                <a:gd name="T5" fmla="*/ 218 h 218"/>
                <a:gd name="T6" fmla="*/ 0 w 261"/>
                <a:gd name="T7" fmla="*/ 2 h 218"/>
                <a:gd name="T8" fmla="*/ 14 w 261"/>
                <a:gd name="T9" fmla="*/ 0 h 218"/>
                <a:gd name="T10" fmla="*/ 14 w 261"/>
                <a:gd name="T11" fmla="*/ 0 h 218"/>
                <a:gd name="T12" fmla="*/ 138 w 261"/>
                <a:gd name="T13" fmla="*/ 0 h 218"/>
                <a:gd name="T14" fmla="*/ 138 w 261"/>
                <a:gd name="T15" fmla="*/ 216 h 218"/>
                <a:gd name="T16" fmla="*/ 126 w 261"/>
                <a:gd name="T17" fmla="*/ 216 h 218"/>
                <a:gd name="T18" fmla="*/ 126 w 261"/>
                <a:gd name="T19" fmla="*/ 0 h 218"/>
                <a:gd name="T20" fmla="*/ 138 w 261"/>
                <a:gd name="T21" fmla="*/ 0 h 218"/>
                <a:gd name="T22" fmla="*/ 138 w 261"/>
                <a:gd name="T23" fmla="*/ 0 h 218"/>
                <a:gd name="T24" fmla="*/ 261 w 261"/>
                <a:gd name="T25" fmla="*/ 2 h 218"/>
                <a:gd name="T26" fmla="*/ 215 w 261"/>
                <a:gd name="T27" fmla="*/ 218 h 218"/>
                <a:gd name="T28" fmla="*/ 205 w 261"/>
                <a:gd name="T29" fmla="*/ 216 h 218"/>
                <a:gd name="T30" fmla="*/ 249 w 261"/>
                <a:gd name="T31" fmla="*/ 0 h 218"/>
                <a:gd name="T32" fmla="*/ 261 w 261"/>
                <a:gd name="T33" fmla="*/ 2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1" h="218">
                  <a:moveTo>
                    <a:pt x="14" y="0"/>
                  </a:moveTo>
                  <a:lnTo>
                    <a:pt x="58" y="218"/>
                  </a:lnTo>
                  <a:lnTo>
                    <a:pt x="48" y="218"/>
                  </a:lnTo>
                  <a:lnTo>
                    <a:pt x="0" y="2"/>
                  </a:lnTo>
                  <a:lnTo>
                    <a:pt x="14" y="0"/>
                  </a:lnTo>
                  <a:lnTo>
                    <a:pt x="14" y="0"/>
                  </a:lnTo>
                  <a:close/>
                  <a:moveTo>
                    <a:pt x="138" y="0"/>
                  </a:moveTo>
                  <a:lnTo>
                    <a:pt x="138" y="216"/>
                  </a:lnTo>
                  <a:lnTo>
                    <a:pt x="126" y="216"/>
                  </a:lnTo>
                  <a:lnTo>
                    <a:pt x="126" y="0"/>
                  </a:lnTo>
                  <a:lnTo>
                    <a:pt x="138" y="0"/>
                  </a:lnTo>
                  <a:lnTo>
                    <a:pt x="138" y="0"/>
                  </a:lnTo>
                  <a:close/>
                  <a:moveTo>
                    <a:pt x="261" y="2"/>
                  </a:moveTo>
                  <a:lnTo>
                    <a:pt x="215" y="218"/>
                  </a:lnTo>
                  <a:lnTo>
                    <a:pt x="205" y="216"/>
                  </a:lnTo>
                  <a:lnTo>
                    <a:pt x="249" y="0"/>
                  </a:lnTo>
                  <a:lnTo>
                    <a:pt x="261" y="2"/>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8" name="Freeform 312"/>
            <p:cNvSpPr>
              <a:spLocks noEditPoints="1"/>
            </p:cNvSpPr>
            <p:nvPr/>
          </p:nvSpPr>
          <p:spPr bwMode="auto">
            <a:xfrm>
              <a:off x="7788275" y="3040063"/>
              <a:ext cx="204788" cy="346075"/>
            </a:xfrm>
            <a:custGeom>
              <a:avLst/>
              <a:gdLst>
                <a:gd name="T0" fmla="*/ 0 w 129"/>
                <a:gd name="T1" fmla="*/ 216 h 218"/>
                <a:gd name="T2" fmla="*/ 0 w 129"/>
                <a:gd name="T3" fmla="*/ 0 h 218"/>
                <a:gd name="T4" fmla="*/ 6 w 129"/>
                <a:gd name="T5" fmla="*/ 0 h 218"/>
                <a:gd name="T6" fmla="*/ 6 w 129"/>
                <a:gd name="T7" fmla="*/ 216 h 218"/>
                <a:gd name="T8" fmla="*/ 0 w 129"/>
                <a:gd name="T9" fmla="*/ 216 h 218"/>
                <a:gd name="T10" fmla="*/ 0 w 129"/>
                <a:gd name="T11" fmla="*/ 216 h 218"/>
                <a:gd name="T12" fmla="*/ 129 w 129"/>
                <a:gd name="T13" fmla="*/ 2 h 218"/>
                <a:gd name="T14" fmla="*/ 83 w 129"/>
                <a:gd name="T15" fmla="*/ 218 h 218"/>
                <a:gd name="T16" fmla="*/ 73 w 129"/>
                <a:gd name="T17" fmla="*/ 216 h 218"/>
                <a:gd name="T18" fmla="*/ 117 w 129"/>
                <a:gd name="T19" fmla="*/ 0 h 218"/>
                <a:gd name="T20" fmla="*/ 129 w 129"/>
                <a:gd name="T21" fmla="*/ 2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218">
                  <a:moveTo>
                    <a:pt x="0" y="216"/>
                  </a:moveTo>
                  <a:lnTo>
                    <a:pt x="0" y="0"/>
                  </a:lnTo>
                  <a:lnTo>
                    <a:pt x="6" y="0"/>
                  </a:lnTo>
                  <a:lnTo>
                    <a:pt x="6" y="216"/>
                  </a:lnTo>
                  <a:lnTo>
                    <a:pt x="0" y="216"/>
                  </a:lnTo>
                  <a:lnTo>
                    <a:pt x="0" y="216"/>
                  </a:lnTo>
                  <a:close/>
                  <a:moveTo>
                    <a:pt x="129" y="2"/>
                  </a:moveTo>
                  <a:lnTo>
                    <a:pt x="83" y="218"/>
                  </a:lnTo>
                  <a:lnTo>
                    <a:pt x="73" y="216"/>
                  </a:lnTo>
                  <a:lnTo>
                    <a:pt x="117" y="0"/>
                  </a:lnTo>
                  <a:lnTo>
                    <a:pt x="129" y="2"/>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9" name="Freeform 313"/>
            <p:cNvSpPr/>
            <p:nvPr/>
          </p:nvSpPr>
          <p:spPr bwMode="auto">
            <a:xfrm>
              <a:off x="7654925" y="3430356"/>
              <a:ext cx="252413" cy="57150"/>
            </a:xfrm>
            <a:custGeom>
              <a:avLst/>
              <a:gdLst>
                <a:gd name="T0" fmla="*/ 0 w 80"/>
                <a:gd name="T1" fmla="*/ 0 h 18"/>
                <a:gd name="T2" fmla="*/ 40 w 80"/>
                <a:gd name="T3" fmla="*/ 0 h 18"/>
                <a:gd name="T4" fmla="*/ 80 w 80"/>
                <a:gd name="T5" fmla="*/ 0 h 18"/>
              </a:gdLst>
              <a:ahLst/>
              <a:cxnLst>
                <a:cxn ang="0">
                  <a:pos x="T0" y="T1"/>
                </a:cxn>
                <a:cxn ang="0">
                  <a:pos x="T2" y="T3"/>
                </a:cxn>
                <a:cxn ang="0">
                  <a:pos x="T4" y="T5"/>
                </a:cxn>
              </a:cxnLst>
              <a:rect l="0" t="0" r="r" b="b"/>
              <a:pathLst>
                <a:path w="80" h="18">
                  <a:moveTo>
                    <a:pt x="0" y="0"/>
                  </a:moveTo>
                  <a:cubicBezTo>
                    <a:pt x="3" y="8"/>
                    <a:pt x="27" y="18"/>
                    <a:pt x="40" y="0"/>
                  </a:cubicBezTo>
                  <a:cubicBezTo>
                    <a:pt x="54" y="18"/>
                    <a:pt x="76" y="8"/>
                    <a:pt x="80" y="0"/>
                  </a:cubicBezTo>
                </a:path>
              </a:pathLst>
            </a:custGeom>
            <a:solidFill>
              <a:srgbClr val="E46C0A"/>
            </a:solidFill>
            <a:ln w="15875" cap="flat">
              <a:solidFill>
                <a:srgbClr val="E46C0A"/>
              </a:solidFill>
              <a:prstDash val="solid"/>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0" name="Freeform 314"/>
            <p:cNvSpPr/>
            <p:nvPr/>
          </p:nvSpPr>
          <p:spPr bwMode="auto">
            <a:xfrm>
              <a:off x="7743825" y="3382963"/>
              <a:ext cx="84138" cy="120650"/>
            </a:xfrm>
            <a:custGeom>
              <a:avLst/>
              <a:gdLst>
                <a:gd name="T0" fmla="*/ 12 w 27"/>
                <a:gd name="T1" fmla="*/ 0 h 38"/>
                <a:gd name="T2" fmla="*/ 16 w 27"/>
                <a:gd name="T3" fmla="*/ 0 h 38"/>
                <a:gd name="T4" fmla="*/ 25 w 27"/>
                <a:gd name="T5" fmla="*/ 22 h 38"/>
                <a:gd name="T6" fmla="*/ 14 w 27"/>
                <a:gd name="T7" fmla="*/ 38 h 38"/>
                <a:gd name="T8" fmla="*/ 3 w 27"/>
                <a:gd name="T9" fmla="*/ 22 h 38"/>
                <a:gd name="T10" fmla="*/ 12 w 27"/>
                <a:gd name="T11" fmla="*/ 0 h 38"/>
              </a:gdLst>
              <a:ahLst/>
              <a:cxnLst>
                <a:cxn ang="0">
                  <a:pos x="T0" y="T1"/>
                </a:cxn>
                <a:cxn ang="0">
                  <a:pos x="T2" y="T3"/>
                </a:cxn>
                <a:cxn ang="0">
                  <a:pos x="T4" y="T5"/>
                </a:cxn>
                <a:cxn ang="0">
                  <a:pos x="T6" y="T7"/>
                </a:cxn>
                <a:cxn ang="0">
                  <a:pos x="T8" y="T9"/>
                </a:cxn>
                <a:cxn ang="0">
                  <a:pos x="T10" y="T11"/>
                </a:cxn>
              </a:cxnLst>
              <a:rect l="0" t="0" r="r" b="b"/>
              <a:pathLst>
                <a:path w="27" h="38">
                  <a:moveTo>
                    <a:pt x="12" y="0"/>
                  </a:moveTo>
                  <a:cubicBezTo>
                    <a:pt x="16" y="0"/>
                    <a:pt x="16" y="0"/>
                    <a:pt x="16" y="0"/>
                  </a:cubicBezTo>
                  <a:cubicBezTo>
                    <a:pt x="19" y="6"/>
                    <a:pt x="23" y="14"/>
                    <a:pt x="25" y="22"/>
                  </a:cubicBezTo>
                  <a:cubicBezTo>
                    <a:pt x="27" y="32"/>
                    <a:pt x="20" y="38"/>
                    <a:pt x="14" y="38"/>
                  </a:cubicBezTo>
                  <a:cubicBezTo>
                    <a:pt x="8" y="38"/>
                    <a:pt x="0" y="32"/>
                    <a:pt x="3" y="22"/>
                  </a:cubicBezTo>
                  <a:cubicBezTo>
                    <a:pt x="5" y="14"/>
                    <a:pt x="9" y="6"/>
                    <a:pt x="12" y="0"/>
                  </a:cubicBez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1" name="Freeform 315"/>
            <p:cNvSpPr/>
            <p:nvPr/>
          </p:nvSpPr>
          <p:spPr bwMode="auto">
            <a:xfrm>
              <a:off x="7878763" y="3382963"/>
              <a:ext cx="41275" cy="120650"/>
            </a:xfrm>
            <a:custGeom>
              <a:avLst/>
              <a:gdLst>
                <a:gd name="T0" fmla="*/ 11 w 13"/>
                <a:gd name="T1" fmla="*/ 0 h 38"/>
                <a:gd name="T2" fmla="*/ 13 w 13"/>
                <a:gd name="T3" fmla="*/ 0 h 38"/>
                <a:gd name="T4" fmla="*/ 13 w 13"/>
                <a:gd name="T5" fmla="*/ 38 h 38"/>
                <a:gd name="T6" fmla="*/ 2 w 13"/>
                <a:gd name="T7" fmla="*/ 22 h 38"/>
                <a:gd name="T8" fmla="*/ 11 w 13"/>
                <a:gd name="T9" fmla="*/ 0 h 38"/>
              </a:gdLst>
              <a:ahLst/>
              <a:cxnLst>
                <a:cxn ang="0">
                  <a:pos x="T0" y="T1"/>
                </a:cxn>
                <a:cxn ang="0">
                  <a:pos x="T2" y="T3"/>
                </a:cxn>
                <a:cxn ang="0">
                  <a:pos x="T4" y="T5"/>
                </a:cxn>
                <a:cxn ang="0">
                  <a:pos x="T6" y="T7"/>
                </a:cxn>
                <a:cxn ang="0">
                  <a:pos x="T8" y="T9"/>
                </a:cxn>
              </a:cxnLst>
              <a:rect l="0" t="0" r="r" b="b"/>
              <a:pathLst>
                <a:path w="13" h="38">
                  <a:moveTo>
                    <a:pt x="11" y="0"/>
                  </a:moveTo>
                  <a:cubicBezTo>
                    <a:pt x="13" y="0"/>
                    <a:pt x="13" y="0"/>
                    <a:pt x="13" y="0"/>
                  </a:cubicBezTo>
                  <a:cubicBezTo>
                    <a:pt x="13" y="38"/>
                    <a:pt x="13" y="38"/>
                    <a:pt x="13" y="38"/>
                  </a:cubicBezTo>
                  <a:cubicBezTo>
                    <a:pt x="7" y="38"/>
                    <a:pt x="0" y="32"/>
                    <a:pt x="2" y="22"/>
                  </a:cubicBezTo>
                  <a:cubicBezTo>
                    <a:pt x="4" y="14"/>
                    <a:pt x="8" y="6"/>
                    <a:pt x="11" y="0"/>
                  </a:cubicBezTo>
                  <a:close/>
                </a:path>
              </a:pathLst>
            </a:custGeom>
            <a:solidFill>
              <a:srgbClr val="EE76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2" name="Freeform 316"/>
            <p:cNvSpPr/>
            <p:nvPr/>
          </p:nvSpPr>
          <p:spPr bwMode="auto">
            <a:xfrm>
              <a:off x="7654925" y="3379788"/>
              <a:ext cx="41275" cy="123825"/>
            </a:xfrm>
            <a:custGeom>
              <a:avLst/>
              <a:gdLst>
                <a:gd name="T0" fmla="*/ 1 w 13"/>
                <a:gd name="T1" fmla="*/ 0 h 39"/>
                <a:gd name="T2" fmla="*/ 0 w 13"/>
                <a:gd name="T3" fmla="*/ 1 h 39"/>
                <a:gd name="T4" fmla="*/ 0 w 13"/>
                <a:gd name="T5" fmla="*/ 39 h 39"/>
                <a:gd name="T6" fmla="*/ 11 w 13"/>
                <a:gd name="T7" fmla="*/ 23 h 39"/>
                <a:gd name="T8" fmla="*/ 1 w 13"/>
                <a:gd name="T9" fmla="*/ 0 h 39"/>
              </a:gdLst>
              <a:ahLst/>
              <a:cxnLst>
                <a:cxn ang="0">
                  <a:pos x="T0" y="T1"/>
                </a:cxn>
                <a:cxn ang="0">
                  <a:pos x="T2" y="T3"/>
                </a:cxn>
                <a:cxn ang="0">
                  <a:pos x="T4" y="T5"/>
                </a:cxn>
                <a:cxn ang="0">
                  <a:pos x="T6" y="T7"/>
                </a:cxn>
                <a:cxn ang="0">
                  <a:pos x="T8" y="T9"/>
                </a:cxn>
              </a:cxnLst>
              <a:rect l="0" t="0" r="r" b="b"/>
              <a:pathLst>
                <a:path w="13" h="39">
                  <a:moveTo>
                    <a:pt x="1" y="0"/>
                  </a:moveTo>
                  <a:cubicBezTo>
                    <a:pt x="0" y="1"/>
                    <a:pt x="0" y="1"/>
                    <a:pt x="0" y="1"/>
                  </a:cubicBezTo>
                  <a:cubicBezTo>
                    <a:pt x="0" y="39"/>
                    <a:pt x="0" y="39"/>
                    <a:pt x="0" y="39"/>
                  </a:cubicBezTo>
                  <a:cubicBezTo>
                    <a:pt x="6" y="39"/>
                    <a:pt x="13" y="33"/>
                    <a:pt x="11" y="23"/>
                  </a:cubicBezTo>
                  <a:cubicBezTo>
                    <a:pt x="9" y="15"/>
                    <a:pt x="4" y="6"/>
                    <a:pt x="1" y="0"/>
                  </a:cubicBez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3" name="Freeform 317"/>
            <p:cNvSpPr/>
            <p:nvPr/>
          </p:nvSpPr>
          <p:spPr bwMode="auto">
            <a:xfrm>
              <a:off x="7788275" y="1562100"/>
              <a:ext cx="593725" cy="1320800"/>
            </a:xfrm>
            <a:custGeom>
              <a:avLst/>
              <a:gdLst>
                <a:gd name="T0" fmla="*/ 0 w 188"/>
                <a:gd name="T1" fmla="*/ 0 h 417"/>
                <a:gd name="T2" fmla="*/ 188 w 188"/>
                <a:gd name="T3" fmla="*/ 188 h 417"/>
                <a:gd name="T4" fmla="*/ 65 w 188"/>
                <a:gd name="T5" fmla="*/ 417 h 417"/>
                <a:gd name="T6" fmla="*/ 0 w 188"/>
                <a:gd name="T7" fmla="*/ 417 h 417"/>
                <a:gd name="T8" fmla="*/ 0 w 188"/>
                <a:gd name="T9" fmla="*/ 0 h 417"/>
              </a:gdLst>
              <a:ahLst/>
              <a:cxnLst>
                <a:cxn ang="0">
                  <a:pos x="T0" y="T1"/>
                </a:cxn>
                <a:cxn ang="0">
                  <a:pos x="T2" y="T3"/>
                </a:cxn>
                <a:cxn ang="0">
                  <a:pos x="T4" y="T5"/>
                </a:cxn>
                <a:cxn ang="0">
                  <a:pos x="T6" y="T7"/>
                </a:cxn>
                <a:cxn ang="0">
                  <a:pos x="T8" y="T9"/>
                </a:cxn>
              </a:cxnLst>
              <a:rect l="0" t="0" r="r" b="b"/>
              <a:pathLst>
                <a:path w="188" h="417">
                  <a:moveTo>
                    <a:pt x="0" y="0"/>
                  </a:moveTo>
                  <a:cubicBezTo>
                    <a:pt x="104" y="0"/>
                    <a:pt x="188" y="84"/>
                    <a:pt x="188" y="188"/>
                  </a:cubicBezTo>
                  <a:cubicBezTo>
                    <a:pt x="188" y="275"/>
                    <a:pt x="115" y="349"/>
                    <a:pt x="65" y="417"/>
                  </a:cubicBezTo>
                  <a:cubicBezTo>
                    <a:pt x="0" y="417"/>
                    <a:pt x="0" y="417"/>
                    <a:pt x="0" y="417"/>
                  </a:cubicBezTo>
                  <a:cubicBezTo>
                    <a:pt x="16" y="278"/>
                    <a:pt x="14" y="139"/>
                    <a:pt x="0" y="0"/>
                  </a:cubicBez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4" name="Freeform 318"/>
            <p:cNvSpPr/>
            <p:nvPr/>
          </p:nvSpPr>
          <p:spPr bwMode="auto">
            <a:xfrm>
              <a:off x="7788275" y="1562100"/>
              <a:ext cx="438150" cy="1320800"/>
            </a:xfrm>
            <a:custGeom>
              <a:avLst/>
              <a:gdLst>
                <a:gd name="T0" fmla="*/ 0 w 139"/>
                <a:gd name="T1" fmla="*/ 0 h 417"/>
                <a:gd name="T2" fmla="*/ 139 w 139"/>
                <a:gd name="T3" fmla="*/ 188 h 417"/>
                <a:gd name="T4" fmla="*/ 48 w 139"/>
                <a:gd name="T5" fmla="*/ 417 h 417"/>
                <a:gd name="T6" fmla="*/ 0 w 139"/>
                <a:gd name="T7" fmla="*/ 417 h 417"/>
                <a:gd name="T8" fmla="*/ 0 w 139"/>
                <a:gd name="T9" fmla="*/ 0 h 417"/>
              </a:gdLst>
              <a:ahLst/>
              <a:cxnLst>
                <a:cxn ang="0">
                  <a:pos x="T0" y="T1"/>
                </a:cxn>
                <a:cxn ang="0">
                  <a:pos x="T2" y="T3"/>
                </a:cxn>
                <a:cxn ang="0">
                  <a:pos x="T4" y="T5"/>
                </a:cxn>
                <a:cxn ang="0">
                  <a:pos x="T6" y="T7"/>
                </a:cxn>
                <a:cxn ang="0">
                  <a:pos x="T8" y="T9"/>
                </a:cxn>
              </a:cxnLst>
              <a:rect l="0" t="0" r="r" b="b"/>
              <a:pathLst>
                <a:path w="139" h="417">
                  <a:moveTo>
                    <a:pt x="0" y="0"/>
                  </a:moveTo>
                  <a:cubicBezTo>
                    <a:pt x="77" y="0"/>
                    <a:pt x="139" y="84"/>
                    <a:pt x="139" y="188"/>
                  </a:cubicBezTo>
                  <a:cubicBezTo>
                    <a:pt x="139" y="275"/>
                    <a:pt x="85" y="349"/>
                    <a:pt x="48" y="417"/>
                  </a:cubicBezTo>
                  <a:cubicBezTo>
                    <a:pt x="0" y="417"/>
                    <a:pt x="0" y="417"/>
                    <a:pt x="0" y="41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5" name="Freeform 319"/>
            <p:cNvSpPr/>
            <p:nvPr/>
          </p:nvSpPr>
          <p:spPr bwMode="auto">
            <a:xfrm>
              <a:off x="7788275" y="1562100"/>
              <a:ext cx="258763" cy="1320800"/>
            </a:xfrm>
            <a:custGeom>
              <a:avLst/>
              <a:gdLst>
                <a:gd name="T0" fmla="*/ 0 w 82"/>
                <a:gd name="T1" fmla="*/ 0 h 417"/>
                <a:gd name="T2" fmla="*/ 82 w 82"/>
                <a:gd name="T3" fmla="*/ 188 h 417"/>
                <a:gd name="T4" fmla="*/ 29 w 82"/>
                <a:gd name="T5" fmla="*/ 417 h 417"/>
                <a:gd name="T6" fmla="*/ 0 w 82"/>
                <a:gd name="T7" fmla="*/ 417 h 417"/>
                <a:gd name="T8" fmla="*/ 0 w 82"/>
                <a:gd name="T9" fmla="*/ 0 h 417"/>
              </a:gdLst>
              <a:ahLst/>
              <a:cxnLst>
                <a:cxn ang="0">
                  <a:pos x="T0" y="T1"/>
                </a:cxn>
                <a:cxn ang="0">
                  <a:pos x="T2" y="T3"/>
                </a:cxn>
                <a:cxn ang="0">
                  <a:pos x="T4" y="T5"/>
                </a:cxn>
                <a:cxn ang="0">
                  <a:pos x="T6" y="T7"/>
                </a:cxn>
                <a:cxn ang="0">
                  <a:pos x="T8" y="T9"/>
                </a:cxn>
              </a:cxnLst>
              <a:rect l="0" t="0" r="r" b="b"/>
              <a:pathLst>
                <a:path w="82" h="417">
                  <a:moveTo>
                    <a:pt x="0" y="0"/>
                  </a:moveTo>
                  <a:cubicBezTo>
                    <a:pt x="45" y="0"/>
                    <a:pt x="82" y="84"/>
                    <a:pt x="82" y="188"/>
                  </a:cubicBezTo>
                  <a:cubicBezTo>
                    <a:pt x="82" y="275"/>
                    <a:pt x="50" y="349"/>
                    <a:pt x="29" y="417"/>
                  </a:cubicBezTo>
                  <a:cubicBezTo>
                    <a:pt x="0" y="417"/>
                    <a:pt x="0" y="417"/>
                    <a:pt x="0" y="417"/>
                  </a:cubicBezTo>
                  <a:cubicBezTo>
                    <a:pt x="34" y="278"/>
                    <a:pt x="28" y="139"/>
                    <a:pt x="0" y="0"/>
                  </a:cubicBez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6" name="Freeform 320"/>
            <p:cNvSpPr/>
            <p:nvPr/>
          </p:nvSpPr>
          <p:spPr bwMode="auto">
            <a:xfrm>
              <a:off x="7788275" y="1562100"/>
              <a:ext cx="90488" cy="1320800"/>
            </a:xfrm>
            <a:custGeom>
              <a:avLst/>
              <a:gdLst>
                <a:gd name="T0" fmla="*/ 0 w 29"/>
                <a:gd name="T1" fmla="*/ 0 h 417"/>
                <a:gd name="T2" fmla="*/ 29 w 29"/>
                <a:gd name="T3" fmla="*/ 188 h 417"/>
                <a:gd name="T4" fmla="*/ 10 w 29"/>
                <a:gd name="T5" fmla="*/ 417 h 417"/>
                <a:gd name="T6" fmla="*/ 0 w 29"/>
                <a:gd name="T7" fmla="*/ 417 h 417"/>
                <a:gd name="T8" fmla="*/ 0 w 29"/>
                <a:gd name="T9" fmla="*/ 0 h 417"/>
              </a:gdLst>
              <a:ahLst/>
              <a:cxnLst>
                <a:cxn ang="0">
                  <a:pos x="T0" y="T1"/>
                </a:cxn>
                <a:cxn ang="0">
                  <a:pos x="T2" y="T3"/>
                </a:cxn>
                <a:cxn ang="0">
                  <a:pos x="T4" y="T5"/>
                </a:cxn>
                <a:cxn ang="0">
                  <a:pos x="T6" y="T7"/>
                </a:cxn>
                <a:cxn ang="0">
                  <a:pos x="T8" y="T9"/>
                </a:cxn>
              </a:cxnLst>
              <a:rect l="0" t="0" r="r" b="b"/>
              <a:pathLst>
                <a:path w="29" h="417">
                  <a:moveTo>
                    <a:pt x="0" y="0"/>
                  </a:moveTo>
                  <a:cubicBezTo>
                    <a:pt x="16" y="0"/>
                    <a:pt x="29" y="84"/>
                    <a:pt x="29" y="188"/>
                  </a:cubicBezTo>
                  <a:cubicBezTo>
                    <a:pt x="29" y="275"/>
                    <a:pt x="18" y="349"/>
                    <a:pt x="10" y="417"/>
                  </a:cubicBezTo>
                  <a:cubicBezTo>
                    <a:pt x="0" y="417"/>
                    <a:pt x="0" y="417"/>
                    <a:pt x="0" y="41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7" name="Rectangle 321"/>
            <p:cNvSpPr>
              <a:spLocks noChangeArrowheads="1"/>
            </p:cNvSpPr>
            <p:nvPr/>
          </p:nvSpPr>
          <p:spPr bwMode="auto">
            <a:xfrm>
              <a:off x="7788275" y="2882900"/>
              <a:ext cx="204788" cy="160338"/>
            </a:xfrm>
            <a:prstGeom prst="rect">
              <a:avLst/>
            </a:prstGeom>
            <a:solidFill>
              <a:srgbClr val="E46C0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8" name="Freeform 322"/>
            <p:cNvSpPr/>
            <p:nvPr/>
          </p:nvSpPr>
          <p:spPr bwMode="auto">
            <a:xfrm>
              <a:off x="7788275" y="3382963"/>
              <a:ext cx="131763" cy="215900"/>
            </a:xfrm>
            <a:custGeom>
              <a:avLst/>
              <a:gdLst>
                <a:gd name="T0" fmla="*/ 42 w 42"/>
                <a:gd name="T1" fmla="*/ 0 h 68"/>
                <a:gd name="T2" fmla="*/ 42 w 42"/>
                <a:gd name="T3" fmla="*/ 60 h 68"/>
                <a:gd name="T4" fmla="*/ 35 w 42"/>
                <a:gd name="T5" fmla="*/ 68 h 68"/>
                <a:gd name="T6" fmla="*/ 0 w 42"/>
                <a:gd name="T7" fmla="*/ 68 h 68"/>
                <a:gd name="T8" fmla="*/ 0 w 42"/>
                <a:gd name="T9" fmla="*/ 38 h 68"/>
                <a:gd name="T10" fmla="*/ 0 w 42"/>
                <a:gd name="T11" fmla="*/ 0 h 68"/>
                <a:gd name="T12" fmla="*/ 42 w 42"/>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42" h="68">
                  <a:moveTo>
                    <a:pt x="42" y="0"/>
                  </a:moveTo>
                  <a:cubicBezTo>
                    <a:pt x="42" y="60"/>
                    <a:pt x="42" y="60"/>
                    <a:pt x="42" y="60"/>
                  </a:cubicBezTo>
                  <a:cubicBezTo>
                    <a:pt x="42" y="65"/>
                    <a:pt x="39" y="68"/>
                    <a:pt x="35" y="68"/>
                  </a:cubicBezTo>
                  <a:cubicBezTo>
                    <a:pt x="0" y="68"/>
                    <a:pt x="0" y="68"/>
                    <a:pt x="0" y="68"/>
                  </a:cubicBezTo>
                  <a:cubicBezTo>
                    <a:pt x="0" y="57"/>
                    <a:pt x="0" y="50"/>
                    <a:pt x="0" y="38"/>
                  </a:cubicBezTo>
                  <a:cubicBezTo>
                    <a:pt x="4" y="27"/>
                    <a:pt x="4" y="12"/>
                    <a:pt x="0" y="0"/>
                  </a:cubicBezTo>
                  <a:lnTo>
                    <a:pt x="42" y="0"/>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9" name="Freeform 323"/>
            <p:cNvSpPr/>
            <p:nvPr/>
          </p:nvSpPr>
          <p:spPr bwMode="auto">
            <a:xfrm>
              <a:off x="7788275" y="3367088"/>
              <a:ext cx="131763" cy="57150"/>
            </a:xfrm>
            <a:custGeom>
              <a:avLst/>
              <a:gdLst>
                <a:gd name="T0" fmla="*/ 42 w 42"/>
                <a:gd name="T1" fmla="*/ 7 h 18"/>
                <a:gd name="T2" fmla="*/ 38 w 42"/>
                <a:gd name="T3" fmla="*/ 12 h 18"/>
                <a:gd name="T4" fmla="*/ 25 w 42"/>
                <a:gd name="T5" fmla="*/ 17 h 18"/>
                <a:gd name="T6" fmla="*/ 8 w 42"/>
                <a:gd name="T7" fmla="*/ 15 h 18"/>
                <a:gd name="T8" fmla="*/ 1 w 42"/>
                <a:gd name="T9" fmla="*/ 6 h 18"/>
                <a:gd name="T10" fmla="*/ 0 w 42"/>
                <a:gd name="T11" fmla="*/ 5 h 18"/>
                <a:gd name="T12" fmla="*/ 0 w 42"/>
                <a:gd name="T13" fmla="*/ 0 h 18"/>
                <a:gd name="T14" fmla="*/ 2 w 42"/>
                <a:gd name="T15" fmla="*/ 4 h 18"/>
                <a:gd name="T16" fmla="*/ 11 w 42"/>
                <a:gd name="T17" fmla="*/ 11 h 18"/>
                <a:gd name="T18" fmla="*/ 24 w 42"/>
                <a:gd name="T19" fmla="*/ 12 h 18"/>
                <a:gd name="T20" fmla="*/ 35 w 42"/>
                <a:gd name="T21" fmla="*/ 8 h 18"/>
                <a:gd name="T22" fmla="*/ 38 w 42"/>
                <a:gd name="T23" fmla="*/ 4 h 18"/>
                <a:gd name="T24" fmla="*/ 42 w 42"/>
                <a:gd name="T25"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18">
                  <a:moveTo>
                    <a:pt x="42" y="7"/>
                  </a:moveTo>
                  <a:cubicBezTo>
                    <a:pt x="41" y="8"/>
                    <a:pt x="40" y="10"/>
                    <a:pt x="38" y="12"/>
                  </a:cubicBezTo>
                  <a:cubicBezTo>
                    <a:pt x="34" y="14"/>
                    <a:pt x="30" y="16"/>
                    <a:pt x="25" y="17"/>
                  </a:cubicBezTo>
                  <a:cubicBezTo>
                    <a:pt x="20" y="18"/>
                    <a:pt x="14" y="18"/>
                    <a:pt x="8" y="15"/>
                  </a:cubicBezTo>
                  <a:cubicBezTo>
                    <a:pt x="5" y="13"/>
                    <a:pt x="4" y="10"/>
                    <a:pt x="1" y="6"/>
                  </a:cubicBezTo>
                  <a:cubicBezTo>
                    <a:pt x="0" y="5"/>
                    <a:pt x="0" y="5"/>
                    <a:pt x="0" y="5"/>
                  </a:cubicBezTo>
                  <a:cubicBezTo>
                    <a:pt x="0" y="0"/>
                    <a:pt x="0" y="0"/>
                    <a:pt x="0" y="0"/>
                  </a:cubicBezTo>
                  <a:cubicBezTo>
                    <a:pt x="2" y="4"/>
                    <a:pt x="2" y="4"/>
                    <a:pt x="2" y="4"/>
                  </a:cubicBezTo>
                  <a:cubicBezTo>
                    <a:pt x="5" y="7"/>
                    <a:pt x="8" y="9"/>
                    <a:pt x="11" y="11"/>
                  </a:cubicBezTo>
                  <a:cubicBezTo>
                    <a:pt x="15" y="13"/>
                    <a:pt x="20" y="13"/>
                    <a:pt x="24" y="12"/>
                  </a:cubicBezTo>
                  <a:cubicBezTo>
                    <a:pt x="28" y="12"/>
                    <a:pt x="32" y="10"/>
                    <a:pt x="35" y="8"/>
                  </a:cubicBezTo>
                  <a:cubicBezTo>
                    <a:pt x="36" y="7"/>
                    <a:pt x="37" y="5"/>
                    <a:pt x="38" y="4"/>
                  </a:cubicBezTo>
                  <a:lnTo>
                    <a:pt x="42" y="7"/>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40" name="Freeform 324"/>
            <p:cNvSpPr/>
            <p:nvPr/>
          </p:nvSpPr>
          <p:spPr bwMode="auto">
            <a:xfrm>
              <a:off x="7788275" y="3382963"/>
              <a:ext cx="39688" cy="120650"/>
            </a:xfrm>
            <a:custGeom>
              <a:avLst/>
              <a:gdLst>
                <a:gd name="T0" fmla="*/ 0 w 13"/>
                <a:gd name="T1" fmla="*/ 0 h 38"/>
                <a:gd name="T2" fmla="*/ 2 w 13"/>
                <a:gd name="T3" fmla="*/ 0 h 38"/>
                <a:gd name="T4" fmla="*/ 11 w 13"/>
                <a:gd name="T5" fmla="*/ 22 h 38"/>
                <a:gd name="T6" fmla="*/ 0 w 13"/>
                <a:gd name="T7" fmla="*/ 38 h 38"/>
                <a:gd name="T8" fmla="*/ 0 w 13"/>
                <a:gd name="T9" fmla="*/ 0 h 38"/>
              </a:gdLst>
              <a:ahLst/>
              <a:cxnLst>
                <a:cxn ang="0">
                  <a:pos x="T0" y="T1"/>
                </a:cxn>
                <a:cxn ang="0">
                  <a:pos x="T2" y="T3"/>
                </a:cxn>
                <a:cxn ang="0">
                  <a:pos x="T4" y="T5"/>
                </a:cxn>
                <a:cxn ang="0">
                  <a:pos x="T6" y="T7"/>
                </a:cxn>
                <a:cxn ang="0">
                  <a:pos x="T8" y="T9"/>
                </a:cxn>
              </a:cxnLst>
              <a:rect l="0" t="0" r="r" b="b"/>
              <a:pathLst>
                <a:path w="13" h="38">
                  <a:moveTo>
                    <a:pt x="0" y="0"/>
                  </a:moveTo>
                  <a:cubicBezTo>
                    <a:pt x="2" y="0"/>
                    <a:pt x="2" y="0"/>
                    <a:pt x="2" y="0"/>
                  </a:cubicBezTo>
                  <a:cubicBezTo>
                    <a:pt x="5" y="6"/>
                    <a:pt x="9" y="14"/>
                    <a:pt x="11" y="22"/>
                  </a:cubicBezTo>
                  <a:cubicBezTo>
                    <a:pt x="13" y="32"/>
                    <a:pt x="6" y="38"/>
                    <a:pt x="0" y="38"/>
                  </a:cubicBezTo>
                  <a:lnTo>
                    <a:pt x="0" y="0"/>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41" name="Freeform 325"/>
            <p:cNvSpPr/>
            <p:nvPr/>
          </p:nvSpPr>
          <p:spPr bwMode="auto">
            <a:xfrm>
              <a:off x="7878763" y="3379788"/>
              <a:ext cx="41275" cy="123825"/>
            </a:xfrm>
            <a:custGeom>
              <a:avLst/>
              <a:gdLst>
                <a:gd name="T0" fmla="*/ 12 w 13"/>
                <a:gd name="T1" fmla="*/ 0 h 39"/>
                <a:gd name="T2" fmla="*/ 13 w 13"/>
                <a:gd name="T3" fmla="*/ 1 h 39"/>
                <a:gd name="T4" fmla="*/ 13 w 13"/>
                <a:gd name="T5" fmla="*/ 39 h 39"/>
                <a:gd name="T6" fmla="*/ 2 w 13"/>
                <a:gd name="T7" fmla="*/ 23 h 39"/>
                <a:gd name="T8" fmla="*/ 12 w 13"/>
                <a:gd name="T9" fmla="*/ 0 h 39"/>
              </a:gdLst>
              <a:ahLst/>
              <a:cxnLst>
                <a:cxn ang="0">
                  <a:pos x="T0" y="T1"/>
                </a:cxn>
                <a:cxn ang="0">
                  <a:pos x="T2" y="T3"/>
                </a:cxn>
                <a:cxn ang="0">
                  <a:pos x="T4" y="T5"/>
                </a:cxn>
                <a:cxn ang="0">
                  <a:pos x="T6" y="T7"/>
                </a:cxn>
                <a:cxn ang="0">
                  <a:pos x="T8" y="T9"/>
                </a:cxn>
              </a:cxnLst>
              <a:rect l="0" t="0" r="r" b="b"/>
              <a:pathLst>
                <a:path w="13" h="39">
                  <a:moveTo>
                    <a:pt x="12" y="0"/>
                  </a:moveTo>
                  <a:cubicBezTo>
                    <a:pt x="13" y="1"/>
                    <a:pt x="13" y="1"/>
                    <a:pt x="13" y="1"/>
                  </a:cubicBezTo>
                  <a:cubicBezTo>
                    <a:pt x="13" y="39"/>
                    <a:pt x="13" y="39"/>
                    <a:pt x="13" y="39"/>
                  </a:cubicBezTo>
                  <a:cubicBezTo>
                    <a:pt x="7" y="39"/>
                    <a:pt x="0" y="33"/>
                    <a:pt x="2" y="23"/>
                  </a:cubicBezTo>
                  <a:cubicBezTo>
                    <a:pt x="4" y="15"/>
                    <a:pt x="9" y="6"/>
                    <a:pt x="12" y="0"/>
                  </a:cubicBez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42" name="Group 95"/>
          <p:cNvGrpSpPr/>
          <p:nvPr/>
        </p:nvGrpSpPr>
        <p:grpSpPr>
          <a:xfrm>
            <a:off x="5661122" y="1371012"/>
            <a:ext cx="1154113" cy="1216025"/>
            <a:chOff x="2098675" y="1285875"/>
            <a:chExt cx="1154113" cy="1216025"/>
          </a:xfrm>
          <a:solidFill>
            <a:srgbClr val="E46C0A"/>
          </a:solidFill>
        </p:grpSpPr>
        <p:sp>
          <p:nvSpPr>
            <p:cNvPr id="43" name="Oval 326"/>
            <p:cNvSpPr>
              <a:spLocks noChangeArrowheads="1"/>
            </p:cNvSpPr>
            <p:nvPr/>
          </p:nvSpPr>
          <p:spPr bwMode="auto">
            <a:xfrm>
              <a:off x="2333625" y="1549400"/>
              <a:ext cx="688975" cy="6905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44" name="Freeform 327"/>
            <p:cNvSpPr>
              <a:spLocks noEditPoints="1"/>
            </p:cNvSpPr>
            <p:nvPr/>
          </p:nvSpPr>
          <p:spPr bwMode="auto">
            <a:xfrm>
              <a:off x="2098675" y="1285875"/>
              <a:ext cx="1154113" cy="1216025"/>
            </a:xfrm>
            <a:custGeom>
              <a:avLst/>
              <a:gdLst>
                <a:gd name="T0" fmla="*/ 183 w 365"/>
                <a:gd name="T1" fmla="*/ 0 h 384"/>
                <a:gd name="T2" fmla="*/ 199 w 365"/>
                <a:gd name="T3" fmla="*/ 62 h 384"/>
                <a:gd name="T4" fmla="*/ 183 w 365"/>
                <a:gd name="T5" fmla="*/ 61 h 384"/>
                <a:gd name="T6" fmla="*/ 166 w 365"/>
                <a:gd name="T7" fmla="*/ 62 h 384"/>
                <a:gd name="T8" fmla="*/ 183 w 365"/>
                <a:gd name="T9" fmla="*/ 0 h 384"/>
                <a:gd name="T10" fmla="*/ 246 w 365"/>
                <a:gd name="T11" fmla="*/ 77 h 384"/>
                <a:gd name="T12" fmla="*/ 295 w 365"/>
                <a:gd name="T13" fmla="*/ 37 h 384"/>
                <a:gd name="T14" fmla="*/ 273 w 365"/>
                <a:gd name="T15" fmla="*/ 96 h 384"/>
                <a:gd name="T16" fmla="*/ 246 w 365"/>
                <a:gd name="T17" fmla="*/ 77 h 384"/>
                <a:gd name="T18" fmla="*/ 302 w 365"/>
                <a:gd name="T19" fmla="*/ 136 h 384"/>
                <a:gd name="T20" fmla="*/ 365 w 365"/>
                <a:gd name="T21" fmla="*/ 133 h 384"/>
                <a:gd name="T22" fmla="*/ 312 w 365"/>
                <a:gd name="T23" fmla="*/ 168 h 384"/>
                <a:gd name="T24" fmla="*/ 302 w 365"/>
                <a:gd name="T25" fmla="*/ 136 h 384"/>
                <a:gd name="T26" fmla="*/ 312 w 365"/>
                <a:gd name="T27" fmla="*/ 217 h 384"/>
                <a:gd name="T28" fmla="*/ 365 w 365"/>
                <a:gd name="T29" fmla="*/ 251 h 384"/>
                <a:gd name="T30" fmla="*/ 302 w 365"/>
                <a:gd name="T31" fmla="*/ 248 h 384"/>
                <a:gd name="T32" fmla="*/ 312 w 365"/>
                <a:gd name="T33" fmla="*/ 217 h 384"/>
                <a:gd name="T34" fmla="*/ 273 w 365"/>
                <a:gd name="T35" fmla="*/ 288 h 384"/>
                <a:gd name="T36" fmla="*/ 295 w 365"/>
                <a:gd name="T37" fmla="*/ 347 h 384"/>
                <a:gd name="T38" fmla="*/ 246 w 365"/>
                <a:gd name="T39" fmla="*/ 307 h 384"/>
                <a:gd name="T40" fmla="*/ 273 w 365"/>
                <a:gd name="T41" fmla="*/ 288 h 384"/>
                <a:gd name="T42" fmla="*/ 199 w 365"/>
                <a:gd name="T43" fmla="*/ 323 h 384"/>
                <a:gd name="T44" fmla="*/ 183 w 365"/>
                <a:gd name="T45" fmla="*/ 384 h 384"/>
                <a:gd name="T46" fmla="*/ 166 w 365"/>
                <a:gd name="T47" fmla="*/ 323 h 384"/>
                <a:gd name="T48" fmla="*/ 183 w 365"/>
                <a:gd name="T49" fmla="*/ 324 h 384"/>
                <a:gd name="T50" fmla="*/ 199 w 365"/>
                <a:gd name="T51" fmla="*/ 323 h 384"/>
                <a:gd name="T52" fmla="*/ 119 w 365"/>
                <a:gd name="T53" fmla="*/ 307 h 384"/>
                <a:gd name="T54" fmla="*/ 70 w 365"/>
                <a:gd name="T55" fmla="*/ 347 h 384"/>
                <a:gd name="T56" fmla="*/ 93 w 365"/>
                <a:gd name="T57" fmla="*/ 288 h 384"/>
                <a:gd name="T58" fmla="*/ 119 w 365"/>
                <a:gd name="T59" fmla="*/ 307 h 384"/>
                <a:gd name="T60" fmla="*/ 64 w 365"/>
                <a:gd name="T61" fmla="*/ 248 h 384"/>
                <a:gd name="T62" fmla="*/ 0 w 365"/>
                <a:gd name="T63" fmla="*/ 251 h 384"/>
                <a:gd name="T64" fmla="*/ 54 w 365"/>
                <a:gd name="T65" fmla="*/ 217 h 384"/>
                <a:gd name="T66" fmla="*/ 64 w 365"/>
                <a:gd name="T67" fmla="*/ 248 h 384"/>
                <a:gd name="T68" fmla="*/ 54 w 365"/>
                <a:gd name="T69" fmla="*/ 168 h 384"/>
                <a:gd name="T70" fmla="*/ 0 w 365"/>
                <a:gd name="T71" fmla="*/ 133 h 384"/>
                <a:gd name="T72" fmla="*/ 64 w 365"/>
                <a:gd name="T73" fmla="*/ 136 h 384"/>
                <a:gd name="T74" fmla="*/ 54 w 365"/>
                <a:gd name="T75" fmla="*/ 168 h 384"/>
                <a:gd name="T76" fmla="*/ 93 w 365"/>
                <a:gd name="T77" fmla="*/ 96 h 384"/>
                <a:gd name="T78" fmla="*/ 70 w 365"/>
                <a:gd name="T79" fmla="*/ 37 h 384"/>
                <a:gd name="T80" fmla="*/ 119 w 365"/>
                <a:gd name="T81" fmla="*/ 77 h 384"/>
                <a:gd name="T82" fmla="*/ 93 w 365"/>
                <a:gd name="T83" fmla="*/ 96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5" h="384">
                  <a:moveTo>
                    <a:pt x="183" y="0"/>
                  </a:moveTo>
                  <a:cubicBezTo>
                    <a:pt x="199" y="62"/>
                    <a:pt x="199" y="62"/>
                    <a:pt x="199" y="62"/>
                  </a:cubicBezTo>
                  <a:cubicBezTo>
                    <a:pt x="194" y="61"/>
                    <a:pt x="188" y="61"/>
                    <a:pt x="183" y="61"/>
                  </a:cubicBezTo>
                  <a:cubicBezTo>
                    <a:pt x="177" y="61"/>
                    <a:pt x="172" y="61"/>
                    <a:pt x="166" y="62"/>
                  </a:cubicBezTo>
                  <a:cubicBezTo>
                    <a:pt x="183" y="0"/>
                    <a:pt x="183" y="0"/>
                    <a:pt x="183" y="0"/>
                  </a:cubicBezTo>
                  <a:close/>
                  <a:moveTo>
                    <a:pt x="246" y="77"/>
                  </a:moveTo>
                  <a:cubicBezTo>
                    <a:pt x="295" y="37"/>
                    <a:pt x="295" y="37"/>
                    <a:pt x="295" y="37"/>
                  </a:cubicBezTo>
                  <a:cubicBezTo>
                    <a:pt x="273" y="96"/>
                    <a:pt x="273" y="96"/>
                    <a:pt x="273" y="96"/>
                  </a:cubicBezTo>
                  <a:cubicBezTo>
                    <a:pt x="265" y="89"/>
                    <a:pt x="256" y="82"/>
                    <a:pt x="246" y="77"/>
                  </a:cubicBezTo>
                  <a:close/>
                  <a:moveTo>
                    <a:pt x="302" y="136"/>
                  </a:moveTo>
                  <a:cubicBezTo>
                    <a:pt x="365" y="133"/>
                    <a:pt x="365" y="133"/>
                    <a:pt x="365" y="133"/>
                  </a:cubicBezTo>
                  <a:cubicBezTo>
                    <a:pt x="312" y="168"/>
                    <a:pt x="312" y="168"/>
                    <a:pt x="312" y="168"/>
                  </a:cubicBezTo>
                  <a:cubicBezTo>
                    <a:pt x="310" y="157"/>
                    <a:pt x="306" y="146"/>
                    <a:pt x="302" y="136"/>
                  </a:cubicBezTo>
                  <a:close/>
                  <a:moveTo>
                    <a:pt x="312" y="217"/>
                  </a:moveTo>
                  <a:cubicBezTo>
                    <a:pt x="365" y="251"/>
                    <a:pt x="365" y="251"/>
                    <a:pt x="365" y="251"/>
                  </a:cubicBezTo>
                  <a:cubicBezTo>
                    <a:pt x="302" y="248"/>
                    <a:pt x="302" y="248"/>
                    <a:pt x="302" y="248"/>
                  </a:cubicBezTo>
                  <a:cubicBezTo>
                    <a:pt x="306" y="238"/>
                    <a:pt x="310" y="228"/>
                    <a:pt x="312" y="217"/>
                  </a:cubicBezTo>
                  <a:close/>
                  <a:moveTo>
                    <a:pt x="273" y="288"/>
                  </a:moveTo>
                  <a:cubicBezTo>
                    <a:pt x="295" y="347"/>
                    <a:pt x="295" y="347"/>
                    <a:pt x="295" y="347"/>
                  </a:cubicBezTo>
                  <a:cubicBezTo>
                    <a:pt x="246" y="307"/>
                    <a:pt x="246" y="307"/>
                    <a:pt x="246" y="307"/>
                  </a:cubicBezTo>
                  <a:cubicBezTo>
                    <a:pt x="256" y="302"/>
                    <a:pt x="265" y="295"/>
                    <a:pt x="273" y="288"/>
                  </a:cubicBezTo>
                  <a:close/>
                  <a:moveTo>
                    <a:pt x="199" y="323"/>
                  </a:moveTo>
                  <a:cubicBezTo>
                    <a:pt x="183" y="384"/>
                    <a:pt x="183" y="384"/>
                    <a:pt x="183" y="384"/>
                  </a:cubicBezTo>
                  <a:cubicBezTo>
                    <a:pt x="166" y="323"/>
                    <a:pt x="166" y="323"/>
                    <a:pt x="166" y="323"/>
                  </a:cubicBezTo>
                  <a:cubicBezTo>
                    <a:pt x="172" y="323"/>
                    <a:pt x="177" y="324"/>
                    <a:pt x="183" y="324"/>
                  </a:cubicBezTo>
                  <a:cubicBezTo>
                    <a:pt x="188" y="324"/>
                    <a:pt x="194" y="323"/>
                    <a:pt x="199" y="323"/>
                  </a:cubicBezTo>
                  <a:close/>
                  <a:moveTo>
                    <a:pt x="119" y="307"/>
                  </a:moveTo>
                  <a:cubicBezTo>
                    <a:pt x="70" y="347"/>
                    <a:pt x="70" y="347"/>
                    <a:pt x="70" y="347"/>
                  </a:cubicBezTo>
                  <a:cubicBezTo>
                    <a:pt x="93" y="288"/>
                    <a:pt x="93" y="288"/>
                    <a:pt x="93" y="288"/>
                  </a:cubicBezTo>
                  <a:cubicBezTo>
                    <a:pt x="101" y="295"/>
                    <a:pt x="110" y="302"/>
                    <a:pt x="119" y="307"/>
                  </a:cubicBezTo>
                  <a:close/>
                  <a:moveTo>
                    <a:pt x="64" y="248"/>
                  </a:moveTo>
                  <a:cubicBezTo>
                    <a:pt x="0" y="251"/>
                    <a:pt x="0" y="251"/>
                    <a:pt x="0" y="251"/>
                  </a:cubicBezTo>
                  <a:cubicBezTo>
                    <a:pt x="54" y="217"/>
                    <a:pt x="54" y="217"/>
                    <a:pt x="54" y="217"/>
                  </a:cubicBezTo>
                  <a:cubicBezTo>
                    <a:pt x="56" y="228"/>
                    <a:pt x="59" y="238"/>
                    <a:pt x="64" y="248"/>
                  </a:cubicBezTo>
                  <a:close/>
                  <a:moveTo>
                    <a:pt x="54" y="168"/>
                  </a:moveTo>
                  <a:cubicBezTo>
                    <a:pt x="0" y="133"/>
                    <a:pt x="0" y="133"/>
                    <a:pt x="0" y="133"/>
                  </a:cubicBezTo>
                  <a:cubicBezTo>
                    <a:pt x="64" y="136"/>
                    <a:pt x="64" y="136"/>
                    <a:pt x="64" y="136"/>
                  </a:cubicBezTo>
                  <a:cubicBezTo>
                    <a:pt x="59" y="146"/>
                    <a:pt x="56" y="157"/>
                    <a:pt x="54" y="168"/>
                  </a:cubicBezTo>
                  <a:close/>
                  <a:moveTo>
                    <a:pt x="93" y="96"/>
                  </a:moveTo>
                  <a:cubicBezTo>
                    <a:pt x="70" y="37"/>
                    <a:pt x="70" y="37"/>
                    <a:pt x="70" y="37"/>
                  </a:cubicBezTo>
                  <a:cubicBezTo>
                    <a:pt x="119" y="77"/>
                    <a:pt x="119" y="77"/>
                    <a:pt x="119" y="77"/>
                  </a:cubicBezTo>
                  <a:cubicBezTo>
                    <a:pt x="110" y="82"/>
                    <a:pt x="101" y="89"/>
                    <a:pt x="93"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45" name="Freeform 328"/>
            <p:cNvSpPr/>
            <p:nvPr/>
          </p:nvSpPr>
          <p:spPr bwMode="auto">
            <a:xfrm>
              <a:off x="2678113" y="1549400"/>
              <a:ext cx="344488" cy="690563"/>
            </a:xfrm>
            <a:custGeom>
              <a:avLst/>
              <a:gdLst>
                <a:gd name="T0" fmla="*/ 0 w 109"/>
                <a:gd name="T1" fmla="*/ 0 h 218"/>
                <a:gd name="T2" fmla="*/ 109 w 109"/>
                <a:gd name="T3" fmla="*/ 109 h 218"/>
                <a:gd name="T4" fmla="*/ 0 w 109"/>
                <a:gd name="T5" fmla="*/ 218 h 218"/>
                <a:gd name="T6" fmla="*/ 0 w 109"/>
                <a:gd name="T7" fmla="*/ 0 h 218"/>
              </a:gdLst>
              <a:ahLst/>
              <a:cxnLst>
                <a:cxn ang="0">
                  <a:pos x="T0" y="T1"/>
                </a:cxn>
                <a:cxn ang="0">
                  <a:pos x="T2" y="T3"/>
                </a:cxn>
                <a:cxn ang="0">
                  <a:pos x="T4" y="T5"/>
                </a:cxn>
                <a:cxn ang="0">
                  <a:pos x="T6" y="T7"/>
                </a:cxn>
              </a:cxnLst>
              <a:rect l="0" t="0" r="r" b="b"/>
              <a:pathLst>
                <a:path w="109" h="218">
                  <a:moveTo>
                    <a:pt x="0" y="0"/>
                  </a:moveTo>
                  <a:cubicBezTo>
                    <a:pt x="60" y="0"/>
                    <a:pt x="109" y="49"/>
                    <a:pt x="109" y="109"/>
                  </a:cubicBezTo>
                  <a:cubicBezTo>
                    <a:pt x="109" y="169"/>
                    <a:pt x="60" y="218"/>
                    <a:pt x="0" y="21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46" name="Freeform 329"/>
            <p:cNvSpPr>
              <a:spLocks noEditPoints="1"/>
            </p:cNvSpPr>
            <p:nvPr/>
          </p:nvSpPr>
          <p:spPr bwMode="auto">
            <a:xfrm>
              <a:off x="2678113" y="1285875"/>
              <a:ext cx="574675" cy="1216025"/>
            </a:xfrm>
            <a:custGeom>
              <a:avLst/>
              <a:gdLst>
                <a:gd name="T0" fmla="*/ 0 w 182"/>
                <a:gd name="T1" fmla="*/ 0 h 384"/>
                <a:gd name="T2" fmla="*/ 16 w 182"/>
                <a:gd name="T3" fmla="*/ 62 h 384"/>
                <a:gd name="T4" fmla="*/ 0 w 182"/>
                <a:gd name="T5" fmla="*/ 61 h 384"/>
                <a:gd name="T6" fmla="*/ 0 w 182"/>
                <a:gd name="T7" fmla="*/ 0 h 384"/>
                <a:gd name="T8" fmla="*/ 0 w 182"/>
                <a:gd name="T9" fmla="*/ 384 h 384"/>
                <a:gd name="T10" fmla="*/ 0 w 182"/>
                <a:gd name="T11" fmla="*/ 324 h 384"/>
                <a:gd name="T12" fmla="*/ 16 w 182"/>
                <a:gd name="T13" fmla="*/ 323 h 384"/>
                <a:gd name="T14" fmla="*/ 0 w 182"/>
                <a:gd name="T15" fmla="*/ 384 h 384"/>
                <a:gd name="T16" fmla="*/ 63 w 182"/>
                <a:gd name="T17" fmla="*/ 77 h 384"/>
                <a:gd name="T18" fmla="*/ 112 w 182"/>
                <a:gd name="T19" fmla="*/ 37 h 384"/>
                <a:gd name="T20" fmla="*/ 90 w 182"/>
                <a:gd name="T21" fmla="*/ 96 h 384"/>
                <a:gd name="T22" fmla="*/ 63 w 182"/>
                <a:gd name="T23" fmla="*/ 77 h 384"/>
                <a:gd name="T24" fmla="*/ 119 w 182"/>
                <a:gd name="T25" fmla="*/ 136 h 384"/>
                <a:gd name="T26" fmla="*/ 182 w 182"/>
                <a:gd name="T27" fmla="*/ 133 h 384"/>
                <a:gd name="T28" fmla="*/ 129 w 182"/>
                <a:gd name="T29" fmla="*/ 168 h 384"/>
                <a:gd name="T30" fmla="*/ 119 w 182"/>
                <a:gd name="T31" fmla="*/ 136 h 384"/>
                <a:gd name="T32" fmla="*/ 129 w 182"/>
                <a:gd name="T33" fmla="*/ 217 h 384"/>
                <a:gd name="T34" fmla="*/ 182 w 182"/>
                <a:gd name="T35" fmla="*/ 251 h 384"/>
                <a:gd name="T36" fmla="*/ 119 w 182"/>
                <a:gd name="T37" fmla="*/ 248 h 384"/>
                <a:gd name="T38" fmla="*/ 129 w 182"/>
                <a:gd name="T39" fmla="*/ 217 h 384"/>
                <a:gd name="T40" fmla="*/ 90 w 182"/>
                <a:gd name="T41" fmla="*/ 288 h 384"/>
                <a:gd name="T42" fmla="*/ 112 w 182"/>
                <a:gd name="T43" fmla="*/ 347 h 384"/>
                <a:gd name="T44" fmla="*/ 63 w 182"/>
                <a:gd name="T45" fmla="*/ 307 h 384"/>
                <a:gd name="T46" fmla="*/ 90 w 182"/>
                <a:gd name="T47" fmla="*/ 28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2" h="384">
                  <a:moveTo>
                    <a:pt x="0" y="0"/>
                  </a:moveTo>
                  <a:cubicBezTo>
                    <a:pt x="16" y="62"/>
                    <a:pt x="16" y="62"/>
                    <a:pt x="16" y="62"/>
                  </a:cubicBezTo>
                  <a:cubicBezTo>
                    <a:pt x="11" y="61"/>
                    <a:pt x="5" y="61"/>
                    <a:pt x="0" y="61"/>
                  </a:cubicBezTo>
                  <a:cubicBezTo>
                    <a:pt x="0" y="0"/>
                    <a:pt x="0" y="0"/>
                    <a:pt x="0" y="0"/>
                  </a:cubicBezTo>
                  <a:close/>
                  <a:moveTo>
                    <a:pt x="0" y="384"/>
                  </a:moveTo>
                  <a:cubicBezTo>
                    <a:pt x="0" y="324"/>
                    <a:pt x="0" y="324"/>
                    <a:pt x="0" y="324"/>
                  </a:cubicBezTo>
                  <a:cubicBezTo>
                    <a:pt x="5" y="324"/>
                    <a:pt x="11" y="323"/>
                    <a:pt x="16" y="323"/>
                  </a:cubicBezTo>
                  <a:cubicBezTo>
                    <a:pt x="0" y="384"/>
                    <a:pt x="0" y="384"/>
                    <a:pt x="0" y="384"/>
                  </a:cubicBezTo>
                  <a:close/>
                  <a:moveTo>
                    <a:pt x="63" y="77"/>
                  </a:moveTo>
                  <a:cubicBezTo>
                    <a:pt x="112" y="37"/>
                    <a:pt x="112" y="37"/>
                    <a:pt x="112" y="37"/>
                  </a:cubicBezTo>
                  <a:cubicBezTo>
                    <a:pt x="90" y="96"/>
                    <a:pt x="90" y="96"/>
                    <a:pt x="90" y="96"/>
                  </a:cubicBezTo>
                  <a:cubicBezTo>
                    <a:pt x="82" y="89"/>
                    <a:pt x="73" y="82"/>
                    <a:pt x="63" y="77"/>
                  </a:cubicBezTo>
                  <a:close/>
                  <a:moveTo>
                    <a:pt x="119" y="136"/>
                  </a:moveTo>
                  <a:cubicBezTo>
                    <a:pt x="182" y="133"/>
                    <a:pt x="182" y="133"/>
                    <a:pt x="182" y="133"/>
                  </a:cubicBezTo>
                  <a:cubicBezTo>
                    <a:pt x="129" y="168"/>
                    <a:pt x="129" y="168"/>
                    <a:pt x="129" y="168"/>
                  </a:cubicBezTo>
                  <a:cubicBezTo>
                    <a:pt x="127" y="157"/>
                    <a:pt x="123" y="146"/>
                    <a:pt x="119" y="136"/>
                  </a:cubicBezTo>
                  <a:close/>
                  <a:moveTo>
                    <a:pt x="129" y="217"/>
                  </a:moveTo>
                  <a:cubicBezTo>
                    <a:pt x="182" y="251"/>
                    <a:pt x="182" y="251"/>
                    <a:pt x="182" y="251"/>
                  </a:cubicBezTo>
                  <a:cubicBezTo>
                    <a:pt x="119" y="248"/>
                    <a:pt x="119" y="248"/>
                    <a:pt x="119" y="248"/>
                  </a:cubicBezTo>
                  <a:cubicBezTo>
                    <a:pt x="123" y="238"/>
                    <a:pt x="127" y="228"/>
                    <a:pt x="129" y="217"/>
                  </a:cubicBezTo>
                  <a:close/>
                  <a:moveTo>
                    <a:pt x="90" y="288"/>
                  </a:moveTo>
                  <a:cubicBezTo>
                    <a:pt x="112" y="347"/>
                    <a:pt x="112" y="347"/>
                    <a:pt x="112" y="347"/>
                  </a:cubicBezTo>
                  <a:cubicBezTo>
                    <a:pt x="63" y="307"/>
                    <a:pt x="63" y="307"/>
                    <a:pt x="63" y="307"/>
                  </a:cubicBezTo>
                  <a:cubicBezTo>
                    <a:pt x="73" y="302"/>
                    <a:pt x="82" y="295"/>
                    <a:pt x="90" y="2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47" name="Group 100"/>
          <p:cNvGrpSpPr/>
          <p:nvPr/>
        </p:nvGrpSpPr>
        <p:grpSpPr>
          <a:xfrm>
            <a:off x="4867085" y="3466901"/>
            <a:ext cx="838200" cy="538163"/>
            <a:chOff x="3459163" y="2422525"/>
            <a:chExt cx="838200" cy="538163"/>
          </a:xfrm>
          <a:solidFill>
            <a:srgbClr val="E46C0A"/>
          </a:solidFill>
        </p:grpSpPr>
        <p:sp>
          <p:nvSpPr>
            <p:cNvPr id="48" name="Freeform 330"/>
            <p:cNvSpPr/>
            <p:nvPr/>
          </p:nvSpPr>
          <p:spPr bwMode="auto">
            <a:xfrm>
              <a:off x="3622675" y="2422525"/>
              <a:ext cx="477838" cy="368300"/>
            </a:xfrm>
            <a:custGeom>
              <a:avLst/>
              <a:gdLst>
                <a:gd name="T0" fmla="*/ 66 w 151"/>
                <a:gd name="T1" fmla="*/ 7 h 116"/>
                <a:gd name="T2" fmla="*/ 146 w 151"/>
                <a:gd name="T3" fmla="*/ 45 h 116"/>
                <a:gd name="T4" fmla="*/ 84 w 151"/>
                <a:gd name="T5" fmla="*/ 109 h 116"/>
                <a:gd name="T6" fmla="*/ 5 w 151"/>
                <a:gd name="T7" fmla="*/ 70 h 116"/>
                <a:gd name="T8" fmla="*/ 66 w 151"/>
                <a:gd name="T9" fmla="*/ 7 h 116"/>
              </a:gdLst>
              <a:ahLst/>
              <a:cxnLst>
                <a:cxn ang="0">
                  <a:pos x="T0" y="T1"/>
                </a:cxn>
                <a:cxn ang="0">
                  <a:pos x="T2" y="T3"/>
                </a:cxn>
                <a:cxn ang="0">
                  <a:pos x="T4" y="T5"/>
                </a:cxn>
                <a:cxn ang="0">
                  <a:pos x="T6" y="T7"/>
                </a:cxn>
                <a:cxn ang="0">
                  <a:pos x="T8" y="T9"/>
                </a:cxn>
              </a:cxnLst>
              <a:rect l="0" t="0" r="r" b="b"/>
              <a:pathLst>
                <a:path w="151" h="116">
                  <a:moveTo>
                    <a:pt x="66" y="7"/>
                  </a:moveTo>
                  <a:cubicBezTo>
                    <a:pt x="105" y="0"/>
                    <a:pt x="141" y="17"/>
                    <a:pt x="146" y="45"/>
                  </a:cubicBezTo>
                  <a:cubicBezTo>
                    <a:pt x="151" y="74"/>
                    <a:pt x="123" y="102"/>
                    <a:pt x="84" y="109"/>
                  </a:cubicBezTo>
                  <a:cubicBezTo>
                    <a:pt x="46" y="116"/>
                    <a:pt x="10" y="98"/>
                    <a:pt x="5" y="70"/>
                  </a:cubicBezTo>
                  <a:cubicBezTo>
                    <a:pt x="0" y="42"/>
                    <a:pt x="28" y="14"/>
                    <a:pt x="6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49" name="Freeform 331"/>
            <p:cNvSpPr/>
            <p:nvPr/>
          </p:nvSpPr>
          <p:spPr bwMode="auto">
            <a:xfrm>
              <a:off x="3810000" y="2546350"/>
              <a:ext cx="487363" cy="374650"/>
            </a:xfrm>
            <a:custGeom>
              <a:avLst/>
              <a:gdLst>
                <a:gd name="T0" fmla="*/ 68 w 154"/>
                <a:gd name="T1" fmla="*/ 7 h 118"/>
                <a:gd name="T2" fmla="*/ 149 w 154"/>
                <a:gd name="T3" fmla="*/ 46 h 118"/>
                <a:gd name="T4" fmla="*/ 86 w 154"/>
                <a:gd name="T5" fmla="*/ 111 h 118"/>
                <a:gd name="T6" fmla="*/ 5 w 154"/>
                <a:gd name="T7" fmla="*/ 72 h 118"/>
                <a:gd name="T8" fmla="*/ 68 w 154"/>
                <a:gd name="T9" fmla="*/ 7 h 118"/>
              </a:gdLst>
              <a:ahLst/>
              <a:cxnLst>
                <a:cxn ang="0">
                  <a:pos x="T0" y="T1"/>
                </a:cxn>
                <a:cxn ang="0">
                  <a:pos x="T2" y="T3"/>
                </a:cxn>
                <a:cxn ang="0">
                  <a:pos x="T4" y="T5"/>
                </a:cxn>
                <a:cxn ang="0">
                  <a:pos x="T6" y="T7"/>
                </a:cxn>
                <a:cxn ang="0">
                  <a:pos x="T8" y="T9"/>
                </a:cxn>
              </a:cxnLst>
              <a:rect l="0" t="0" r="r" b="b"/>
              <a:pathLst>
                <a:path w="154" h="118">
                  <a:moveTo>
                    <a:pt x="68" y="7"/>
                  </a:moveTo>
                  <a:cubicBezTo>
                    <a:pt x="107" y="0"/>
                    <a:pt x="144" y="17"/>
                    <a:pt x="149" y="46"/>
                  </a:cubicBezTo>
                  <a:cubicBezTo>
                    <a:pt x="154" y="75"/>
                    <a:pt x="126" y="104"/>
                    <a:pt x="86" y="111"/>
                  </a:cubicBezTo>
                  <a:cubicBezTo>
                    <a:pt x="46" y="118"/>
                    <a:pt x="10" y="100"/>
                    <a:pt x="5" y="72"/>
                  </a:cubicBezTo>
                  <a:cubicBezTo>
                    <a:pt x="0" y="43"/>
                    <a:pt x="28" y="14"/>
                    <a:pt x="6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50" name="Freeform 332"/>
            <p:cNvSpPr/>
            <p:nvPr/>
          </p:nvSpPr>
          <p:spPr bwMode="auto">
            <a:xfrm>
              <a:off x="3459163" y="2597150"/>
              <a:ext cx="322263" cy="250825"/>
            </a:xfrm>
            <a:custGeom>
              <a:avLst/>
              <a:gdLst>
                <a:gd name="T0" fmla="*/ 45 w 102"/>
                <a:gd name="T1" fmla="*/ 5 h 79"/>
                <a:gd name="T2" fmla="*/ 98 w 102"/>
                <a:gd name="T3" fmla="*/ 31 h 79"/>
                <a:gd name="T4" fmla="*/ 57 w 102"/>
                <a:gd name="T5" fmla="*/ 74 h 79"/>
                <a:gd name="T6" fmla="*/ 3 w 102"/>
                <a:gd name="T7" fmla="*/ 48 h 79"/>
                <a:gd name="T8" fmla="*/ 45 w 102"/>
                <a:gd name="T9" fmla="*/ 5 h 79"/>
              </a:gdLst>
              <a:ahLst/>
              <a:cxnLst>
                <a:cxn ang="0">
                  <a:pos x="T0" y="T1"/>
                </a:cxn>
                <a:cxn ang="0">
                  <a:pos x="T2" y="T3"/>
                </a:cxn>
                <a:cxn ang="0">
                  <a:pos x="T4" y="T5"/>
                </a:cxn>
                <a:cxn ang="0">
                  <a:pos x="T6" y="T7"/>
                </a:cxn>
                <a:cxn ang="0">
                  <a:pos x="T8" y="T9"/>
                </a:cxn>
              </a:cxnLst>
              <a:rect l="0" t="0" r="r" b="b"/>
              <a:pathLst>
                <a:path w="102" h="79">
                  <a:moveTo>
                    <a:pt x="45" y="5"/>
                  </a:moveTo>
                  <a:cubicBezTo>
                    <a:pt x="71" y="0"/>
                    <a:pt x="95" y="12"/>
                    <a:pt x="98" y="31"/>
                  </a:cubicBezTo>
                  <a:cubicBezTo>
                    <a:pt x="102" y="50"/>
                    <a:pt x="83" y="69"/>
                    <a:pt x="57" y="74"/>
                  </a:cubicBezTo>
                  <a:cubicBezTo>
                    <a:pt x="30" y="79"/>
                    <a:pt x="6" y="67"/>
                    <a:pt x="3" y="48"/>
                  </a:cubicBezTo>
                  <a:cubicBezTo>
                    <a:pt x="0" y="29"/>
                    <a:pt x="18" y="10"/>
                    <a:pt x="4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51" name="Freeform 333"/>
            <p:cNvSpPr/>
            <p:nvPr/>
          </p:nvSpPr>
          <p:spPr bwMode="auto">
            <a:xfrm>
              <a:off x="3651250" y="2692400"/>
              <a:ext cx="350838" cy="268288"/>
            </a:xfrm>
            <a:custGeom>
              <a:avLst/>
              <a:gdLst>
                <a:gd name="T0" fmla="*/ 49 w 111"/>
                <a:gd name="T1" fmla="*/ 5 h 85"/>
                <a:gd name="T2" fmla="*/ 108 w 111"/>
                <a:gd name="T3" fmla="*/ 34 h 85"/>
                <a:gd name="T4" fmla="*/ 62 w 111"/>
                <a:gd name="T5" fmla="*/ 80 h 85"/>
                <a:gd name="T6" fmla="*/ 4 w 111"/>
                <a:gd name="T7" fmla="*/ 52 h 85"/>
                <a:gd name="T8" fmla="*/ 49 w 111"/>
                <a:gd name="T9" fmla="*/ 5 h 85"/>
              </a:gdLst>
              <a:ahLst/>
              <a:cxnLst>
                <a:cxn ang="0">
                  <a:pos x="T0" y="T1"/>
                </a:cxn>
                <a:cxn ang="0">
                  <a:pos x="T2" y="T3"/>
                </a:cxn>
                <a:cxn ang="0">
                  <a:pos x="T4" y="T5"/>
                </a:cxn>
                <a:cxn ang="0">
                  <a:pos x="T6" y="T7"/>
                </a:cxn>
                <a:cxn ang="0">
                  <a:pos x="T8" y="T9"/>
                </a:cxn>
              </a:cxnLst>
              <a:rect l="0" t="0" r="r" b="b"/>
              <a:pathLst>
                <a:path w="111" h="85">
                  <a:moveTo>
                    <a:pt x="49" y="5"/>
                  </a:moveTo>
                  <a:cubicBezTo>
                    <a:pt x="78" y="0"/>
                    <a:pt x="104" y="13"/>
                    <a:pt x="108" y="34"/>
                  </a:cubicBezTo>
                  <a:cubicBezTo>
                    <a:pt x="111" y="54"/>
                    <a:pt x="91" y="75"/>
                    <a:pt x="62" y="80"/>
                  </a:cubicBezTo>
                  <a:cubicBezTo>
                    <a:pt x="34" y="85"/>
                    <a:pt x="7" y="73"/>
                    <a:pt x="4" y="52"/>
                  </a:cubicBezTo>
                  <a:cubicBezTo>
                    <a:pt x="0" y="31"/>
                    <a:pt x="20" y="10"/>
                    <a:pt x="4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52" name="TextBox 59"/>
          <p:cNvSpPr>
            <a:spLocks noChangeArrowheads="1"/>
          </p:cNvSpPr>
          <p:nvPr/>
        </p:nvSpPr>
        <p:spPr bwMode="auto">
          <a:xfrm flipH="1">
            <a:off x="838622" y="4397042"/>
            <a:ext cx="11521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01</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53" name="Group 3"/>
          <p:cNvGrpSpPr/>
          <p:nvPr/>
        </p:nvGrpSpPr>
        <p:grpSpPr>
          <a:xfrm>
            <a:off x="766614" y="5054641"/>
            <a:ext cx="3240361" cy="822631"/>
            <a:chOff x="8370956" y="2246329"/>
            <a:chExt cx="2768224" cy="822631"/>
          </a:xfrm>
        </p:grpSpPr>
        <p:sp>
          <p:nvSpPr>
            <p:cNvPr id="54" name="TextBox 53"/>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56" name="TextBox 59"/>
          <p:cNvSpPr>
            <a:spLocks noChangeArrowheads="1"/>
          </p:cNvSpPr>
          <p:nvPr/>
        </p:nvSpPr>
        <p:spPr bwMode="auto">
          <a:xfrm flipH="1">
            <a:off x="1198662" y="2420888"/>
            <a:ext cx="11521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02</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57" name="Group 3"/>
          <p:cNvGrpSpPr/>
          <p:nvPr/>
        </p:nvGrpSpPr>
        <p:grpSpPr>
          <a:xfrm>
            <a:off x="1126654" y="2996952"/>
            <a:ext cx="3240361" cy="822631"/>
            <a:chOff x="8370956" y="2246329"/>
            <a:chExt cx="2768224" cy="822631"/>
          </a:xfrm>
        </p:grpSpPr>
        <p:sp>
          <p:nvSpPr>
            <p:cNvPr id="58" name="TextBox 57"/>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60" name="TextBox 59"/>
          <p:cNvSpPr>
            <a:spLocks noChangeArrowheads="1"/>
          </p:cNvSpPr>
          <p:nvPr/>
        </p:nvSpPr>
        <p:spPr bwMode="auto">
          <a:xfrm flipH="1">
            <a:off x="4727054" y="3530510"/>
            <a:ext cx="11521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03</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61" name="Group 3"/>
          <p:cNvGrpSpPr/>
          <p:nvPr/>
        </p:nvGrpSpPr>
        <p:grpSpPr>
          <a:xfrm>
            <a:off x="4511029" y="4005064"/>
            <a:ext cx="3240361" cy="822631"/>
            <a:chOff x="8370956" y="2246329"/>
            <a:chExt cx="2768224" cy="822631"/>
          </a:xfrm>
        </p:grpSpPr>
        <p:sp>
          <p:nvSpPr>
            <p:cNvPr id="62" name="TextBox 61"/>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64" name="TextBox 59"/>
          <p:cNvSpPr>
            <a:spLocks noChangeArrowheads="1"/>
          </p:cNvSpPr>
          <p:nvPr/>
        </p:nvSpPr>
        <p:spPr bwMode="auto">
          <a:xfrm flipH="1">
            <a:off x="8687494" y="4793145"/>
            <a:ext cx="11521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04</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65" name="Group 3"/>
          <p:cNvGrpSpPr/>
          <p:nvPr/>
        </p:nvGrpSpPr>
        <p:grpSpPr>
          <a:xfrm>
            <a:off x="8543478" y="5270665"/>
            <a:ext cx="3240361" cy="822631"/>
            <a:chOff x="8370956" y="2246329"/>
            <a:chExt cx="2768224" cy="822631"/>
          </a:xfrm>
        </p:grpSpPr>
        <p:sp>
          <p:nvSpPr>
            <p:cNvPr id="66" name="TextBox 65"/>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25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500"/>
                                        <p:tgtEl>
                                          <p:spTgt spid="52"/>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left)">
                                      <p:cBhvr>
                                        <p:cTn id="30" dur="500"/>
                                        <p:tgtEl>
                                          <p:spTgt spid="53"/>
                                        </p:tgtEl>
                                      </p:cBhvr>
                                    </p:animEffect>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10" presetClass="entr" presetSubtype="0" fill="hold" grpId="0" nodeType="withEffect">
                                  <p:stCondLst>
                                    <p:cond delay="25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wipe(left)">
                                      <p:cBhvr>
                                        <p:cTn id="43" dur="500"/>
                                        <p:tgtEl>
                                          <p:spTgt spid="57"/>
                                        </p:tgtEl>
                                      </p:cBhvr>
                                    </p:animEffect>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1000"/>
                                        <p:tgtEl>
                                          <p:spTgt spid="47"/>
                                        </p:tgtEl>
                                      </p:cBhvr>
                                    </p:animEffect>
                                    <p:anim calcmode="lin" valueType="num">
                                      <p:cBhvr>
                                        <p:cTn id="48" dur="1000" fill="hold"/>
                                        <p:tgtEl>
                                          <p:spTgt spid="47"/>
                                        </p:tgtEl>
                                        <p:attrNameLst>
                                          <p:attrName>ppt_x</p:attrName>
                                        </p:attrNameLst>
                                      </p:cBhvr>
                                      <p:tavLst>
                                        <p:tav tm="0">
                                          <p:val>
                                            <p:strVal val="#ppt_x"/>
                                          </p:val>
                                        </p:tav>
                                        <p:tav tm="100000">
                                          <p:val>
                                            <p:strVal val="#ppt_x"/>
                                          </p:val>
                                        </p:tav>
                                      </p:tavLst>
                                    </p:anim>
                                    <p:anim calcmode="lin" valueType="num">
                                      <p:cBhvr>
                                        <p:cTn id="49" dur="1000" fill="hold"/>
                                        <p:tgtEl>
                                          <p:spTgt spid="47"/>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250"/>
                                  </p:stCondLst>
                                  <p:childTnLst>
                                    <p:set>
                                      <p:cBhvr>
                                        <p:cTn id="51" dur="1" fill="hold">
                                          <p:stCondLst>
                                            <p:cond delay="0"/>
                                          </p:stCondLst>
                                        </p:cTn>
                                        <p:tgtEl>
                                          <p:spTgt spid="60"/>
                                        </p:tgtEl>
                                        <p:attrNameLst>
                                          <p:attrName>style.visibility</p:attrName>
                                        </p:attrNameLst>
                                      </p:cBhvr>
                                      <p:to>
                                        <p:strVal val="visible"/>
                                      </p:to>
                                    </p:set>
                                    <p:animEffect transition="in" filter="fade">
                                      <p:cBhvr>
                                        <p:cTn id="52" dur="500"/>
                                        <p:tgtEl>
                                          <p:spTgt spid="60"/>
                                        </p:tgtEl>
                                      </p:cBhvr>
                                    </p:animEffect>
                                  </p:childTnLst>
                                </p:cTn>
                              </p:par>
                            </p:childTnLst>
                          </p:cTn>
                        </p:par>
                        <p:par>
                          <p:cTn id="53" fill="hold">
                            <p:stCondLst>
                              <p:cond delay="6000"/>
                            </p:stCondLst>
                            <p:childTnLst>
                              <p:par>
                                <p:cTn id="54" presetID="22" presetClass="entr" presetSubtype="8" fill="hold" nodeType="after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wipe(left)">
                                      <p:cBhvr>
                                        <p:cTn id="56" dur="500"/>
                                        <p:tgtEl>
                                          <p:spTgt spid="61"/>
                                        </p:tgtEl>
                                      </p:cBhvr>
                                    </p:animEffect>
                                  </p:childTnLst>
                                </p:cTn>
                              </p:par>
                            </p:childTnLst>
                          </p:cTn>
                        </p:par>
                        <p:par>
                          <p:cTn id="57" fill="hold">
                            <p:stCondLst>
                              <p:cond delay="6500"/>
                            </p:stCondLst>
                            <p:childTnLst>
                              <p:par>
                                <p:cTn id="58" presetID="42" presetClass="entr" presetSubtype="0"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1000"/>
                                        <p:tgtEl>
                                          <p:spTgt spid="15"/>
                                        </p:tgtEl>
                                      </p:cBhvr>
                                    </p:animEffect>
                                    <p:anim calcmode="lin" valueType="num">
                                      <p:cBhvr>
                                        <p:cTn id="61" dur="1000" fill="hold"/>
                                        <p:tgtEl>
                                          <p:spTgt spid="15"/>
                                        </p:tgtEl>
                                        <p:attrNameLst>
                                          <p:attrName>ppt_x</p:attrName>
                                        </p:attrNameLst>
                                      </p:cBhvr>
                                      <p:tavLst>
                                        <p:tav tm="0">
                                          <p:val>
                                            <p:strVal val="#ppt_x"/>
                                          </p:val>
                                        </p:tav>
                                        <p:tav tm="100000">
                                          <p:val>
                                            <p:strVal val="#ppt_x"/>
                                          </p:val>
                                        </p:tav>
                                      </p:tavLst>
                                    </p:anim>
                                    <p:anim calcmode="lin" valueType="num">
                                      <p:cBhvr>
                                        <p:cTn id="62" dur="1000" fill="hold"/>
                                        <p:tgtEl>
                                          <p:spTgt spid="15"/>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25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childTnLst>
                          </p:cTn>
                        </p:par>
                        <p:par>
                          <p:cTn id="66" fill="hold">
                            <p:stCondLst>
                              <p:cond delay="7500"/>
                            </p:stCondLst>
                            <p:childTnLst>
                              <p:par>
                                <p:cTn id="67" presetID="22" presetClass="entr" presetSubtype="8" fill="hold"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wipe(left)">
                                      <p:cBhvr>
                                        <p:cTn id="6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2" grpId="0"/>
      <p:bldP spid="56" grpId="0"/>
      <p:bldP spid="60" grpId="0"/>
      <p:bldP spid="6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推广模式</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59" name="组合 58"/>
          <p:cNvGrpSpPr/>
          <p:nvPr/>
        </p:nvGrpSpPr>
        <p:grpSpPr>
          <a:xfrm>
            <a:off x="725416" y="1412776"/>
            <a:ext cx="3281412" cy="4161485"/>
            <a:chOff x="725416" y="1518919"/>
            <a:chExt cx="3281412" cy="4161485"/>
          </a:xfrm>
        </p:grpSpPr>
        <p:grpSp>
          <p:nvGrpSpPr>
            <p:cNvPr id="60" name="组合 59"/>
            <p:cNvGrpSpPr/>
            <p:nvPr/>
          </p:nvGrpSpPr>
          <p:grpSpPr>
            <a:xfrm>
              <a:off x="725416" y="1518919"/>
              <a:ext cx="3281412" cy="4161485"/>
              <a:chOff x="1051116" y="1623318"/>
              <a:chExt cx="3314700" cy="4203700"/>
            </a:xfrm>
          </p:grpSpPr>
          <p:sp>
            <p:nvSpPr>
              <p:cNvPr id="62" name="任意多边形 61"/>
              <p:cNvSpPr>
                <a:spLocks noChangeArrowheads="1"/>
              </p:cNvSpPr>
              <p:nvPr/>
            </p:nvSpPr>
            <p:spPr bwMode="auto">
              <a:xfrm>
                <a:off x="1051116" y="1623318"/>
                <a:ext cx="3314700" cy="4203700"/>
              </a:xfrm>
              <a:custGeom>
                <a:avLst/>
                <a:gdLst>
                  <a:gd name="connsiteX0" fmla="*/ 184359 w 3314700"/>
                  <a:gd name="connsiteY0" fmla="*/ 0 h 4203700"/>
                  <a:gd name="connsiteX1" fmla="*/ 3130341 w 3314700"/>
                  <a:gd name="connsiteY1" fmla="*/ 0 h 4203700"/>
                  <a:gd name="connsiteX2" fmla="*/ 3314700 w 3314700"/>
                  <a:gd name="connsiteY2" fmla="*/ 184241 h 4203700"/>
                  <a:gd name="connsiteX3" fmla="*/ 3314700 w 3314700"/>
                  <a:gd name="connsiteY3" fmla="*/ 4023219 h 4203700"/>
                  <a:gd name="connsiteX4" fmla="*/ 3130341 w 3314700"/>
                  <a:gd name="connsiteY4" fmla="*/ 4203700 h 4203700"/>
                  <a:gd name="connsiteX5" fmla="*/ 184359 w 3314700"/>
                  <a:gd name="connsiteY5" fmla="*/ 4203700 h 4203700"/>
                  <a:gd name="connsiteX6" fmla="*/ 0 w 3314700"/>
                  <a:gd name="connsiteY6" fmla="*/ 4023219 h 4203700"/>
                  <a:gd name="connsiteX7" fmla="*/ 0 w 3314700"/>
                  <a:gd name="connsiteY7" fmla="*/ 184241 h 4203700"/>
                  <a:gd name="connsiteX8" fmla="*/ 184359 w 3314700"/>
                  <a:gd name="connsiteY8" fmla="*/ 0 h 4203700"/>
                  <a:gd name="connsiteX9" fmla="*/ 365125 w 3314700"/>
                  <a:gd name="connsiteY9" fmla="*/ 353219 h 4203700"/>
                  <a:gd name="connsiteX10" fmla="*/ 365125 w 3314700"/>
                  <a:gd name="connsiteY10" fmla="*/ 3850482 h 4203700"/>
                  <a:gd name="connsiteX11" fmla="*/ 2949575 w 3314700"/>
                  <a:gd name="connsiteY11" fmla="*/ 3850482 h 4203700"/>
                  <a:gd name="connsiteX12" fmla="*/ 2949575 w 3314700"/>
                  <a:gd name="connsiteY12" fmla="*/ 353219 h 4203700"/>
                  <a:gd name="connsiteX13" fmla="*/ 365125 w 3314700"/>
                  <a:gd name="connsiteY13" fmla="*/ 353219 h 420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14700" h="4203700">
                    <a:moveTo>
                      <a:pt x="184359" y="0"/>
                    </a:moveTo>
                    <a:cubicBezTo>
                      <a:pt x="3130341" y="0"/>
                      <a:pt x="3130341" y="0"/>
                      <a:pt x="3130341" y="0"/>
                    </a:cubicBezTo>
                    <a:cubicBezTo>
                      <a:pt x="3231927" y="0"/>
                      <a:pt x="3314700" y="82720"/>
                      <a:pt x="3314700" y="184241"/>
                    </a:cubicBezTo>
                    <a:lnTo>
                      <a:pt x="3314700" y="4023219"/>
                    </a:lnTo>
                    <a:cubicBezTo>
                      <a:pt x="3314700" y="4120980"/>
                      <a:pt x="3231927" y="4203700"/>
                      <a:pt x="3130341" y="4203700"/>
                    </a:cubicBezTo>
                    <a:cubicBezTo>
                      <a:pt x="184359" y="4203700"/>
                      <a:pt x="184359" y="4203700"/>
                      <a:pt x="184359" y="4203700"/>
                    </a:cubicBezTo>
                    <a:cubicBezTo>
                      <a:pt x="82774" y="4203700"/>
                      <a:pt x="0" y="4120980"/>
                      <a:pt x="0" y="4023219"/>
                    </a:cubicBezTo>
                    <a:cubicBezTo>
                      <a:pt x="0" y="184241"/>
                      <a:pt x="0" y="184241"/>
                      <a:pt x="0" y="184241"/>
                    </a:cubicBezTo>
                    <a:cubicBezTo>
                      <a:pt x="0" y="82720"/>
                      <a:pt x="82774" y="0"/>
                      <a:pt x="184359" y="0"/>
                    </a:cubicBezTo>
                    <a:close/>
                    <a:moveTo>
                      <a:pt x="365125" y="353219"/>
                    </a:moveTo>
                    <a:lnTo>
                      <a:pt x="365125" y="3850482"/>
                    </a:lnTo>
                    <a:lnTo>
                      <a:pt x="2949575" y="3850482"/>
                    </a:lnTo>
                    <a:lnTo>
                      <a:pt x="2949575" y="353219"/>
                    </a:lnTo>
                    <a:lnTo>
                      <a:pt x="365125" y="353219"/>
                    </a:lnTo>
                    <a:close/>
                  </a:path>
                </a:pathLst>
              </a:custGeom>
              <a:solidFill>
                <a:schemeClr val="tx1">
                  <a:lumMod val="95000"/>
                  <a:lumOff val="5000"/>
                </a:schemeClr>
              </a:solidFill>
              <a:ln>
                <a:noFill/>
              </a:ln>
            </p:spPr>
            <p:txBody>
              <a:bodyPr vert="horz" wrap="square" lIns="91440" tIns="45720" rIns="91440" bIns="45720" numCol="1" anchor="t" anchorCtr="0" compatLnSpc="1">
                <a:noAutofit/>
              </a:bodyPr>
              <a:lstStyle/>
              <a:p>
                <a:endParaRPr lang="zh-CN" altLang="en-US">
                  <a:solidFill>
                    <a:prstClr val="black"/>
                  </a:solidFill>
                </a:endParaRPr>
              </a:p>
            </p:txBody>
          </p:sp>
          <p:sp>
            <p:nvSpPr>
              <p:cNvPr id="63" name="椭圆 62"/>
              <p:cNvSpPr/>
              <p:nvPr/>
            </p:nvSpPr>
            <p:spPr>
              <a:xfrm>
                <a:off x="2637709" y="1723013"/>
                <a:ext cx="144000" cy="144000"/>
              </a:xfrm>
              <a:prstGeom prst="ellipse">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1" name="矩形 60"/>
            <p:cNvSpPr/>
            <p:nvPr/>
          </p:nvSpPr>
          <p:spPr>
            <a:xfrm>
              <a:off x="1033974" y="1772816"/>
              <a:ext cx="2664296" cy="3613049"/>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2656614" y="3283077"/>
            <a:ext cx="1758905" cy="3020277"/>
            <a:chOff x="-341887" y="655124"/>
            <a:chExt cx="3507444" cy="6022753"/>
          </a:xfrm>
        </p:grpSpPr>
        <p:grpSp>
          <p:nvGrpSpPr>
            <p:cNvPr id="65" name="组合 64"/>
            <p:cNvGrpSpPr/>
            <p:nvPr/>
          </p:nvGrpSpPr>
          <p:grpSpPr>
            <a:xfrm>
              <a:off x="-341887" y="655124"/>
              <a:ext cx="3507444" cy="6022753"/>
              <a:chOff x="-341887" y="655124"/>
              <a:chExt cx="3507444" cy="6022753"/>
            </a:xfrm>
          </p:grpSpPr>
          <p:grpSp>
            <p:nvGrpSpPr>
              <p:cNvPr id="67" name="组合 66"/>
              <p:cNvGrpSpPr/>
              <p:nvPr/>
            </p:nvGrpSpPr>
            <p:grpSpPr>
              <a:xfrm>
                <a:off x="546700" y="1327874"/>
                <a:ext cx="2618857" cy="4902471"/>
                <a:chOff x="13857017" y="3493087"/>
                <a:chExt cx="2618857" cy="4902471"/>
              </a:xfrm>
            </p:grpSpPr>
            <p:sp>
              <p:nvSpPr>
                <p:cNvPr id="69" name="Freeform 6"/>
                <p:cNvSpPr/>
                <p:nvPr/>
              </p:nvSpPr>
              <p:spPr bwMode="auto">
                <a:xfrm>
                  <a:off x="13857017" y="3493087"/>
                  <a:ext cx="2618857" cy="4902471"/>
                </a:xfrm>
                <a:custGeom>
                  <a:avLst/>
                  <a:gdLst>
                    <a:gd name="T0" fmla="*/ 32 w 331"/>
                    <a:gd name="T1" fmla="*/ 622 h 622"/>
                    <a:gd name="T2" fmla="*/ 0 w 331"/>
                    <a:gd name="T3" fmla="*/ 587 h 622"/>
                    <a:gd name="T4" fmla="*/ 0 w 331"/>
                    <a:gd name="T5" fmla="*/ 35 h 622"/>
                    <a:gd name="T6" fmla="*/ 32 w 331"/>
                    <a:gd name="T7" fmla="*/ 0 h 622"/>
                    <a:gd name="T8" fmla="*/ 299 w 331"/>
                    <a:gd name="T9" fmla="*/ 0 h 622"/>
                    <a:gd name="T10" fmla="*/ 331 w 331"/>
                    <a:gd name="T11" fmla="*/ 35 h 622"/>
                    <a:gd name="T12" fmla="*/ 331 w 331"/>
                    <a:gd name="T13" fmla="*/ 587 h 622"/>
                    <a:gd name="T14" fmla="*/ 299 w 331"/>
                    <a:gd name="T15" fmla="*/ 622 h 622"/>
                    <a:gd name="T16" fmla="*/ 32 w 331"/>
                    <a:gd name="T17" fmla="*/ 622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1" h="622">
                      <a:moveTo>
                        <a:pt x="32" y="622"/>
                      </a:moveTo>
                      <a:cubicBezTo>
                        <a:pt x="14" y="622"/>
                        <a:pt x="0" y="606"/>
                        <a:pt x="0" y="587"/>
                      </a:cubicBezTo>
                      <a:cubicBezTo>
                        <a:pt x="0" y="35"/>
                        <a:pt x="0" y="35"/>
                        <a:pt x="0" y="35"/>
                      </a:cubicBezTo>
                      <a:cubicBezTo>
                        <a:pt x="0" y="16"/>
                        <a:pt x="14" y="0"/>
                        <a:pt x="32" y="0"/>
                      </a:cubicBezTo>
                      <a:cubicBezTo>
                        <a:pt x="299" y="0"/>
                        <a:pt x="299" y="0"/>
                        <a:pt x="299" y="0"/>
                      </a:cubicBezTo>
                      <a:cubicBezTo>
                        <a:pt x="317" y="0"/>
                        <a:pt x="331" y="16"/>
                        <a:pt x="331" y="35"/>
                      </a:cubicBezTo>
                      <a:cubicBezTo>
                        <a:pt x="331" y="587"/>
                        <a:pt x="331" y="587"/>
                        <a:pt x="331" y="587"/>
                      </a:cubicBezTo>
                      <a:cubicBezTo>
                        <a:pt x="331" y="606"/>
                        <a:pt x="317" y="622"/>
                        <a:pt x="299" y="622"/>
                      </a:cubicBezTo>
                      <a:lnTo>
                        <a:pt x="32" y="622"/>
                      </a:ln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7"/>
                <p:cNvSpPr/>
                <p:nvPr/>
              </p:nvSpPr>
              <p:spPr bwMode="auto">
                <a:xfrm>
                  <a:off x="13865317" y="3506364"/>
                  <a:ext cx="2602259" cy="4875917"/>
                </a:xfrm>
                <a:custGeom>
                  <a:avLst/>
                  <a:gdLst>
                    <a:gd name="T0" fmla="*/ 329 w 329"/>
                    <a:gd name="T1" fmla="*/ 585 h 619"/>
                    <a:gd name="T2" fmla="*/ 298 w 329"/>
                    <a:gd name="T3" fmla="*/ 619 h 619"/>
                    <a:gd name="T4" fmla="*/ 31 w 329"/>
                    <a:gd name="T5" fmla="*/ 619 h 619"/>
                    <a:gd name="T6" fmla="*/ 0 w 329"/>
                    <a:gd name="T7" fmla="*/ 585 h 619"/>
                    <a:gd name="T8" fmla="*/ 0 w 329"/>
                    <a:gd name="T9" fmla="*/ 33 h 619"/>
                    <a:gd name="T10" fmla="*/ 31 w 329"/>
                    <a:gd name="T11" fmla="*/ 0 h 619"/>
                    <a:gd name="T12" fmla="*/ 298 w 329"/>
                    <a:gd name="T13" fmla="*/ 0 h 619"/>
                    <a:gd name="T14" fmla="*/ 329 w 329"/>
                    <a:gd name="T15" fmla="*/ 33 h 619"/>
                    <a:gd name="T16" fmla="*/ 329 w 329"/>
                    <a:gd name="T17" fmla="*/ 585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9" h="619">
                      <a:moveTo>
                        <a:pt x="329" y="585"/>
                      </a:moveTo>
                      <a:cubicBezTo>
                        <a:pt x="329" y="604"/>
                        <a:pt x="315" y="619"/>
                        <a:pt x="298" y="619"/>
                      </a:cubicBezTo>
                      <a:cubicBezTo>
                        <a:pt x="31" y="619"/>
                        <a:pt x="31" y="619"/>
                        <a:pt x="31" y="619"/>
                      </a:cubicBezTo>
                      <a:cubicBezTo>
                        <a:pt x="14" y="619"/>
                        <a:pt x="0" y="604"/>
                        <a:pt x="0" y="585"/>
                      </a:cubicBezTo>
                      <a:cubicBezTo>
                        <a:pt x="0" y="33"/>
                        <a:pt x="0" y="33"/>
                        <a:pt x="0" y="33"/>
                      </a:cubicBezTo>
                      <a:cubicBezTo>
                        <a:pt x="0" y="15"/>
                        <a:pt x="14" y="0"/>
                        <a:pt x="31" y="0"/>
                      </a:cubicBezTo>
                      <a:cubicBezTo>
                        <a:pt x="298" y="0"/>
                        <a:pt x="298" y="0"/>
                        <a:pt x="298" y="0"/>
                      </a:cubicBezTo>
                      <a:cubicBezTo>
                        <a:pt x="315" y="0"/>
                        <a:pt x="329" y="15"/>
                        <a:pt x="329" y="33"/>
                      </a:cubicBezTo>
                      <a:lnTo>
                        <a:pt x="329" y="585"/>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8"/>
                <p:cNvSpPr/>
                <p:nvPr/>
              </p:nvSpPr>
              <p:spPr bwMode="auto">
                <a:xfrm>
                  <a:off x="13888551" y="3532918"/>
                  <a:ext cx="2555791" cy="4822811"/>
                </a:xfrm>
                <a:custGeom>
                  <a:avLst/>
                  <a:gdLst>
                    <a:gd name="T0" fmla="*/ 28 w 323"/>
                    <a:gd name="T1" fmla="*/ 612 h 612"/>
                    <a:gd name="T2" fmla="*/ 0 w 323"/>
                    <a:gd name="T3" fmla="*/ 582 h 612"/>
                    <a:gd name="T4" fmla="*/ 0 w 323"/>
                    <a:gd name="T5" fmla="*/ 30 h 612"/>
                    <a:gd name="T6" fmla="*/ 28 w 323"/>
                    <a:gd name="T7" fmla="*/ 0 h 612"/>
                    <a:gd name="T8" fmla="*/ 295 w 323"/>
                    <a:gd name="T9" fmla="*/ 0 h 612"/>
                    <a:gd name="T10" fmla="*/ 323 w 323"/>
                    <a:gd name="T11" fmla="*/ 30 h 612"/>
                    <a:gd name="T12" fmla="*/ 323 w 323"/>
                    <a:gd name="T13" fmla="*/ 582 h 612"/>
                    <a:gd name="T14" fmla="*/ 295 w 323"/>
                    <a:gd name="T15" fmla="*/ 612 h 612"/>
                    <a:gd name="T16" fmla="*/ 28 w 323"/>
                    <a:gd name="T17" fmla="*/ 612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612">
                      <a:moveTo>
                        <a:pt x="28" y="612"/>
                      </a:moveTo>
                      <a:cubicBezTo>
                        <a:pt x="13" y="612"/>
                        <a:pt x="0" y="599"/>
                        <a:pt x="0" y="582"/>
                      </a:cubicBezTo>
                      <a:cubicBezTo>
                        <a:pt x="0" y="30"/>
                        <a:pt x="0" y="30"/>
                        <a:pt x="0" y="30"/>
                      </a:cubicBezTo>
                      <a:cubicBezTo>
                        <a:pt x="0" y="14"/>
                        <a:pt x="13" y="0"/>
                        <a:pt x="28" y="0"/>
                      </a:cubicBezTo>
                      <a:cubicBezTo>
                        <a:pt x="295" y="0"/>
                        <a:pt x="295" y="0"/>
                        <a:pt x="295" y="0"/>
                      </a:cubicBezTo>
                      <a:cubicBezTo>
                        <a:pt x="310" y="0"/>
                        <a:pt x="323" y="14"/>
                        <a:pt x="323" y="30"/>
                      </a:cubicBezTo>
                      <a:cubicBezTo>
                        <a:pt x="323" y="582"/>
                        <a:pt x="323" y="582"/>
                        <a:pt x="323" y="582"/>
                      </a:cubicBezTo>
                      <a:cubicBezTo>
                        <a:pt x="323" y="599"/>
                        <a:pt x="310" y="612"/>
                        <a:pt x="295" y="612"/>
                      </a:cubicBezTo>
                      <a:lnTo>
                        <a:pt x="28" y="612"/>
                      </a:lnTo>
                      <a:close/>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10"/>
                <p:cNvSpPr/>
                <p:nvPr/>
              </p:nvSpPr>
              <p:spPr bwMode="auto">
                <a:xfrm>
                  <a:off x="14743247" y="7977339"/>
                  <a:ext cx="846400" cy="116171"/>
                </a:xfrm>
                <a:custGeom>
                  <a:avLst/>
                  <a:gdLst>
                    <a:gd name="T0" fmla="*/ 8 w 107"/>
                    <a:gd name="T1" fmla="*/ 15 h 15"/>
                    <a:gd name="T2" fmla="*/ 0 w 107"/>
                    <a:gd name="T3" fmla="*/ 7 h 15"/>
                    <a:gd name="T4" fmla="*/ 8 w 107"/>
                    <a:gd name="T5" fmla="*/ 0 h 15"/>
                    <a:gd name="T6" fmla="*/ 99 w 107"/>
                    <a:gd name="T7" fmla="*/ 0 h 15"/>
                    <a:gd name="T8" fmla="*/ 107 w 107"/>
                    <a:gd name="T9" fmla="*/ 7 h 15"/>
                    <a:gd name="T10" fmla="*/ 99 w 107"/>
                    <a:gd name="T11" fmla="*/ 15 h 15"/>
                    <a:gd name="T12" fmla="*/ 8 w 107"/>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07" h="15">
                      <a:moveTo>
                        <a:pt x="8" y="15"/>
                      </a:moveTo>
                      <a:cubicBezTo>
                        <a:pt x="4" y="15"/>
                        <a:pt x="0" y="12"/>
                        <a:pt x="0" y="7"/>
                      </a:cubicBezTo>
                      <a:cubicBezTo>
                        <a:pt x="0" y="3"/>
                        <a:pt x="4" y="0"/>
                        <a:pt x="8" y="0"/>
                      </a:cubicBezTo>
                      <a:cubicBezTo>
                        <a:pt x="99" y="0"/>
                        <a:pt x="99" y="0"/>
                        <a:pt x="99" y="0"/>
                      </a:cubicBezTo>
                      <a:cubicBezTo>
                        <a:pt x="103" y="0"/>
                        <a:pt x="107" y="3"/>
                        <a:pt x="107" y="7"/>
                      </a:cubicBezTo>
                      <a:cubicBezTo>
                        <a:pt x="107" y="12"/>
                        <a:pt x="103" y="15"/>
                        <a:pt x="99" y="15"/>
                      </a:cubicBezTo>
                      <a:lnTo>
                        <a:pt x="8"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11"/>
                <p:cNvSpPr/>
                <p:nvPr/>
              </p:nvSpPr>
              <p:spPr bwMode="auto">
                <a:xfrm>
                  <a:off x="14759842" y="7993935"/>
                  <a:ext cx="813208" cy="86300"/>
                </a:xfrm>
                <a:custGeom>
                  <a:avLst/>
                  <a:gdLst>
                    <a:gd name="T0" fmla="*/ 103 w 103"/>
                    <a:gd name="T1" fmla="*/ 5 h 11"/>
                    <a:gd name="T2" fmla="*/ 97 w 103"/>
                    <a:gd name="T3" fmla="*/ 11 h 11"/>
                    <a:gd name="T4" fmla="*/ 6 w 103"/>
                    <a:gd name="T5" fmla="*/ 11 h 11"/>
                    <a:gd name="T6" fmla="*/ 0 w 103"/>
                    <a:gd name="T7" fmla="*/ 5 h 11"/>
                    <a:gd name="T8" fmla="*/ 6 w 103"/>
                    <a:gd name="T9" fmla="*/ 0 h 11"/>
                    <a:gd name="T10" fmla="*/ 97 w 103"/>
                    <a:gd name="T11" fmla="*/ 0 h 11"/>
                    <a:gd name="T12" fmla="*/ 103 w 103"/>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103" h="11">
                      <a:moveTo>
                        <a:pt x="103" y="5"/>
                      </a:moveTo>
                      <a:cubicBezTo>
                        <a:pt x="103" y="9"/>
                        <a:pt x="100" y="11"/>
                        <a:pt x="97" y="11"/>
                      </a:cubicBezTo>
                      <a:cubicBezTo>
                        <a:pt x="6" y="11"/>
                        <a:pt x="6" y="11"/>
                        <a:pt x="6" y="11"/>
                      </a:cubicBezTo>
                      <a:cubicBezTo>
                        <a:pt x="3" y="11"/>
                        <a:pt x="0" y="9"/>
                        <a:pt x="0" y="5"/>
                      </a:cubicBezTo>
                      <a:cubicBezTo>
                        <a:pt x="0" y="2"/>
                        <a:pt x="3" y="0"/>
                        <a:pt x="6" y="0"/>
                      </a:cubicBezTo>
                      <a:cubicBezTo>
                        <a:pt x="97" y="0"/>
                        <a:pt x="97" y="0"/>
                        <a:pt x="97" y="0"/>
                      </a:cubicBezTo>
                      <a:cubicBezTo>
                        <a:pt x="100" y="0"/>
                        <a:pt x="103" y="2"/>
                        <a:pt x="103" y="5"/>
                      </a:cubicBezTo>
                      <a:close/>
                    </a:path>
                  </a:pathLst>
                </a:custGeom>
                <a:solidFill>
                  <a:srgbClr val="2626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12"/>
                <p:cNvSpPr/>
                <p:nvPr/>
              </p:nvSpPr>
              <p:spPr bwMode="auto">
                <a:xfrm>
                  <a:off x="14949038" y="3881434"/>
                  <a:ext cx="434817" cy="46469"/>
                </a:xfrm>
                <a:custGeom>
                  <a:avLst/>
                  <a:gdLst>
                    <a:gd name="T0" fmla="*/ 55 w 55"/>
                    <a:gd name="T1" fmla="*/ 3 h 6"/>
                    <a:gd name="T2" fmla="*/ 51 w 55"/>
                    <a:gd name="T3" fmla="*/ 6 h 6"/>
                    <a:gd name="T4" fmla="*/ 4 w 55"/>
                    <a:gd name="T5" fmla="*/ 6 h 6"/>
                    <a:gd name="T6" fmla="*/ 0 w 55"/>
                    <a:gd name="T7" fmla="*/ 3 h 6"/>
                    <a:gd name="T8" fmla="*/ 4 w 55"/>
                    <a:gd name="T9" fmla="*/ 0 h 6"/>
                    <a:gd name="T10" fmla="*/ 51 w 55"/>
                    <a:gd name="T11" fmla="*/ 0 h 6"/>
                    <a:gd name="T12" fmla="*/ 55 w 55"/>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55" h="6">
                      <a:moveTo>
                        <a:pt x="55" y="3"/>
                      </a:moveTo>
                      <a:cubicBezTo>
                        <a:pt x="55" y="5"/>
                        <a:pt x="53" y="6"/>
                        <a:pt x="51" y="6"/>
                      </a:cubicBezTo>
                      <a:cubicBezTo>
                        <a:pt x="4" y="6"/>
                        <a:pt x="4" y="6"/>
                        <a:pt x="4" y="6"/>
                      </a:cubicBezTo>
                      <a:cubicBezTo>
                        <a:pt x="2" y="6"/>
                        <a:pt x="0" y="5"/>
                        <a:pt x="0" y="3"/>
                      </a:cubicBezTo>
                      <a:cubicBezTo>
                        <a:pt x="0" y="1"/>
                        <a:pt x="2" y="0"/>
                        <a:pt x="4" y="0"/>
                      </a:cubicBezTo>
                      <a:cubicBezTo>
                        <a:pt x="51" y="0"/>
                        <a:pt x="51" y="0"/>
                        <a:pt x="51" y="0"/>
                      </a:cubicBezTo>
                      <a:cubicBezTo>
                        <a:pt x="53" y="0"/>
                        <a:pt x="55" y="1"/>
                        <a:pt x="55" y="3"/>
                      </a:cubicBezTo>
                      <a:close/>
                    </a:path>
                  </a:pathLst>
                </a:custGeom>
                <a:solidFill>
                  <a:srgbClr val="2626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8" name="任意多边形 67"/>
              <p:cNvSpPr/>
              <p:nvPr/>
            </p:nvSpPr>
            <p:spPr>
              <a:xfrm rot="1429747">
                <a:off x="-341887" y="655124"/>
                <a:ext cx="2142490" cy="6022753"/>
              </a:xfrm>
              <a:custGeom>
                <a:avLst/>
                <a:gdLst>
                  <a:gd name="connsiteX0" fmla="*/ 98921 w 1358536"/>
                  <a:gd name="connsiteY0" fmla="*/ 556321 h 3818981"/>
                  <a:gd name="connsiteX1" fmla="*/ 1358536 w 1358536"/>
                  <a:gd name="connsiteY1" fmla="*/ 0 h 3818981"/>
                  <a:gd name="connsiteX2" fmla="*/ 1358536 w 1358536"/>
                  <a:gd name="connsiteY2" fmla="*/ 3818981 h 3818981"/>
                  <a:gd name="connsiteX3" fmla="*/ 14184 w 1358536"/>
                  <a:gd name="connsiteY3" fmla="*/ 775116 h 3818981"/>
                  <a:gd name="connsiteX4" fmla="*/ 98921 w 1358536"/>
                  <a:gd name="connsiteY4" fmla="*/ 556321 h 3818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8536" h="3818981">
                    <a:moveTo>
                      <a:pt x="98921" y="556321"/>
                    </a:moveTo>
                    <a:lnTo>
                      <a:pt x="1358536" y="0"/>
                    </a:lnTo>
                    <a:lnTo>
                      <a:pt x="1358536" y="3818981"/>
                    </a:lnTo>
                    <a:lnTo>
                      <a:pt x="14184" y="775116"/>
                    </a:lnTo>
                    <a:cubicBezTo>
                      <a:pt x="-22835" y="691298"/>
                      <a:pt x="15103" y="593340"/>
                      <a:pt x="98921" y="556321"/>
                    </a:cubicBezTo>
                    <a:close/>
                  </a:path>
                </a:pathLst>
              </a:cu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66" name="图片 65"/>
            <p:cNvPicPr>
              <a:picLocks noChangeAspect="1"/>
            </p:cNvPicPr>
            <p:nvPr/>
          </p:nvPicPr>
          <p:blipFill rotWithShape="1">
            <a:blip r:embed="rId2" cstate="print"/>
            <a:srcRect b="-233"/>
            <a:stretch>
              <a:fillRect/>
            </a:stretch>
          </p:blipFill>
          <p:spPr>
            <a:xfrm flipH="1">
              <a:off x="729358" y="1663170"/>
              <a:ext cx="2276404" cy="4182065"/>
            </a:xfrm>
            <a:prstGeom prst="rect">
              <a:avLst/>
            </a:prstGeom>
            <a:noFill/>
            <a:ln>
              <a:noFill/>
            </a:ln>
          </p:spPr>
        </p:pic>
      </p:grpSp>
      <p:sp>
        <p:nvSpPr>
          <p:cNvPr id="75" name="矩形 74"/>
          <p:cNvSpPr/>
          <p:nvPr/>
        </p:nvSpPr>
        <p:spPr>
          <a:xfrm>
            <a:off x="5363270" y="1613048"/>
            <a:ext cx="1569660" cy="369332"/>
          </a:xfrm>
          <a:prstGeom prst="rect">
            <a:avLst/>
          </a:prstGeom>
        </p:spPr>
        <p:txBody>
          <a:bodyPr wrap="none">
            <a:spAutoFit/>
          </a:bodyPr>
          <a:lstStyle/>
          <a:p>
            <a:r>
              <a:rPr lang="zh-CN" altLang="en-US" b="1" dirty="0">
                <a:solidFill>
                  <a:srgbClr val="E46C0A"/>
                </a:solidFill>
                <a:latin typeface="微软雅黑" panose="020B0503020204020204" pitchFamily="34" charset="-122"/>
                <a:ea typeface="微软雅黑" panose="020B0503020204020204" pitchFamily="34" charset="-122"/>
              </a:rPr>
              <a:t>添加标题内容</a:t>
            </a:r>
            <a:endParaRPr lang="en-US" altLang="zh-CN" b="1" dirty="0">
              <a:solidFill>
                <a:srgbClr val="E46C0A"/>
              </a:solidFill>
              <a:latin typeface="微软雅黑" panose="020B0503020204020204" pitchFamily="34" charset="-122"/>
              <a:ea typeface="微软雅黑" panose="020B0503020204020204" pitchFamily="34" charset="-122"/>
            </a:endParaRPr>
          </a:p>
        </p:txBody>
      </p:sp>
      <p:sp>
        <p:nvSpPr>
          <p:cNvPr id="76" name="矩形 75"/>
          <p:cNvSpPr/>
          <p:nvPr/>
        </p:nvSpPr>
        <p:spPr>
          <a:xfrm>
            <a:off x="5363477" y="1954454"/>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endPar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矩形 76"/>
          <p:cNvSpPr/>
          <p:nvPr/>
        </p:nvSpPr>
        <p:spPr>
          <a:xfrm>
            <a:off x="9176595" y="1522363"/>
            <a:ext cx="1569660" cy="369332"/>
          </a:xfrm>
          <a:prstGeom prst="rect">
            <a:avLst/>
          </a:prstGeom>
        </p:spPr>
        <p:txBody>
          <a:bodyPr wrap="none">
            <a:spAutoFit/>
          </a:bodyPr>
          <a:lstStyle/>
          <a:p>
            <a:r>
              <a:rPr lang="zh-CN" altLang="en-US" b="1" dirty="0">
                <a:solidFill>
                  <a:srgbClr val="E46C0A"/>
                </a:solidFill>
                <a:latin typeface="微软雅黑" panose="020B0503020204020204" pitchFamily="34" charset="-122"/>
                <a:ea typeface="微软雅黑" panose="020B0503020204020204" pitchFamily="34" charset="-122"/>
              </a:rPr>
              <a:t>添加标题内容</a:t>
            </a:r>
            <a:endParaRPr lang="en-US" altLang="zh-CN" b="1" dirty="0">
              <a:solidFill>
                <a:srgbClr val="E46C0A"/>
              </a:solidFill>
              <a:latin typeface="微软雅黑" panose="020B0503020204020204" pitchFamily="34" charset="-122"/>
              <a:ea typeface="微软雅黑" panose="020B0503020204020204" pitchFamily="34" charset="-122"/>
            </a:endParaRPr>
          </a:p>
        </p:txBody>
      </p:sp>
      <p:sp>
        <p:nvSpPr>
          <p:cNvPr id="78" name="矩形 77"/>
          <p:cNvSpPr/>
          <p:nvPr/>
        </p:nvSpPr>
        <p:spPr>
          <a:xfrm>
            <a:off x="9176803" y="1863769"/>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endPar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矩形 78"/>
          <p:cNvSpPr/>
          <p:nvPr/>
        </p:nvSpPr>
        <p:spPr>
          <a:xfrm>
            <a:off x="5345379" y="2788069"/>
            <a:ext cx="1569660" cy="369332"/>
          </a:xfrm>
          <a:prstGeom prst="rect">
            <a:avLst/>
          </a:prstGeom>
        </p:spPr>
        <p:txBody>
          <a:bodyPr wrap="none">
            <a:spAutoFit/>
          </a:bodyPr>
          <a:lstStyle/>
          <a:p>
            <a:r>
              <a:rPr lang="zh-CN" altLang="en-US" b="1" dirty="0">
                <a:solidFill>
                  <a:srgbClr val="E46C0A"/>
                </a:solidFill>
                <a:latin typeface="微软雅黑" panose="020B0503020204020204" pitchFamily="34" charset="-122"/>
                <a:ea typeface="微软雅黑" panose="020B0503020204020204" pitchFamily="34" charset="-122"/>
              </a:rPr>
              <a:t>添加标题内容</a:t>
            </a:r>
            <a:endParaRPr lang="en-US" altLang="zh-CN" b="1" dirty="0">
              <a:solidFill>
                <a:srgbClr val="E46C0A"/>
              </a:solidFill>
              <a:latin typeface="微软雅黑" panose="020B0503020204020204" pitchFamily="34" charset="-122"/>
              <a:ea typeface="微软雅黑" panose="020B0503020204020204" pitchFamily="34" charset="-122"/>
            </a:endParaRPr>
          </a:p>
        </p:txBody>
      </p:sp>
      <p:sp>
        <p:nvSpPr>
          <p:cNvPr id="80" name="矩形 79"/>
          <p:cNvSpPr/>
          <p:nvPr/>
        </p:nvSpPr>
        <p:spPr>
          <a:xfrm>
            <a:off x="5345587" y="3129475"/>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endPar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1" name="组合 80"/>
          <p:cNvGrpSpPr/>
          <p:nvPr/>
        </p:nvGrpSpPr>
        <p:grpSpPr>
          <a:xfrm>
            <a:off x="4655046" y="2841156"/>
            <a:ext cx="666750" cy="666750"/>
            <a:chOff x="8404060" y="5089976"/>
            <a:chExt cx="666750" cy="666750"/>
          </a:xfrm>
        </p:grpSpPr>
        <p:sp>
          <p:nvSpPr>
            <p:cNvPr id="82" name="椭圆 81"/>
            <p:cNvSpPr/>
            <p:nvPr/>
          </p:nvSpPr>
          <p:spPr>
            <a:xfrm>
              <a:off x="8404060" y="5089976"/>
              <a:ext cx="666750" cy="666750"/>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83" name="Freeform 11"/>
            <p:cNvSpPr>
              <a:spLocks noEditPoints="1"/>
            </p:cNvSpPr>
            <p:nvPr/>
          </p:nvSpPr>
          <p:spPr bwMode="auto">
            <a:xfrm>
              <a:off x="8572455" y="5262086"/>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84" name="矩形 83"/>
          <p:cNvSpPr/>
          <p:nvPr/>
        </p:nvSpPr>
        <p:spPr>
          <a:xfrm>
            <a:off x="9186161" y="2782802"/>
            <a:ext cx="1569660" cy="369332"/>
          </a:xfrm>
          <a:prstGeom prst="rect">
            <a:avLst/>
          </a:prstGeom>
        </p:spPr>
        <p:txBody>
          <a:bodyPr wrap="none">
            <a:spAutoFit/>
          </a:bodyPr>
          <a:lstStyle/>
          <a:p>
            <a:r>
              <a:rPr lang="zh-CN" altLang="en-US" b="1" dirty="0">
                <a:solidFill>
                  <a:srgbClr val="E46C0A"/>
                </a:solidFill>
                <a:latin typeface="微软雅黑" panose="020B0503020204020204" pitchFamily="34" charset="-122"/>
                <a:ea typeface="微软雅黑" panose="020B0503020204020204" pitchFamily="34" charset="-122"/>
              </a:rPr>
              <a:t>添加标题内容</a:t>
            </a:r>
            <a:endParaRPr lang="en-US" altLang="zh-CN" b="1" dirty="0">
              <a:solidFill>
                <a:srgbClr val="E46C0A"/>
              </a:solidFill>
              <a:latin typeface="微软雅黑" panose="020B0503020204020204" pitchFamily="34" charset="-122"/>
              <a:ea typeface="微软雅黑" panose="020B0503020204020204" pitchFamily="34" charset="-122"/>
            </a:endParaRPr>
          </a:p>
        </p:txBody>
      </p:sp>
      <p:sp>
        <p:nvSpPr>
          <p:cNvPr id="85" name="矩形 84"/>
          <p:cNvSpPr/>
          <p:nvPr/>
        </p:nvSpPr>
        <p:spPr>
          <a:xfrm>
            <a:off x="9186369" y="3124208"/>
            <a:ext cx="2525461"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endPar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6" name="组合 85"/>
          <p:cNvGrpSpPr/>
          <p:nvPr/>
        </p:nvGrpSpPr>
        <p:grpSpPr>
          <a:xfrm>
            <a:off x="4672936" y="1666135"/>
            <a:ext cx="666750" cy="666750"/>
            <a:chOff x="4744944" y="1772278"/>
            <a:chExt cx="666750" cy="666750"/>
          </a:xfrm>
        </p:grpSpPr>
        <p:sp>
          <p:nvSpPr>
            <p:cNvPr id="87" name="椭圆 86"/>
            <p:cNvSpPr/>
            <p:nvPr/>
          </p:nvSpPr>
          <p:spPr>
            <a:xfrm>
              <a:off x="4744944" y="1772278"/>
              <a:ext cx="666750" cy="666750"/>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88" name="Freeform 80"/>
            <p:cNvSpPr>
              <a:spLocks noEditPoints="1"/>
            </p:cNvSpPr>
            <p:nvPr/>
          </p:nvSpPr>
          <p:spPr bwMode="auto">
            <a:xfrm>
              <a:off x="4976945" y="1962584"/>
              <a:ext cx="185638" cy="282759"/>
            </a:xfrm>
            <a:custGeom>
              <a:avLst/>
              <a:gdLst>
                <a:gd name="T0" fmla="*/ 55 w 64"/>
                <a:gd name="T1" fmla="*/ 0 h 97"/>
                <a:gd name="T2" fmla="*/ 64 w 64"/>
                <a:gd name="T3" fmla="*/ 89 h 97"/>
                <a:gd name="T4" fmla="*/ 9 w 64"/>
                <a:gd name="T5" fmla="*/ 97 h 97"/>
                <a:gd name="T6" fmla="*/ 0 w 64"/>
                <a:gd name="T7" fmla="*/ 9 h 97"/>
                <a:gd name="T8" fmla="*/ 7 w 64"/>
                <a:gd name="T9" fmla="*/ 14 h 97"/>
                <a:gd name="T10" fmla="*/ 57 w 64"/>
                <a:gd name="T11" fmla="*/ 48 h 97"/>
                <a:gd name="T12" fmla="*/ 7 w 64"/>
                <a:gd name="T13" fmla="*/ 14 h 97"/>
                <a:gd name="T14" fmla="*/ 20 w 64"/>
                <a:gd name="T15" fmla="*/ 8 h 97"/>
                <a:gd name="T16" fmla="*/ 42 w 64"/>
                <a:gd name="T17" fmla="*/ 5 h 97"/>
                <a:gd name="T18" fmla="*/ 27 w 64"/>
                <a:gd name="T19" fmla="*/ 52 h 97"/>
                <a:gd name="T20" fmla="*/ 24 w 64"/>
                <a:gd name="T21" fmla="*/ 60 h 97"/>
                <a:gd name="T22" fmla="*/ 36 w 64"/>
                <a:gd name="T23" fmla="*/ 63 h 97"/>
                <a:gd name="T24" fmla="*/ 39 w 64"/>
                <a:gd name="T25" fmla="*/ 55 h 97"/>
                <a:gd name="T26" fmla="*/ 27 w 64"/>
                <a:gd name="T27" fmla="*/ 52 h 97"/>
                <a:gd name="T28" fmla="*/ 8 w 64"/>
                <a:gd name="T29" fmla="*/ 56 h 97"/>
                <a:gd name="T30" fmla="*/ 22 w 64"/>
                <a:gd name="T31" fmla="*/ 59 h 97"/>
                <a:gd name="T32" fmla="*/ 55 w 64"/>
                <a:gd name="T33" fmla="*/ 56 h 97"/>
                <a:gd name="T34" fmla="*/ 41 w 64"/>
                <a:gd name="T35" fmla="*/ 59 h 97"/>
                <a:gd name="T36" fmla="*/ 55 w 64"/>
                <a:gd name="T37" fmla="*/ 56 h 97"/>
                <a:gd name="T38" fmla="*/ 8 w 64"/>
                <a:gd name="T39" fmla="*/ 65 h 97"/>
                <a:gd name="T40" fmla="*/ 22 w 64"/>
                <a:gd name="T41" fmla="*/ 72 h 97"/>
                <a:gd name="T42" fmla="*/ 38 w 64"/>
                <a:gd name="T43" fmla="*/ 65 h 97"/>
                <a:gd name="T44" fmla="*/ 25 w 64"/>
                <a:gd name="T45" fmla="*/ 72 h 97"/>
                <a:gd name="T46" fmla="*/ 38 w 64"/>
                <a:gd name="T47" fmla="*/ 65 h 97"/>
                <a:gd name="T48" fmla="*/ 41 w 64"/>
                <a:gd name="T49" fmla="*/ 65 h 97"/>
                <a:gd name="T50" fmla="*/ 55 w 64"/>
                <a:gd name="T51" fmla="*/ 72 h 97"/>
                <a:gd name="T52" fmla="*/ 22 w 64"/>
                <a:gd name="T53" fmla="*/ 74 h 97"/>
                <a:gd name="T54" fmla="*/ 8 w 64"/>
                <a:gd name="T55" fmla="*/ 80 h 97"/>
                <a:gd name="T56" fmla="*/ 22 w 64"/>
                <a:gd name="T57" fmla="*/ 74 h 97"/>
                <a:gd name="T58" fmla="*/ 25 w 64"/>
                <a:gd name="T59" fmla="*/ 74 h 97"/>
                <a:gd name="T60" fmla="*/ 38 w 64"/>
                <a:gd name="T61" fmla="*/ 80 h 97"/>
                <a:gd name="T62" fmla="*/ 55 w 64"/>
                <a:gd name="T63" fmla="*/ 74 h 97"/>
                <a:gd name="T64" fmla="*/ 41 w 64"/>
                <a:gd name="T65" fmla="*/ 80 h 97"/>
                <a:gd name="T66" fmla="*/ 55 w 64"/>
                <a:gd name="T67" fmla="*/ 74 h 97"/>
                <a:gd name="T68" fmla="*/ 8 w 64"/>
                <a:gd name="T69" fmla="*/ 83 h 97"/>
                <a:gd name="T70" fmla="*/ 22 w 64"/>
                <a:gd name="T71" fmla="*/ 89 h 97"/>
                <a:gd name="T72" fmla="*/ 38 w 64"/>
                <a:gd name="T73" fmla="*/ 83 h 97"/>
                <a:gd name="T74" fmla="*/ 25 w 64"/>
                <a:gd name="T75" fmla="*/ 89 h 97"/>
                <a:gd name="T76" fmla="*/ 38 w 64"/>
                <a:gd name="T77" fmla="*/ 83 h 97"/>
                <a:gd name="T78" fmla="*/ 41 w 64"/>
                <a:gd name="T79" fmla="*/ 83 h 97"/>
                <a:gd name="T80" fmla="*/ 55 w 64"/>
                <a:gd name="T81" fmla="*/ 8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97">
                  <a:moveTo>
                    <a:pt x="9" y="0"/>
                  </a:moveTo>
                  <a:cubicBezTo>
                    <a:pt x="55" y="0"/>
                    <a:pt x="55" y="0"/>
                    <a:pt x="55" y="0"/>
                  </a:cubicBezTo>
                  <a:cubicBezTo>
                    <a:pt x="60" y="0"/>
                    <a:pt x="64" y="4"/>
                    <a:pt x="64" y="9"/>
                  </a:cubicBezTo>
                  <a:cubicBezTo>
                    <a:pt x="64" y="89"/>
                    <a:pt x="64" y="89"/>
                    <a:pt x="64" y="89"/>
                  </a:cubicBezTo>
                  <a:cubicBezTo>
                    <a:pt x="64" y="93"/>
                    <a:pt x="60" y="97"/>
                    <a:pt x="55" y="97"/>
                  </a:cubicBezTo>
                  <a:cubicBezTo>
                    <a:pt x="9" y="97"/>
                    <a:pt x="9" y="97"/>
                    <a:pt x="9" y="97"/>
                  </a:cubicBezTo>
                  <a:cubicBezTo>
                    <a:pt x="4" y="97"/>
                    <a:pt x="0" y="93"/>
                    <a:pt x="0" y="89"/>
                  </a:cubicBezTo>
                  <a:cubicBezTo>
                    <a:pt x="0" y="9"/>
                    <a:pt x="0" y="9"/>
                    <a:pt x="0" y="9"/>
                  </a:cubicBezTo>
                  <a:cubicBezTo>
                    <a:pt x="0" y="4"/>
                    <a:pt x="4" y="0"/>
                    <a:pt x="9" y="0"/>
                  </a:cubicBezTo>
                  <a:close/>
                  <a:moveTo>
                    <a:pt x="7" y="14"/>
                  </a:moveTo>
                  <a:cubicBezTo>
                    <a:pt x="7" y="48"/>
                    <a:pt x="7" y="48"/>
                    <a:pt x="7" y="48"/>
                  </a:cubicBezTo>
                  <a:cubicBezTo>
                    <a:pt x="57" y="48"/>
                    <a:pt x="57" y="48"/>
                    <a:pt x="57" y="48"/>
                  </a:cubicBezTo>
                  <a:cubicBezTo>
                    <a:pt x="57" y="14"/>
                    <a:pt x="57" y="14"/>
                    <a:pt x="57" y="14"/>
                  </a:cubicBezTo>
                  <a:cubicBezTo>
                    <a:pt x="7" y="14"/>
                    <a:pt x="7" y="14"/>
                    <a:pt x="7" y="14"/>
                  </a:cubicBezTo>
                  <a:close/>
                  <a:moveTo>
                    <a:pt x="20" y="5"/>
                  </a:moveTo>
                  <a:cubicBezTo>
                    <a:pt x="20" y="8"/>
                    <a:pt x="20" y="8"/>
                    <a:pt x="20" y="8"/>
                  </a:cubicBezTo>
                  <a:cubicBezTo>
                    <a:pt x="42" y="8"/>
                    <a:pt x="42" y="8"/>
                    <a:pt x="42" y="8"/>
                  </a:cubicBezTo>
                  <a:cubicBezTo>
                    <a:pt x="42" y="5"/>
                    <a:pt x="42" y="5"/>
                    <a:pt x="42" y="5"/>
                  </a:cubicBezTo>
                  <a:cubicBezTo>
                    <a:pt x="20" y="5"/>
                    <a:pt x="20" y="5"/>
                    <a:pt x="20" y="5"/>
                  </a:cubicBezTo>
                  <a:close/>
                  <a:moveTo>
                    <a:pt x="27" y="52"/>
                  </a:moveTo>
                  <a:cubicBezTo>
                    <a:pt x="25" y="52"/>
                    <a:pt x="24" y="53"/>
                    <a:pt x="24" y="55"/>
                  </a:cubicBezTo>
                  <a:cubicBezTo>
                    <a:pt x="24" y="60"/>
                    <a:pt x="24" y="60"/>
                    <a:pt x="24" y="60"/>
                  </a:cubicBezTo>
                  <a:cubicBezTo>
                    <a:pt x="24" y="61"/>
                    <a:pt x="25" y="63"/>
                    <a:pt x="27" y="63"/>
                  </a:cubicBezTo>
                  <a:cubicBezTo>
                    <a:pt x="36" y="63"/>
                    <a:pt x="36" y="63"/>
                    <a:pt x="36" y="63"/>
                  </a:cubicBezTo>
                  <a:cubicBezTo>
                    <a:pt x="38" y="63"/>
                    <a:pt x="39" y="61"/>
                    <a:pt x="39" y="60"/>
                  </a:cubicBezTo>
                  <a:cubicBezTo>
                    <a:pt x="39" y="55"/>
                    <a:pt x="39" y="55"/>
                    <a:pt x="39" y="55"/>
                  </a:cubicBezTo>
                  <a:cubicBezTo>
                    <a:pt x="39" y="53"/>
                    <a:pt x="38" y="52"/>
                    <a:pt x="36" y="52"/>
                  </a:cubicBezTo>
                  <a:cubicBezTo>
                    <a:pt x="27" y="52"/>
                    <a:pt x="27" y="52"/>
                    <a:pt x="27" y="52"/>
                  </a:cubicBezTo>
                  <a:close/>
                  <a:moveTo>
                    <a:pt x="22" y="56"/>
                  </a:moveTo>
                  <a:cubicBezTo>
                    <a:pt x="8" y="56"/>
                    <a:pt x="8" y="56"/>
                    <a:pt x="8" y="56"/>
                  </a:cubicBezTo>
                  <a:cubicBezTo>
                    <a:pt x="8" y="59"/>
                    <a:pt x="8" y="59"/>
                    <a:pt x="8" y="59"/>
                  </a:cubicBezTo>
                  <a:cubicBezTo>
                    <a:pt x="22" y="59"/>
                    <a:pt x="22" y="59"/>
                    <a:pt x="22" y="59"/>
                  </a:cubicBezTo>
                  <a:cubicBezTo>
                    <a:pt x="22" y="56"/>
                    <a:pt x="22" y="56"/>
                    <a:pt x="22" y="56"/>
                  </a:cubicBezTo>
                  <a:close/>
                  <a:moveTo>
                    <a:pt x="55" y="56"/>
                  </a:moveTo>
                  <a:cubicBezTo>
                    <a:pt x="41" y="56"/>
                    <a:pt x="41" y="56"/>
                    <a:pt x="41" y="56"/>
                  </a:cubicBezTo>
                  <a:cubicBezTo>
                    <a:pt x="41" y="59"/>
                    <a:pt x="41" y="59"/>
                    <a:pt x="41" y="59"/>
                  </a:cubicBezTo>
                  <a:cubicBezTo>
                    <a:pt x="55" y="59"/>
                    <a:pt x="55" y="59"/>
                    <a:pt x="55" y="59"/>
                  </a:cubicBezTo>
                  <a:cubicBezTo>
                    <a:pt x="55" y="56"/>
                    <a:pt x="55" y="56"/>
                    <a:pt x="55" y="56"/>
                  </a:cubicBezTo>
                  <a:close/>
                  <a:moveTo>
                    <a:pt x="22" y="65"/>
                  </a:moveTo>
                  <a:cubicBezTo>
                    <a:pt x="8" y="65"/>
                    <a:pt x="8" y="65"/>
                    <a:pt x="8" y="65"/>
                  </a:cubicBezTo>
                  <a:cubicBezTo>
                    <a:pt x="8" y="72"/>
                    <a:pt x="8" y="72"/>
                    <a:pt x="8" y="72"/>
                  </a:cubicBezTo>
                  <a:cubicBezTo>
                    <a:pt x="22" y="72"/>
                    <a:pt x="22" y="72"/>
                    <a:pt x="22" y="72"/>
                  </a:cubicBezTo>
                  <a:cubicBezTo>
                    <a:pt x="22" y="65"/>
                    <a:pt x="22" y="65"/>
                    <a:pt x="22" y="65"/>
                  </a:cubicBezTo>
                  <a:close/>
                  <a:moveTo>
                    <a:pt x="38" y="65"/>
                  </a:moveTo>
                  <a:cubicBezTo>
                    <a:pt x="25" y="65"/>
                    <a:pt x="25" y="65"/>
                    <a:pt x="25" y="65"/>
                  </a:cubicBezTo>
                  <a:cubicBezTo>
                    <a:pt x="25" y="72"/>
                    <a:pt x="25" y="72"/>
                    <a:pt x="25" y="72"/>
                  </a:cubicBezTo>
                  <a:cubicBezTo>
                    <a:pt x="38" y="72"/>
                    <a:pt x="38" y="72"/>
                    <a:pt x="38" y="72"/>
                  </a:cubicBezTo>
                  <a:cubicBezTo>
                    <a:pt x="38" y="65"/>
                    <a:pt x="38" y="65"/>
                    <a:pt x="38" y="65"/>
                  </a:cubicBezTo>
                  <a:close/>
                  <a:moveTo>
                    <a:pt x="55" y="65"/>
                  </a:moveTo>
                  <a:cubicBezTo>
                    <a:pt x="41" y="65"/>
                    <a:pt x="41" y="65"/>
                    <a:pt x="41" y="65"/>
                  </a:cubicBezTo>
                  <a:cubicBezTo>
                    <a:pt x="41" y="72"/>
                    <a:pt x="41" y="72"/>
                    <a:pt x="41" y="72"/>
                  </a:cubicBezTo>
                  <a:cubicBezTo>
                    <a:pt x="55" y="72"/>
                    <a:pt x="55" y="72"/>
                    <a:pt x="55" y="72"/>
                  </a:cubicBezTo>
                  <a:cubicBezTo>
                    <a:pt x="55" y="65"/>
                    <a:pt x="55" y="65"/>
                    <a:pt x="55" y="65"/>
                  </a:cubicBezTo>
                  <a:close/>
                  <a:moveTo>
                    <a:pt x="22" y="74"/>
                  </a:moveTo>
                  <a:cubicBezTo>
                    <a:pt x="8" y="74"/>
                    <a:pt x="8" y="74"/>
                    <a:pt x="8" y="74"/>
                  </a:cubicBezTo>
                  <a:cubicBezTo>
                    <a:pt x="8" y="80"/>
                    <a:pt x="8" y="80"/>
                    <a:pt x="8" y="80"/>
                  </a:cubicBezTo>
                  <a:cubicBezTo>
                    <a:pt x="22" y="80"/>
                    <a:pt x="22" y="80"/>
                    <a:pt x="22" y="80"/>
                  </a:cubicBezTo>
                  <a:cubicBezTo>
                    <a:pt x="22" y="74"/>
                    <a:pt x="22" y="74"/>
                    <a:pt x="22" y="74"/>
                  </a:cubicBezTo>
                  <a:close/>
                  <a:moveTo>
                    <a:pt x="38" y="74"/>
                  </a:moveTo>
                  <a:cubicBezTo>
                    <a:pt x="25" y="74"/>
                    <a:pt x="25" y="74"/>
                    <a:pt x="25" y="74"/>
                  </a:cubicBezTo>
                  <a:cubicBezTo>
                    <a:pt x="25" y="80"/>
                    <a:pt x="25" y="80"/>
                    <a:pt x="25" y="80"/>
                  </a:cubicBezTo>
                  <a:cubicBezTo>
                    <a:pt x="38" y="80"/>
                    <a:pt x="38" y="80"/>
                    <a:pt x="38" y="80"/>
                  </a:cubicBezTo>
                  <a:cubicBezTo>
                    <a:pt x="38" y="74"/>
                    <a:pt x="38" y="74"/>
                    <a:pt x="38" y="74"/>
                  </a:cubicBezTo>
                  <a:close/>
                  <a:moveTo>
                    <a:pt x="55" y="74"/>
                  </a:moveTo>
                  <a:cubicBezTo>
                    <a:pt x="41" y="74"/>
                    <a:pt x="41" y="74"/>
                    <a:pt x="41" y="74"/>
                  </a:cubicBezTo>
                  <a:cubicBezTo>
                    <a:pt x="41" y="80"/>
                    <a:pt x="41" y="80"/>
                    <a:pt x="41" y="80"/>
                  </a:cubicBezTo>
                  <a:cubicBezTo>
                    <a:pt x="55" y="80"/>
                    <a:pt x="55" y="80"/>
                    <a:pt x="55" y="80"/>
                  </a:cubicBezTo>
                  <a:cubicBezTo>
                    <a:pt x="55" y="74"/>
                    <a:pt x="55" y="74"/>
                    <a:pt x="55" y="74"/>
                  </a:cubicBezTo>
                  <a:close/>
                  <a:moveTo>
                    <a:pt x="22" y="83"/>
                  </a:moveTo>
                  <a:cubicBezTo>
                    <a:pt x="8" y="83"/>
                    <a:pt x="8" y="83"/>
                    <a:pt x="8" y="83"/>
                  </a:cubicBezTo>
                  <a:cubicBezTo>
                    <a:pt x="8" y="89"/>
                    <a:pt x="8" y="89"/>
                    <a:pt x="8" y="89"/>
                  </a:cubicBezTo>
                  <a:cubicBezTo>
                    <a:pt x="22" y="89"/>
                    <a:pt x="22" y="89"/>
                    <a:pt x="22" y="89"/>
                  </a:cubicBezTo>
                  <a:cubicBezTo>
                    <a:pt x="22" y="83"/>
                    <a:pt x="22" y="83"/>
                    <a:pt x="22" y="83"/>
                  </a:cubicBezTo>
                  <a:close/>
                  <a:moveTo>
                    <a:pt x="38" y="83"/>
                  </a:moveTo>
                  <a:cubicBezTo>
                    <a:pt x="25" y="83"/>
                    <a:pt x="25" y="83"/>
                    <a:pt x="25" y="83"/>
                  </a:cubicBezTo>
                  <a:cubicBezTo>
                    <a:pt x="25" y="89"/>
                    <a:pt x="25" y="89"/>
                    <a:pt x="25" y="89"/>
                  </a:cubicBezTo>
                  <a:cubicBezTo>
                    <a:pt x="38" y="89"/>
                    <a:pt x="38" y="89"/>
                    <a:pt x="38" y="89"/>
                  </a:cubicBezTo>
                  <a:cubicBezTo>
                    <a:pt x="38" y="83"/>
                    <a:pt x="38" y="83"/>
                    <a:pt x="38" y="83"/>
                  </a:cubicBezTo>
                  <a:close/>
                  <a:moveTo>
                    <a:pt x="55" y="83"/>
                  </a:moveTo>
                  <a:cubicBezTo>
                    <a:pt x="41" y="83"/>
                    <a:pt x="41" y="83"/>
                    <a:pt x="41" y="83"/>
                  </a:cubicBezTo>
                  <a:cubicBezTo>
                    <a:pt x="41" y="89"/>
                    <a:pt x="41" y="89"/>
                    <a:pt x="41" y="89"/>
                  </a:cubicBezTo>
                  <a:cubicBezTo>
                    <a:pt x="55" y="89"/>
                    <a:pt x="55" y="89"/>
                    <a:pt x="55" y="89"/>
                  </a:cubicBezTo>
                  <a:lnTo>
                    <a:pt x="55" y="83"/>
                  </a:ln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8486262" y="1575450"/>
            <a:ext cx="666750" cy="666750"/>
            <a:chOff x="8558270" y="1681593"/>
            <a:chExt cx="666750" cy="666750"/>
          </a:xfrm>
        </p:grpSpPr>
        <p:sp>
          <p:nvSpPr>
            <p:cNvPr id="90" name="椭圆 89"/>
            <p:cNvSpPr/>
            <p:nvPr/>
          </p:nvSpPr>
          <p:spPr>
            <a:xfrm>
              <a:off x="8558270" y="1681593"/>
              <a:ext cx="666750" cy="666750"/>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91" name="Freeform 31"/>
            <p:cNvSpPr>
              <a:spLocks noEditPoints="1"/>
            </p:cNvSpPr>
            <p:nvPr/>
          </p:nvSpPr>
          <p:spPr bwMode="auto">
            <a:xfrm>
              <a:off x="8755553" y="1868566"/>
              <a:ext cx="291316" cy="292803"/>
            </a:xfrm>
            <a:custGeom>
              <a:avLst/>
              <a:gdLst>
                <a:gd name="T0" fmla="*/ 42 w 83"/>
                <a:gd name="T1" fmla="*/ 0 h 83"/>
                <a:gd name="T2" fmla="*/ 71 w 83"/>
                <a:gd name="T3" fmla="*/ 12 h 83"/>
                <a:gd name="T4" fmla="*/ 83 w 83"/>
                <a:gd name="T5" fmla="*/ 41 h 83"/>
                <a:gd name="T6" fmla="*/ 71 w 83"/>
                <a:gd name="T7" fmla="*/ 71 h 83"/>
                <a:gd name="T8" fmla="*/ 42 w 83"/>
                <a:gd name="T9" fmla="*/ 83 h 83"/>
                <a:gd name="T10" fmla="*/ 12 w 83"/>
                <a:gd name="T11" fmla="*/ 71 h 83"/>
                <a:gd name="T12" fmla="*/ 0 w 83"/>
                <a:gd name="T13" fmla="*/ 41 h 83"/>
                <a:gd name="T14" fmla="*/ 12 w 83"/>
                <a:gd name="T15" fmla="*/ 12 h 83"/>
                <a:gd name="T16" fmla="*/ 42 w 83"/>
                <a:gd name="T17" fmla="*/ 0 h 83"/>
                <a:gd name="T18" fmla="*/ 58 w 83"/>
                <a:gd name="T19" fmla="*/ 46 h 83"/>
                <a:gd name="T20" fmla="*/ 59 w 83"/>
                <a:gd name="T21" fmla="*/ 37 h 83"/>
                <a:gd name="T22" fmla="*/ 48 w 83"/>
                <a:gd name="T23" fmla="*/ 31 h 83"/>
                <a:gd name="T24" fmla="*/ 37 w 83"/>
                <a:gd name="T25" fmla="*/ 25 h 83"/>
                <a:gd name="T26" fmla="*/ 29 w 83"/>
                <a:gd name="T27" fmla="*/ 29 h 83"/>
                <a:gd name="T28" fmla="*/ 29 w 83"/>
                <a:gd name="T29" fmla="*/ 41 h 83"/>
                <a:gd name="T30" fmla="*/ 29 w 83"/>
                <a:gd name="T31" fmla="*/ 53 h 83"/>
                <a:gd name="T32" fmla="*/ 36 w 83"/>
                <a:gd name="T33" fmla="*/ 59 h 83"/>
                <a:gd name="T34" fmla="*/ 48 w 83"/>
                <a:gd name="T35" fmla="*/ 52 h 83"/>
                <a:gd name="T36" fmla="*/ 58 w 83"/>
                <a:gd name="T37" fmla="*/ 46 h 83"/>
                <a:gd name="T38" fmla="*/ 61 w 83"/>
                <a:gd name="T39" fmla="*/ 23 h 83"/>
                <a:gd name="T40" fmla="*/ 42 w 83"/>
                <a:gd name="T41" fmla="*/ 15 h 83"/>
                <a:gd name="T42" fmla="*/ 23 w 83"/>
                <a:gd name="T43" fmla="*/ 23 h 83"/>
                <a:gd name="T44" fmla="*/ 15 w 83"/>
                <a:gd name="T45" fmla="*/ 41 h 83"/>
                <a:gd name="T46" fmla="*/ 23 w 83"/>
                <a:gd name="T47" fmla="*/ 60 h 83"/>
                <a:gd name="T48" fmla="*/ 42 w 83"/>
                <a:gd name="T49" fmla="*/ 68 h 83"/>
                <a:gd name="T50" fmla="*/ 61 w 83"/>
                <a:gd name="T51" fmla="*/ 60 h 83"/>
                <a:gd name="T52" fmla="*/ 69 w 83"/>
                <a:gd name="T53" fmla="*/ 41 h 83"/>
                <a:gd name="T54" fmla="*/ 61 w 83"/>
                <a:gd name="T55" fmla="*/ 2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83">
                  <a:moveTo>
                    <a:pt x="42" y="0"/>
                  </a:moveTo>
                  <a:cubicBezTo>
                    <a:pt x="53" y="0"/>
                    <a:pt x="64" y="5"/>
                    <a:pt x="71" y="12"/>
                  </a:cubicBezTo>
                  <a:cubicBezTo>
                    <a:pt x="79" y="20"/>
                    <a:pt x="83" y="30"/>
                    <a:pt x="83" y="41"/>
                  </a:cubicBezTo>
                  <a:cubicBezTo>
                    <a:pt x="83" y="53"/>
                    <a:pt x="79" y="63"/>
                    <a:pt x="71" y="71"/>
                  </a:cubicBezTo>
                  <a:cubicBezTo>
                    <a:pt x="64" y="78"/>
                    <a:pt x="53" y="83"/>
                    <a:pt x="42" y="83"/>
                  </a:cubicBezTo>
                  <a:cubicBezTo>
                    <a:pt x="30" y="83"/>
                    <a:pt x="20" y="78"/>
                    <a:pt x="12" y="71"/>
                  </a:cubicBezTo>
                  <a:cubicBezTo>
                    <a:pt x="5" y="63"/>
                    <a:pt x="0" y="53"/>
                    <a:pt x="0" y="41"/>
                  </a:cubicBezTo>
                  <a:cubicBezTo>
                    <a:pt x="0" y="30"/>
                    <a:pt x="5" y="20"/>
                    <a:pt x="12" y="12"/>
                  </a:cubicBezTo>
                  <a:cubicBezTo>
                    <a:pt x="20" y="5"/>
                    <a:pt x="30" y="0"/>
                    <a:pt x="42" y="0"/>
                  </a:cubicBezTo>
                  <a:close/>
                  <a:moveTo>
                    <a:pt x="58" y="46"/>
                  </a:moveTo>
                  <a:cubicBezTo>
                    <a:pt x="62" y="44"/>
                    <a:pt x="63" y="40"/>
                    <a:pt x="59" y="37"/>
                  </a:cubicBezTo>
                  <a:cubicBezTo>
                    <a:pt x="55" y="35"/>
                    <a:pt x="51" y="33"/>
                    <a:pt x="48" y="31"/>
                  </a:cubicBezTo>
                  <a:cubicBezTo>
                    <a:pt x="44" y="29"/>
                    <a:pt x="41" y="27"/>
                    <a:pt x="37" y="25"/>
                  </a:cubicBezTo>
                  <a:cubicBezTo>
                    <a:pt x="33" y="22"/>
                    <a:pt x="29" y="24"/>
                    <a:pt x="29" y="29"/>
                  </a:cubicBezTo>
                  <a:cubicBezTo>
                    <a:pt x="29" y="33"/>
                    <a:pt x="29" y="37"/>
                    <a:pt x="29" y="41"/>
                  </a:cubicBezTo>
                  <a:cubicBezTo>
                    <a:pt x="29" y="45"/>
                    <a:pt x="29" y="49"/>
                    <a:pt x="29" y="53"/>
                  </a:cubicBezTo>
                  <a:cubicBezTo>
                    <a:pt x="29" y="58"/>
                    <a:pt x="32" y="61"/>
                    <a:pt x="36" y="59"/>
                  </a:cubicBezTo>
                  <a:cubicBezTo>
                    <a:pt x="40" y="56"/>
                    <a:pt x="44" y="54"/>
                    <a:pt x="48" y="52"/>
                  </a:cubicBezTo>
                  <a:cubicBezTo>
                    <a:pt x="51" y="50"/>
                    <a:pt x="55" y="48"/>
                    <a:pt x="58" y="46"/>
                  </a:cubicBezTo>
                  <a:close/>
                  <a:moveTo>
                    <a:pt x="61" y="23"/>
                  </a:moveTo>
                  <a:cubicBezTo>
                    <a:pt x="56" y="18"/>
                    <a:pt x="49" y="15"/>
                    <a:pt x="42" y="15"/>
                  </a:cubicBezTo>
                  <a:cubicBezTo>
                    <a:pt x="34" y="15"/>
                    <a:pt x="28" y="18"/>
                    <a:pt x="23" y="23"/>
                  </a:cubicBezTo>
                  <a:cubicBezTo>
                    <a:pt x="18" y="27"/>
                    <a:pt x="15" y="34"/>
                    <a:pt x="15" y="41"/>
                  </a:cubicBezTo>
                  <a:cubicBezTo>
                    <a:pt x="15" y="49"/>
                    <a:pt x="18" y="56"/>
                    <a:pt x="23" y="60"/>
                  </a:cubicBezTo>
                  <a:cubicBezTo>
                    <a:pt x="28" y="65"/>
                    <a:pt x="34" y="68"/>
                    <a:pt x="42" y="68"/>
                  </a:cubicBezTo>
                  <a:cubicBezTo>
                    <a:pt x="49" y="68"/>
                    <a:pt x="56" y="65"/>
                    <a:pt x="61" y="60"/>
                  </a:cubicBezTo>
                  <a:cubicBezTo>
                    <a:pt x="66" y="56"/>
                    <a:pt x="69" y="49"/>
                    <a:pt x="69" y="41"/>
                  </a:cubicBezTo>
                  <a:cubicBezTo>
                    <a:pt x="69" y="34"/>
                    <a:pt x="66" y="27"/>
                    <a:pt x="61" y="2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8495828" y="2835889"/>
            <a:ext cx="666750" cy="666750"/>
            <a:chOff x="8567836" y="2942032"/>
            <a:chExt cx="666750" cy="666750"/>
          </a:xfrm>
        </p:grpSpPr>
        <p:sp>
          <p:nvSpPr>
            <p:cNvPr id="93" name="椭圆 92"/>
            <p:cNvSpPr/>
            <p:nvPr/>
          </p:nvSpPr>
          <p:spPr>
            <a:xfrm>
              <a:off x="8567836" y="2942032"/>
              <a:ext cx="666750" cy="666750"/>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94" name="Freeform 33"/>
            <p:cNvSpPr>
              <a:spLocks noEditPoints="1"/>
            </p:cNvSpPr>
            <p:nvPr/>
          </p:nvSpPr>
          <p:spPr bwMode="auto">
            <a:xfrm>
              <a:off x="8784542" y="3189418"/>
              <a:ext cx="262327" cy="17015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95" name="TextBox 94"/>
          <p:cNvSpPr txBox="1"/>
          <p:nvPr/>
        </p:nvSpPr>
        <p:spPr>
          <a:xfrm>
            <a:off x="4655046" y="4082076"/>
            <a:ext cx="7370757" cy="1088884"/>
          </a:xfrm>
          <a:prstGeom prst="rect">
            <a:avLst/>
          </a:prstGeom>
          <a:noFill/>
        </p:spPr>
        <p:txBody>
          <a:bodyPr wrap="square" rIns="144000" bIns="36000" numCol="1" spcCol="360000" rtlCol="0">
            <a:spAutoFit/>
          </a:bodyPr>
          <a:lstStyle/>
          <a:p>
            <a:r>
              <a:rPr lang="zh-CN" altLang="en-US" b="1" dirty="0">
                <a:solidFill>
                  <a:srgbClr val="E46C0A"/>
                </a:solidFill>
                <a:latin typeface="微软雅黑" panose="020B0503020204020204" pitchFamily="34" charset="-122"/>
                <a:ea typeface="微软雅黑" panose="020B0503020204020204" pitchFamily="34" charset="-122"/>
              </a:rPr>
              <a:t>添加标题内容</a:t>
            </a:r>
            <a:endParaRPr lang="en-US" altLang="zh-CN" b="1" dirty="0">
              <a:solidFill>
                <a:srgbClr val="E46C0A"/>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42" presetClass="entr" presetSubtype="0" fill="hold" nodeType="withEffect">
                                  <p:stCondLst>
                                    <p:cond delay="125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1000"/>
                                        <p:tgtEl>
                                          <p:spTgt spid="64"/>
                                        </p:tgtEl>
                                      </p:cBhvr>
                                    </p:animEffect>
                                    <p:anim calcmode="lin" valueType="num">
                                      <p:cBhvr>
                                        <p:cTn id="11" dur="1000" fill="hold"/>
                                        <p:tgtEl>
                                          <p:spTgt spid="64"/>
                                        </p:tgtEl>
                                        <p:attrNameLst>
                                          <p:attrName>ppt_x</p:attrName>
                                        </p:attrNameLst>
                                      </p:cBhvr>
                                      <p:tavLst>
                                        <p:tav tm="0">
                                          <p:val>
                                            <p:strVal val="#ppt_x"/>
                                          </p:val>
                                        </p:tav>
                                        <p:tav tm="100000">
                                          <p:val>
                                            <p:strVal val="#ppt_x"/>
                                          </p:val>
                                        </p:tav>
                                      </p:tavLst>
                                    </p:anim>
                                    <p:anim calcmode="lin" valueType="num">
                                      <p:cBhvr>
                                        <p:cTn id="12" dur="1000" fill="hold"/>
                                        <p:tgtEl>
                                          <p:spTgt spid="64"/>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25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1000"/>
                                        <p:tgtEl>
                                          <p:spTgt spid="59"/>
                                        </p:tgtEl>
                                      </p:cBhvr>
                                    </p:animEffect>
                                    <p:anim calcmode="lin" valueType="num">
                                      <p:cBhvr>
                                        <p:cTn id="16" dur="1000" fill="hold"/>
                                        <p:tgtEl>
                                          <p:spTgt spid="59"/>
                                        </p:tgtEl>
                                        <p:attrNameLst>
                                          <p:attrName>ppt_x</p:attrName>
                                        </p:attrNameLst>
                                      </p:cBhvr>
                                      <p:tavLst>
                                        <p:tav tm="0">
                                          <p:val>
                                            <p:strVal val="#ppt_x"/>
                                          </p:val>
                                        </p:tav>
                                        <p:tav tm="100000">
                                          <p:val>
                                            <p:strVal val="#ppt_x"/>
                                          </p:val>
                                        </p:tav>
                                      </p:tavLst>
                                    </p:anim>
                                    <p:anim calcmode="lin" valueType="num">
                                      <p:cBhvr>
                                        <p:cTn id="17" dur="1000" fill="hold"/>
                                        <p:tgtEl>
                                          <p:spTgt spid="59"/>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49" presetClass="entr" presetSubtype="0" decel="100000" fill="hold" nodeType="afterEffect">
                                  <p:stCondLst>
                                    <p:cond delay="0"/>
                                  </p:stCondLst>
                                  <p:childTnLst>
                                    <p:set>
                                      <p:cBhvr>
                                        <p:cTn id="20" dur="1" fill="hold">
                                          <p:stCondLst>
                                            <p:cond delay="0"/>
                                          </p:stCondLst>
                                        </p:cTn>
                                        <p:tgtEl>
                                          <p:spTgt spid="86"/>
                                        </p:tgtEl>
                                        <p:attrNameLst>
                                          <p:attrName>style.visibility</p:attrName>
                                        </p:attrNameLst>
                                      </p:cBhvr>
                                      <p:to>
                                        <p:strVal val="visible"/>
                                      </p:to>
                                    </p:set>
                                    <p:anim calcmode="lin" valueType="num">
                                      <p:cBhvr>
                                        <p:cTn id="21" dur="500" fill="hold"/>
                                        <p:tgtEl>
                                          <p:spTgt spid="86"/>
                                        </p:tgtEl>
                                        <p:attrNameLst>
                                          <p:attrName>ppt_w</p:attrName>
                                        </p:attrNameLst>
                                      </p:cBhvr>
                                      <p:tavLst>
                                        <p:tav tm="0">
                                          <p:val>
                                            <p:fltVal val="0"/>
                                          </p:val>
                                        </p:tav>
                                        <p:tav tm="100000">
                                          <p:val>
                                            <p:strVal val="#ppt_w"/>
                                          </p:val>
                                        </p:tav>
                                      </p:tavLst>
                                    </p:anim>
                                    <p:anim calcmode="lin" valueType="num">
                                      <p:cBhvr>
                                        <p:cTn id="22" dur="500" fill="hold"/>
                                        <p:tgtEl>
                                          <p:spTgt spid="86"/>
                                        </p:tgtEl>
                                        <p:attrNameLst>
                                          <p:attrName>ppt_h</p:attrName>
                                        </p:attrNameLst>
                                      </p:cBhvr>
                                      <p:tavLst>
                                        <p:tav tm="0">
                                          <p:val>
                                            <p:fltVal val="0"/>
                                          </p:val>
                                        </p:tav>
                                        <p:tav tm="100000">
                                          <p:val>
                                            <p:strVal val="#ppt_h"/>
                                          </p:val>
                                        </p:tav>
                                      </p:tavLst>
                                    </p:anim>
                                    <p:anim calcmode="lin" valueType="num">
                                      <p:cBhvr>
                                        <p:cTn id="23" dur="500" fill="hold"/>
                                        <p:tgtEl>
                                          <p:spTgt spid="86"/>
                                        </p:tgtEl>
                                        <p:attrNameLst>
                                          <p:attrName>style.rotation</p:attrName>
                                        </p:attrNameLst>
                                      </p:cBhvr>
                                      <p:tavLst>
                                        <p:tav tm="0">
                                          <p:val>
                                            <p:fltVal val="360"/>
                                          </p:val>
                                        </p:tav>
                                        <p:tav tm="100000">
                                          <p:val>
                                            <p:fltVal val="0"/>
                                          </p:val>
                                        </p:tav>
                                      </p:tavLst>
                                    </p:anim>
                                    <p:animEffect transition="in" filter="fade">
                                      <p:cBhvr>
                                        <p:cTn id="24" dur="500"/>
                                        <p:tgtEl>
                                          <p:spTgt spid="86"/>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wipe(up)">
                                      <p:cBhvr>
                                        <p:cTn id="28" dur="500"/>
                                        <p:tgtEl>
                                          <p:spTgt spid="75"/>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wipe(up)">
                                      <p:cBhvr>
                                        <p:cTn id="32" dur="500"/>
                                        <p:tgtEl>
                                          <p:spTgt spid="76"/>
                                        </p:tgtEl>
                                      </p:cBhvr>
                                    </p:animEffect>
                                  </p:childTnLst>
                                </p:cTn>
                              </p:par>
                            </p:childTnLst>
                          </p:cTn>
                        </p:par>
                        <p:par>
                          <p:cTn id="33" fill="hold">
                            <p:stCondLst>
                              <p:cond delay="2000"/>
                            </p:stCondLst>
                            <p:childTnLst>
                              <p:par>
                                <p:cTn id="34" presetID="49" presetClass="entr" presetSubtype="0" decel="100000" fill="hold"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p:cTn id="36" dur="500" fill="hold"/>
                                        <p:tgtEl>
                                          <p:spTgt spid="89"/>
                                        </p:tgtEl>
                                        <p:attrNameLst>
                                          <p:attrName>ppt_w</p:attrName>
                                        </p:attrNameLst>
                                      </p:cBhvr>
                                      <p:tavLst>
                                        <p:tav tm="0">
                                          <p:val>
                                            <p:fltVal val="0"/>
                                          </p:val>
                                        </p:tav>
                                        <p:tav tm="100000">
                                          <p:val>
                                            <p:strVal val="#ppt_w"/>
                                          </p:val>
                                        </p:tav>
                                      </p:tavLst>
                                    </p:anim>
                                    <p:anim calcmode="lin" valueType="num">
                                      <p:cBhvr>
                                        <p:cTn id="37" dur="500" fill="hold"/>
                                        <p:tgtEl>
                                          <p:spTgt spid="89"/>
                                        </p:tgtEl>
                                        <p:attrNameLst>
                                          <p:attrName>ppt_h</p:attrName>
                                        </p:attrNameLst>
                                      </p:cBhvr>
                                      <p:tavLst>
                                        <p:tav tm="0">
                                          <p:val>
                                            <p:fltVal val="0"/>
                                          </p:val>
                                        </p:tav>
                                        <p:tav tm="100000">
                                          <p:val>
                                            <p:strVal val="#ppt_h"/>
                                          </p:val>
                                        </p:tav>
                                      </p:tavLst>
                                    </p:anim>
                                    <p:anim calcmode="lin" valueType="num">
                                      <p:cBhvr>
                                        <p:cTn id="38" dur="500" fill="hold"/>
                                        <p:tgtEl>
                                          <p:spTgt spid="89"/>
                                        </p:tgtEl>
                                        <p:attrNameLst>
                                          <p:attrName>style.rotation</p:attrName>
                                        </p:attrNameLst>
                                      </p:cBhvr>
                                      <p:tavLst>
                                        <p:tav tm="0">
                                          <p:val>
                                            <p:fltVal val="360"/>
                                          </p:val>
                                        </p:tav>
                                        <p:tav tm="100000">
                                          <p:val>
                                            <p:fltVal val="0"/>
                                          </p:val>
                                        </p:tav>
                                      </p:tavLst>
                                    </p:anim>
                                    <p:animEffect transition="in" filter="fade">
                                      <p:cBhvr>
                                        <p:cTn id="39" dur="500"/>
                                        <p:tgtEl>
                                          <p:spTgt spid="89"/>
                                        </p:tgtEl>
                                      </p:cBhvr>
                                    </p:animEffect>
                                  </p:childTnLst>
                                </p:cTn>
                              </p:par>
                            </p:childTnLst>
                          </p:cTn>
                        </p:par>
                        <p:par>
                          <p:cTn id="40" fill="hold">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wipe(up)">
                                      <p:cBhvr>
                                        <p:cTn id="43" dur="500"/>
                                        <p:tgtEl>
                                          <p:spTgt spid="77"/>
                                        </p:tgtEl>
                                      </p:cBhvr>
                                    </p:animEffect>
                                  </p:childTnLst>
                                </p:cTn>
                              </p:par>
                            </p:childTnLst>
                          </p:cTn>
                        </p:par>
                        <p:par>
                          <p:cTn id="44" fill="hold">
                            <p:stCondLst>
                              <p:cond delay="3000"/>
                            </p:stCondLst>
                            <p:childTnLst>
                              <p:par>
                                <p:cTn id="45" presetID="22" presetClass="entr" presetSubtype="1" fill="hold" grpId="0" nodeType="afterEffect">
                                  <p:stCondLst>
                                    <p:cond delay="0"/>
                                  </p:stCondLst>
                                  <p:childTnLst>
                                    <p:set>
                                      <p:cBhvr>
                                        <p:cTn id="46" dur="1" fill="hold">
                                          <p:stCondLst>
                                            <p:cond delay="0"/>
                                          </p:stCondLst>
                                        </p:cTn>
                                        <p:tgtEl>
                                          <p:spTgt spid="78"/>
                                        </p:tgtEl>
                                        <p:attrNameLst>
                                          <p:attrName>style.visibility</p:attrName>
                                        </p:attrNameLst>
                                      </p:cBhvr>
                                      <p:to>
                                        <p:strVal val="visible"/>
                                      </p:to>
                                    </p:set>
                                    <p:animEffect transition="in" filter="wipe(up)">
                                      <p:cBhvr>
                                        <p:cTn id="47" dur="500"/>
                                        <p:tgtEl>
                                          <p:spTgt spid="78"/>
                                        </p:tgtEl>
                                      </p:cBhvr>
                                    </p:animEffect>
                                  </p:childTnLst>
                                </p:cTn>
                              </p:par>
                            </p:childTnLst>
                          </p:cTn>
                        </p:par>
                        <p:par>
                          <p:cTn id="48" fill="hold">
                            <p:stCondLst>
                              <p:cond delay="3500"/>
                            </p:stCondLst>
                            <p:childTnLst>
                              <p:par>
                                <p:cTn id="49" presetID="49" presetClass="entr" presetSubtype="0" decel="100000" fill="hold" nodeType="after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anim calcmode="lin" valueType="num">
                                      <p:cBhvr>
                                        <p:cTn id="53" dur="500" fill="hold"/>
                                        <p:tgtEl>
                                          <p:spTgt spid="81"/>
                                        </p:tgtEl>
                                        <p:attrNameLst>
                                          <p:attrName>style.rotation</p:attrName>
                                        </p:attrNameLst>
                                      </p:cBhvr>
                                      <p:tavLst>
                                        <p:tav tm="0">
                                          <p:val>
                                            <p:fltVal val="360"/>
                                          </p:val>
                                        </p:tav>
                                        <p:tav tm="100000">
                                          <p:val>
                                            <p:fltVal val="0"/>
                                          </p:val>
                                        </p:tav>
                                      </p:tavLst>
                                    </p:anim>
                                    <p:animEffect transition="in" filter="fade">
                                      <p:cBhvr>
                                        <p:cTn id="54" dur="500"/>
                                        <p:tgtEl>
                                          <p:spTgt spid="81"/>
                                        </p:tgtEl>
                                      </p:cBhvr>
                                    </p:animEffect>
                                  </p:childTnLst>
                                </p:cTn>
                              </p:par>
                            </p:childTnLst>
                          </p:cTn>
                        </p:par>
                        <p:par>
                          <p:cTn id="55" fill="hold">
                            <p:stCondLst>
                              <p:cond delay="4000"/>
                            </p:stCondLst>
                            <p:childTnLst>
                              <p:par>
                                <p:cTn id="56" presetID="22" presetClass="entr" presetSubtype="1"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wipe(up)">
                                      <p:cBhvr>
                                        <p:cTn id="58" dur="500"/>
                                        <p:tgtEl>
                                          <p:spTgt spid="79"/>
                                        </p:tgtEl>
                                      </p:cBhvr>
                                    </p:animEffect>
                                  </p:childTnLst>
                                </p:cTn>
                              </p:par>
                            </p:childTnLst>
                          </p:cTn>
                        </p:par>
                        <p:par>
                          <p:cTn id="59" fill="hold">
                            <p:stCondLst>
                              <p:cond delay="4500"/>
                            </p:stCondLst>
                            <p:childTnLst>
                              <p:par>
                                <p:cTn id="60" presetID="22" presetClass="entr" presetSubtype="1" fill="hold" grpId="0"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wipe(up)">
                                      <p:cBhvr>
                                        <p:cTn id="62" dur="500"/>
                                        <p:tgtEl>
                                          <p:spTgt spid="80"/>
                                        </p:tgtEl>
                                      </p:cBhvr>
                                    </p:animEffect>
                                  </p:childTnLst>
                                </p:cTn>
                              </p:par>
                            </p:childTnLst>
                          </p:cTn>
                        </p:par>
                        <p:par>
                          <p:cTn id="63" fill="hold">
                            <p:stCondLst>
                              <p:cond delay="5000"/>
                            </p:stCondLst>
                            <p:childTnLst>
                              <p:par>
                                <p:cTn id="64" presetID="49" presetClass="entr" presetSubtype="0" decel="100000" fill="hold" nodeType="afterEffect">
                                  <p:stCondLst>
                                    <p:cond delay="0"/>
                                  </p:stCondLst>
                                  <p:childTnLst>
                                    <p:set>
                                      <p:cBhvr>
                                        <p:cTn id="65" dur="1" fill="hold">
                                          <p:stCondLst>
                                            <p:cond delay="0"/>
                                          </p:stCondLst>
                                        </p:cTn>
                                        <p:tgtEl>
                                          <p:spTgt spid="92"/>
                                        </p:tgtEl>
                                        <p:attrNameLst>
                                          <p:attrName>style.visibility</p:attrName>
                                        </p:attrNameLst>
                                      </p:cBhvr>
                                      <p:to>
                                        <p:strVal val="visible"/>
                                      </p:to>
                                    </p:set>
                                    <p:anim calcmode="lin" valueType="num">
                                      <p:cBhvr>
                                        <p:cTn id="66" dur="500" fill="hold"/>
                                        <p:tgtEl>
                                          <p:spTgt spid="92"/>
                                        </p:tgtEl>
                                        <p:attrNameLst>
                                          <p:attrName>ppt_w</p:attrName>
                                        </p:attrNameLst>
                                      </p:cBhvr>
                                      <p:tavLst>
                                        <p:tav tm="0">
                                          <p:val>
                                            <p:fltVal val="0"/>
                                          </p:val>
                                        </p:tav>
                                        <p:tav tm="100000">
                                          <p:val>
                                            <p:strVal val="#ppt_w"/>
                                          </p:val>
                                        </p:tav>
                                      </p:tavLst>
                                    </p:anim>
                                    <p:anim calcmode="lin" valueType="num">
                                      <p:cBhvr>
                                        <p:cTn id="67" dur="500" fill="hold"/>
                                        <p:tgtEl>
                                          <p:spTgt spid="92"/>
                                        </p:tgtEl>
                                        <p:attrNameLst>
                                          <p:attrName>ppt_h</p:attrName>
                                        </p:attrNameLst>
                                      </p:cBhvr>
                                      <p:tavLst>
                                        <p:tav tm="0">
                                          <p:val>
                                            <p:fltVal val="0"/>
                                          </p:val>
                                        </p:tav>
                                        <p:tav tm="100000">
                                          <p:val>
                                            <p:strVal val="#ppt_h"/>
                                          </p:val>
                                        </p:tav>
                                      </p:tavLst>
                                    </p:anim>
                                    <p:anim calcmode="lin" valueType="num">
                                      <p:cBhvr>
                                        <p:cTn id="68" dur="500" fill="hold"/>
                                        <p:tgtEl>
                                          <p:spTgt spid="92"/>
                                        </p:tgtEl>
                                        <p:attrNameLst>
                                          <p:attrName>style.rotation</p:attrName>
                                        </p:attrNameLst>
                                      </p:cBhvr>
                                      <p:tavLst>
                                        <p:tav tm="0">
                                          <p:val>
                                            <p:fltVal val="360"/>
                                          </p:val>
                                        </p:tav>
                                        <p:tav tm="100000">
                                          <p:val>
                                            <p:fltVal val="0"/>
                                          </p:val>
                                        </p:tav>
                                      </p:tavLst>
                                    </p:anim>
                                    <p:animEffect transition="in" filter="fade">
                                      <p:cBhvr>
                                        <p:cTn id="69" dur="500"/>
                                        <p:tgtEl>
                                          <p:spTgt spid="92"/>
                                        </p:tgtEl>
                                      </p:cBhvr>
                                    </p:animEffect>
                                  </p:childTnLst>
                                </p:cTn>
                              </p:par>
                            </p:childTnLst>
                          </p:cTn>
                        </p:par>
                        <p:par>
                          <p:cTn id="70" fill="hold">
                            <p:stCondLst>
                              <p:cond delay="5500"/>
                            </p:stCondLst>
                            <p:childTnLst>
                              <p:par>
                                <p:cTn id="71" presetID="22" presetClass="entr" presetSubtype="1"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Effect transition="in" filter="wipe(up)">
                                      <p:cBhvr>
                                        <p:cTn id="73" dur="500"/>
                                        <p:tgtEl>
                                          <p:spTgt spid="84"/>
                                        </p:tgtEl>
                                      </p:cBhvr>
                                    </p:animEffect>
                                  </p:childTnLst>
                                </p:cTn>
                              </p:par>
                            </p:childTnLst>
                          </p:cTn>
                        </p:par>
                        <p:par>
                          <p:cTn id="74" fill="hold">
                            <p:stCondLst>
                              <p:cond delay="6000"/>
                            </p:stCondLst>
                            <p:childTnLst>
                              <p:par>
                                <p:cTn id="75" presetID="22" presetClass="entr" presetSubtype="1"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wipe(up)">
                                      <p:cBhvr>
                                        <p:cTn id="77" dur="500"/>
                                        <p:tgtEl>
                                          <p:spTgt spid="85"/>
                                        </p:tgtEl>
                                      </p:cBhvr>
                                    </p:animEffect>
                                  </p:childTnLst>
                                </p:cTn>
                              </p:par>
                            </p:childTnLst>
                          </p:cTn>
                        </p:par>
                        <p:par>
                          <p:cTn id="78" fill="hold">
                            <p:stCondLst>
                              <p:cond delay="6500"/>
                            </p:stCondLst>
                            <p:childTnLst>
                              <p:par>
                                <p:cTn id="79" presetID="2" presetClass="entr" presetSubtype="4" fill="hold" grpId="0" nodeType="afterEffect">
                                  <p:stCondLst>
                                    <p:cond delay="0"/>
                                  </p:stCondLst>
                                  <p:childTnLst>
                                    <p:set>
                                      <p:cBhvr>
                                        <p:cTn id="80" dur="1" fill="hold">
                                          <p:stCondLst>
                                            <p:cond delay="0"/>
                                          </p:stCondLst>
                                        </p:cTn>
                                        <p:tgtEl>
                                          <p:spTgt spid="95"/>
                                        </p:tgtEl>
                                        <p:attrNameLst>
                                          <p:attrName>style.visibility</p:attrName>
                                        </p:attrNameLst>
                                      </p:cBhvr>
                                      <p:to>
                                        <p:strVal val="visible"/>
                                      </p:to>
                                    </p:set>
                                    <p:anim calcmode="lin" valueType="num">
                                      <p:cBhvr additive="base">
                                        <p:cTn id="81" dur="1000" fill="hold"/>
                                        <p:tgtEl>
                                          <p:spTgt spid="95"/>
                                        </p:tgtEl>
                                        <p:attrNameLst>
                                          <p:attrName>ppt_x</p:attrName>
                                        </p:attrNameLst>
                                      </p:cBhvr>
                                      <p:tavLst>
                                        <p:tav tm="0">
                                          <p:val>
                                            <p:strVal val="#ppt_x"/>
                                          </p:val>
                                        </p:tav>
                                        <p:tav tm="100000">
                                          <p:val>
                                            <p:strVal val="#ppt_x"/>
                                          </p:val>
                                        </p:tav>
                                      </p:tavLst>
                                    </p:anim>
                                    <p:anim calcmode="lin" valueType="num">
                                      <p:cBhvr additive="base">
                                        <p:cTn id="82" dur="1000" fill="hold"/>
                                        <p:tgtEl>
                                          <p:spTgt spid="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5" grpId="0"/>
      <p:bldP spid="76" grpId="0"/>
      <p:bldP spid="77" grpId="0"/>
      <p:bldP spid="78" grpId="0"/>
      <p:bldP spid="79" grpId="0"/>
      <p:bldP spid="80" grpId="0"/>
      <p:bldP spid="84" grpId="0"/>
      <p:bldP spid="85" grpId="0"/>
      <p:bldP spid="9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网络模式</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5" name="组合 4"/>
          <p:cNvGrpSpPr/>
          <p:nvPr/>
        </p:nvGrpSpPr>
        <p:grpSpPr>
          <a:xfrm>
            <a:off x="3242575" y="2392228"/>
            <a:ext cx="831850" cy="830262"/>
            <a:chOff x="3241675" y="2678113"/>
            <a:chExt cx="831850" cy="830262"/>
          </a:xfrm>
        </p:grpSpPr>
        <p:sp>
          <p:nvSpPr>
            <p:cNvPr id="6" name="Oval 7"/>
            <p:cNvSpPr>
              <a:spLocks noChangeArrowheads="1"/>
            </p:cNvSpPr>
            <p:nvPr/>
          </p:nvSpPr>
          <p:spPr bwMode="auto">
            <a:xfrm>
              <a:off x="3241675" y="2678113"/>
              <a:ext cx="831850" cy="830262"/>
            </a:xfrm>
            <a:prstGeom prst="ellipse">
              <a:avLst/>
            </a:prstGeom>
            <a:solidFill>
              <a:srgbClr val="E46C0A"/>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726638" y="1349589"/>
            <a:ext cx="831850" cy="831850"/>
            <a:chOff x="2725738" y="1484313"/>
            <a:chExt cx="831850" cy="831850"/>
          </a:xfrm>
        </p:grpSpPr>
        <p:sp>
          <p:nvSpPr>
            <p:cNvPr id="10" name="Oval 6"/>
            <p:cNvSpPr>
              <a:spLocks noChangeArrowheads="1"/>
            </p:cNvSpPr>
            <p:nvPr/>
          </p:nvSpPr>
          <p:spPr bwMode="auto">
            <a:xfrm>
              <a:off x="2725738" y="1484313"/>
              <a:ext cx="831850" cy="831850"/>
            </a:xfrm>
            <a:prstGeom prst="ellipse">
              <a:avLst/>
            </a:prstGeom>
            <a:solidFill>
              <a:srgbClr val="E46C0A"/>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1"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2"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242575" y="3548411"/>
            <a:ext cx="831850" cy="831850"/>
            <a:chOff x="3241675" y="4133850"/>
            <a:chExt cx="831850" cy="831850"/>
          </a:xfrm>
        </p:grpSpPr>
        <p:sp>
          <p:nvSpPr>
            <p:cNvPr id="14" name="Oval 9"/>
            <p:cNvSpPr>
              <a:spLocks noChangeArrowheads="1"/>
            </p:cNvSpPr>
            <p:nvPr/>
          </p:nvSpPr>
          <p:spPr bwMode="auto">
            <a:xfrm>
              <a:off x="3241675" y="4133850"/>
              <a:ext cx="831850" cy="831850"/>
            </a:xfrm>
            <a:prstGeom prst="ellipse">
              <a:avLst/>
            </a:prstGeom>
            <a:solidFill>
              <a:srgbClr val="E46C0A"/>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5"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6"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7"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8"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726638" y="4590420"/>
            <a:ext cx="831850" cy="830262"/>
            <a:chOff x="2725738" y="5327650"/>
            <a:chExt cx="831850" cy="830262"/>
          </a:xfrm>
        </p:grpSpPr>
        <p:sp>
          <p:nvSpPr>
            <p:cNvPr id="20" name="Oval 8"/>
            <p:cNvSpPr>
              <a:spLocks noChangeArrowheads="1"/>
            </p:cNvSpPr>
            <p:nvPr/>
          </p:nvSpPr>
          <p:spPr bwMode="auto">
            <a:xfrm>
              <a:off x="2725738" y="5327650"/>
              <a:ext cx="831850" cy="830262"/>
            </a:xfrm>
            <a:prstGeom prst="ellipse">
              <a:avLst/>
            </a:prstGeom>
            <a:solidFill>
              <a:srgbClr val="E46C0A"/>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1"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035331" y="2443861"/>
            <a:ext cx="1939925" cy="1939925"/>
            <a:chOff x="877888" y="2946400"/>
            <a:chExt cx="1939925" cy="1939925"/>
          </a:xfrm>
        </p:grpSpPr>
        <p:sp>
          <p:nvSpPr>
            <p:cNvPr id="23" name="Oval 5"/>
            <p:cNvSpPr>
              <a:spLocks noChangeArrowheads="1"/>
            </p:cNvSpPr>
            <p:nvPr/>
          </p:nvSpPr>
          <p:spPr bwMode="auto">
            <a:xfrm>
              <a:off x="877888" y="2946400"/>
              <a:ext cx="1939925" cy="1939925"/>
            </a:xfrm>
            <a:prstGeom prst="ellipse">
              <a:avLst/>
            </a:prstGeom>
            <a:solidFill>
              <a:srgbClr val="E46C0A"/>
            </a:solidFill>
            <a:ln w="136525">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 name="TextBox 23"/>
            <p:cNvSpPr txBox="1"/>
            <p:nvPr/>
          </p:nvSpPr>
          <p:spPr>
            <a:xfrm>
              <a:off x="1078684" y="3193087"/>
              <a:ext cx="1538332" cy="1446550"/>
            </a:xfrm>
            <a:prstGeom prst="rect">
              <a:avLst/>
            </a:prstGeom>
            <a:noFill/>
            <a:ln>
              <a:noFill/>
            </a:ln>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网络营销</a:t>
              </a:r>
              <a:endParaRPr lang="zh-CN" altLang="en-US" sz="4400" dirty="0">
                <a:solidFill>
                  <a:schemeClr val="bg1"/>
                </a:solidFill>
                <a:latin typeface="微软雅黑" panose="020B0503020204020204" pitchFamily="34" charset="-122"/>
                <a:ea typeface="微软雅黑" panose="020B0503020204020204" pitchFamily="34" charset="-122"/>
              </a:endParaRPr>
            </a:p>
          </p:txBody>
        </p:sp>
      </p:grpSp>
      <p:sp>
        <p:nvSpPr>
          <p:cNvPr id="25" name="TextBox 24"/>
          <p:cNvSpPr txBox="1"/>
          <p:nvPr/>
        </p:nvSpPr>
        <p:spPr>
          <a:xfrm>
            <a:off x="3579001" y="1124744"/>
            <a:ext cx="1997346" cy="369332"/>
          </a:xfrm>
          <a:prstGeom prst="rect">
            <a:avLst/>
          </a:prstGeom>
          <a:noFill/>
        </p:spPr>
        <p:txBody>
          <a:bodyPr wrap="square" rtlCol="0">
            <a:spAutoFit/>
          </a:bodyPr>
          <a:lstStyle/>
          <a:p>
            <a:r>
              <a:rPr lang="en-US" altLang="zh-CN" b="1" dirty="0">
                <a:solidFill>
                  <a:srgbClr val="E46C0A"/>
                </a:solidFill>
                <a:latin typeface="微软雅黑" panose="020B0503020204020204" pitchFamily="34" charset="-122"/>
                <a:ea typeface="微软雅黑" panose="020B0503020204020204" pitchFamily="34" charset="-122"/>
              </a:rPr>
              <a:t>QQ</a:t>
            </a:r>
            <a:r>
              <a:rPr lang="zh-CN" altLang="en-US" b="1" dirty="0">
                <a:solidFill>
                  <a:srgbClr val="E46C0A"/>
                </a:solidFill>
                <a:latin typeface="微软雅黑" panose="020B0503020204020204" pitchFamily="34" charset="-122"/>
                <a:ea typeface="微软雅黑" panose="020B0503020204020204" pitchFamily="34" charset="-122"/>
              </a:rPr>
              <a:t>空间</a:t>
            </a:r>
            <a:endParaRPr lang="zh-CN" altLang="en-US" b="1" dirty="0">
              <a:solidFill>
                <a:srgbClr val="E46C0A"/>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641406" y="1483095"/>
            <a:ext cx="7351814" cy="430887"/>
          </a:xfrm>
          <a:prstGeom prst="rect">
            <a:avLst/>
          </a:prstGeom>
          <a:noFill/>
        </p:spPr>
        <p:txBody>
          <a:bodyPr wrap="square" rtlCol="0">
            <a:spAutoFit/>
          </a:bodyPr>
          <a:lstStyle/>
          <a:p>
            <a:r>
              <a:rPr lang="zh-CN" altLang="en-US" sz="1100" dirty="0">
                <a:solidFill>
                  <a:schemeClr val="bg1">
                    <a:lumMod val="65000"/>
                  </a:schemeClr>
                </a:solidFill>
                <a:latin typeface="微软雅黑" panose="020B0503020204020204" pitchFamily="34" charset="-122"/>
                <a:ea typeface="微软雅黑" panose="020B0503020204020204" pitchFamily="34" charset="-122"/>
              </a:rPr>
              <a:t>利用</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QQ</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QQ</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QQ</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空间来进行朋友圈间的传播，达到广告目的。</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3579001" y="4626694"/>
            <a:ext cx="1997346" cy="369332"/>
          </a:xfrm>
          <a:prstGeom prst="rect">
            <a:avLst/>
          </a:prstGeom>
          <a:noFill/>
        </p:spPr>
        <p:txBody>
          <a:bodyPr wrap="square" rtlCol="0">
            <a:spAutoFit/>
          </a:bodyPr>
          <a:lstStyle/>
          <a:p>
            <a:r>
              <a:rPr lang="zh-CN" altLang="en-US" b="1" dirty="0">
                <a:solidFill>
                  <a:srgbClr val="E46C0A"/>
                </a:solidFill>
                <a:latin typeface="微软雅黑" panose="020B0503020204020204" pitchFamily="34" charset="-122"/>
                <a:ea typeface="微软雅黑" panose="020B0503020204020204" pitchFamily="34" charset="-122"/>
              </a:rPr>
              <a:t>本地论坛社区</a:t>
            </a:r>
            <a:endParaRPr lang="zh-CN" altLang="en-US" b="1" dirty="0">
              <a:solidFill>
                <a:srgbClr val="E46C0A"/>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641406" y="4933974"/>
            <a:ext cx="7351814" cy="430887"/>
          </a:xfrm>
          <a:prstGeom prst="rect">
            <a:avLst/>
          </a:prstGeom>
          <a:noFill/>
        </p:spPr>
        <p:txBody>
          <a:bodyPr wrap="square" rtlCol="0">
            <a:spAutoFit/>
          </a:bodyPr>
          <a:lstStyle/>
          <a:p>
            <a:r>
              <a:rPr lang="zh-CN" altLang="en-US" sz="1100" dirty="0">
                <a:solidFill>
                  <a:schemeClr val="bg1">
                    <a:lumMod val="65000"/>
                  </a:schemeClr>
                </a:solidFill>
                <a:latin typeface="微软雅黑" panose="020B0503020204020204" pitchFamily="34" charset="-122"/>
                <a:ea typeface="微软雅黑" panose="020B0503020204020204" pitchFamily="34" charset="-122"/>
              </a:rPr>
              <a:t>利用</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QQ</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QQ</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QQ</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空间来进行朋友圈间的传播，达到广告目的。</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083968" y="3347617"/>
            <a:ext cx="1997346" cy="369332"/>
          </a:xfrm>
          <a:prstGeom prst="rect">
            <a:avLst/>
          </a:prstGeom>
          <a:noFill/>
        </p:spPr>
        <p:txBody>
          <a:bodyPr wrap="square" rtlCol="0">
            <a:spAutoFit/>
          </a:bodyPr>
          <a:lstStyle/>
          <a:p>
            <a:r>
              <a:rPr lang="zh-CN" altLang="en-US" b="1" dirty="0">
                <a:solidFill>
                  <a:srgbClr val="E46C0A"/>
                </a:solidFill>
                <a:latin typeface="微软雅黑" panose="020B0503020204020204" pitchFamily="34" charset="-122"/>
                <a:ea typeface="微软雅黑" panose="020B0503020204020204" pitchFamily="34" charset="-122"/>
              </a:rPr>
              <a:t>微博营销</a:t>
            </a:r>
            <a:endParaRPr lang="zh-CN" altLang="en-US" b="1" dirty="0">
              <a:solidFill>
                <a:srgbClr val="E46C0A"/>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46373" y="3654897"/>
            <a:ext cx="7351814" cy="430887"/>
          </a:xfrm>
          <a:prstGeom prst="rect">
            <a:avLst/>
          </a:prstGeom>
          <a:noFill/>
        </p:spPr>
        <p:txBody>
          <a:bodyPr wrap="square" rtlCol="0">
            <a:spAutoFit/>
          </a:bodyPr>
          <a:lstStyle/>
          <a:p>
            <a:r>
              <a:rPr lang="zh-CN" altLang="en-US" sz="1100" dirty="0">
                <a:solidFill>
                  <a:schemeClr val="bg1">
                    <a:lumMod val="6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4083968" y="2214156"/>
            <a:ext cx="1997346" cy="369332"/>
          </a:xfrm>
          <a:prstGeom prst="rect">
            <a:avLst/>
          </a:prstGeom>
          <a:noFill/>
        </p:spPr>
        <p:txBody>
          <a:bodyPr wrap="square" rtlCol="0">
            <a:spAutoFit/>
          </a:bodyPr>
          <a:lstStyle/>
          <a:p>
            <a:r>
              <a:rPr lang="zh-CN" altLang="en-US" b="1" dirty="0">
                <a:solidFill>
                  <a:srgbClr val="E46C0A"/>
                </a:solidFill>
                <a:latin typeface="微软雅黑" panose="020B0503020204020204" pitchFamily="34" charset="-122"/>
                <a:ea typeface="微软雅黑" panose="020B0503020204020204" pitchFamily="34" charset="-122"/>
              </a:rPr>
              <a:t>微信营销</a:t>
            </a:r>
            <a:endParaRPr lang="zh-CN" altLang="en-US" b="1" dirty="0">
              <a:solidFill>
                <a:srgbClr val="E46C0A"/>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4146373" y="2521436"/>
            <a:ext cx="7351814" cy="430887"/>
          </a:xfrm>
          <a:prstGeom prst="rect">
            <a:avLst/>
          </a:prstGeom>
          <a:noFill/>
        </p:spPr>
        <p:txBody>
          <a:bodyPr wrap="square" rtlCol="0">
            <a:spAutoFit/>
          </a:bodyPr>
          <a:lstStyle/>
          <a:p>
            <a:r>
              <a:rPr lang="zh-CN" altLang="en-US" sz="1100" dirty="0">
                <a:solidFill>
                  <a:schemeClr val="bg1">
                    <a:lumMod val="65000"/>
                  </a:schemeClr>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利用微信朋友圈间的传播，达到广告目的。利用微信朋友圈间的传播，达到广告目的，利用微信朋友圈间的传播，达到广告目。</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Scale>
                                      <p:cBhvr>
                                        <p:cTn id="1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22"/>
                                        </p:tgtEl>
                                        <p:attrNameLst>
                                          <p:attrName>ppt_x</p:attrName>
                                          <p:attrName>ppt_y</p:attrName>
                                        </p:attrNameLst>
                                      </p:cBhvr>
                                    </p:animMotion>
                                    <p:animEffect transition="in" filter="fade">
                                      <p:cBhvr>
                                        <p:cTn id="13" dur="1000"/>
                                        <p:tgtEl>
                                          <p:spTgt spid="22"/>
                                        </p:tgtEl>
                                      </p:cBhvr>
                                    </p:animEffect>
                                  </p:childTnLst>
                                </p:cTn>
                              </p:par>
                            </p:childTnLst>
                          </p:cTn>
                        </p:par>
                        <p:par>
                          <p:cTn id="14" fill="hold">
                            <p:stCondLst>
                              <p:cond delay="1500"/>
                            </p:stCondLst>
                            <p:childTnLst>
                              <p:par>
                                <p:cTn id="15" presetID="1"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2.36113E-6 -3.33333E-6 L -0.1059 0.29653 " pathEditMode="relative" rAng="0" ptsTypes="AA">
                                      <p:cBhvr>
                                        <p:cTn id="18" dur="500" spd="-100000" fill="hold"/>
                                        <p:tgtEl>
                                          <p:spTgt spid="9"/>
                                        </p:tgtEl>
                                        <p:attrNameLst>
                                          <p:attrName>ppt_x</p:attrName>
                                          <p:attrName>ppt_y</p:attrName>
                                        </p:attrNameLst>
                                      </p:cBhvr>
                                      <p:rCtr x="-5295" y="14815"/>
                                    </p:animMotion>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12268 " pathEditMode="relative" rAng="0" ptsTypes="AA">
                                      <p:cBhvr>
                                        <p:cTn id="22" dur="500" spd="-100000" fill="hold"/>
                                        <p:tgtEl>
                                          <p:spTgt spid="5"/>
                                        </p:tgtEl>
                                        <p:attrNameLst>
                                          <p:attrName>ppt_x</p:attrName>
                                          <p:attrName>ppt_y</p:attrName>
                                        </p:attrNameLst>
                                      </p:cBhvr>
                                      <p:rCtr x="-7415" y="6134"/>
                                    </p:animMotion>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3.1885E-6 4.07407E-6 L -0.14818 -0.08982 " pathEditMode="relative" rAng="0" ptsTypes="AA">
                                      <p:cBhvr>
                                        <p:cTn id="26" dur="500" spd="-100000" fill="hold"/>
                                        <p:tgtEl>
                                          <p:spTgt spid="13"/>
                                        </p:tgtEl>
                                        <p:attrNameLst>
                                          <p:attrName>ppt_x</p:attrName>
                                          <p:attrName>ppt_y</p:attrName>
                                        </p:attrNameLst>
                                      </p:cBhvr>
                                      <p:rCtr x="-7415" y="-4491"/>
                                    </p:animMotion>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56" presetClass="path" presetSubtype="0" accel="50000" decel="50000" fill="hold" nodeType="withEffect">
                                  <p:stCondLst>
                                    <p:cond delay="0"/>
                                  </p:stCondLst>
                                  <p:childTnLst>
                                    <p:animMotion origin="layout" path="M 2.36113E-6 1.48148E-6 L -0.1059 -0.26366 " pathEditMode="relative" rAng="0" ptsTypes="AA">
                                      <p:cBhvr>
                                        <p:cTn id="30" dur="500" spd="-100000" fill="hold"/>
                                        <p:tgtEl>
                                          <p:spTgt spid="19"/>
                                        </p:tgtEl>
                                        <p:attrNameLst>
                                          <p:attrName>ppt_x</p:attrName>
                                          <p:attrName>ppt_y</p:attrName>
                                        </p:attrNameLst>
                                      </p:cBhvr>
                                      <p:rCtr x="-5295" y="-13194"/>
                                    </p:animMotion>
                                  </p:childTnLst>
                                </p:cTn>
                              </p:par>
                            </p:childTnLst>
                          </p:cTn>
                        </p:par>
                        <p:par>
                          <p:cTn id="31" fill="hold">
                            <p:stCondLst>
                              <p:cond delay="1500"/>
                            </p:stCondLst>
                            <p:childTnLst>
                              <p:par>
                                <p:cTn id="32" presetID="31"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300" fill="hold"/>
                                        <p:tgtEl>
                                          <p:spTgt spid="25"/>
                                        </p:tgtEl>
                                        <p:attrNameLst>
                                          <p:attrName>ppt_w</p:attrName>
                                        </p:attrNameLst>
                                      </p:cBhvr>
                                      <p:tavLst>
                                        <p:tav tm="0">
                                          <p:val>
                                            <p:fltVal val="0"/>
                                          </p:val>
                                        </p:tav>
                                        <p:tav tm="100000">
                                          <p:val>
                                            <p:strVal val="#ppt_w"/>
                                          </p:val>
                                        </p:tav>
                                      </p:tavLst>
                                    </p:anim>
                                    <p:anim calcmode="lin" valueType="num">
                                      <p:cBhvr>
                                        <p:cTn id="35" dur="300" fill="hold"/>
                                        <p:tgtEl>
                                          <p:spTgt spid="25"/>
                                        </p:tgtEl>
                                        <p:attrNameLst>
                                          <p:attrName>ppt_h</p:attrName>
                                        </p:attrNameLst>
                                      </p:cBhvr>
                                      <p:tavLst>
                                        <p:tav tm="0">
                                          <p:val>
                                            <p:fltVal val="0"/>
                                          </p:val>
                                        </p:tav>
                                        <p:tav tm="100000">
                                          <p:val>
                                            <p:strVal val="#ppt_h"/>
                                          </p:val>
                                        </p:tav>
                                      </p:tavLst>
                                    </p:anim>
                                    <p:anim calcmode="lin" valueType="num">
                                      <p:cBhvr>
                                        <p:cTn id="36" dur="300" fill="hold"/>
                                        <p:tgtEl>
                                          <p:spTgt spid="25"/>
                                        </p:tgtEl>
                                        <p:attrNameLst>
                                          <p:attrName>style.rotation</p:attrName>
                                        </p:attrNameLst>
                                      </p:cBhvr>
                                      <p:tavLst>
                                        <p:tav tm="0">
                                          <p:val>
                                            <p:fltVal val="90"/>
                                          </p:val>
                                        </p:tav>
                                        <p:tav tm="100000">
                                          <p:val>
                                            <p:fltVal val="0"/>
                                          </p:val>
                                        </p:tav>
                                      </p:tavLst>
                                    </p:anim>
                                    <p:animEffect transition="in" filter="fade">
                                      <p:cBhvr>
                                        <p:cTn id="37" dur="300"/>
                                        <p:tgtEl>
                                          <p:spTgt spid="25"/>
                                        </p:tgtEl>
                                      </p:cBhvr>
                                    </p:animEffect>
                                  </p:childTnLst>
                                </p:cTn>
                              </p:par>
                            </p:childTnLst>
                          </p:cTn>
                        </p:par>
                        <p:par>
                          <p:cTn id="38" fill="hold">
                            <p:stCondLst>
                              <p:cond delay="2000"/>
                            </p:stCondLst>
                            <p:childTnLst>
                              <p:par>
                                <p:cTn id="39" presetID="22" presetClass="entr" presetSubtype="1"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up)">
                                      <p:cBhvr>
                                        <p:cTn id="41" dur="500"/>
                                        <p:tgtEl>
                                          <p:spTgt spid="26"/>
                                        </p:tgtEl>
                                      </p:cBhvr>
                                    </p:animEffect>
                                  </p:childTnLst>
                                </p:cTn>
                              </p:par>
                            </p:childTnLst>
                          </p:cTn>
                        </p:par>
                        <p:par>
                          <p:cTn id="42" fill="hold">
                            <p:stCondLst>
                              <p:cond delay="2500"/>
                            </p:stCondLst>
                            <p:childTnLst>
                              <p:par>
                                <p:cTn id="43" presetID="31"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300" fill="hold"/>
                                        <p:tgtEl>
                                          <p:spTgt spid="31"/>
                                        </p:tgtEl>
                                        <p:attrNameLst>
                                          <p:attrName>ppt_w</p:attrName>
                                        </p:attrNameLst>
                                      </p:cBhvr>
                                      <p:tavLst>
                                        <p:tav tm="0">
                                          <p:val>
                                            <p:fltVal val="0"/>
                                          </p:val>
                                        </p:tav>
                                        <p:tav tm="100000">
                                          <p:val>
                                            <p:strVal val="#ppt_w"/>
                                          </p:val>
                                        </p:tav>
                                      </p:tavLst>
                                    </p:anim>
                                    <p:anim calcmode="lin" valueType="num">
                                      <p:cBhvr>
                                        <p:cTn id="46" dur="300" fill="hold"/>
                                        <p:tgtEl>
                                          <p:spTgt spid="31"/>
                                        </p:tgtEl>
                                        <p:attrNameLst>
                                          <p:attrName>ppt_h</p:attrName>
                                        </p:attrNameLst>
                                      </p:cBhvr>
                                      <p:tavLst>
                                        <p:tav tm="0">
                                          <p:val>
                                            <p:fltVal val="0"/>
                                          </p:val>
                                        </p:tav>
                                        <p:tav tm="100000">
                                          <p:val>
                                            <p:strVal val="#ppt_h"/>
                                          </p:val>
                                        </p:tav>
                                      </p:tavLst>
                                    </p:anim>
                                    <p:anim calcmode="lin" valueType="num">
                                      <p:cBhvr>
                                        <p:cTn id="47" dur="300" fill="hold"/>
                                        <p:tgtEl>
                                          <p:spTgt spid="31"/>
                                        </p:tgtEl>
                                        <p:attrNameLst>
                                          <p:attrName>style.rotation</p:attrName>
                                        </p:attrNameLst>
                                      </p:cBhvr>
                                      <p:tavLst>
                                        <p:tav tm="0">
                                          <p:val>
                                            <p:fltVal val="90"/>
                                          </p:val>
                                        </p:tav>
                                        <p:tav tm="100000">
                                          <p:val>
                                            <p:fltVal val="0"/>
                                          </p:val>
                                        </p:tav>
                                      </p:tavLst>
                                    </p:anim>
                                    <p:animEffect transition="in" filter="fade">
                                      <p:cBhvr>
                                        <p:cTn id="48" dur="300"/>
                                        <p:tgtEl>
                                          <p:spTgt spid="31"/>
                                        </p:tgtEl>
                                      </p:cBhvr>
                                    </p:animEffect>
                                  </p:childTnLst>
                                </p:cTn>
                              </p:par>
                            </p:childTnLst>
                          </p:cTn>
                        </p:par>
                        <p:par>
                          <p:cTn id="49" fill="hold">
                            <p:stCondLst>
                              <p:cond delay="3000"/>
                            </p:stCondLst>
                            <p:childTnLst>
                              <p:par>
                                <p:cTn id="50" presetID="22" presetClass="entr" presetSubtype="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up)">
                                      <p:cBhvr>
                                        <p:cTn id="52" dur="500"/>
                                        <p:tgtEl>
                                          <p:spTgt spid="32"/>
                                        </p:tgtEl>
                                      </p:cBhvr>
                                    </p:animEffect>
                                  </p:childTnLst>
                                </p:cTn>
                              </p:par>
                            </p:childTnLst>
                          </p:cTn>
                        </p:par>
                        <p:par>
                          <p:cTn id="53" fill="hold">
                            <p:stCondLst>
                              <p:cond delay="3500"/>
                            </p:stCondLst>
                            <p:childTnLst>
                              <p:par>
                                <p:cTn id="54" presetID="31" presetClass="entr" presetSubtype="0"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300" fill="hold"/>
                                        <p:tgtEl>
                                          <p:spTgt spid="29"/>
                                        </p:tgtEl>
                                        <p:attrNameLst>
                                          <p:attrName>ppt_w</p:attrName>
                                        </p:attrNameLst>
                                      </p:cBhvr>
                                      <p:tavLst>
                                        <p:tav tm="0">
                                          <p:val>
                                            <p:fltVal val="0"/>
                                          </p:val>
                                        </p:tav>
                                        <p:tav tm="100000">
                                          <p:val>
                                            <p:strVal val="#ppt_w"/>
                                          </p:val>
                                        </p:tav>
                                      </p:tavLst>
                                    </p:anim>
                                    <p:anim calcmode="lin" valueType="num">
                                      <p:cBhvr>
                                        <p:cTn id="57" dur="300" fill="hold"/>
                                        <p:tgtEl>
                                          <p:spTgt spid="29"/>
                                        </p:tgtEl>
                                        <p:attrNameLst>
                                          <p:attrName>ppt_h</p:attrName>
                                        </p:attrNameLst>
                                      </p:cBhvr>
                                      <p:tavLst>
                                        <p:tav tm="0">
                                          <p:val>
                                            <p:fltVal val="0"/>
                                          </p:val>
                                        </p:tav>
                                        <p:tav tm="100000">
                                          <p:val>
                                            <p:strVal val="#ppt_h"/>
                                          </p:val>
                                        </p:tav>
                                      </p:tavLst>
                                    </p:anim>
                                    <p:anim calcmode="lin" valueType="num">
                                      <p:cBhvr>
                                        <p:cTn id="58" dur="300" fill="hold"/>
                                        <p:tgtEl>
                                          <p:spTgt spid="29"/>
                                        </p:tgtEl>
                                        <p:attrNameLst>
                                          <p:attrName>style.rotation</p:attrName>
                                        </p:attrNameLst>
                                      </p:cBhvr>
                                      <p:tavLst>
                                        <p:tav tm="0">
                                          <p:val>
                                            <p:fltVal val="90"/>
                                          </p:val>
                                        </p:tav>
                                        <p:tav tm="100000">
                                          <p:val>
                                            <p:fltVal val="0"/>
                                          </p:val>
                                        </p:tav>
                                      </p:tavLst>
                                    </p:anim>
                                    <p:animEffect transition="in" filter="fade">
                                      <p:cBhvr>
                                        <p:cTn id="59" dur="300"/>
                                        <p:tgtEl>
                                          <p:spTgt spid="29"/>
                                        </p:tgtEl>
                                      </p:cBhvr>
                                    </p:animEffect>
                                  </p:childTnLst>
                                </p:cTn>
                              </p:par>
                            </p:childTnLst>
                          </p:cTn>
                        </p:par>
                        <p:par>
                          <p:cTn id="60" fill="hold">
                            <p:stCondLst>
                              <p:cond delay="4000"/>
                            </p:stCondLst>
                            <p:childTnLst>
                              <p:par>
                                <p:cTn id="61" presetID="22" presetClass="entr" presetSubtype="1"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up)">
                                      <p:cBhvr>
                                        <p:cTn id="63" dur="500"/>
                                        <p:tgtEl>
                                          <p:spTgt spid="30"/>
                                        </p:tgtEl>
                                      </p:cBhvr>
                                    </p:animEffect>
                                  </p:childTnLst>
                                </p:cTn>
                              </p:par>
                            </p:childTnLst>
                          </p:cTn>
                        </p:par>
                        <p:par>
                          <p:cTn id="64" fill="hold">
                            <p:stCondLst>
                              <p:cond delay="4500"/>
                            </p:stCondLst>
                            <p:childTnLst>
                              <p:par>
                                <p:cTn id="65" presetID="31"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300" fill="hold"/>
                                        <p:tgtEl>
                                          <p:spTgt spid="27"/>
                                        </p:tgtEl>
                                        <p:attrNameLst>
                                          <p:attrName>ppt_w</p:attrName>
                                        </p:attrNameLst>
                                      </p:cBhvr>
                                      <p:tavLst>
                                        <p:tav tm="0">
                                          <p:val>
                                            <p:fltVal val="0"/>
                                          </p:val>
                                        </p:tav>
                                        <p:tav tm="100000">
                                          <p:val>
                                            <p:strVal val="#ppt_w"/>
                                          </p:val>
                                        </p:tav>
                                      </p:tavLst>
                                    </p:anim>
                                    <p:anim calcmode="lin" valueType="num">
                                      <p:cBhvr>
                                        <p:cTn id="68" dur="300" fill="hold"/>
                                        <p:tgtEl>
                                          <p:spTgt spid="27"/>
                                        </p:tgtEl>
                                        <p:attrNameLst>
                                          <p:attrName>ppt_h</p:attrName>
                                        </p:attrNameLst>
                                      </p:cBhvr>
                                      <p:tavLst>
                                        <p:tav tm="0">
                                          <p:val>
                                            <p:fltVal val="0"/>
                                          </p:val>
                                        </p:tav>
                                        <p:tav tm="100000">
                                          <p:val>
                                            <p:strVal val="#ppt_h"/>
                                          </p:val>
                                        </p:tav>
                                      </p:tavLst>
                                    </p:anim>
                                    <p:anim calcmode="lin" valueType="num">
                                      <p:cBhvr>
                                        <p:cTn id="69" dur="300" fill="hold"/>
                                        <p:tgtEl>
                                          <p:spTgt spid="27"/>
                                        </p:tgtEl>
                                        <p:attrNameLst>
                                          <p:attrName>style.rotation</p:attrName>
                                        </p:attrNameLst>
                                      </p:cBhvr>
                                      <p:tavLst>
                                        <p:tav tm="0">
                                          <p:val>
                                            <p:fltVal val="90"/>
                                          </p:val>
                                        </p:tav>
                                        <p:tav tm="100000">
                                          <p:val>
                                            <p:fltVal val="0"/>
                                          </p:val>
                                        </p:tav>
                                      </p:tavLst>
                                    </p:anim>
                                    <p:animEffect transition="in" filter="fade">
                                      <p:cBhvr>
                                        <p:cTn id="70" dur="300"/>
                                        <p:tgtEl>
                                          <p:spTgt spid="27"/>
                                        </p:tgtEl>
                                      </p:cBhvr>
                                    </p:animEffect>
                                  </p:childTnLst>
                                </p:cTn>
                              </p:par>
                            </p:childTnLst>
                          </p:cTn>
                        </p:par>
                        <p:par>
                          <p:cTn id="71" fill="hold">
                            <p:stCondLst>
                              <p:cond delay="5000"/>
                            </p:stCondLst>
                            <p:childTnLst>
                              <p:par>
                                <p:cTn id="72" presetID="22" presetClass="entr" presetSubtype="1"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wipe(up)">
                                      <p:cBhvr>
                                        <p:cTn id="7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5" grpId="0"/>
      <p:bldP spid="26" grpId="0"/>
      <p:bldP spid="27" grpId="0"/>
      <p:bldP spid="28" grpId="0"/>
      <p:bldP spid="29"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效益增长</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aphicFrame>
        <p:nvGraphicFramePr>
          <p:cNvPr id="5" name="图表 4"/>
          <p:cNvGraphicFramePr/>
          <p:nvPr/>
        </p:nvGraphicFramePr>
        <p:xfrm>
          <a:off x="838622" y="1484784"/>
          <a:ext cx="5616624" cy="2736304"/>
        </p:xfrm>
        <a:graphic>
          <a:graphicData uri="http://schemas.openxmlformats.org/drawingml/2006/chart">
            <c:chart xmlns:c="http://schemas.openxmlformats.org/drawingml/2006/chart" xmlns:r="http://schemas.openxmlformats.org/officeDocument/2006/relationships" r:id="rId1"/>
          </a:graphicData>
        </a:graphic>
      </p:graphicFrame>
      <p:sp>
        <p:nvSpPr>
          <p:cNvPr id="6" name="圆角矩形 5"/>
          <p:cNvSpPr/>
          <p:nvPr/>
        </p:nvSpPr>
        <p:spPr>
          <a:xfrm>
            <a:off x="7000383" y="1772816"/>
            <a:ext cx="1020336" cy="1020336"/>
          </a:xfrm>
          <a:prstGeom prst="round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 name="圆角矩形 6"/>
          <p:cNvSpPr/>
          <p:nvPr/>
        </p:nvSpPr>
        <p:spPr>
          <a:xfrm>
            <a:off x="8099206" y="1772816"/>
            <a:ext cx="1020336" cy="1020336"/>
          </a:xfrm>
          <a:prstGeom prst="round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添加标题</a:t>
            </a:r>
            <a:endParaRPr lang="zh-CN" altLang="en-US" sz="1200" dirty="0">
              <a:latin typeface="微软雅黑" panose="020B0503020204020204" pitchFamily="34" charset="-122"/>
              <a:ea typeface="微软雅黑" panose="020B0503020204020204" pitchFamily="34" charset="-122"/>
            </a:endParaRPr>
          </a:p>
        </p:txBody>
      </p:sp>
      <p:sp>
        <p:nvSpPr>
          <p:cNvPr id="8" name="圆角矩形 7"/>
          <p:cNvSpPr/>
          <p:nvPr/>
        </p:nvSpPr>
        <p:spPr>
          <a:xfrm>
            <a:off x="9119084" y="2783342"/>
            <a:ext cx="1020336" cy="1020336"/>
          </a:xfrm>
          <a:prstGeom prst="round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0217907" y="2783342"/>
            <a:ext cx="1020336" cy="1020336"/>
          </a:xfrm>
          <a:prstGeom prst="round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0" name="TextBox 9"/>
          <p:cNvSpPr txBox="1"/>
          <p:nvPr/>
        </p:nvSpPr>
        <p:spPr>
          <a:xfrm>
            <a:off x="9263558" y="1920347"/>
            <a:ext cx="2016223" cy="692497"/>
          </a:xfrm>
          <a:prstGeom prst="rect">
            <a:avLst/>
          </a:prstGeom>
          <a:noFill/>
        </p:spPr>
        <p:txBody>
          <a:bodyPr wrap="square" rtlCol="0">
            <a:spAutoFit/>
          </a:bodyPr>
          <a:lstStyle/>
          <a:p>
            <a:pPr algn="just">
              <a:lnSpc>
                <a:spcPct val="13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6969663" y="2997103"/>
            <a:ext cx="2016223" cy="692497"/>
          </a:xfrm>
          <a:prstGeom prst="rect">
            <a:avLst/>
          </a:prstGeom>
          <a:noFill/>
        </p:spPr>
        <p:txBody>
          <a:bodyPr wrap="square" rtlCol="0">
            <a:spAutoFit/>
          </a:bodyPr>
          <a:lstStyle/>
          <a:p>
            <a:pPr algn="just">
              <a:lnSpc>
                <a:spcPct val="13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7267911" y="2043296"/>
            <a:ext cx="485280" cy="479377"/>
            <a:chOff x="1023938" y="1382713"/>
            <a:chExt cx="652463" cy="644525"/>
          </a:xfrm>
          <a:solidFill>
            <a:schemeClr val="bg1"/>
          </a:solidFill>
        </p:grpSpPr>
        <p:sp>
          <p:nvSpPr>
            <p:cNvPr id="13" name="Freeform 824"/>
            <p:cNvSpPr>
              <a:spLocks noEditPoints="1"/>
            </p:cNvSpPr>
            <p:nvPr/>
          </p:nvSpPr>
          <p:spPr bwMode="auto">
            <a:xfrm>
              <a:off x="1023938" y="1382713"/>
              <a:ext cx="652463" cy="509588"/>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4" name="Freeform 825"/>
            <p:cNvSpPr/>
            <p:nvPr/>
          </p:nvSpPr>
          <p:spPr bwMode="auto">
            <a:xfrm>
              <a:off x="1166813" y="1517650"/>
              <a:ext cx="330200" cy="509588"/>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grpSp>
      <p:sp>
        <p:nvSpPr>
          <p:cNvPr id="15" name="Freeform 952"/>
          <p:cNvSpPr>
            <a:spLocks noEditPoints="1"/>
          </p:cNvSpPr>
          <p:nvPr/>
        </p:nvSpPr>
        <p:spPr bwMode="auto">
          <a:xfrm>
            <a:off x="10480221" y="3035378"/>
            <a:ext cx="495708" cy="516264"/>
          </a:xfrm>
          <a:custGeom>
            <a:avLst/>
            <a:gdLst>
              <a:gd name="T0" fmla="*/ 888 w 888"/>
              <a:gd name="T1" fmla="*/ 491 h 925"/>
              <a:gd name="T2" fmla="*/ 462 w 888"/>
              <a:gd name="T3" fmla="*/ 917 h 925"/>
              <a:gd name="T4" fmla="*/ 426 w 888"/>
              <a:gd name="T5" fmla="*/ 491 h 925"/>
              <a:gd name="T6" fmla="*/ 0 w 888"/>
              <a:gd name="T7" fmla="*/ 455 h 925"/>
              <a:gd name="T8" fmla="*/ 426 w 888"/>
              <a:gd name="T9" fmla="*/ 29 h 925"/>
              <a:gd name="T10" fmla="*/ 462 w 888"/>
              <a:gd name="T11" fmla="*/ 455 h 925"/>
              <a:gd name="T12" fmla="*/ 119 w 888"/>
              <a:gd name="T13" fmla="*/ 400 h 925"/>
              <a:gd name="T14" fmla="*/ 261 w 888"/>
              <a:gd name="T15" fmla="*/ 185 h 925"/>
              <a:gd name="T16" fmla="*/ 192 w 888"/>
              <a:gd name="T17" fmla="*/ 0 h 925"/>
              <a:gd name="T18" fmla="*/ 119 w 888"/>
              <a:gd name="T19" fmla="*/ 185 h 925"/>
              <a:gd name="T20" fmla="*/ 762 w 888"/>
              <a:gd name="T21" fmla="*/ 526 h 925"/>
              <a:gd name="T22" fmla="*/ 621 w 888"/>
              <a:gd name="T23" fmla="*/ 741 h 925"/>
              <a:gd name="T24" fmla="*/ 689 w 888"/>
              <a:gd name="T25" fmla="*/ 925 h 925"/>
              <a:gd name="T26" fmla="*/ 762 w 888"/>
              <a:gd name="T27" fmla="*/ 741 h 925"/>
              <a:gd name="T28" fmla="*/ 141 w 888"/>
              <a:gd name="T29" fmla="*/ 618 h 925"/>
              <a:gd name="T30" fmla="*/ 256 w 888"/>
              <a:gd name="T31" fmla="*/ 618 h 925"/>
              <a:gd name="T32" fmla="*/ 265 w 888"/>
              <a:gd name="T33" fmla="*/ 570 h 925"/>
              <a:gd name="T34" fmla="*/ 132 w 888"/>
              <a:gd name="T35" fmla="*/ 570 h 925"/>
              <a:gd name="T36" fmla="*/ 141 w 888"/>
              <a:gd name="T37" fmla="*/ 618 h 925"/>
              <a:gd name="T38" fmla="*/ 212 w 888"/>
              <a:gd name="T39" fmla="*/ 760 h 925"/>
              <a:gd name="T40" fmla="*/ 213 w 888"/>
              <a:gd name="T41" fmla="*/ 706 h 925"/>
              <a:gd name="T42" fmla="*/ 182 w 888"/>
              <a:gd name="T43" fmla="*/ 706 h 925"/>
              <a:gd name="T44" fmla="*/ 183 w 888"/>
              <a:gd name="T45" fmla="*/ 759 h 925"/>
              <a:gd name="T46" fmla="*/ 74 w 888"/>
              <a:gd name="T47" fmla="*/ 729 h 925"/>
              <a:gd name="T48" fmla="*/ 73 w 888"/>
              <a:gd name="T49" fmla="*/ 860 h 925"/>
              <a:gd name="T50" fmla="*/ 198 w 888"/>
              <a:gd name="T51" fmla="*/ 880 h 925"/>
              <a:gd name="T52" fmla="*/ 323 w 888"/>
              <a:gd name="T53" fmla="*/ 860 h 925"/>
              <a:gd name="T54" fmla="*/ 266 w 888"/>
              <a:gd name="T55" fmla="*/ 669 h 925"/>
              <a:gd name="T56" fmla="*/ 581 w 888"/>
              <a:gd name="T57" fmla="*/ 144 h 925"/>
              <a:gd name="T58" fmla="*/ 802 w 888"/>
              <a:gd name="T59" fmla="*/ 144 h 925"/>
              <a:gd name="T60" fmla="*/ 755 w 888"/>
              <a:gd name="T61" fmla="*/ 308 h 925"/>
              <a:gd name="T62" fmla="*/ 641 w 888"/>
              <a:gd name="T63" fmla="*/ 306 h 925"/>
              <a:gd name="T64" fmla="*/ 634 w 888"/>
              <a:gd name="T65" fmla="*/ 259 h 925"/>
              <a:gd name="T66" fmla="*/ 605 w 888"/>
              <a:gd name="T67" fmla="*/ 144 h 925"/>
              <a:gd name="T68" fmla="*/ 658 w 888"/>
              <a:gd name="T69" fmla="*/ 249 h 925"/>
              <a:gd name="T70" fmla="*/ 730 w 888"/>
              <a:gd name="T71" fmla="*/ 287 h 925"/>
              <a:gd name="T72" fmla="*/ 736 w 888"/>
              <a:gd name="T73" fmla="*/ 239 h 925"/>
              <a:gd name="T74" fmla="*/ 692 w 888"/>
              <a:gd name="T75" fmla="*/ 56 h 925"/>
              <a:gd name="T76" fmla="*/ 747 w 888"/>
              <a:gd name="T77" fmla="*/ 313 h 925"/>
              <a:gd name="T78" fmla="*/ 627 w 888"/>
              <a:gd name="T79" fmla="*/ 327 h 925"/>
              <a:gd name="T80" fmla="*/ 747 w 888"/>
              <a:gd name="T81" fmla="*/ 341 h 925"/>
              <a:gd name="T82" fmla="*/ 755 w 888"/>
              <a:gd name="T83" fmla="*/ 359 h 925"/>
              <a:gd name="T84" fmla="*/ 644 w 888"/>
              <a:gd name="T85" fmla="*/ 345 h 925"/>
              <a:gd name="T86" fmla="*/ 644 w 888"/>
              <a:gd name="T87" fmla="*/ 373 h 925"/>
              <a:gd name="T88" fmla="*/ 755 w 888"/>
              <a:gd name="T89" fmla="*/ 359 h 925"/>
              <a:gd name="T90" fmla="*/ 653 w 888"/>
              <a:gd name="T91" fmla="*/ 377 h 925"/>
              <a:gd name="T92" fmla="*/ 653 w 888"/>
              <a:gd name="T93" fmla="*/ 405 h 925"/>
              <a:gd name="T94" fmla="*/ 744 w 888"/>
              <a:gd name="T95" fmla="*/ 391 h 925"/>
              <a:gd name="T96" fmla="*/ 750 w 888"/>
              <a:gd name="T97" fmla="*/ 155 h 925"/>
              <a:gd name="T98" fmla="*/ 760 w 888"/>
              <a:gd name="T99" fmla="*/ 145 h 925"/>
              <a:gd name="T100" fmla="*/ 642 w 888"/>
              <a:gd name="T101" fmla="*/ 107 h 925"/>
              <a:gd name="T102" fmla="*/ 750 w 888"/>
              <a:gd name="T103" fmla="*/ 15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8" h="925">
                <a:moveTo>
                  <a:pt x="888" y="455"/>
                </a:moveTo>
                <a:cubicBezTo>
                  <a:pt x="888" y="491"/>
                  <a:pt x="888" y="491"/>
                  <a:pt x="888" y="491"/>
                </a:cubicBezTo>
                <a:cubicBezTo>
                  <a:pt x="462" y="491"/>
                  <a:pt x="462" y="491"/>
                  <a:pt x="462" y="491"/>
                </a:cubicBezTo>
                <a:cubicBezTo>
                  <a:pt x="462" y="917"/>
                  <a:pt x="462" y="917"/>
                  <a:pt x="462" y="917"/>
                </a:cubicBezTo>
                <a:cubicBezTo>
                  <a:pt x="426" y="917"/>
                  <a:pt x="426" y="917"/>
                  <a:pt x="426" y="917"/>
                </a:cubicBezTo>
                <a:cubicBezTo>
                  <a:pt x="426" y="491"/>
                  <a:pt x="426" y="491"/>
                  <a:pt x="426" y="491"/>
                </a:cubicBezTo>
                <a:cubicBezTo>
                  <a:pt x="0" y="491"/>
                  <a:pt x="0" y="491"/>
                  <a:pt x="0" y="491"/>
                </a:cubicBezTo>
                <a:cubicBezTo>
                  <a:pt x="0" y="455"/>
                  <a:pt x="0" y="455"/>
                  <a:pt x="0" y="455"/>
                </a:cubicBezTo>
                <a:cubicBezTo>
                  <a:pt x="426" y="455"/>
                  <a:pt x="426" y="455"/>
                  <a:pt x="426" y="455"/>
                </a:cubicBezTo>
                <a:cubicBezTo>
                  <a:pt x="426" y="29"/>
                  <a:pt x="426" y="29"/>
                  <a:pt x="426" y="29"/>
                </a:cubicBezTo>
                <a:cubicBezTo>
                  <a:pt x="462" y="29"/>
                  <a:pt x="462" y="29"/>
                  <a:pt x="462" y="29"/>
                </a:cubicBezTo>
                <a:cubicBezTo>
                  <a:pt x="462" y="455"/>
                  <a:pt x="462" y="455"/>
                  <a:pt x="462" y="455"/>
                </a:cubicBezTo>
                <a:lnTo>
                  <a:pt x="888" y="455"/>
                </a:lnTo>
                <a:close/>
                <a:moveTo>
                  <a:pt x="119" y="400"/>
                </a:moveTo>
                <a:cubicBezTo>
                  <a:pt x="261" y="400"/>
                  <a:pt x="261" y="400"/>
                  <a:pt x="261" y="400"/>
                </a:cubicBezTo>
                <a:cubicBezTo>
                  <a:pt x="261" y="185"/>
                  <a:pt x="261" y="185"/>
                  <a:pt x="261" y="185"/>
                </a:cubicBezTo>
                <a:cubicBezTo>
                  <a:pt x="330" y="185"/>
                  <a:pt x="330" y="185"/>
                  <a:pt x="330" y="185"/>
                </a:cubicBezTo>
                <a:cubicBezTo>
                  <a:pt x="192" y="0"/>
                  <a:pt x="192" y="0"/>
                  <a:pt x="192" y="0"/>
                </a:cubicBezTo>
                <a:cubicBezTo>
                  <a:pt x="49" y="185"/>
                  <a:pt x="49" y="185"/>
                  <a:pt x="49" y="185"/>
                </a:cubicBezTo>
                <a:cubicBezTo>
                  <a:pt x="119" y="185"/>
                  <a:pt x="119" y="185"/>
                  <a:pt x="119" y="185"/>
                </a:cubicBezTo>
                <a:lnTo>
                  <a:pt x="119" y="400"/>
                </a:lnTo>
                <a:close/>
                <a:moveTo>
                  <a:pt x="762" y="526"/>
                </a:moveTo>
                <a:cubicBezTo>
                  <a:pt x="621" y="526"/>
                  <a:pt x="621" y="526"/>
                  <a:pt x="621" y="526"/>
                </a:cubicBezTo>
                <a:cubicBezTo>
                  <a:pt x="621" y="741"/>
                  <a:pt x="621" y="741"/>
                  <a:pt x="621" y="741"/>
                </a:cubicBezTo>
                <a:cubicBezTo>
                  <a:pt x="551" y="741"/>
                  <a:pt x="551" y="741"/>
                  <a:pt x="551" y="741"/>
                </a:cubicBezTo>
                <a:cubicBezTo>
                  <a:pt x="689" y="925"/>
                  <a:pt x="689" y="925"/>
                  <a:pt x="689" y="925"/>
                </a:cubicBezTo>
                <a:cubicBezTo>
                  <a:pt x="832" y="741"/>
                  <a:pt x="832" y="741"/>
                  <a:pt x="832" y="741"/>
                </a:cubicBezTo>
                <a:cubicBezTo>
                  <a:pt x="762" y="741"/>
                  <a:pt x="762" y="741"/>
                  <a:pt x="762" y="741"/>
                </a:cubicBezTo>
                <a:lnTo>
                  <a:pt x="762" y="526"/>
                </a:lnTo>
                <a:close/>
                <a:moveTo>
                  <a:pt x="141" y="618"/>
                </a:moveTo>
                <a:cubicBezTo>
                  <a:pt x="153" y="649"/>
                  <a:pt x="175" y="677"/>
                  <a:pt x="200" y="677"/>
                </a:cubicBezTo>
                <a:cubicBezTo>
                  <a:pt x="224" y="677"/>
                  <a:pt x="245" y="649"/>
                  <a:pt x="256" y="618"/>
                </a:cubicBezTo>
                <a:cubicBezTo>
                  <a:pt x="264" y="618"/>
                  <a:pt x="271" y="610"/>
                  <a:pt x="274" y="599"/>
                </a:cubicBezTo>
                <a:cubicBezTo>
                  <a:pt x="277" y="586"/>
                  <a:pt x="273" y="574"/>
                  <a:pt x="265" y="570"/>
                </a:cubicBezTo>
                <a:cubicBezTo>
                  <a:pt x="262" y="533"/>
                  <a:pt x="233" y="503"/>
                  <a:pt x="198" y="503"/>
                </a:cubicBezTo>
                <a:cubicBezTo>
                  <a:pt x="163" y="503"/>
                  <a:pt x="134" y="533"/>
                  <a:pt x="132" y="570"/>
                </a:cubicBezTo>
                <a:cubicBezTo>
                  <a:pt x="123" y="574"/>
                  <a:pt x="119" y="586"/>
                  <a:pt x="122" y="599"/>
                </a:cubicBezTo>
                <a:cubicBezTo>
                  <a:pt x="125" y="610"/>
                  <a:pt x="133" y="618"/>
                  <a:pt x="141" y="618"/>
                </a:cubicBezTo>
                <a:moveTo>
                  <a:pt x="266" y="669"/>
                </a:moveTo>
                <a:cubicBezTo>
                  <a:pt x="212" y="760"/>
                  <a:pt x="212" y="760"/>
                  <a:pt x="212" y="760"/>
                </a:cubicBezTo>
                <a:cubicBezTo>
                  <a:pt x="206" y="719"/>
                  <a:pt x="206" y="719"/>
                  <a:pt x="206" y="719"/>
                </a:cubicBezTo>
                <a:cubicBezTo>
                  <a:pt x="210" y="716"/>
                  <a:pt x="213" y="712"/>
                  <a:pt x="213" y="706"/>
                </a:cubicBezTo>
                <a:cubicBezTo>
                  <a:pt x="213" y="698"/>
                  <a:pt x="206" y="691"/>
                  <a:pt x="198" y="691"/>
                </a:cubicBezTo>
                <a:cubicBezTo>
                  <a:pt x="189" y="691"/>
                  <a:pt x="182" y="698"/>
                  <a:pt x="182" y="706"/>
                </a:cubicBezTo>
                <a:cubicBezTo>
                  <a:pt x="182" y="712"/>
                  <a:pt x="185" y="716"/>
                  <a:pt x="190" y="719"/>
                </a:cubicBezTo>
                <a:cubicBezTo>
                  <a:pt x="183" y="759"/>
                  <a:pt x="183" y="759"/>
                  <a:pt x="183" y="759"/>
                </a:cubicBezTo>
                <a:cubicBezTo>
                  <a:pt x="130" y="669"/>
                  <a:pt x="130" y="669"/>
                  <a:pt x="130" y="669"/>
                </a:cubicBezTo>
                <a:cubicBezTo>
                  <a:pt x="100" y="682"/>
                  <a:pt x="78" y="704"/>
                  <a:pt x="74" y="729"/>
                </a:cubicBezTo>
                <a:cubicBezTo>
                  <a:pt x="73" y="729"/>
                  <a:pt x="73" y="729"/>
                  <a:pt x="73" y="729"/>
                </a:cubicBezTo>
                <a:cubicBezTo>
                  <a:pt x="73" y="860"/>
                  <a:pt x="73" y="860"/>
                  <a:pt x="73" y="860"/>
                </a:cubicBezTo>
                <a:cubicBezTo>
                  <a:pt x="74" y="860"/>
                  <a:pt x="74" y="860"/>
                  <a:pt x="74" y="860"/>
                </a:cubicBezTo>
                <a:cubicBezTo>
                  <a:pt x="79" y="871"/>
                  <a:pt x="133" y="880"/>
                  <a:pt x="198" y="880"/>
                </a:cubicBezTo>
                <a:cubicBezTo>
                  <a:pt x="263" y="880"/>
                  <a:pt x="317" y="871"/>
                  <a:pt x="322" y="860"/>
                </a:cubicBezTo>
                <a:cubicBezTo>
                  <a:pt x="323" y="860"/>
                  <a:pt x="323" y="860"/>
                  <a:pt x="323" y="860"/>
                </a:cubicBezTo>
                <a:cubicBezTo>
                  <a:pt x="322" y="729"/>
                  <a:pt x="322" y="729"/>
                  <a:pt x="322" y="729"/>
                </a:cubicBezTo>
                <a:cubicBezTo>
                  <a:pt x="317" y="704"/>
                  <a:pt x="296" y="682"/>
                  <a:pt x="266" y="669"/>
                </a:cubicBezTo>
                <a:moveTo>
                  <a:pt x="634" y="259"/>
                </a:moveTo>
                <a:cubicBezTo>
                  <a:pt x="602" y="231"/>
                  <a:pt x="581" y="184"/>
                  <a:pt x="581" y="144"/>
                </a:cubicBezTo>
                <a:cubicBezTo>
                  <a:pt x="581" y="83"/>
                  <a:pt x="631" y="33"/>
                  <a:pt x="692" y="33"/>
                </a:cubicBezTo>
                <a:cubicBezTo>
                  <a:pt x="753" y="33"/>
                  <a:pt x="802" y="83"/>
                  <a:pt x="802" y="144"/>
                </a:cubicBezTo>
                <a:cubicBezTo>
                  <a:pt x="802" y="183"/>
                  <a:pt x="782" y="228"/>
                  <a:pt x="752" y="256"/>
                </a:cubicBezTo>
                <a:cubicBezTo>
                  <a:pt x="755" y="308"/>
                  <a:pt x="755" y="308"/>
                  <a:pt x="755" y="308"/>
                </a:cubicBezTo>
                <a:cubicBezTo>
                  <a:pt x="753" y="307"/>
                  <a:pt x="750" y="306"/>
                  <a:pt x="747" y="306"/>
                </a:cubicBezTo>
                <a:cubicBezTo>
                  <a:pt x="641" y="306"/>
                  <a:pt x="641" y="306"/>
                  <a:pt x="641" y="306"/>
                </a:cubicBezTo>
                <a:cubicBezTo>
                  <a:pt x="637" y="306"/>
                  <a:pt x="634" y="307"/>
                  <a:pt x="631" y="309"/>
                </a:cubicBezTo>
                <a:cubicBezTo>
                  <a:pt x="634" y="259"/>
                  <a:pt x="634" y="259"/>
                  <a:pt x="634" y="259"/>
                </a:cubicBezTo>
                <a:moveTo>
                  <a:pt x="692" y="56"/>
                </a:moveTo>
                <a:cubicBezTo>
                  <a:pt x="644" y="56"/>
                  <a:pt x="605" y="96"/>
                  <a:pt x="605" y="144"/>
                </a:cubicBezTo>
                <a:cubicBezTo>
                  <a:pt x="605" y="178"/>
                  <a:pt x="623" y="218"/>
                  <a:pt x="649" y="241"/>
                </a:cubicBezTo>
                <a:cubicBezTo>
                  <a:pt x="658" y="249"/>
                  <a:pt x="658" y="249"/>
                  <a:pt x="658" y="249"/>
                </a:cubicBezTo>
                <a:cubicBezTo>
                  <a:pt x="656" y="287"/>
                  <a:pt x="656" y="287"/>
                  <a:pt x="656" y="287"/>
                </a:cubicBezTo>
                <a:cubicBezTo>
                  <a:pt x="730" y="287"/>
                  <a:pt x="730" y="287"/>
                  <a:pt x="730" y="287"/>
                </a:cubicBezTo>
                <a:cubicBezTo>
                  <a:pt x="728" y="247"/>
                  <a:pt x="728" y="247"/>
                  <a:pt x="728" y="247"/>
                </a:cubicBezTo>
                <a:cubicBezTo>
                  <a:pt x="736" y="239"/>
                  <a:pt x="736" y="239"/>
                  <a:pt x="736" y="239"/>
                </a:cubicBezTo>
                <a:cubicBezTo>
                  <a:pt x="761" y="216"/>
                  <a:pt x="779" y="177"/>
                  <a:pt x="779" y="144"/>
                </a:cubicBezTo>
                <a:cubicBezTo>
                  <a:pt x="779" y="96"/>
                  <a:pt x="740" y="56"/>
                  <a:pt x="692" y="56"/>
                </a:cubicBezTo>
                <a:moveTo>
                  <a:pt x="761" y="327"/>
                </a:moveTo>
                <a:cubicBezTo>
                  <a:pt x="761" y="319"/>
                  <a:pt x="755" y="313"/>
                  <a:pt x="747" y="313"/>
                </a:cubicBezTo>
                <a:cubicBezTo>
                  <a:pt x="641" y="313"/>
                  <a:pt x="641" y="313"/>
                  <a:pt x="641" y="313"/>
                </a:cubicBezTo>
                <a:cubicBezTo>
                  <a:pt x="633" y="313"/>
                  <a:pt x="627" y="319"/>
                  <a:pt x="627" y="327"/>
                </a:cubicBezTo>
                <a:cubicBezTo>
                  <a:pt x="627" y="334"/>
                  <a:pt x="633" y="341"/>
                  <a:pt x="641" y="341"/>
                </a:cubicBezTo>
                <a:cubicBezTo>
                  <a:pt x="747" y="341"/>
                  <a:pt x="747" y="341"/>
                  <a:pt x="747" y="341"/>
                </a:cubicBezTo>
                <a:cubicBezTo>
                  <a:pt x="755" y="341"/>
                  <a:pt x="761" y="334"/>
                  <a:pt x="761" y="327"/>
                </a:cubicBezTo>
                <a:moveTo>
                  <a:pt x="755" y="359"/>
                </a:moveTo>
                <a:cubicBezTo>
                  <a:pt x="755" y="351"/>
                  <a:pt x="749" y="345"/>
                  <a:pt x="742" y="345"/>
                </a:cubicBezTo>
                <a:cubicBezTo>
                  <a:pt x="644" y="345"/>
                  <a:pt x="644" y="345"/>
                  <a:pt x="644" y="345"/>
                </a:cubicBezTo>
                <a:cubicBezTo>
                  <a:pt x="637" y="345"/>
                  <a:pt x="631" y="351"/>
                  <a:pt x="631" y="359"/>
                </a:cubicBezTo>
                <a:cubicBezTo>
                  <a:pt x="631" y="367"/>
                  <a:pt x="637" y="373"/>
                  <a:pt x="644" y="373"/>
                </a:cubicBezTo>
                <a:cubicBezTo>
                  <a:pt x="742" y="373"/>
                  <a:pt x="742" y="373"/>
                  <a:pt x="742" y="373"/>
                </a:cubicBezTo>
                <a:cubicBezTo>
                  <a:pt x="749" y="373"/>
                  <a:pt x="755" y="367"/>
                  <a:pt x="755" y="359"/>
                </a:cubicBezTo>
                <a:moveTo>
                  <a:pt x="734" y="377"/>
                </a:moveTo>
                <a:cubicBezTo>
                  <a:pt x="653" y="377"/>
                  <a:pt x="653" y="377"/>
                  <a:pt x="653" y="377"/>
                </a:cubicBezTo>
                <a:cubicBezTo>
                  <a:pt x="647" y="377"/>
                  <a:pt x="642" y="384"/>
                  <a:pt x="642" y="391"/>
                </a:cubicBezTo>
                <a:cubicBezTo>
                  <a:pt x="642" y="399"/>
                  <a:pt x="647" y="405"/>
                  <a:pt x="653" y="405"/>
                </a:cubicBezTo>
                <a:cubicBezTo>
                  <a:pt x="734" y="405"/>
                  <a:pt x="734" y="405"/>
                  <a:pt x="734" y="405"/>
                </a:cubicBezTo>
                <a:cubicBezTo>
                  <a:pt x="740" y="405"/>
                  <a:pt x="744" y="399"/>
                  <a:pt x="744" y="391"/>
                </a:cubicBezTo>
                <a:cubicBezTo>
                  <a:pt x="744" y="384"/>
                  <a:pt x="740" y="377"/>
                  <a:pt x="734" y="377"/>
                </a:cubicBezTo>
                <a:moveTo>
                  <a:pt x="750" y="155"/>
                </a:moveTo>
                <a:cubicBezTo>
                  <a:pt x="750" y="169"/>
                  <a:pt x="746" y="182"/>
                  <a:pt x="738" y="193"/>
                </a:cubicBezTo>
                <a:cubicBezTo>
                  <a:pt x="751" y="181"/>
                  <a:pt x="760" y="164"/>
                  <a:pt x="760" y="145"/>
                </a:cubicBezTo>
                <a:cubicBezTo>
                  <a:pt x="760" y="110"/>
                  <a:pt x="731" y="81"/>
                  <a:pt x="695" y="81"/>
                </a:cubicBezTo>
                <a:cubicBezTo>
                  <a:pt x="673" y="81"/>
                  <a:pt x="654" y="92"/>
                  <a:pt x="642" y="107"/>
                </a:cubicBezTo>
                <a:cubicBezTo>
                  <a:pt x="654" y="97"/>
                  <a:pt x="669" y="91"/>
                  <a:pt x="685" y="91"/>
                </a:cubicBezTo>
                <a:cubicBezTo>
                  <a:pt x="721" y="91"/>
                  <a:pt x="750" y="120"/>
                  <a:pt x="750" y="155"/>
                </a:cubicBezTo>
              </a:path>
            </a:pathLst>
          </a:custGeom>
          <a:solidFill>
            <a:schemeClr val="bg1"/>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6" name="TextBox 15"/>
          <p:cNvSpPr txBox="1"/>
          <p:nvPr/>
        </p:nvSpPr>
        <p:spPr>
          <a:xfrm>
            <a:off x="1349564" y="4941168"/>
            <a:ext cx="4752528" cy="784830"/>
          </a:xfrm>
          <a:prstGeom prst="rect">
            <a:avLst/>
          </a:prstGeom>
          <a:noFill/>
        </p:spPr>
        <p:txBody>
          <a:bodyPr wrap="square" rtlCol="0">
            <a:spAutoFit/>
          </a:bodyPr>
          <a:lstStyle/>
          <a:p>
            <a:pPr>
              <a:lnSpc>
                <a:spcPct val="15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a:t>
            </a:r>
            <a:endParaRPr lang="zh-CN" altLang="en-US"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349564" y="4501862"/>
            <a:ext cx="1569660" cy="458908"/>
          </a:xfrm>
          <a:prstGeom prst="rect">
            <a:avLst/>
          </a:prstGeom>
          <a:noFill/>
        </p:spPr>
        <p:txBody>
          <a:bodyPr wrap="none" rtlCol="0">
            <a:spAutoFit/>
          </a:bodyPr>
          <a:lstStyle/>
          <a:p>
            <a:pPr>
              <a:lnSpc>
                <a:spcPct val="150000"/>
              </a:lnSpc>
            </a:pPr>
            <a:r>
              <a:rPr lang="zh-CN" altLang="en-US"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2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8" name="TextBox 17"/>
          <p:cNvSpPr txBox="1"/>
          <p:nvPr/>
        </p:nvSpPr>
        <p:spPr>
          <a:xfrm>
            <a:off x="6969663" y="4941168"/>
            <a:ext cx="4310118" cy="784830"/>
          </a:xfrm>
          <a:prstGeom prst="rect">
            <a:avLst/>
          </a:prstGeom>
          <a:noFill/>
        </p:spPr>
        <p:txBody>
          <a:bodyPr wrap="square" rtlCol="0">
            <a:spAutoFit/>
          </a:bodyPr>
          <a:lstStyle/>
          <a:p>
            <a:pPr>
              <a:lnSpc>
                <a:spcPct val="15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a:t>
            </a:r>
            <a:endParaRPr lang="zh-CN" altLang="en-US"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969663" y="4501862"/>
            <a:ext cx="1569660" cy="458908"/>
          </a:xfrm>
          <a:prstGeom prst="rect">
            <a:avLst/>
          </a:prstGeom>
          <a:noFill/>
        </p:spPr>
        <p:txBody>
          <a:bodyPr wrap="none" rtlCol="0">
            <a:spAutoFit/>
          </a:bodyPr>
          <a:lstStyle/>
          <a:p>
            <a:pPr>
              <a:lnSpc>
                <a:spcPct val="150000"/>
              </a:lnSpc>
            </a:pPr>
            <a:r>
              <a:rPr lang="zh-CN" altLang="en-US"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2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 calcmode="lin" valueType="num">
                                      <p:cBhvr>
                                        <p:cTn id="18" dur="500" fill="hold"/>
                                        <p:tgtEl>
                                          <p:spTgt spid="8"/>
                                        </p:tgtEl>
                                        <p:attrNameLst>
                                          <p:attrName>style.rotation</p:attrName>
                                        </p:attrNameLst>
                                      </p:cBhvr>
                                      <p:tavLst>
                                        <p:tav tm="0">
                                          <p:val>
                                            <p:fltVal val="360"/>
                                          </p:val>
                                        </p:tav>
                                        <p:tav tm="100000">
                                          <p:val>
                                            <p:fltVal val="0"/>
                                          </p:val>
                                        </p:tav>
                                      </p:tavLst>
                                    </p:anim>
                                    <p:animEffect transition="in" filter="fade">
                                      <p:cBhvr>
                                        <p:cTn id="19" dur="500"/>
                                        <p:tgtEl>
                                          <p:spTgt spid="8"/>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p:tgtEl>
                                          <p:spTgt spid="9"/>
                                        </p:tgtEl>
                                        <p:attrNameLst>
                                          <p:attrName>ppt_x</p:attrName>
                                        </p:attrNameLst>
                                      </p:cBhvr>
                                      <p:tavLst>
                                        <p:tav tm="0">
                                          <p:val>
                                            <p:strVal val="#ppt_x-#ppt_w*1.125000"/>
                                          </p:val>
                                        </p:tav>
                                        <p:tav tm="100000">
                                          <p:val>
                                            <p:strVal val="#ppt_x"/>
                                          </p:val>
                                        </p:tav>
                                      </p:tavLst>
                                    </p:anim>
                                    <p:animEffect transition="in" filter="wipe(right)">
                                      <p:cBhvr>
                                        <p:cTn id="24" dur="500"/>
                                        <p:tgtEl>
                                          <p:spTgt spid="9"/>
                                        </p:tgtEl>
                                      </p:cBhvr>
                                    </p:animEffect>
                                  </p:childTnLst>
                                </p:cTn>
                              </p:par>
                            </p:childTnLst>
                          </p:cTn>
                        </p:par>
                        <p:par>
                          <p:cTn id="25" fill="hold">
                            <p:stCondLst>
                              <p:cond delay="2000"/>
                            </p:stCondLst>
                            <p:childTnLst>
                              <p:par>
                                <p:cTn id="26" presetID="12" presetClass="entr" presetSubtype="2"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ppt_x</p:attrName>
                                        </p:attrNameLst>
                                      </p:cBhvr>
                                      <p:tavLst>
                                        <p:tav tm="0">
                                          <p:val>
                                            <p:strVal val="#ppt_x+#ppt_w*1.125000"/>
                                          </p:val>
                                        </p:tav>
                                        <p:tav tm="100000">
                                          <p:val>
                                            <p:strVal val="#ppt_x"/>
                                          </p:val>
                                        </p:tav>
                                      </p:tavLst>
                                    </p:anim>
                                    <p:animEffect transition="in" filter="wipe(left)">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2500"/>
                            </p:stCondLst>
                            <p:childTnLst>
                              <p:par>
                                <p:cTn id="34" presetID="49" presetClass="entr" presetSubtype="0" decel="10000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 calcmode="lin" valueType="num">
                                      <p:cBhvr>
                                        <p:cTn id="38" dur="500" fill="hold"/>
                                        <p:tgtEl>
                                          <p:spTgt spid="7"/>
                                        </p:tgtEl>
                                        <p:attrNameLst>
                                          <p:attrName>style.rotation</p:attrName>
                                        </p:attrNameLst>
                                      </p:cBhvr>
                                      <p:tavLst>
                                        <p:tav tm="0">
                                          <p:val>
                                            <p:fltVal val="360"/>
                                          </p:val>
                                        </p:tav>
                                        <p:tav tm="100000">
                                          <p:val>
                                            <p:fltVal val="0"/>
                                          </p:val>
                                        </p:tav>
                                      </p:tavLst>
                                    </p:anim>
                                    <p:animEffect transition="in" filter="fade">
                                      <p:cBhvr>
                                        <p:cTn id="39" dur="500"/>
                                        <p:tgtEl>
                                          <p:spTgt spid="7"/>
                                        </p:tgtEl>
                                      </p:cBhvr>
                                    </p:animEffect>
                                  </p:childTnLst>
                                </p:cTn>
                              </p:par>
                            </p:childTnLst>
                          </p:cTn>
                        </p:par>
                        <p:par>
                          <p:cTn id="40" fill="hold">
                            <p:stCondLst>
                              <p:cond delay="3000"/>
                            </p:stCondLst>
                            <p:childTnLst>
                              <p:par>
                                <p:cTn id="41" presetID="12" presetClass="entr" presetSubtype="2"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p:tgtEl>
                                          <p:spTgt spid="6"/>
                                        </p:tgtEl>
                                        <p:attrNameLst>
                                          <p:attrName>ppt_x</p:attrName>
                                        </p:attrNameLst>
                                      </p:cBhvr>
                                      <p:tavLst>
                                        <p:tav tm="0">
                                          <p:val>
                                            <p:strVal val="#ppt_x+#ppt_w*1.125000"/>
                                          </p:val>
                                        </p:tav>
                                        <p:tav tm="100000">
                                          <p:val>
                                            <p:strVal val="#ppt_x"/>
                                          </p:val>
                                        </p:tav>
                                      </p:tavLst>
                                    </p:anim>
                                    <p:animEffect transition="in" filter="wipe(left)">
                                      <p:cBhvr>
                                        <p:cTn id="44" dur="500"/>
                                        <p:tgtEl>
                                          <p:spTgt spid="6"/>
                                        </p:tgtEl>
                                      </p:cBhvr>
                                    </p:animEffect>
                                  </p:childTnLst>
                                </p:cTn>
                              </p:par>
                            </p:childTnLst>
                          </p:cTn>
                        </p:par>
                        <p:par>
                          <p:cTn id="45" fill="hold">
                            <p:stCondLst>
                              <p:cond delay="3500"/>
                            </p:stCondLst>
                            <p:childTnLst>
                              <p:par>
                                <p:cTn id="46" presetID="12" presetClass="entr" presetSubtype="8"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p:tgtEl>
                                          <p:spTgt spid="10"/>
                                        </p:tgtEl>
                                        <p:attrNameLst>
                                          <p:attrName>ppt_x</p:attrName>
                                        </p:attrNameLst>
                                      </p:cBhvr>
                                      <p:tavLst>
                                        <p:tav tm="0">
                                          <p:val>
                                            <p:strVal val="#ppt_x-#ppt_w*1.125000"/>
                                          </p:val>
                                        </p:tav>
                                        <p:tav tm="100000">
                                          <p:val>
                                            <p:strVal val="#ppt_x"/>
                                          </p:val>
                                        </p:tav>
                                      </p:tavLst>
                                    </p:anim>
                                    <p:animEffect transition="in" filter="wipe(right)">
                                      <p:cBhvr>
                                        <p:cTn id="49" dur="500"/>
                                        <p:tgtEl>
                                          <p:spTgt spid="10"/>
                                        </p:tgtEl>
                                      </p:cBhvr>
                                    </p:animEffect>
                                  </p:childTnLst>
                                </p:cTn>
                              </p:par>
                              <p:par>
                                <p:cTn id="50" presetID="10"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childTnLst>
                          </p:cTn>
                        </p:par>
                        <p:par>
                          <p:cTn id="60" fill="hold">
                            <p:stCondLst>
                              <p:cond delay="4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left)">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AsOne/>
      </p:bldGraphic>
      <p:bldP spid="6" grpId="0" animBg="1"/>
      <p:bldP spid="7" grpId="0" animBg="1"/>
      <p:bldP spid="8" grpId="0" animBg="1"/>
      <p:bldP spid="9" grpId="0" animBg="1"/>
      <p:bldP spid="10" grpId="0"/>
      <p:bldP spid="11" grpId="0"/>
      <p:bldP spid="15" grpId="0" animBg="1"/>
      <p:bldP spid="16" grpId="0"/>
      <p:bldP spid="1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合作方式</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5" name="矩形 4"/>
          <p:cNvSpPr/>
          <p:nvPr/>
        </p:nvSpPr>
        <p:spPr>
          <a:xfrm>
            <a:off x="6671270" y="1628800"/>
            <a:ext cx="4464496" cy="3096344"/>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矩形 5"/>
          <p:cNvSpPr/>
          <p:nvPr/>
        </p:nvSpPr>
        <p:spPr>
          <a:xfrm>
            <a:off x="11351790" y="1637184"/>
            <a:ext cx="843385" cy="102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0" y="1628800"/>
            <a:ext cx="6455246" cy="3096344"/>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Text Box 7"/>
          <p:cNvSpPr txBox="1">
            <a:spLocks noChangeArrowheads="1"/>
          </p:cNvSpPr>
          <p:nvPr/>
        </p:nvSpPr>
        <p:spPr bwMode="gray">
          <a:xfrm>
            <a:off x="622598" y="1859347"/>
            <a:ext cx="3023586"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 name="Rectangle 5"/>
          <p:cNvSpPr/>
          <p:nvPr/>
        </p:nvSpPr>
        <p:spPr bwMode="auto">
          <a:xfrm>
            <a:off x="696105" y="2338504"/>
            <a:ext cx="5183077" cy="1145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      此处添加详细文本描述，建议与标题相关并符合整体语言风格，语言描述尽量简洁生动。尽量将每页幻灯片的字数控制在  </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分钟之内。此处添加详细文本描述，建议与标题相关并符合整体语言风格，语言描述尽量简洁生动。尽量将每页幻灯片的每页幻灯片的最好控制在</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建议与标题相关并符合整体语言风格，语言描述尽量简洁生动。尽量将每页幻灯片的每页幻灯片的最好控制在</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p:txBody>
      </p:sp>
      <p:sp>
        <p:nvSpPr>
          <p:cNvPr id="10" name="圆角矩形 19"/>
          <p:cNvSpPr>
            <a:spLocks noChangeAspect="1" noChangeArrowheads="1"/>
          </p:cNvSpPr>
          <p:nvPr/>
        </p:nvSpPr>
        <p:spPr bwMode="auto">
          <a:xfrm>
            <a:off x="841375" y="5048370"/>
            <a:ext cx="720725" cy="719138"/>
          </a:xfrm>
          <a:prstGeom prst="roundRect">
            <a:avLst>
              <a:gd name="adj" fmla="val 30000"/>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latin typeface="微软雅黑" panose="020B0503020204020204" pitchFamily="34" charset="-122"/>
            </a:endParaRPr>
          </a:p>
        </p:txBody>
      </p:sp>
      <p:sp>
        <p:nvSpPr>
          <p:cNvPr id="11" name="圆角矩形 20"/>
          <p:cNvSpPr>
            <a:spLocks noChangeAspect="1" noChangeArrowheads="1"/>
          </p:cNvSpPr>
          <p:nvPr/>
        </p:nvSpPr>
        <p:spPr bwMode="auto">
          <a:xfrm>
            <a:off x="6097588" y="5048370"/>
            <a:ext cx="720725" cy="719138"/>
          </a:xfrm>
          <a:prstGeom prst="roundRect">
            <a:avLst>
              <a:gd name="adj" fmla="val 30000"/>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latin typeface="微软雅黑" panose="020B0503020204020204" pitchFamily="34" charset="-122"/>
            </a:endParaRPr>
          </a:p>
        </p:txBody>
      </p:sp>
      <p:pic>
        <p:nvPicPr>
          <p:cNvPr id="12" name="Group 4"/>
          <p:cNvPicPr>
            <a:picLocks noChangeAspect="1" noChangeArrowheads="1"/>
          </p:cNvPicPr>
          <p:nvPr/>
        </p:nvPicPr>
        <p:blipFill>
          <a:blip r:embed="rId2"/>
          <a:srcRect/>
          <a:stretch>
            <a:fillRect/>
          </a:stretch>
        </p:blipFill>
        <p:spPr bwMode="auto">
          <a:xfrm>
            <a:off x="933450" y="5142033"/>
            <a:ext cx="5349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oup 5"/>
          <p:cNvPicPr>
            <a:picLocks noChangeAspect="1" noChangeArrowheads="1"/>
          </p:cNvPicPr>
          <p:nvPr/>
        </p:nvPicPr>
        <p:blipFill>
          <a:blip r:embed="rId3"/>
          <a:srcRect/>
          <a:stretch>
            <a:fillRect/>
          </a:stretch>
        </p:blipFill>
        <p:spPr bwMode="auto">
          <a:xfrm>
            <a:off x="6188075" y="5129333"/>
            <a:ext cx="541338"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5"/>
          <p:cNvSpPr txBox="1">
            <a:spLocks noChangeArrowheads="1"/>
          </p:cNvSpPr>
          <p:nvPr/>
        </p:nvSpPr>
        <p:spPr bwMode="auto">
          <a:xfrm>
            <a:off x="1633091" y="4998978"/>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r>
              <a:rPr lang="zh-CN" altLang="en-US" b="1" dirty="0">
                <a:solidFill>
                  <a:srgbClr val="E46C0A"/>
                </a:solidFill>
                <a:latin typeface="微软雅黑" panose="020B0503020204020204" pitchFamily="34" charset="-122"/>
              </a:rPr>
              <a:t>添加标题内容</a:t>
            </a:r>
            <a:endParaRPr lang="zh-CN" altLang="en-US" b="1" dirty="0">
              <a:solidFill>
                <a:srgbClr val="E46C0A"/>
              </a:solidFill>
              <a:latin typeface="微软雅黑" panose="020B0503020204020204" pitchFamily="34" charset="-122"/>
            </a:endParaRPr>
          </a:p>
        </p:txBody>
      </p:sp>
      <p:sp>
        <p:nvSpPr>
          <p:cNvPr id="15" name="文本框 16"/>
          <p:cNvSpPr txBox="1">
            <a:spLocks noChangeArrowheads="1"/>
          </p:cNvSpPr>
          <p:nvPr/>
        </p:nvSpPr>
        <p:spPr bwMode="auto">
          <a:xfrm>
            <a:off x="1633091" y="5367278"/>
            <a:ext cx="417646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16" name="文本框 15"/>
          <p:cNvSpPr txBox="1">
            <a:spLocks noChangeArrowheads="1"/>
          </p:cNvSpPr>
          <p:nvPr/>
        </p:nvSpPr>
        <p:spPr bwMode="auto">
          <a:xfrm>
            <a:off x="6889675" y="5006077"/>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r>
              <a:rPr lang="zh-CN" altLang="en-US" b="1" dirty="0">
                <a:solidFill>
                  <a:srgbClr val="E46C0A"/>
                </a:solidFill>
                <a:latin typeface="微软雅黑" panose="020B0503020204020204" pitchFamily="34" charset="-122"/>
              </a:rPr>
              <a:t>添加标题内容</a:t>
            </a:r>
            <a:endParaRPr lang="zh-CN" altLang="en-US" b="1" dirty="0">
              <a:solidFill>
                <a:srgbClr val="E46C0A"/>
              </a:solidFill>
              <a:latin typeface="微软雅黑" panose="020B0503020204020204" pitchFamily="34" charset="-122"/>
            </a:endParaRPr>
          </a:p>
        </p:txBody>
      </p:sp>
      <p:sp>
        <p:nvSpPr>
          <p:cNvPr id="17" name="文本框 16"/>
          <p:cNvSpPr txBox="1">
            <a:spLocks noChangeArrowheads="1"/>
          </p:cNvSpPr>
          <p:nvPr/>
        </p:nvSpPr>
        <p:spPr bwMode="auto">
          <a:xfrm>
            <a:off x="6889675" y="5374377"/>
            <a:ext cx="417646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grpId="0" nodeType="withEffect">
                                  <p:stCondLst>
                                    <p:cond delay="50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125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125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125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grpId="0" nodeType="withEffect">
                                  <p:stCondLst>
                                    <p:cond delay="175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175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175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175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8" grpId="0"/>
      <p:bldP spid="9" grpId="0"/>
      <p:bldP spid="10" grpId="0" animBg="1"/>
      <p:bldP spid="11" grpId="0" animBg="1"/>
      <p:bldP spid="14" grpId="0"/>
      <p:bldP spid="15" grpId="0"/>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产品形式</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5" name="椭圆 4"/>
          <p:cNvSpPr/>
          <p:nvPr/>
        </p:nvSpPr>
        <p:spPr>
          <a:xfrm>
            <a:off x="2425179" y="1738070"/>
            <a:ext cx="2016224" cy="2016224"/>
          </a:xfrm>
          <a:prstGeom prst="ellipse">
            <a:avLst/>
          </a:prstGeom>
          <a:solidFill>
            <a:srgbClr val="E46C0A"/>
          </a:solidFill>
          <a:ln w="171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椭圆 5"/>
          <p:cNvSpPr/>
          <p:nvPr/>
        </p:nvSpPr>
        <p:spPr>
          <a:xfrm>
            <a:off x="4981615" y="1738070"/>
            <a:ext cx="2016224" cy="2016224"/>
          </a:xfrm>
          <a:prstGeom prst="ellipse">
            <a:avLst/>
          </a:prstGeom>
          <a:solidFill>
            <a:srgbClr val="E46C0A"/>
          </a:solidFill>
          <a:ln w="171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椭圆 6"/>
          <p:cNvSpPr/>
          <p:nvPr/>
        </p:nvSpPr>
        <p:spPr>
          <a:xfrm>
            <a:off x="7538051" y="1738070"/>
            <a:ext cx="2016224" cy="2016224"/>
          </a:xfrm>
          <a:prstGeom prst="ellipse">
            <a:avLst/>
          </a:prstGeom>
          <a:solidFill>
            <a:srgbClr val="E46C0A"/>
          </a:solidFill>
          <a:ln w="171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TextBox 7"/>
          <p:cNvSpPr txBox="1"/>
          <p:nvPr/>
        </p:nvSpPr>
        <p:spPr>
          <a:xfrm>
            <a:off x="2875530" y="2837945"/>
            <a:ext cx="1036867" cy="307777"/>
          </a:xfrm>
          <a:prstGeom prst="rect">
            <a:avLst/>
          </a:prstGeom>
          <a:noFill/>
        </p:spPr>
        <p:txBody>
          <a:bodyPr wrap="square" lIns="0" tIns="0" rIns="0" bIns="0"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线下门店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324068" y="2837945"/>
            <a:ext cx="1331318" cy="307777"/>
          </a:xfrm>
          <a:prstGeom prst="rect">
            <a:avLst/>
          </a:prstGeom>
          <a:noFill/>
        </p:spPr>
        <p:txBody>
          <a:bodyPr wrap="square" lIns="0" tIns="0" rIns="0" bIns="0"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电脑客户端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7962910" y="2837945"/>
            <a:ext cx="1166506" cy="307777"/>
          </a:xfrm>
          <a:prstGeom prst="rect">
            <a:avLst/>
          </a:prstGeom>
          <a:noFill/>
        </p:spPr>
        <p:txBody>
          <a:bodyPr wrap="square" lIns="0" tIns="0" rIns="0" bIns="0"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手机</a:t>
            </a:r>
            <a:r>
              <a:rPr lang="en-US" altLang="zh-CN" sz="2000" dirty="0">
                <a:solidFill>
                  <a:schemeClr val="bg1"/>
                </a:solidFill>
                <a:latin typeface="微软雅黑" panose="020B0503020204020204" pitchFamily="34" charset="-122"/>
                <a:ea typeface="微软雅黑" panose="020B0503020204020204" pitchFamily="34" charset="-122"/>
              </a:rPr>
              <a:t>APP</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1" name="KSO_Shape"/>
          <p:cNvSpPr/>
          <p:nvPr/>
        </p:nvSpPr>
        <p:spPr bwMode="auto">
          <a:xfrm>
            <a:off x="5634207" y="2064669"/>
            <a:ext cx="711040"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2" name="KSO_Shape"/>
          <p:cNvSpPr/>
          <p:nvPr/>
        </p:nvSpPr>
        <p:spPr bwMode="auto">
          <a:xfrm>
            <a:off x="8271042" y="2090084"/>
            <a:ext cx="570670"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3" name="KSO_Shape"/>
          <p:cNvSpPr/>
          <p:nvPr/>
        </p:nvSpPr>
        <p:spPr bwMode="auto">
          <a:xfrm>
            <a:off x="3110123" y="2018992"/>
            <a:ext cx="536164"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556306" y="2590979"/>
            <a:ext cx="310406" cy="310406"/>
            <a:chOff x="3264324" y="1749600"/>
            <a:chExt cx="348156" cy="348156"/>
          </a:xfrm>
          <a:solidFill>
            <a:srgbClr val="E46C0A"/>
          </a:solidFill>
        </p:grpSpPr>
        <p:sp>
          <p:nvSpPr>
            <p:cNvPr id="15" name="矩形 14"/>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7112742" y="2590979"/>
            <a:ext cx="310406" cy="310406"/>
            <a:chOff x="3264324" y="1749600"/>
            <a:chExt cx="348156" cy="348156"/>
          </a:xfrm>
          <a:solidFill>
            <a:srgbClr val="E46C0A"/>
          </a:solidFill>
        </p:grpSpPr>
        <p:sp>
          <p:nvSpPr>
            <p:cNvPr id="18" name="矩形 17"/>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9" name="矩形 18"/>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0" name="TextBox 19"/>
          <p:cNvSpPr txBox="1"/>
          <p:nvPr/>
        </p:nvSpPr>
        <p:spPr>
          <a:xfrm>
            <a:off x="2875530" y="3168358"/>
            <a:ext cx="1036867" cy="153888"/>
          </a:xfrm>
          <a:prstGeom prst="rect">
            <a:avLst/>
          </a:prstGeom>
          <a:noFill/>
        </p:spPr>
        <p:txBody>
          <a:bodyPr wrap="squar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点击输入说明文字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406474" y="3168358"/>
            <a:ext cx="1166506" cy="153888"/>
          </a:xfrm>
          <a:prstGeom prst="rect">
            <a:avLst/>
          </a:prstGeom>
          <a:noFill/>
        </p:spPr>
        <p:txBody>
          <a:bodyPr wrap="squar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点击输入说明文字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962910" y="3168358"/>
            <a:ext cx="1166506" cy="153888"/>
          </a:xfrm>
          <a:prstGeom prst="rect">
            <a:avLst/>
          </a:prstGeom>
          <a:noFill/>
        </p:spPr>
        <p:txBody>
          <a:bodyPr wrap="squar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点击输入说明文字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23" name="Freeform 12"/>
          <p:cNvSpPr/>
          <p:nvPr/>
        </p:nvSpPr>
        <p:spPr bwMode="auto">
          <a:xfrm>
            <a:off x="1608509" y="422108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46C0A"/>
          </a:solidFill>
          <a:ln>
            <a:noFill/>
          </a:ln>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Freeform 12"/>
          <p:cNvSpPr/>
          <p:nvPr/>
        </p:nvSpPr>
        <p:spPr bwMode="auto">
          <a:xfrm flipH="1" flipV="1">
            <a:off x="10199662" y="494116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46C0A"/>
          </a:solidFill>
          <a:ln>
            <a:noFill/>
          </a:ln>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968549" y="4535289"/>
            <a:ext cx="8545239" cy="752514"/>
          </a:xfrm>
          <a:prstGeom prst="rect">
            <a:avLst/>
          </a:prstGeom>
          <a:noFill/>
        </p:spPr>
        <p:txBody>
          <a:bodyPr wrap="square" rtlCol="0">
            <a:spAutoFit/>
          </a:bodyPr>
          <a:lstStyle/>
          <a:p>
            <a:pPr>
              <a:lnSpc>
                <a:spcPct val="130000"/>
              </a:lnSpc>
              <a:spcBef>
                <a:spcPct val="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入上述图表的上在此录入上述图表的上述在此录入上述图表的上述述图表的综合描述说明入。在此录入上在此录，入上述图表的上述在此录入上述图表的上述，述图表的综合描述说明，在此录入上述图表的上述图表，的综合描述说明入。在此录入上述图表的综合描述说明，在此录入上述图表的上，述图表的综合描述说明入。</a:t>
            </a:r>
            <a:endPar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26"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290">
                                          <p:stCondLst>
                                            <p:cond delay="0"/>
                                          </p:stCondLst>
                                        </p:cTn>
                                        <p:tgtEl>
                                          <p:spTgt spid="8"/>
                                        </p:tgtEl>
                                      </p:cBhvr>
                                    </p:animEffect>
                                    <p:anim calcmode="lin" valueType="num">
                                      <p:cBhvr>
                                        <p:cTn id="11"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2"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3"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14"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15"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16" dur="13">
                                          <p:stCondLst>
                                            <p:cond delay="325"/>
                                          </p:stCondLst>
                                        </p:cTn>
                                        <p:tgtEl>
                                          <p:spTgt spid="8"/>
                                        </p:tgtEl>
                                      </p:cBhvr>
                                      <p:to x="100000" y="60000"/>
                                    </p:animScale>
                                    <p:animScale>
                                      <p:cBhvr>
                                        <p:cTn id="17" dur="83" decel="50000">
                                          <p:stCondLst>
                                            <p:cond delay="338"/>
                                          </p:stCondLst>
                                        </p:cTn>
                                        <p:tgtEl>
                                          <p:spTgt spid="8"/>
                                        </p:tgtEl>
                                      </p:cBhvr>
                                      <p:to x="100000" y="100000"/>
                                    </p:animScale>
                                    <p:animScale>
                                      <p:cBhvr>
                                        <p:cTn id="18" dur="13">
                                          <p:stCondLst>
                                            <p:cond delay="656"/>
                                          </p:stCondLst>
                                        </p:cTn>
                                        <p:tgtEl>
                                          <p:spTgt spid="8"/>
                                        </p:tgtEl>
                                      </p:cBhvr>
                                      <p:to x="100000" y="80000"/>
                                    </p:animScale>
                                    <p:animScale>
                                      <p:cBhvr>
                                        <p:cTn id="19" dur="83" decel="50000">
                                          <p:stCondLst>
                                            <p:cond delay="669"/>
                                          </p:stCondLst>
                                        </p:cTn>
                                        <p:tgtEl>
                                          <p:spTgt spid="8"/>
                                        </p:tgtEl>
                                      </p:cBhvr>
                                      <p:to x="100000" y="100000"/>
                                    </p:animScale>
                                    <p:animScale>
                                      <p:cBhvr>
                                        <p:cTn id="20" dur="13">
                                          <p:stCondLst>
                                            <p:cond delay="821"/>
                                          </p:stCondLst>
                                        </p:cTn>
                                        <p:tgtEl>
                                          <p:spTgt spid="8"/>
                                        </p:tgtEl>
                                      </p:cBhvr>
                                      <p:to x="100000" y="90000"/>
                                    </p:animScale>
                                    <p:animScale>
                                      <p:cBhvr>
                                        <p:cTn id="21" dur="83" decel="50000">
                                          <p:stCondLst>
                                            <p:cond delay="834"/>
                                          </p:stCondLst>
                                        </p:cTn>
                                        <p:tgtEl>
                                          <p:spTgt spid="8"/>
                                        </p:tgtEl>
                                      </p:cBhvr>
                                      <p:to x="100000" y="100000"/>
                                    </p:animScale>
                                    <p:animScale>
                                      <p:cBhvr>
                                        <p:cTn id="22" dur="13">
                                          <p:stCondLst>
                                            <p:cond delay="904"/>
                                          </p:stCondLst>
                                        </p:cTn>
                                        <p:tgtEl>
                                          <p:spTgt spid="8"/>
                                        </p:tgtEl>
                                      </p:cBhvr>
                                      <p:to x="100000" y="95000"/>
                                    </p:animScale>
                                    <p:animScale>
                                      <p:cBhvr>
                                        <p:cTn id="23" dur="83" decel="50000">
                                          <p:stCondLst>
                                            <p:cond delay="917"/>
                                          </p:stCondLst>
                                        </p:cTn>
                                        <p:tgtEl>
                                          <p:spTgt spid="8"/>
                                        </p:tgtEl>
                                      </p:cBhvr>
                                      <p:to x="100000" y="100000"/>
                                    </p:animScale>
                                  </p:childTnLst>
                                </p:cTn>
                              </p:par>
                              <p:par>
                                <p:cTn id="24" presetID="26"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290">
                                          <p:stCondLst>
                                            <p:cond delay="0"/>
                                          </p:stCondLst>
                                        </p:cTn>
                                        <p:tgtEl>
                                          <p:spTgt spid="20"/>
                                        </p:tgtEl>
                                      </p:cBhvr>
                                    </p:animEffect>
                                    <p:anim calcmode="lin" valueType="num">
                                      <p:cBhvr>
                                        <p:cTn id="27"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8"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9"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30"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31"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32" dur="13">
                                          <p:stCondLst>
                                            <p:cond delay="325"/>
                                          </p:stCondLst>
                                        </p:cTn>
                                        <p:tgtEl>
                                          <p:spTgt spid="20"/>
                                        </p:tgtEl>
                                      </p:cBhvr>
                                      <p:to x="100000" y="60000"/>
                                    </p:animScale>
                                    <p:animScale>
                                      <p:cBhvr>
                                        <p:cTn id="33" dur="83" decel="50000">
                                          <p:stCondLst>
                                            <p:cond delay="338"/>
                                          </p:stCondLst>
                                        </p:cTn>
                                        <p:tgtEl>
                                          <p:spTgt spid="20"/>
                                        </p:tgtEl>
                                      </p:cBhvr>
                                      <p:to x="100000" y="100000"/>
                                    </p:animScale>
                                    <p:animScale>
                                      <p:cBhvr>
                                        <p:cTn id="34" dur="13">
                                          <p:stCondLst>
                                            <p:cond delay="656"/>
                                          </p:stCondLst>
                                        </p:cTn>
                                        <p:tgtEl>
                                          <p:spTgt spid="20"/>
                                        </p:tgtEl>
                                      </p:cBhvr>
                                      <p:to x="100000" y="80000"/>
                                    </p:animScale>
                                    <p:animScale>
                                      <p:cBhvr>
                                        <p:cTn id="35" dur="83" decel="50000">
                                          <p:stCondLst>
                                            <p:cond delay="669"/>
                                          </p:stCondLst>
                                        </p:cTn>
                                        <p:tgtEl>
                                          <p:spTgt spid="20"/>
                                        </p:tgtEl>
                                      </p:cBhvr>
                                      <p:to x="100000" y="100000"/>
                                    </p:animScale>
                                    <p:animScale>
                                      <p:cBhvr>
                                        <p:cTn id="36" dur="13">
                                          <p:stCondLst>
                                            <p:cond delay="821"/>
                                          </p:stCondLst>
                                        </p:cTn>
                                        <p:tgtEl>
                                          <p:spTgt spid="20"/>
                                        </p:tgtEl>
                                      </p:cBhvr>
                                      <p:to x="100000" y="90000"/>
                                    </p:animScale>
                                    <p:animScale>
                                      <p:cBhvr>
                                        <p:cTn id="37" dur="83" decel="50000">
                                          <p:stCondLst>
                                            <p:cond delay="834"/>
                                          </p:stCondLst>
                                        </p:cTn>
                                        <p:tgtEl>
                                          <p:spTgt spid="20"/>
                                        </p:tgtEl>
                                      </p:cBhvr>
                                      <p:to x="100000" y="100000"/>
                                    </p:animScale>
                                    <p:animScale>
                                      <p:cBhvr>
                                        <p:cTn id="38" dur="13">
                                          <p:stCondLst>
                                            <p:cond delay="904"/>
                                          </p:stCondLst>
                                        </p:cTn>
                                        <p:tgtEl>
                                          <p:spTgt spid="20"/>
                                        </p:tgtEl>
                                      </p:cBhvr>
                                      <p:to x="100000" y="95000"/>
                                    </p:animScale>
                                    <p:animScale>
                                      <p:cBhvr>
                                        <p:cTn id="39" dur="83" decel="50000">
                                          <p:stCondLst>
                                            <p:cond delay="917"/>
                                          </p:stCondLst>
                                        </p:cTn>
                                        <p:tgtEl>
                                          <p:spTgt spid="20"/>
                                        </p:tgtEl>
                                      </p:cBhvr>
                                      <p:to x="100000" y="100000"/>
                                    </p:animScale>
                                  </p:childTnLst>
                                </p:cTn>
                              </p:par>
                              <p:par>
                                <p:cTn id="40" presetID="26"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290">
                                          <p:stCondLst>
                                            <p:cond delay="0"/>
                                          </p:stCondLst>
                                        </p:cTn>
                                        <p:tgtEl>
                                          <p:spTgt spid="5"/>
                                        </p:tgtEl>
                                      </p:cBhvr>
                                    </p:animEffect>
                                    <p:anim calcmode="lin" valueType="num">
                                      <p:cBhvr>
                                        <p:cTn id="43"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4"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5"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46"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47"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48" dur="13">
                                          <p:stCondLst>
                                            <p:cond delay="325"/>
                                          </p:stCondLst>
                                        </p:cTn>
                                        <p:tgtEl>
                                          <p:spTgt spid="5"/>
                                        </p:tgtEl>
                                      </p:cBhvr>
                                      <p:to x="100000" y="60000"/>
                                    </p:animScale>
                                    <p:animScale>
                                      <p:cBhvr>
                                        <p:cTn id="49" dur="83" decel="50000">
                                          <p:stCondLst>
                                            <p:cond delay="338"/>
                                          </p:stCondLst>
                                        </p:cTn>
                                        <p:tgtEl>
                                          <p:spTgt spid="5"/>
                                        </p:tgtEl>
                                      </p:cBhvr>
                                      <p:to x="100000" y="100000"/>
                                    </p:animScale>
                                    <p:animScale>
                                      <p:cBhvr>
                                        <p:cTn id="50" dur="13">
                                          <p:stCondLst>
                                            <p:cond delay="656"/>
                                          </p:stCondLst>
                                        </p:cTn>
                                        <p:tgtEl>
                                          <p:spTgt spid="5"/>
                                        </p:tgtEl>
                                      </p:cBhvr>
                                      <p:to x="100000" y="80000"/>
                                    </p:animScale>
                                    <p:animScale>
                                      <p:cBhvr>
                                        <p:cTn id="51" dur="83" decel="50000">
                                          <p:stCondLst>
                                            <p:cond delay="669"/>
                                          </p:stCondLst>
                                        </p:cTn>
                                        <p:tgtEl>
                                          <p:spTgt spid="5"/>
                                        </p:tgtEl>
                                      </p:cBhvr>
                                      <p:to x="100000" y="100000"/>
                                    </p:animScale>
                                    <p:animScale>
                                      <p:cBhvr>
                                        <p:cTn id="52" dur="13">
                                          <p:stCondLst>
                                            <p:cond delay="821"/>
                                          </p:stCondLst>
                                        </p:cTn>
                                        <p:tgtEl>
                                          <p:spTgt spid="5"/>
                                        </p:tgtEl>
                                      </p:cBhvr>
                                      <p:to x="100000" y="90000"/>
                                    </p:animScale>
                                    <p:animScale>
                                      <p:cBhvr>
                                        <p:cTn id="53" dur="83" decel="50000">
                                          <p:stCondLst>
                                            <p:cond delay="834"/>
                                          </p:stCondLst>
                                        </p:cTn>
                                        <p:tgtEl>
                                          <p:spTgt spid="5"/>
                                        </p:tgtEl>
                                      </p:cBhvr>
                                      <p:to x="100000" y="100000"/>
                                    </p:animScale>
                                    <p:animScale>
                                      <p:cBhvr>
                                        <p:cTn id="54" dur="13">
                                          <p:stCondLst>
                                            <p:cond delay="904"/>
                                          </p:stCondLst>
                                        </p:cTn>
                                        <p:tgtEl>
                                          <p:spTgt spid="5"/>
                                        </p:tgtEl>
                                      </p:cBhvr>
                                      <p:to x="100000" y="95000"/>
                                    </p:animScale>
                                    <p:animScale>
                                      <p:cBhvr>
                                        <p:cTn id="55" dur="83" decel="50000">
                                          <p:stCondLst>
                                            <p:cond delay="917"/>
                                          </p:stCondLst>
                                        </p:cTn>
                                        <p:tgtEl>
                                          <p:spTgt spid="5"/>
                                        </p:tgtEl>
                                      </p:cBhvr>
                                      <p:to x="100000" y="100000"/>
                                    </p:animScale>
                                  </p:childTnLst>
                                </p:cTn>
                              </p:par>
                              <p:par>
                                <p:cTn id="56" presetID="26"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down)">
                                      <p:cBhvr>
                                        <p:cTn id="58" dur="290">
                                          <p:stCondLst>
                                            <p:cond delay="0"/>
                                          </p:stCondLst>
                                        </p:cTn>
                                        <p:tgtEl>
                                          <p:spTgt spid="13"/>
                                        </p:tgtEl>
                                      </p:cBhvr>
                                    </p:animEffect>
                                    <p:anim calcmode="lin" valueType="num">
                                      <p:cBhvr>
                                        <p:cTn id="59"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0"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1"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62"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63"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64" dur="13">
                                          <p:stCondLst>
                                            <p:cond delay="325"/>
                                          </p:stCondLst>
                                        </p:cTn>
                                        <p:tgtEl>
                                          <p:spTgt spid="13"/>
                                        </p:tgtEl>
                                      </p:cBhvr>
                                      <p:to x="100000" y="60000"/>
                                    </p:animScale>
                                    <p:animScale>
                                      <p:cBhvr>
                                        <p:cTn id="65" dur="83" decel="50000">
                                          <p:stCondLst>
                                            <p:cond delay="338"/>
                                          </p:stCondLst>
                                        </p:cTn>
                                        <p:tgtEl>
                                          <p:spTgt spid="13"/>
                                        </p:tgtEl>
                                      </p:cBhvr>
                                      <p:to x="100000" y="100000"/>
                                    </p:animScale>
                                    <p:animScale>
                                      <p:cBhvr>
                                        <p:cTn id="66" dur="13">
                                          <p:stCondLst>
                                            <p:cond delay="656"/>
                                          </p:stCondLst>
                                        </p:cTn>
                                        <p:tgtEl>
                                          <p:spTgt spid="13"/>
                                        </p:tgtEl>
                                      </p:cBhvr>
                                      <p:to x="100000" y="80000"/>
                                    </p:animScale>
                                    <p:animScale>
                                      <p:cBhvr>
                                        <p:cTn id="67" dur="83" decel="50000">
                                          <p:stCondLst>
                                            <p:cond delay="669"/>
                                          </p:stCondLst>
                                        </p:cTn>
                                        <p:tgtEl>
                                          <p:spTgt spid="13"/>
                                        </p:tgtEl>
                                      </p:cBhvr>
                                      <p:to x="100000" y="100000"/>
                                    </p:animScale>
                                    <p:animScale>
                                      <p:cBhvr>
                                        <p:cTn id="68" dur="13">
                                          <p:stCondLst>
                                            <p:cond delay="821"/>
                                          </p:stCondLst>
                                        </p:cTn>
                                        <p:tgtEl>
                                          <p:spTgt spid="13"/>
                                        </p:tgtEl>
                                      </p:cBhvr>
                                      <p:to x="100000" y="90000"/>
                                    </p:animScale>
                                    <p:animScale>
                                      <p:cBhvr>
                                        <p:cTn id="69" dur="83" decel="50000">
                                          <p:stCondLst>
                                            <p:cond delay="834"/>
                                          </p:stCondLst>
                                        </p:cTn>
                                        <p:tgtEl>
                                          <p:spTgt spid="13"/>
                                        </p:tgtEl>
                                      </p:cBhvr>
                                      <p:to x="100000" y="100000"/>
                                    </p:animScale>
                                    <p:animScale>
                                      <p:cBhvr>
                                        <p:cTn id="70" dur="13">
                                          <p:stCondLst>
                                            <p:cond delay="904"/>
                                          </p:stCondLst>
                                        </p:cTn>
                                        <p:tgtEl>
                                          <p:spTgt spid="13"/>
                                        </p:tgtEl>
                                      </p:cBhvr>
                                      <p:to x="100000" y="95000"/>
                                    </p:animScale>
                                    <p:animScale>
                                      <p:cBhvr>
                                        <p:cTn id="71" dur="83" decel="50000">
                                          <p:stCondLst>
                                            <p:cond delay="917"/>
                                          </p:stCondLst>
                                        </p:cTn>
                                        <p:tgtEl>
                                          <p:spTgt spid="13"/>
                                        </p:tgtEl>
                                      </p:cBhvr>
                                      <p:to x="100000" y="100000"/>
                                    </p:animScale>
                                  </p:childTnLst>
                                </p:cTn>
                              </p:par>
                            </p:childTnLst>
                          </p:cTn>
                        </p:par>
                        <p:par>
                          <p:cTn id="72" fill="hold">
                            <p:stCondLst>
                              <p:cond delay="500"/>
                            </p:stCondLst>
                            <p:childTnLst>
                              <p:par>
                                <p:cTn id="73" presetID="31" presetClass="entr" presetSubtype="0" fill="hold" nodeType="after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p:cTn id="75" dur="700" fill="hold"/>
                                        <p:tgtEl>
                                          <p:spTgt spid="14"/>
                                        </p:tgtEl>
                                        <p:attrNameLst>
                                          <p:attrName>ppt_w</p:attrName>
                                        </p:attrNameLst>
                                      </p:cBhvr>
                                      <p:tavLst>
                                        <p:tav tm="0">
                                          <p:val>
                                            <p:fltVal val="0"/>
                                          </p:val>
                                        </p:tav>
                                        <p:tav tm="100000">
                                          <p:val>
                                            <p:strVal val="#ppt_w"/>
                                          </p:val>
                                        </p:tav>
                                      </p:tavLst>
                                    </p:anim>
                                    <p:anim calcmode="lin" valueType="num">
                                      <p:cBhvr>
                                        <p:cTn id="76" dur="700" fill="hold"/>
                                        <p:tgtEl>
                                          <p:spTgt spid="14"/>
                                        </p:tgtEl>
                                        <p:attrNameLst>
                                          <p:attrName>ppt_h</p:attrName>
                                        </p:attrNameLst>
                                      </p:cBhvr>
                                      <p:tavLst>
                                        <p:tav tm="0">
                                          <p:val>
                                            <p:fltVal val="0"/>
                                          </p:val>
                                        </p:tav>
                                        <p:tav tm="100000">
                                          <p:val>
                                            <p:strVal val="#ppt_h"/>
                                          </p:val>
                                        </p:tav>
                                      </p:tavLst>
                                    </p:anim>
                                    <p:anim calcmode="lin" valueType="num">
                                      <p:cBhvr>
                                        <p:cTn id="77" dur="700" fill="hold"/>
                                        <p:tgtEl>
                                          <p:spTgt spid="14"/>
                                        </p:tgtEl>
                                        <p:attrNameLst>
                                          <p:attrName>style.rotation</p:attrName>
                                        </p:attrNameLst>
                                      </p:cBhvr>
                                      <p:tavLst>
                                        <p:tav tm="0">
                                          <p:val>
                                            <p:fltVal val="90"/>
                                          </p:val>
                                        </p:tav>
                                        <p:tav tm="100000">
                                          <p:val>
                                            <p:fltVal val="0"/>
                                          </p:val>
                                        </p:tav>
                                      </p:tavLst>
                                    </p:anim>
                                    <p:animEffect transition="in" filter="fade">
                                      <p:cBhvr>
                                        <p:cTn id="78" dur="700"/>
                                        <p:tgtEl>
                                          <p:spTgt spid="14"/>
                                        </p:tgtEl>
                                      </p:cBhvr>
                                    </p:animEffect>
                                  </p:childTnLst>
                                </p:cTn>
                              </p:par>
                            </p:childTnLst>
                          </p:cTn>
                        </p:par>
                        <p:par>
                          <p:cTn id="79" fill="hold">
                            <p:stCondLst>
                              <p:cond delay="1500"/>
                            </p:stCondLst>
                            <p:childTnLst>
                              <p:par>
                                <p:cTn id="80" presetID="26" presetClass="entr" presetSubtype="0"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ipe(down)">
                                      <p:cBhvr>
                                        <p:cTn id="82" dur="290">
                                          <p:stCondLst>
                                            <p:cond delay="0"/>
                                          </p:stCondLst>
                                        </p:cTn>
                                        <p:tgtEl>
                                          <p:spTgt spid="6"/>
                                        </p:tgtEl>
                                      </p:cBhvr>
                                    </p:animEffect>
                                    <p:anim calcmode="lin" valueType="num">
                                      <p:cBhvr>
                                        <p:cTn id="83"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88" dur="13">
                                          <p:stCondLst>
                                            <p:cond delay="325"/>
                                          </p:stCondLst>
                                        </p:cTn>
                                        <p:tgtEl>
                                          <p:spTgt spid="6"/>
                                        </p:tgtEl>
                                      </p:cBhvr>
                                      <p:to x="100000" y="60000"/>
                                    </p:animScale>
                                    <p:animScale>
                                      <p:cBhvr>
                                        <p:cTn id="89" dur="83" decel="50000">
                                          <p:stCondLst>
                                            <p:cond delay="338"/>
                                          </p:stCondLst>
                                        </p:cTn>
                                        <p:tgtEl>
                                          <p:spTgt spid="6"/>
                                        </p:tgtEl>
                                      </p:cBhvr>
                                      <p:to x="100000" y="100000"/>
                                    </p:animScale>
                                    <p:animScale>
                                      <p:cBhvr>
                                        <p:cTn id="90" dur="13">
                                          <p:stCondLst>
                                            <p:cond delay="656"/>
                                          </p:stCondLst>
                                        </p:cTn>
                                        <p:tgtEl>
                                          <p:spTgt spid="6"/>
                                        </p:tgtEl>
                                      </p:cBhvr>
                                      <p:to x="100000" y="80000"/>
                                    </p:animScale>
                                    <p:animScale>
                                      <p:cBhvr>
                                        <p:cTn id="91" dur="83" decel="50000">
                                          <p:stCondLst>
                                            <p:cond delay="669"/>
                                          </p:stCondLst>
                                        </p:cTn>
                                        <p:tgtEl>
                                          <p:spTgt spid="6"/>
                                        </p:tgtEl>
                                      </p:cBhvr>
                                      <p:to x="100000" y="100000"/>
                                    </p:animScale>
                                    <p:animScale>
                                      <p:cBhvr>
                                        <p:cTn id="92" dur="13">
                                          <p:stCondLst>
                                            <p:cond delay="821"/>
                                          </p:stCondLst>
                                        </p:cTn>
                                        <p:tgtEl>
                                          <p:spTgt spid="6"/>
                                        </p:tgtEl>
                                      </p:cBhvr>
                                      <p:to x="100000" y="90000"/>
                                    </p:animScale>
                                    <p:animScale>
                                      <p:cBhvr>
                                        <p:cTn id="93" dur="83" decel="50000">
                                          <p:stCondLst>
                                            <p:cond delay="834"/>
                                          </p:stCondLst>
                                        </p:cTn>
                                        <p:tgtEl>
                                          <p:spTgt spid="6"/>
                                        </p:tgtEl>
                                      </p:cBhvr>
                                      <p:to x="100000" y="100000"/>
                                    </p:animScale>
                                    <p:animScale>
                                      <p:cBhvr>
                                        <p:cTn id="94" dur="13">
                                          <p:stCondLst>
                                            <p:cond delay="904"/>
                                          </p:stCondLst>
                                        </p:cTn>
                                        <p:tgtEl>
                                          <p:spTgt spid="6"/>
                                        </p:tgtEl>
                                      </p:cBhvr>
                                      <p:to x="100000" y="95000"/>
                                    </p:animScale>
                                    <p:animScale>
                                      <p:cBhvr>
                                        <p:cTn id="95" dur="83" decel="50000">
                                          <p:stCondLst>
                                            <p:cond delay="917"/>
                                          </p:stCondLst>
                                        </p:cTn>
                                        <p:tgtEl>
                                          <p:spTgt spid="6"/>
                                        </p:tgtEl>
                                      </p:cBhvr>
                                      <p:to x="100000" y="100000"/>
                                    </p:animScale>
                                  </p:childTnLst>
                                </p:cTn>
                              </p:par>
                              <p:par>
                                <p:cTn id="96" presetID="26" presetClass="entr" presetSubtype="0" fill="hold" grpId="0" nodeType="withEffect">
                                  <p:stCondLst>
                                    <p:cond delay="0"/>
                                  </p:stCondLst>
                                  <p:childTnLst>
                                    <p:set>
                                      <p:cBhvr>
                                        <p:cTn id="97" dur="1" fill="hold">
                                          <p:stCondLst>
                                            <p:cond delay="0"/>
                                          </p:stCondLst>
                                        </p:cTn>
                                        <p:tgtEl>
                                          <p:spTgt spid="9"/>
                                        </p:tgtEl>
                                        <p:attrNameLst>
                                          <p:attrName>style.visibility</p:attrName>
                                        </p:attrNameLst>
                                      </p:cBhvr>
                                      <p:to>
                                        <p:strVal val="visible"/>
                                      </p:to>
                                    </p:set>
                                    <p:animEffect transition="in" filter="wipe(down)">
                                      <p:cBhvr>
                                        <p:cTn id="98" dur="290">
                                          <p:stCondLst>
                                            <p:cond delay="0"/>
                                          </p:stCondLst>
                                        </p:cTn>
                                        <p:tgtEl>
                                          <p:spTgt spid="9"/>
                                        </p:tgtEl>
                                      </p:cBhvr>
                                    </p:animEffect>
                                    <p:anim calcmode="lin" valueType="num">
                                      <p:cBhvr>
                                        <p:cTn id="99"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00"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1"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102"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103"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104" dur="13">
                                          <p:stCondLst>
                                            <p:cond delay="325"/>
                                          </p:stCondLst>
                                        </p:cTn>
                                        <p:tgtEl>
                                          <p:spTgt spid="9"/>
                                        </p:tgtEl>
                                      </p:cBhvr>
                                      <p:to x="100000" y="60000"/>
                                    </p:animScale>
                                    <p:animScale>
                                      <p:cBhvr>
                                        <p:cTn id="105" dur="83" decel="50000">
                                          <p:stCondLst>
                                            <p:cond delay="338"/>
                                          </p:stCondLst>
                                        </p:cTn>
                                        <p:tgtEl>
                                          <p:spTgt spid="9"/>
                                        </p:tgtEl>
                                      </p:cBhvr>
                                      <p:to x="100000" y="100000"/>
                                    </p:animScale>
                                    <p:animScale>
                                      <p:cBhvr>
                                        <p:cTn id="106" dur="13">
                                          <p:stCondLst>
                                            <p:cond delay="656"/>
                                          </p:stCondLst>
                                        </p:cTn>
                                        <p:tgtEl>
                                          <p:spTgt spid="9"/>
                                        </p:tgtEl>
                                      </p:cBhvr>
                                      <p:to x="100000" y="80000"/>
                                    </p:animScale>
                                    <p:animScale>
                                      <p:cBhvr>
                                        <p:cTn id="107" dur="83" decel="50000">
                                          <p:stCondLst>
                                            <p:cond delay="669"/>
                                          </p:stCondLst>
                                        </p:cTn>
                                        <p:tgtEl>
                                          <p:spTgt spid="9"/>
                                        </p:tgtEl>
                                      </p:cBhvr>
                                      <p:to x="100000" y="100000"/>
                                    </p:animScale>
                                    <p:animScale>
                                      <p:cBhvr>
                                        <p:cTn id="108" dur="13">
                                          <p:stCondLst>
                                            <p:cond delay="821"/>
                                          </p:stCondLst>
                                        </p:cTn>
                                        <p:tgtEl>
                                          <p:spTgt spid="9"/>
                                        </p:tgtEl>
                                      </p:cBhvr>
                                      <p:to x="100000" y="90000"/>
                                    </p:animScale>
                                    <p:animScale>
                                      <p:cBhvr>
                                        <p:cTn id="109" dur="83" decel="50000">
                                          <p:stCondLst>
                                            <p:cond delay="834"/>
                                          </p:stCondLst>
                                        </p:cTn>
                                        <p:tgtEl>
                                          <p:spTgt spid="9"/>
                                        </p:tgtEl>
                                      </p:cBhvr>
                                      <p:to x="100000" y="100000"/>
                                    </p:animScale>
                                    <p:animScale>
                                      <p:cBhvr>
                                        <p:cTn id="110" dur="13">
                                          <p:stCondLst>
                                            <p:cond delay="904"/>
                                          </p:stCondLst>
                                        </p:cTn>
                                        <p:tgtEl>
                                          <p:spTgt spid="9"/>
                                        </p:tgtEl>
                                      </p:cBhvr>
                                      <p:to x="100000" y="95000"/>
                                    </p:animScale>
                                    <p:animScale>
                                      <p:cBhvr>
                                        <p:cTn id="111" dur="83" decel="50000">
                                          <p:stCondLst>
                                            <p:cond delay="917"/>
                                          </p:stCondLst>
                                        </p:cTn>
                                        <p:tgtEl>
                                          <p:spTgt spid="9"/>
                                        </p:tgtEl>
                                      </p:cBhvr>
                                      <p:to x="100000" y="100000"/>
                                    </p:animScale>
                                  </p:childTnLst>
                                </p:cTn>
                              </p:par>
                              <p:par>
                                <p:cTn id="112" presetID="26" presetClass="entr" presetSubtype="0" fill="hold" grpId="0" nodeType="withEffect">
                                  <p:stCondLst>
                                    <p:cond delay="0"/>
                                  </p:stCondLst>
                                  <p:childTnLst>
                                    <p:set>
                                      <p:cBhvr>
                                        <p:cTn id="113" dur="1" fill="hold">
                                          <p:stCondLst>
                                            <p:cond delay="0"/>
                                          </p:stCondLst>
                                        </p:cTn>
                                        <p:tgtEl>
                                          <p:spTgt spid="21"/>
                                        </p:tgtEl>
                                        <p:attrNameLst>
                                          <p:attrName>style.visibility</p:attrName>
                                        </p:attrNameLst>
                                      </p:cBhvr>
                                      <p:to>
                                        <p:strVal val="visible"/>
                                      </p:to>
                                    </p:set>
                                    <p:animEffect transition="in" filter="wipe(down)">
                                      <p:cBhvr>
                                        <p:cTn id="114" dur="290">
                                          <p:stCondLst>
                                            <p:cond delay="0"/>
                                          </p:stCondLst>
                                        </p:cTn>
                                        <p:tgtEl>
                                          <p:spTgt spid="21"/>
                                        </p:tgtEl>
                                      </p:cBhvr>
                                    </p:animEffect>
                                    <p:anim calcmode="lin" valueType="num">
                                      <p:cBhvr>
                                        <p:cTn id="115"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16"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17"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118"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119"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120" dur="13">
                                          <p:stCondLst>
                                            <p:cond delay="325"/>
                                          </p:stCondLst>
                                        </p:cTn>
                                        <p:tgtEl>
                                          <p:spTgt spid="21"/>
                                        </p:tgtEl>
                                      </p:cBhvr>
                                      <p:to x="100000" y="60000"/>
                                    </p:animScale>
                                    <p:animScale>
                                      <p:cBhvr>
                                        <p:cTn id="121" dur="83" decel="50000">
                                          <p:stCondLst>
                                            <p:cond delay="338"/>
                                          </p:stCondLst>
                                        </p:cTn>
                                        <p:tgtEl>
                                          <p:spTgt spid="21"/>
                                        </p:tgtEl>
                                      </p:cBhvr>
                                      <p:to x="100000" y="100000"/>
                                    </p:animScale>
                                    <p:animScale>
                                      <p:cBhvr>
                                        <p:cTn id="122" dur="13">
                                          <p:stCondLst>
                                            <p:cond delay="656"/>
                                          </p:stCondLst>
                                        </p:cTn>
                                        <p:tgtEl>
                                          <p:spTgt spid="21"/>
                                        </p:tgtEl>
                                      </p:cBhvr>
                                      <p:to x="100000" y="80000"/>
                                    </p:animScale>
                                    <p:animScale>
                                      <p:cBhvr>
                                        <p:cTn id="123" dur="83" decel="50000">
                                          <p:stCondLst>
                                            <p:cond delay="669"/>
                                          </p:stCondLst>
                                        </p:cTn>
                                        <p:tgtEl>
                                          <p:spTgt spid="21"/>
                                        </p:tgtEl>
                                      </p:cBhvr>
                                      <p:to x="100000" y="100000"/>
                                    </p:animScale>
                                    <p:animScale>
                                      <p:cBhvr>
                                        <p:cTn id="124" dur="13">
                                          <p:stCondLst>
                                            <p:cond delay="821"/>
                                          </p:stCondLst>
                                        </p:cTn>
                                        <p:tgtEl>
                                          <p:spTgt spid="21"/>
                                        </p:tgtEl>
                                      </p:cBhvr>
                                      <p:to x="100000" y="90000"/>
                                    </p:animScale>
                                    <p:animScale>
                                      <p:cBhvr>
                                        <p:cTn id="125" dur="83" decel="50000">
                                          <p:stCondLst>
                                            <p:cond delay="834"/>
                                          </p:stCondLst>
                                        </p:cTn>
                                        <p:tgtEl>
                                          <p:spTgt spid="21"/>
                                        </p:tgtEl>
                                      </p:cBhvr>
                                      <p:to x="100000" y="100000"/>
                                    </p:animScale>
                                    <p:animScale>
                                      <p:cBhvr>
                                        <p:cTn id="126" dur="13">
                                          <p:stCondLst>
                                            <p:cond delay="904"/>
                                          </p:stCondLst>
                                        </p:cTn>
                                        <p:tgtEl>
                                          <p:spTgt spid="21"/>
                                        </p:tgtEl>
                                      </p:cBhvr>
                                      <p:to x="100000" y="95000"/>
                                    </p:animScale>
                                    <p:animScale>
                                      <p:cBhvr>
                                        <p:cTn id="127" dur="83" decel="50000">
                                          <p:stCondLst>
                                            <p:cond delay="917"/>
                                          </p:stCondLst>
                                        </p:cTn>
                                        <p:tgtEl>
                                          <p:spTgt spid="21"/>
                                        </p:tgtEl>
                                      </p:cBhvr>
                                      <p:to x="100000" y="100000"/>
                                    </p:animScale>
                                  </p:childTnLst>
                                </p:cTn>
                              </p:par>
                              <p:par>
                                <p:cTn id="128" presetID="26" presetClass="entr" presetSubtype="0" fill="hold" grpId="0" nodeType="withEffect">
                                  <p:stCondLst>
                                    <p:cond delay="0"/>
                                  </p:stCondLst>
                                  <p:childTnLst>
                                    <p:set>
                                      <p:cBhvr>
                                        <p:cTn id="129" dur="1" fill="hold">
                                          <p:stCondLst>
                                            <p:cond delay="0"/>
                                          </p:stCondLst>
                                        </p:cTn>
                                        <p:tgtEl>
                                          <p:spTgt spid="11"/>
                                        </p:tgtEl>
                                        <p:attrNameLst>
                                          <p:attrName>style.visibility</p:attrName>
                                        </p:attrNameLst>
                                      </p:cBhvr>
                                      <p:to>
                                        <p:strVal val="visible"/>
                                      </p:to>
                                    </p:set>
                                    <p:animEffect transition="in" filter="wipe(down)">
                                      <p:cBhvr>
                                        <p:cTn id="130" dur="290">
                                          <p:stCondLst>
                                            <p:cond delay="0"/>
                                          </p:stCondLst>
                                        </p:cTn>
                                        <p:tgtEl>
                                          <p:spTgt spid="11"/>
                                        </p:tgtEl>
                                      </p:cBhvr>
                                    </p:animEffect>
                                    <p:anim calcmode="lin" valueType="num">
                                      <p:cBhvr>
                                        <p:cTn id="131"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32"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33"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134"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135"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136" dur="13">
                                          <p:stCondLst>
                                            <p:cond delay="325"/>
                                          </p:stCondLst>
                                        </p:cTn>
                                        <p:tgtEl>
                                          <p:spTgt spid="11"/>
                                        </p:tgtEl>
                                      </p:cBhvr>
                                      <p:to x="100000" y="60000"/>
                                    </p:animScale>
                                    <p:animScale>
                                      <p:cBhvr>
                                        <p:cTn id="137" dur="83" decel="50000">
                                          <p:stCondLst>
                                            <p:cond delay="338"/>
                                          </p:stCondLst>
                                        </p:cTn>
                                        <p:tgtEl>
                                          <p:spTgt spid="11"/>
                                        </p:tgtEl>
                                      </p:cBhvr>
                                      <p:to x="100000" y="100000"/>
                                    </p:animScale>
                                    <p:animScale>
                                      <p:cBhvr>
                                        <p:cTn id="138" dur="13">
                                          <p:stCondLst>
                                            <p:cond delay="656"/>
                                          </p:stCondLst>
                                        </p:cTn>
                                        <p:tgtEl>
                                          <p:spTgt spid="11"/>
                                        </p:tgtEl>
                                      </p:cBhvr>
                                      <p:to x="100000" y="80000"/>
                                    </p:animScale>
                                    <p:animScale>
                                      <p:cBhvr>
                                        <p:cTn id="139" dur="83" decel="50000">
                                          <p:stCondLst>
                                            <p:cond delay="669"/>
                                          </p:stCondLst>
                                        </p:cTn>
                                        <p:tgtEl>
                                          <p:spTgt spid="11"/>
                                        </p:tgtEl>
                                      </p:cBhvr>
                                      <p:to x="100000" y="100000"/>
                                    </p:animScale>
                                    <p:animScale>
                                      <p:cBhvr>
                                        <p:cTn id="140" dur="13">
                                          <p:stCondLst>
                                            <p:cond delay="821"/>
                                          </p:stCondLst>
                                        </p:cTn>
                                        <p:tgtEl>
                                          <p:spTgt spid="11"/>
                                        </p:tgtEl>
                                      </p:cBhvr>
                                      <p:to x="100000" y="90000"/>
                                    </p:animScale>
                                    <p:animScale>
                                      <p:cBhvr>
                                        <p:cTn id="141" dur="83" decel="50000">
                                          <p:stCondLst>
                                            <p:cond delay="834"/>
                                          </p:stCondLst>
                                        </p:cTn>
                                        <p:tgtEl>
                                          <p:spTgt spid="11"/>
                                        </p:tgtEl>
                                      </p:cBhvr>
                                      <p:to x="100000" y="100000"/>
                                    </p:animScale>
                                    <p:animScale>
                                      <p:cBhvr>
                                        <p:cTn id="142" dur="13">
                                          <p:stCondLst>
                                            <p:cond delay="904"/>
                                          </p:stCondLst>
                                        </p:cTn>
                                        <p:tgtEl>
                                          <p:spTgt spid="11"/>
                                        </p:tgtEl>
                                      </p:cBhvr>
                                      <p:to x="100000" y="95000"/>
                                    </p:animScale>
                                    <p:animScale>
                                      <p:cBhvr>
                                        <p:cTn id="143" dur="83" decel="50000">
                                          <p:stCondLst>
                                            <p:cond delay="917"/>
                                          </p:stCondLst>
                                        </p:cTn>
                                        <p:tgtEl>
                                          <p:spTgt spid="11"/>
                                        </p:tgtEl>
                                      </p:cBhvr>
                                      <p:to x="100000" y="100000"/>
                                    </p:animScale>
                                  </p:childTnLst>
                                </p:cTn>
                              </p:par>
                            </p:childTnLst>
                          </p:cTn>
                        </p:par>
                        <p:par>
                          <p:cTn id="144" fill="hold">
                            <p:stCondLst>
                              <p:cond delay="2500"/>
                            </p:stCondLst>
                            <p:childTnLst>
                              <p:par>
                                <p:cTn id="145" presetID="31" presetClass="entr" presetSubtype="0" fill="hold" nodeType="afterEffect">
                                  <p:stCondLst>
                                    <p:cond delay="0"/>
                                  </p:stCondLst>
                                  <p:childTnLst>
                                    <p:set>
                                      <p:cBhvr>
                                        <p:cTn id="146" dur="1" fill="hold">
                                          <p:stCondLst>
                                            <p:cond delay="0"/>
                                          </p:stCondLst>
                                        </p:cTn>
                                        <p:tgtEl>
                                          <p:spTgt spid="17"/>
                                        </p:tgtEl>
                                        <p:attrNameLst>
                                          <p:attrName>style.visibility</p:attrName>
                                        </p:attrNameLst>
                                      </p:cBhvr>
                                      <p:to>
                                        <p:strVal val="visible"/>
                                      </p:to>
                                    </p:set>
                                    <p:anim calcmode="lin" valueType="num">
                                      <p:cBhvr>
                                        <p:cTn id="147" dur="700" fill="hold"/>
                                        <p:tgtEl>
                                          <p:spTgt spid="17"/>
                                        </p:tgtEl>
                                        <p:attrNameLst>
                                          <p:attrName>ppt_w</p:attrName>
                                        </p:attrNameLst>
                                      </p:cBhvr>
                                      <p:tavLst>
                                        <p:tav tm="0">
                                          <p:val>
                                            <p:fltVal val="0"/>
                                          </p:val>
                                        </p:tav>
                                        <p:tav tm="100000">
                                          <p:val>
                                            <p:strVal val="#ppt_w"/>
                                          </p:val>
                                        </p:tav>
                                      </p:tavLst>
                                    </p:anim>
                                    <p:anim calcmode="lin" valueType="num">
                                      <p:cBhvr>
                                        <p:cTn id="148" dur="700" fill="hold"/>
                                        <p:tgtEl>
                                          <p:spTgt spid="17"/>
                                        </p:tgtEl>
                                        <p:attrNameLst>
                                          <p:attrName>ppt_h</p:attrName>
                                        </p:attrNameLst>
                                      </p:cBhvr>
                                      <p:tavLst>
                                        <p:tav tm="0">
                                          <p:val>
                                            <p:fltVal val="0"/>
                                          </p:val>
                                        </p:tav>
                                        <p:tav tm="100000">
                                          <p:val>
                                            <p:strVal val="#ppt_h"/>
                                          </p:val>
                                        </p:tav>
                                      </p:tavLst>
                                    </p:anim>
                                    <p:anim calcmode="lin" valueType="num">
                                      <p:cBhvr>
                                        <p:cTn id="149" dur="700" fill="hold"/>
                                        <p:tgtEl>
                                          <p:spTgt spid="17"/>
                                        </p:tgtEl>
                                        <p:attrNameLst>
                                          <p:attrName>style.rotation</p:attrName>
                                        </p:attrNameLst>
                                      </p:cBhvr>
                                      <p:tavLst>
                                        <p:tav tm="0">
                                          <p:val>
                                            <p:fltVal val="90"/>
                                          </p:val>
                                        </p:tav>
                                        <p:tav tm="100000">
                                          <p:val>
                                            <p:fltVal val="0"/>
                                          </p:val>
                                        </p:tav>
                                      </p:tavLst>
                                    </p:anim>
                                    <p:animEffect transition="in" filter="fade">
                                      <p:cBhvr>
                                        <p:cTn id="150" dur="700"/>
                                        <p:tgtEl>
                                          <p:spTgt spid="17"/>
                                        </p:tgtEl>
                                      </p:cBhvr>
                                    </p:animEffect>
                                  </p:childTnLst>
                                </p:cTn>
                              </p:par>
                            </p:childTnLst>
                          </p:cTn>
                        </p:par>
                        <p:par>
                          <p:cTn id="151" fill="hold">
                            <p:stCondLst>
                              <p:cond delay="3500"/>
                            </p:stCondLst>
                            <p:childTnLst>
                              <p:par>
                                <p:cTn id="152" presetID="26" presetClass="entr" presetSubtype="0" fill="hold" grpId="0" nodeType="afterEffect">
                                  <p:stCondLst>
                                    <p:cond delay="0"/>
                                  </p:stCondLst>
                                  <p:childTnLst>
                                    <p:set>
                                      <p:cBhvr>
                                        <p:cTn id="153" dur="1" fill="hold">
                                          <p:stCondLst>
                                            <p:cond delay="0"/>
                                          </p:stCondLst>
                                        </p:cTn>
                                        <p:tgtEl>
                                          <p:spTgt spid="7"/>
                                        </p:tgtEl>
                                        <p:attrNameLst>
                                          <p:attrName>style.visibility</p:attrName>
                                        </p:attrNameLst>
                                      </p:cBhvr>
                                      <p:to>
                                        <p:strVal val="visible"/>
                                      </p:to>
                                    </p:set>
                                    <p:animEffect transition="in" filter="wipe(down)">
                                      <p:cBhvr>
                                        <p:cTn id="154" dur="290">
                                          <p:stCondLst>
                                            <p:cond delay="0"/>
                                          </p:stCondLst>
                                        </p:cTn>
                                        <p:tgtEl>
                                          <p:spTgt spid="7"/>
                                        </p:tgtEl>
                                      </p:cBhvr>
                                    </p:animEffect>
                                    <p:anim calcmode="lin" valueType="num">
                                      <p:cBhvr>
                                        <p:cTn id="155"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56"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7"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158"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159"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160" dur="13">
                                          <p:stCondLst>
                                            <p:cond delay="325"/>
                                          </p:stCondLst>
                                        </p:cTn>
                                        <p:tgtEl>
                                          <p:spTgt spid="7"/>
                                        </p:tgtEl>
                                      </p:cBhvr>
                                      <p:to x="100000" y="60000"/>
                                    </p:animScale>
                                    <p:animScale>
                                      <p:cBhvr>
                                        <p:cTn id="161" dur="83" decel="50000">
                                          <p:stCondLst>
                                            <p:cond delay="338"/>
                                          </p:stCondLst>
                                        </p:cTn>
                                        <p:tgtEl>
                                          <p:spTgt spid="7"/>
                                        </p:tgtEl>
                                      </p:cBhvr>
                                      <p:to x="100000" y="100000"/>
                                    </p:animScale>
                                    <p:animScale>
                                      <p:cBhvr>
                                        <p:cTn id="162" dur="13">
                                          <p:stCondLst>
                                            <p:cond delay="656"/>
                                          </p:stCondLst>
                                        </p:cTn>
                                        <p:tgtEl>
                                          <p:spTgt spid="7"/>
                                        </p:tgtEl>
                                      </p:cBhvr>
                                      <p:to x="100000" y="80000"/>
                                    </p:animScale>
                                    <p:animScale>
                                      <p:cBhvr>
                                        <p:cTn id="163" dur="83" decel="50000">
                                          <p:stCondLst>
                                            <p:cond delay="669"/>
                                          </p:stCondLst>
                                        </p:cTn>
                                        <p:tgtEl>
                                          <p:spTgt spid="7"/>
                                        </p:tgtEl>
                                      </p:cBhvr>
                                      <p:to x="100000" y="100000"/>
                                    </p:animScale>
                                    <p:animScale>
                                      <p:cBhvr>
                                        <p:cTn id="164" dur="13">
                                          <p:stCondLst>
                                            <p:cond delay="821"/>
                                          </p:stCondLst>
                                        </p:cTn>
                                        <p:tgtEl>
                                          <p:spTgt spid="7"/>
                                        </p:tgtEl>
                                      </p:cBhvr>
                                      <p:to x="100000" y="90000"/>
                                    </p:animScale>
                                    <p:animScale>
                                      <p:cBhvr>
                                        <p:cTn id="165" dur="83" decel="50000">
                                          <p:stCondLst>
                                            <p:cond delay="834"/>
                                          </p:stCondLst>
                                        </p:cTn>
                                        <p:tgtEl>
                                          <p:spTgt spid="7"/>
                                        </p:tgtEl>
                                      </p:cBhvr>
                                      <p:to x="100000" y="100000"/>
                                    </p:animScale>
                                    <p:animScale>
                                      <p:cBhvr>
                                        <p:cTn id="166" dur="13">
                                          <p:stCondLst>
                                            <p:cond delay="904"/>
                                          </p:stCondLst>
                                        </p:cTn>
                                        <p:tgtEl>
                                          <p:spTgt spid="7"/>
                                        </p:tgtEl>
                                      </p:cBhvr>
                                      <p:to x="100000" y="95000"/>
                                    </p:animScale>
                                    <p:animScale>
                                      <p:cBhvr>
                                        <p:cTn id="167" dur="83" decel="50000">
                                          <p:stCondLst>
                                            <p:cond delay="917"/>
                                          </p:stCondLst>
                                        </p:cTn>
                                        <p:tgtEl>
                                          <p:spTgt spid="7"/>
                                        </p:tgtEl>
                                      </p:cBhvr>
                                      <p:to x="100000" y="100000"/>
                                    </p:animScale>
                                  </p:childTnLst>
                                </p:cTn>
                              </p:par>
                              <p:par>
                                <p:cTn id="168" presetID="26" presetClass="entr" presetSubtype="0" fill="hold" grpId="0" nodeType="withEffect">
                                  <p:stCondLst>
                                    <p:cond delay="0"/>
                                  </p:stCondLst>
                                  <p:childTnLst>
                                    <p:set>
                                      <p:cBhvr>
                                        <p:cTn id="169" dur="1" fill="hold">
                                          <p:stCondLst>
                                            <p:cond delay="0"/>
                                          </p:stCondLst>
                                        </p:cTn>
                                        <p:tgtEl>
                                          <p:spTgt spid="10"/>
                                        </p:tgtEl>
                                        <p:attrNameLst>
                                          <p:attrName>style.visibility</p:attrName>
                                        </p:attrNameLst>
                                      </p:cBhvr>
                                      <p:to>
                                        <p:strVal val="visible"/>
                                      </p:to>
                                    </p:set>
                                    <p:animEffect transition="in" filter="wipe(down)">
                                      <p:cBhvr>
                                        <p:cTn id="170" dur="290">
                                          <p:stCondLst>
                                            <p:cond delay="0"/>
                                          </p:stCondLst>
                                        </p:cTn>
                                        <p:tgtEl>
                                          <p:spTgt spid="10"/>
                                        </p:tgtEl>
                                      </p:cBhvr>
                                    </p:animEffect>
                                    <p:anim calcmode="lin" valueType="num">
                                      <p:cBhvr>
                                        <p:cTn id="171"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72"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73"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174"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175"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176" dur="13">
                                          <p:stCondLst>
                                            <p:cond delay="325"/>
                                          </p:stCondLst>
                                        </p:cTn>
                                        <p:tgtEl>
                                          <p:spTgt spid="10"/>
                                        </p:tgtEl>
                                      </p:cBhvr>
                                      <p:to x="100000" y="60000"/>
                                    </p:animScale>
                                    <p:animScale>
                                      <p:cBhvr>
                                        <p:cTn id="177" dur="83" decel="50000">
                                          <p:stCondLst>
                                            <p:cond delay="338"/>
                                          </p:stCondLst>
                                        </p:cTn>
                                        <p:tgtEl>
                                          <p:spTgt spid="10"/>
                                        </p:tgtEl>
                                      </p:cBhvr>
                                      <p:to x="100000" y="100000"/>
                                    </p:animScale>
                                    <p:animScale>
                                      <p:cBhvr>
                                        <p:cTn id="178" dur="13">
                                          <p:stCondLst>
                                            <p:cond delay="656"/>
                                          </p:stCondLst>
                                        </p:cTn>
                                        <p:tgtEl>
                                          <p:spTgt spid="10"/>
                                        </p:tgtEl>
                                      </p:cBhvr>
                                      <p:to x="100000" y="80000"/>
                                    </p:animScale>
                                    <p:animScale>
                                      <p:cBhvr>
                                        <p:cTn id="179" dur="83" decel="50000">
                                          <p:stCondLst>
                                            <p:cond delay="669"/>
                                          </p:stCondLst>
                                        </p:cTn>
                                        <p:tgtEl>
                                          <p:spTgt spid="10"/>
                                        </p:tgtEl>
                                      </p:cBhvr>
                                      <p:to x="100000" y="100000"/>
                                    </p:animScale>
                                    <p:animScale>
                                      <p:cBhvr>
                                        <p:cTn id="180" dur="13">
                                          <p:stCondLst>
                                            <p:cond delay="821"/>
                                          </p:stCondLst>
                                        </p:cTn>
                                        <p:tgtEl>
                                          <p:spTgt spid="10"/>
                                        </p:tgtEl>
                                      </p:cBhvr>
                                      <p:to x="100000" y="90000"/>
                                    </p:animScale>
                                    <p:animScale>
                                      <p:cBhvr>
                                        <p:cTn id="181" dur="83" decel="50000">
                                          <p:stCondLst>
                                            <p:cond delay="834"/>
                                          </p:stCondLst>
                                        </p:cTn>
                                        <p:tgtEl>
                                          <p:spTgt spid="10"/>
                                        </p:tgtEl>
                                      </p:cBhvr>
                                      <p:to x="100000" y="100000"/>
                                    </p:animScale>
                                    <p:animScale>
                                      <p:cBhvr>
                                        <p:cTn id="182" dur="13">
                                          <p:stCondLst>
                                            <p:cond delay="904"/>
                                          </p:stCondLst>
                                        </p:cTn>
                                        <p:tgtEl>
                                          <p:spTgt spid="10"/>
                                        </p:tgtEl>
                                      </p:cBhvr>
                                      <p:to x="100000" y="95000"/>
                                    </p:animScale>
                                    <p:animScale>
                                      <p:cBhvr>
                                        <p:cTn id="183" dur="83" decel="50000">
                                          <p:stCondLst>
                                            <p:cond delay="917"/>
                                          </p:stCondLst>
                                        </p:cTn>
                                        <p:tgtEl>
                                          <p:spTgt spid="10"/>
                                        </p:tgtEl>
                                      </p:cBhvr>
                                      <p:to x="100000" y="100000"/>
                                    </p:animScale>
                                  </p:childTnLst>
                                </p:cTn>
                              </p:par>
                              <p:par>
                                <p:cTn id="184" presetID="26" presetClass="entr" presetSubtype="0" fill="hold" grpId="0" nodeType="withEffect">
                                  <p:stCondLst>
                                    <p:cond delay="0"/>
                                  </p:stCondLst>
                                  <p:childTnLst>
                                    <p:set>
                                      <p:cBhvr>
                                        <p:cTn id="185" dur="1" fill="hold">
                                          <p:stCondLst>
                                            <p:cond delay="0"/>
                                          </p:stCondLst>
                                        </p:cTn>
                                        <p:tgtEl>
                                          <p:spTgt spid="22"/>
                                        </p:tgtEl>
                                        <p:attrNameLst>
                                          <p:attrName>style.visibility</p:attrName>
                                        </p:attrNameLst>
                                      </p:cBhvr>
                                      <p:to>
                                        <p:strVal val="visible"/>
                                      </p:to>
                                    </p:set>
                                    <p:animEffect transition="in" filter="wipe(down)">
                                      <p:cBhvr>
                                        <p:cTn id="186" dur="290">
                                          <p:stCondLst>
                                            <p:cond delay="0"/>
                                          </p:stCondLst>
                                        </p:cTn>
                                        <p:tgtEl>
                                          <p:spTgt spid="22"/>
                                        </p:tgtEl>
                                      </p:cBhvr>
                                    </p:animEffect>
                                    <p:anim calcmode="lin" valueType="num">
                                      <p:cBhvr>
                                        <p:cTn id="187" dur="911"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88" dur="332"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89" dur="332" tmFilter="0, 0; 0.125,0.2665; 0.25,0.4; 0.375,0.465; 0.5,0.5;  0.625,0.535; 0.75,0.6; 0.875,0.7335; 1,1">
                                          <p:stCondLst>
                                            <p:cond delay="332"/>
                                          </p:stCondLst>
                                        </p:cTn>
                                        <p:tgtEl>
                                          <p:spTgt spid="22"/>
                                        </p:tgtEl>
                                        <p:attrNameLst>
                                          <p:attrName>ppt_y</p:attrName>
                                        </p:attrNameLst>
                                      </p:cBhvr>
                                      <p:tavLst>
                                        <p:tav tm="0" fmla="#ppt_y-sin(pi*$)/9">
                                          <p:val>
                                            <p:fltVal val="0"/>
                                          </p:val>
                                        </p:tav>
                                        <p:tav tm="100000">
                                          <p:val>
                                            <p:fltVal val="1"/>
                                          </p:val>
                                        </p:tav>
                                      </p:tavLst>
                                    </p:anim>
                                    <p:anim calcmode="lin" valueType="num">
                                      <p:cBhvr>
                                        <p:cTn id="190" dur="166" tmFilter="0, 0; 0.125,0.2665; 0.25,0.4; 0.375,0.465; 0.5,0.5;  0.625,0.535; 0.75,0.6; 0.875,0.7335; 1,1">
                                          <p:stCondLst>
                                            <p:cond delay="662"/>
                                          </p:stCondLst>
                                        </p:cTn>
                                        <p:tgtEl>
                                          <p:spTgt spid="22"/>
                                        </p:tgtEl>
                                        <p:attrNameLst>
                                          <p:attrName>ppt_y</p:attrName>
                                        </p:attrNameLst>
                                      </p:cBhvr>
                                      <p:tavLst>
                                        <p:tav tm="0" fmla="#ppt_y-sin(pi*$)/27">
                                          <p:val>
                                            <p:fltVal val="0"/>
                                          </p:val>
                                        </p:tav>
                                        <p:tav tm="100000">
                                          <p:val>
                                            <p:fltVal val="1"/>
                                          </p:val>
                                        </p:tav>
                                      </p:tavLst>
                                    </p:anim>
                                    <p:anim calcmode="lin" valueType="num">
                                      <p:cBhvr>
                                        <p:cTn id="191" dur="82" tmFilter="0, 0; 0.125,0.2665; 0.25,0.4; 0.375,0.465; 0.5,0.5;  0.625,0.535; 0.75,0.6; 0.875,0.7335; 1,1">
                                          <p:stCondLst>
                                            <p:cond delay="828"/>
                                          </p:stCondLst>
                                        </p:cTn>
                                        <p:tgtEl>
                                          <p:spTgt spid="22"/>
                                        </p:tgtEl>
                                        <p:attrNameLst>
                                          <p:attrName>ppt_y</p:attrName>
                                        </p:attrNameLst>
                                      </p:cBhvr>
                                      <p:tavLst>
                                        <p:tav tm="0" fmla="#ppt_y-sin(pi*$)/81">
                                          <p:val>
                                            <p:fltVal val="0"/>
                                          </p:val>
                                        </p:tav>
                                        <p:tav tm="100000">
                                          <p:val>
                                            <p:fltVal val="1"/>
                                          </p:val>
                                        </p:tav>
                                      </p:tavLst>
                                    </p:anim>
                                    <p:animScale>
                                      <p:cBhvr>
                                        <p:cTn id="192" dur="13">
                                          <p:stCondLst>
                                            <p:cond delay="325"/>
                                          </p:stCondLst>
                                        </p:cTn>
                                        <p:tgtEl>
                                          <p:spTgt spid="22"/>
                                        </p:tgtEl>
                                      </p:cBhvr>
                                      <p:to x="100000" y="60000"/>
                                    </p:animScale>
                                    <p:animScale>
                                      <p:cBhvr>
                                        <p:cTn id="193" dur="83" decel="50000">
                                          <p:stCondLst>
                                            <p:cond delay="338"/>
                                          </p:stCondLst>
                                        </p:cTn>
                                        <p:tgtEl>
                                          <p:spTgt spid="22"/>
                                        </p:tgtEl>
                                      </p:cBhvr>
                                      <p:to x="100000" y="100000"/>
                                    </p:animScale>
                                    <p:animScale>
                                      <p:cBhvr>
                                        <p:cTn id="194" dur="13">
                                          <p:stCondLst>
                                            <p:cond delay="656"/>
                                          </p:stCondLst>
                                        </p:cTn>
                                        <p:tgtEl>
                                          <p:spTgt spid="22"/>
                                        </p:tgtEl>
                                      </p:cBhvr>
                                      <p:to x="100000" y="80000"/>
                                    </p:animScale>
                                    <p:animScale>
                                      <p:cBhvr>
                                        <p:cTn id="195" dur="83" decel="50000">
                                          <p:stCondLst>
                                            <p:cond delay="669"/>
                                          </p:stCondLst>
                                        </p:cTn>
                                        <p:tgtEl>
                                          <p:spTgt spid="22"/>
                                        </p:tgtEl>
                                      </p:cBhvr>
                                      <p:to x="100000" y="100000"/>
                                    </p:animScale>
                                    <p:animScale>
                                      <p:cBhvr>
                                        <p:cTn id="196" dur="13">
                                          <p:stCondLst>
                                            <p:cond delay="821"/>
                                          </p:stCondLst>
                                        </p:cTn>
                                        <p:tgtEl>
                                          <p:spTgt spid="22"/>
                                        </p:tgtEl>
                                      </p:cBhvr>
                                      <p:to x="100000" y="90000"/>
                                    </p:animScale>
                                    <p:animScale>
                                      <p:cBhvr>
                                        <p:cTn id="197" dur="83" decel="50000">
                                          <p:stCondLst>
                                            <p:cond delay="834"/>
                                          </p:stCondLst>
                                        </p:cTn>
                                        <p:tgtEl>
                                          <p:spTgt spid="22"/>
                                        </p:tgtEl>
                                      </p:cBhvr>
                                      <p:to x="100000" y="100000"/>
                                    </p:animScale>
                                    <p:animScale>
                                      <p:cBhvr>
                                        <p:cTn id="198" dur="13">
                                          <p:stCondLst>
                                            <p:cond delay="904"/>
                                          </p:stCondLst>
                                        </p:cTn>
                                        <p:tgtEl>
                                          <p:spTgt spid="22"/>
                                        </p:tgtEl>
                                      </p:cBhvr>
                                      <p:to x="100000" y="95000"/>
                                    </p:animScale>
                                    <p:animScale>
                                      <p:cBhvr>
                                        <p:cTn id="199" dur="83" decel="50000">
                                          <p:stCondLst>
                                            <p:cond delay="917"/>
                                          </p:stCondLst>
                                        </p:cTn>
                                        <p:tgtEl>
                                          <p:spTgt spid="22"/>
                                        </p:tgtEl>
                                      </p:cBhvr>
                                      <p:to x="100000" y="100000"/>
                                    </p:animScale>
                                  </p:childTnLst>
                                </p:cTn>
                              </p:par>
                              <p:par>
                                <p:cTn id="200" presetID="26" presetClass="entr" presetSubtype="0" fill="hold" grpId="0" nodeType="withEffect">
                                  <p:stCondLst>
                                    <p:cond delay="0"/>
                                  </p:stCondLst>
                                  <p:childTnLst>
                                    <p:set>
                                      <p:cBhvr>
                                        <p:cTn id="201" dur="1" fill="hold">
                                          <p:stCondLst>
                                            <p:cond delay="0"/>
                                          </p:stCondLst>
                                        </p:cTn>
                                        <p:tgtEl>
                                          <p:spTgt spid="12"/>
                                        </p:tgtEl>
                                        <p:attrNameLst>
                                          <p:attrName>style.visibility</p:attrName>
                                        </p:attrNameLst>
                                      </p:cBhvr>
                                      <p:to>
                                        <p:strVal val="visible"/>
                                      </p:to>
                                    </p:set>
                                    <p:animEffect transition="in" filter="wipe(down)">
                                      <p:cBhvr>
                                        <p:cTn id="202" dur="290">
                                          <p:stCondLst>
                                            <p:cond delay="0"/>
                                          </p:stCondLst>
                                        </p:cTn>
                                        <p:tgtEl>
                                          <p:spTgt spid="12"/>
                                        </p:tgtEl>
                                      </p:cBhvr>
                                    </p:animEffect>
                                    <p:anim calcmode="lin" valueType="num">
                                      <p:cBhvr>
                                        <p:cTn id="20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0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0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0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08" dur="13">
                                          <p:stCondLst>
                                            <p:cond delay="325"/>
                                          </p:stCondLst>
                                        </p:cTn>
                                        <p:tgtEl>
                                          <p:spTgt spid="12"/>
                                        </p:tgtEl>
                                      </p:cBhvr>
                                      <p:to x="100000" y="60000"/>
                                    </p:animScale>
                                    <p:animScale>
                                      <p:cBhvr>
                                        <p:cTn id="209" dur="83" decel="50000">
                                          <p:stCondLst>
                                            <p:cond delay="338"/>
                                          </p:stCondLst>
                                        </p:cTn>
                                        <p:tgtEl>
                                          <p:spTgt spid="12"/>
                                        </p:tgtEl>
                                      </p:cBhvr>
                                      <p:to x="100000" y="100000"/>
                                    </p:animScale>
                                    <p:animScale>
                                      <p:cBhvr>
                                        <p:cTn id="210" dur="13">
                                          <p:stCondLst>
                                            <p:cond delay="656"/>
                                          </p:stCondLst>
                                        </p:cTn>
                                        <p:tgtEl>
                                          <p:spTgt spid="12"/>
                                        </p:tgtEl>
                                      </p:cBhvr>
                                      <p:to x="100000" y="80000"/>
                                    </p:animScale>
                                    <p:animScale>
                                      <p:cBhvr>
                                        <p:cTn id="211" dur="83" decel="50000">
                                          <p:stCondLst>
                                            <p:cond delay="669"/>
                                          </p:stCondLst>
                                        </p:cTn>
                                        <p:tgtEl>
                                          <p:spTgt spid="12"/>
                                        </p:tgtEl>
                                      </p:cBhvr>
                                      <p:to x="100000" y="100000"/>
                                    </p:animScale>
                                    <p:animScale>
                                      <p:cBhvr>
                                        <p:cTn id="212" dur="13">
                                          <p:stCondLst>
                                            <p:cond delay="821"/>
                                          </p:stCondLst>
                                        </p:cTn>
                                        <p:tgtEl>
                                          <p:spTgt spid="12"/>
                                        </p:tgtEl>
                                      </p:cBhvr>
                                      <p:to x="100000" y="90000"/>
                                    </p:animScale>
                                    <p:animScale>
                                      <p:cBhvr>
                                        <p:cTn id="213" dur="83" decel="50000">
                                          <p:stCondLst>
                                            <p:cond delay="834"/>
                                          </p:stCondLst>
                                        </p:cTn>
                                        <p:tgtEl>
                                          <p:spTgt spid="12"/>
                                        </p:tgtEl>
                                      </p:cBhvr>
                                      <p:to x="100000" y="100000"/>
                                    </p:animScale>
                                    <p:animScale>
                                      <p:cBhvr>
                                        <p:cTn id="214" dur="13">
                                          <p:stCondLst>
                                            <p:cond delay="904"/>
                                          </p:stCondLst>
                                        </p:cTn>
                                        <p:tgtEl>
                                          <p:spTgt spid="12"/>
                                        </p:tgtEl>
                                      </p:cBhvr>
                                      <p:to x="100000" y="95000"/>
                                    </p:animScale>
                                    <p:animScale>
                                      <p:cBhvr>
                                        <p:cTn id="215" dur="83" decel="50000">
                                          <p:stCondLst>
                                            <p:cond delay="917"/>
                                          </p:stCondLst>
                                        </p:cTn>
                                        <p:tgtEl>
                                          <p:spTgt spid="12"/>
                                        </p:tgtEl>
                                      </p:cBhvr>
                                      <p:to x="100000" y="100000"/>
                                    </p:animScale>
                                  </p:childTnLst>
                                </p:cTn>
                              </p:par>
                            </p:childTnLst>
                          </p:cTn>
                        </p:par>
                        <p:par>
                          <p:cTn id="216" fill="hold">
                            <p:stCondLst>
                              <p:cond delay="4500"/>
                            </p:stCondLst>
                            <p:childTnLst>
                              <p:par>
                                <p:cTn id="217" presetID="1" presetClass="entr" presetSubtype="0" fill="hold" grpId="0" nodeType="afterEffect">
                                  <p:stCondLst>
                                    <p:cond delay="0"/>
                                  </p:stCondLst>
                                  <p:childTnLst>
                                    <p:set>
                                      <p:cBhvr>
                                        <p:cTn id="218" dur="1" fill="hold">
                                          <p:stCondLst>
                                            <p:cond delay="0"/>
                                          </p:stCondLst>
                                        </p:cTn>
                                        <p:tgtEl>
                                          <p:spTgt spid="23"/>
                                        </p:tgtEl>
                                        <p:attrNameLst>
                                          <p:attrName>style.visibility</p:attrName>
                                        </p:attrNameLst>
                                      </p:cBhvr>
                                      <p:to>
                                        <p:strVal val="visible"/>
                                      </p:to>
                                    </p:set>
                                  </p:childTnLst>
                                </p:cTn>
                              </p:par>
                              <p:par>
                                <p:cTn id="219" presetID="35" presetClass="path" presetSubtype="0" accel="50000" decel="50000" fill="hold" grpId="1" nodeType="withEffect">
                                  <p:stCondLst>
                                    <p:cond delay="0"/>
                                  </p:stCondLst>
                                  <p:childTnLst>
                                    <p:animMotion origin="layout" path="M -3.56836E-6 -3.7037E-7 L 0.36686 0.15278 " pathEditMode="relative" rAng="0" ptsTypes="AA">
                                      <p:cBhvr>
                                        <p:cTn id="220" dur="500" spd="-99900" fill="hold"/>
                                        <p:tgtEl>
                                          <p:spTgt spid="23"/>
                                        </p:tgtEl>
                                        <p:attrNameLst>
                                          <p:attrName>ppt_x</p:attrName>
                                          <p:attrName>ppt_y</p:attrName>
                                        </p:attrNameLst>
                                      </p:cBhvr>
                                      <p:rCtr x="18343" y="7639"/>
                                    </p:animMotion>
                                  </p:childTnLst>
                                </p:cTn>
                              </p:par>
                              <p:par>
                                <p:cTn id="221" presetID="1" presetClass="entr" presetSubtype="0" fill="hold" grpId="0" nodeType="withEffect">
                                  <p:stCondLst>
                                    <p:cond delay="0"/>
                                  </p:stCondLst>
                                  <p:childTnLst>
                                    <p:set>
                                      <p:cBhvr>
                                        <p:cTn id="222" dur="1" fill="hold">
                                          <p:stCondLst>
                                            <p:cond delay="0"/>
                                          </p:stCondLst>
                                        </p:cTn>
                                        <p:tgtEl>
                                          <p:spTgt spid="24"/>
                                        </p:tgtEl>
                                        <p:attrNameLst>
                                          <p:attrName>style.visibility</p:attrName>
                                        </p:attrNameLst>
                                      </p:cBhvr>
                                      <p:to>
                                        <p:strVal val="visible"/>
                                      </p:to>
                                    </p:set>
                                  </p:childTnLst>
                                </p:cTn>
                              </p:par>
                              <p:par>
                                <p:cTn id="223" presetID="35" presetClass="path" presetSubtype="0" accel="50000" decel="50000" fill="hold" grpId="1" nodeType="withEffect">
                                  <p:stCondLst>
                                    <p:cond delay="0"/>
                                  </p:stCondLst>
                                  <p:childTnLst>
                                    <p:animMotion origin="layout" path="M 7.85742E-7 -3.33333E-6 L -0.39495 -0.11018 " pathEditMode="relative" rAng="0" ptsTypes="AA">
                                      <p:cBhvr>
                                        <p:cTn id="224" dur="500" spd="-99900" fill="hold"/>
                                        <p:tgtEl>
                                          <p:spTgt spid="24"/>
                                        </p:tgtEl>
                                        <p:attrNameLst>
                                          <p:attrName>ppt_x</p:attrName>
                                          <p:attrName>ppt_y</p:attrName>
                                        </p:attrNameLst>
                                      </p:cBhvr>
                                      <p:rCtr x="-19748" y="-5509"/>
                                    </p:animMotion>
                                  </p:childTnLst>
                                </p:cTn>
                              </p:par>
                            </p:childTnLst>
                          </p:cTn>
                        </p:par>
                        <p:par>
                          <p:cTn id="225" fill="hold">
                            <p:stCondLst>
                              <p:cond delay="4500"/>
                            </p:stCondLst>
                            <p:childTnLst>
                              <p:par>
                                <p:cTn id="226" presetID="18" presetClass="entr" presetSubtype="3" fill="hold" grpId="0" nodeType="afterEffect">
                                  <p:stCondLst>
                                    <p:cond delay="0"/>
                                  </p:stCondLst>
                                  <p:childTnLst>
                                    <p:set>
                                      <p:cBhvr>
                                        <p:cTn id="227" dur="1" fill="hold">
                                          <p:stCondLst>
                                            <p:cond delay="0"/>
                                          </p:stCondLst>
                                        </p:cTn>
                                        <p:tgtEl>
                                          <p:spTgt spid="25"/>
                                        </p:tgtEl>
                                        <p:attrNameLst>
                                          <p:attrName>style.visibility</p:attrName>
                                        </p:attrNameLst>
                                      </p:cBhvr>
                                      <p:to>
                                        <p:strVal val="visible"/>
                                      </p:to>
                                    </p:set>
                                    <p:animEffect transition="in" filter="strips(upRight)">
                                      <p:cBhvr>
                                        <p:cTn id="2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8" grpId="0"/>
      <p:bldP spid="9" grpId="0"/>
      <p:bldP spid="10" grpId="0"/>
      <p:bldP spid="11" grpId="0" animBg="1"/>
      <p:bldP spid="12" grpId="0" animBg="1"/>
      <p:bldP spid="13" grpId="0" animBg="1"/>
      <p:bldP spid="20" grpId="0"/>
      <p:bldP spid="21" grpId="0"/>
      <p:bldP spid="22" grpId="0"/>
      <p:bldP spid="23" grpId="0" animBg="1"/>
      <p:bldP spid="23" grpId="1" animBg="1"/>
      <p:bldP spid="24" grpId="0" animBg="1"/>
      <p:bldP spid="24" grpId="1" animBg="1"/>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产品优势</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pic>
        <p:nvPicPr>
          <p:cNvPr id="5" name="Picture 8"/>
          <p:cNvPicPr>
            <a:picLocks noChangeAspect="1"/>
          </p:cNvPicPr>
          <p:nvPr/>
        </p:nvPicPr>
        <p:blipFill>
          <a:blip r:embed="rId1" cstate="print"/>
          <a:stretch>
            <a:fillRect/>
          </a:stretch>
        </p:blipFill>
        <p:spPr>
          <a:xfrm>
            <a:off x="982638" y="1556792"/>
            <a:ext cx="4569606" cy="2628900"/>
          </a:xfrm>
          <a:prstGeom prst="rect">
            <a:avLst/>
          </a:prstGeom>
        </p:spPr>
      </p:pic>
      <p:sp>
        <p:nvSpPr>
          <p:cNvPr id="6" name="矩形 5"/>
          <p:cNvSpPr/>
          <p:nvPr/>
        </p:nvSpPr>
        <p:spPr>
          <a:xfrm>
            <a:off x="1486694" y="1700807"/>
            <a:ext cx="3528392" cy="2211629"/>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7" name="Group 10"/>
          <p:cNvGrpSpPr/>
          <p:nvPr/>
        </p:nvGrpSpPr>
        <p:grpSpPr bwMode="auto">
          <a:xfrm>
            <a:off x="5689741" y="1732881"/>
            <a:ext cx="777135" cy="782479"/>
            <a:chOff x="2442709" y="2970589"/>
            <a:chExt cx="725804" cy="730150"/>
          </a:xfrm>
        </p:grpSpPr>
        <p:sp>
          <p:nvSpPr>
            <p:cNvPr id="8" name="Oval 1127"/>
            <p:cNvSpPr>
              <a:spLocks noChangeArrowheads="1"/>
            </p:cNvSpPr>
            <p:nvPr/>
          </p:nvSpPr>
          <p:spPr bwMode="auto">
            <a:xfrm>
              <a:off x="2442709" y="2970589"/>
              <a:ext cx="725804" cy="730150"/>
            </a:xfrm>
            <a:prstGeom prst="ellipse">
              <a:avLst/>
            </a:prstGeom>
            <a:solidFill>
              <a:srgbClr val="E46C0A"/>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3130" fontAlgn="base">
                <a:spcBef>
                  <a:spcPct val="0"/>
                </a:spcBef>
                <a:spcAft>
                  <a:spcPct val="0"/>
                </a:spcAft>
                <a:defRPr>
                  <a:solidFill>
                    <a:schemeClr val="tx1"/>
                  </a:solidFill>
                  <a:latin typeface="Calibri" panose="020F0502020204030204" pitchFamily="34" charset="0"/>
                </a:defRPr>
              </a:lvl6pPr>
              <a:lvl7pPr marL="2971800" indent="-228600" defTabSz="913130" fontAlgn="base">
                <a:spcBef>
                  <a:spcPct val="0"/>
                </a:spcBef>
                <a:spcAft>
                  <a:spcPct val="0"/>
                </a:spcAft>
                <a:defRPr>
                  <a:solidFill>
                    <a:schemeClr val="tx1"/>
                  </a:solidFill>
                  <a:latin typeface="Calibri" panose="020F0502020204030204" pitchFamily="34" charset="0"/>
                </a:defRPr>
              </a:lvl7pPr>
              <a:lvl8pPr marL="3429000" indent="-228600" defTabSz="913130" fontAlgn="base">
                <a:spcBef>
                  <a:spcPct val="0"/>
                </a:spcBef>
                <a:spcAft>
                  <a:spcPct val="0"/>
                </a:spcAft>
                <a:defRPr>
                  <a:solidFill>
                    <a:schemeClr val="tx1"/>
                  </a:solidFill>
                  <a:latin typeface="Calibri" panose="020F0502020204030204" pitchFamily="34" charset="0"/>
                </a:defRPr>
              </a:lvl8pPr>
              <a:lvl9pPr marL="3886200" indent="-228600" defTabSz="91313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 name="Freeform 11"/>
            <p:cNvSpPr>
              <a:spLocks noEditPoints="1"/>
            </p:cNvSpPr>
            <p:nvPr/>
          </p:nvSpPr>
          <p:spPr bwMode="auto">
            <a:xfrm>
              <a:off x="2557685" y="3114560"/>
              <a:ext cx="502203" cy="415693"/>
            </a:xfrm>
            <a:custGeom>
              <a:avLst/>
              <a:gdLst>
                <a:gd name="T0" fmla="*/ 454957 w 287"/>
                <a:gd name="T1" fmla="*/ 136810 h 237"/>
                <a:gd name="T2" fmla="*/ 426960 w 287"/>
                <a:gd name="T3" fmla="*/ 164874 h 237"/>
                <a:gd name="T4" fmla="*/ 454957 w 287"/>
                <a:gd name="T5" fmla="*/ 194692 h 237"/>
                <a:gd name="T6" fmla="*/ 484705 w 287"/>
                <a:gd name="T7" fmla="*/ 164874 h 237"/>
                <a:gd name="T8" fmla="*/ 454957 w 287"/>
                <a:gd name="T9" fmla="*/ 136810 h 237"/>
                <a:gd name="T10" fmla="*/ 47246 w 287"/>
                <a:gd name="T11" fmla="*/ 136810 h 237"/>
                <a:gd name="T12" fmla="*/ 19248 w 287"/>
                <a:gd name="T13" fmla="*/ 164874 h 237"/>
                <a:gd name="T14" fmla="*/ 47246 w 287"/>
                <a:gd name="T15" fmla="*/ 194692 h 237"/>
                <a:gd name="T16" fmla="*/ 75243 w 287"/>
                <a:gd name="T17" fmla="*/ 164874 h 237"/>
                <a:gd name="T18" fmla="*/ 47246 w 287"/>
                <a:gd name="T19" fmla="*/ 136810 h 237"/>
                <a:gd name="T20" fmla="*/ 370965 w 287"/>
                <a:gd name="T21" fmla="*/ 85945 h 237"/>
                <a:gd name="T22" fmla="*/ 328969 w 287"/>
                <a:gd name="T23" fmla="*/ 128040 h 237"/>
                <a:gd name="T24" fmla="*/ 370965 w 287"/>
                <a:gd name="T25" fmla="*/ 170136 h 237"/>
                <a:gd name="T26" fmla="*/ 412961 w 287"/>
                <a:gd name="T27" fmla="*/ 128040 h 237"/>
                <a:gd name="T28" fmla="*/ 370965 w 287"/>
                <a:gd name="T29" fmla="*/ 85945 h 237"/>
                <a:gd name="T30" fmla="*/ 502203 w 287"/>
                <a:gd name="T31" fmla="*/ 343780 h 237"/>
                <a:gd name="T32" fmla="*/ 453208 w 287"/>
                <a:gd name="T33" fmla="*/ 343780 h 237"/>
                <a:gd name="T34" fmla="*/ 453208 w 287"/>
                <a:gd name="T35" fmla="*/ 254327 h 237"/>
                <a:gd name="T36" fmla="*/ 442709 w 287"/>
                <a:gd name="T37" fmla="*/ 212231 h 237"/>
                <a:gd name="T38" fmla="*/ 454957 w 287"/>
                <a:gd name="T39" fmla="*/ 210477 h 237"/>
                <a:gd name="T40" fmla="*/ 502203 w 287"/>
                <a:gd name="T41" fmla="*/ 257835 h 237"/>
                <a:gd name="T42" fmla="*/ 502203 w 287"/>
                <a:gd name="T43" fmla="*/ 343780 h 237"/>
                <a:gd name="T44" fmla="*/ 131238 w 287"/>
                <a:gd name="T45" fmla="*/ 85945 h 237"/>
                <a:gd name="T46" fmla="*/ 89242 w 287"/>
                <a:gd name="T47" fmla="*/ 128040 h 237"/>
                <a:gd name="T48" fmla="*/ 131238 w 287"/>
                <a:gd name="T49" fmla="*/ 170136 h 237"/>
                <a:gd name="T50" fmla="*/ 173234 w 287"/>
                <a:gd name="T51" fmla="*/ 128040 h 237"/>
                <a:gd name="T52" fmla="*/ 131238 w 287"/>
                <a:gd name="T53" fmla="*/ 85945 h 237"/>
                <a:gd name="T54" fmla="*/ 47246 w 287"/>
                <a:gd name="T55" fmla="*/ 210477 h 237"/>
                <a:gd name="T56" fmla="*/ 59494 w 287"/>
                <a:gd name="T57" fmla="*/ 212231 h 237"/>
                <a:gd name="T58" fmla="*/ 48995 w 287"/>
                <a:gd name="T59" fmla="*/ 254327 h 237"/>
                <a:gd name="T60" fmla="*/ 48995 w 287"/>
                <a:gd name="T61" fmla="*/ 343780 h 237"/>
                <a:gd name="T62" fmla="*/ 0 w 287"/>
                <a:gd name="T63" fmla="*/ 343780 h 237"/>
                <a:gd name="T64" fmla="*/ 0 w 287"/>
                <a:gd name="T65" fmla="*/ 257835 h 237"/>
                <a:gd name="T66" fmla="*/ 47246 w 287"/>
                <a:gd name="T67" fmla="*/ 210477 h 237"/>
                <a:gd name="T68" fmla="*/ 251976 w 287"/>
                <a:gd name="T69" fmla="*/ 0 h 237"/>
                <a:gd name="T70" fmla="*/ 188982 w 287"/>
                <a:gd name="T71" fmla="*/ 63143 h 237"/>
                <a:gd name="T72" fmla="*/ 251976 w 287"/>
                <a:gd name="T73" fmla="*/ 126286 h 237"/>
                <a:gd name="T74" fmla="*/ 313221 w 287"/>
                <a:gd name="T75" fmla="*/ 63143 h 237"/>
                <a:gd name="T76" fmla="*/ 251976 w 287"/>
                <a:gd name="T77" fmla="*/ 0 h 237"/>
                <a:gd name="T78" fmla="*/ 439209 w 287"/>
                <a:gd name="T79" fmla="*/ 375351 h 237"/>
                <a:gd name="T80" fmla="*/ 363966 w 287"/>
                <a:gd name="T81" fmla="*/ 375351 h 237"/>
                <a:gd name="T82" fmla="*/ 363966 w 287"/>
                <a:gd name="T83" fmla="*/ 240295 h 237"/>
                <a:gd name="T84" fmla="*/ 351717 w 287"/>
                <a:gd name="T85" fmla="*/ 189430 h 237"/>
                <a:gd name="T86" fmla="*/ 370965 w 287"/>
                <a:gd name="T87" fmla="*/ 185922 h 237"/>
                <a:gd name="T88" fmla="*/ 439209 w 287"/>
                <a:gd name="T89" fmla="*/ 254327 h 237"/>
                <a:gd name="T90" fmla="*/ 439209 w 287"/>
                <a:gd name="T91" fmla="*/ 375351 h 237"/>
                <a:gd name="T92" fmla="*/ 138237 w 287"/>
                <a:gd name="T93" fmla="*/ 240295 h 237"/>
                <a:gd name="T94" fmla="*/ 138237 w 287"/>
                <a:gd name="T95" fmla="*/ 375351 h 237"/>
                <a:gd name="T96" fmla="*/ 64744 w 287"/>
                <a:gd name="T97" fmla="*/ 375351 h 237"/>
                <a:gd name="T98" fmla="*/ 64744 w 287"/>
                <a:gd name="T99" fmla="*/ 254327 h 237"/>
                <a:gd name="T100" fmla="*/ 131238 w 287"/>
                <a:gd name="T101" fmla="*/ 185922 h 237"/>
                <a:gd name="T102" fmla="*/ 150486 w 287"/>
                <a:gd name="T103" fmla="*/ 189430 h 237"/>
                <a:gd name="T104" fmla="*/ 138237 w 287"/>
                <a:gd name="T105" fmla="*/ 240295 h 237"/>
                <a:gd name="T106" fmla="*/ 153986 w 287"/>
                <a:gd name="T107" fmla="*/ 415693 h 237"/>
                <a:gd name="T108" fmla="*/ 349967 w 287"/>
                <a:gd name="T109" fmla="*/ 415693 h 237"/>
                <a:gd name="T110" fmla="*/ 349967 w 287"/>
                <a:gd name="T111" fmla="*/ 240295 h 237"/>
                <a:gd name="T112" fmla="*/ 251976 w 287"/>
                <a:gd name="T113" fmla="*/ 142072 h 237"/>
                <a:gd name="T114" fmla="*/ 153986 w 287"/>
                <a:gd name="T115" fmla="*/ 240295 h 237"/>
                <a:gd name="T116" fmla="*/ 153986 w 287"/>
                <a:gd name="T117" fmla="*/ 415693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10" name="Group 5"/>
          <p:cNvGrpSpPr/>
          <p:nvPr/>
        </p:nvGrpSpPr>
        <p:grpSpPr bwMode="auto">
          <a:xfrm>
            <a:off x="5693642" y="3207436"/>
            <a:ext cx="777136" cy="782479"/>
            <a:chOff x="6239054" y="2970589"/>
            <a:chExt cx="725804" cy="730150"/>
          </a:xfrm>
        </p:grpSpPr>
        <p:sp>
          <p:nvSpPr>
            <p:cNvPr id="11" name="Oval 1138"/>
            <p:cNvSpPr>
              <a:spLocks noChangeArrowheads="1"/>
            </p:cNvSpPr>
            <p:nvPr/>
          </p:nvSpPr>
          <p:spPr bwMode="auto">
            <a:xfrm>
              <a:off x="6239054" y="2970589"/>
              <a:ext cx="725804" cy="730150"/>
            </a:xfrm>
            <a:prstGeom prst="ellipse">
              <a:avLst/>
            </a:prstGeom>
            <a:solidFill>
              <a:srgbClr val="E46C0A"/>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3130" fontAlgn="base">
                <a:spcBef>
                  <a:spcPct val="0"/>
                </a:spcBef>
                <a:spcAft>
                  <a:spcPct val="0"/>
                </a:spcAft>
                <a:defRPr>
                  <a:solidFill>
                    <a:schemeClr val="tx1"/>
                  </a:solidFill>
                  <a:latin typeface="Calibri" panose="020F0502020204030204" pitchFamily="34" charset="0"/>
                </a:defRPr>
              </a:lvl6pPr>
              <a:lvl7pPr marL="2971800" indent="-228600" defTabSz="913130" fontAlgn="base">
                <a:spcBef>
                  <a:spcPct val="0"/>
                </a:spcBef>
                <a:spcAft>
                  <a:spcPct val="0"/>
                </a:spcAft>
                <a:defRPr>
                  <a:solidFill>
                    <a:schemeClr val="tx1"/>
                  </a:solidFill>
                  <a:latin typeface="Calibri" panose="020F0502020204030204" pitchFamily="34" charset="0"/>
                </a:defRPr>
              </a:lvl7pPr>
              <a:lvl8pPr marL="3429000" indent="-228600" defTabSz="913130" fontAlgn="base">
                <a:spcBef>
                  <a:spcPct val="0"/>
                </a:spcBef>
                <a:spcAft>
                  <a:spcPct val="0"/>
                </a:spcAft>
                <a:defRPr>
                  <a:solidFill>
                    <a:schemeClr val="tx1"/>
                  </a:solidFill>
                  <a:latin typeface="Calibri" panose="020F0502020204030204" pitchFamily="34" charset="0"/>
                </a:defRPr>
              </a:lvl8pPr>
              <a:lvl9pPr marL="3886200" indent="-228600" defTabSz="913130" fontAlgn="base">
                <a:spcBef>
                  <a:spcPct val="0"/>
                </a:spcBef>
                <a:spcAft>
                  <a:spcPct val="0"/>
                </a:spcAft>
                <a:defRPr>
                  <a:solidFill>
                    <a:schemeClr val="tx1"/>
                  </a:solidFill>
                  <a:latin typeface="Calibri" panose="020F0502020204030204" pitchFamily="34" charset="0"/>
                </a:defRPr>
              </a:lvl9pPr>
            </a:lstStyle>
            <a:p>
              <a:pPr eaLnBrk="1" hangingPunct="1"/>
              <a:endParaRPr lang="zh-CN" altLang="zh-CN">
                <a:latin typeface="微软雅黑" panose="020B0503020204020204" pitchFamily="34" charset="-122"/>
                <a:ea typeface="微软雅黑" panose="020B0503020204020204" pitchFamily="34" charset="-122"/>
              </a:endParaRPr>
            </a:p>
          </p:txBody>
        </p:sp>
        <p:grpSp>
          <p:nvGrpSpPr>
            <p:cNvPr id="12" name="Group 24"/>
            <p:cNvGrpSpPr/>
            <p:nvPr/>
          </p:nvGrpSpPr>
          <p:grpSpPr>
            <a:xfrm>
              <a:off x="6466922" y="3106144"/>
              <a:ext cx="308089" cy="465147"/>
              <a:chOff x="549275" y="4406901"/>
              <a:chExt cx="161926" cy="244475"/>
            </a:xfrm>
            <a:solidFill>
              <a:schemeClr val="bg1"/>
            </a:solidFill>
          </p:grpSpPr>
          <p:sp>
            <p:nvSpPr>
              <p:cNvPr id="13"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a:latin typeface="微软雅黑" panose="020B0503020204020204" pitchFamily="34" charset="-122"/>
                  <a:ea typeface="微软雅黑" panose="020B0503020204020204" pitchFamily="34" charset="-122"/>
                </a:endParaRPr>
              </a:p>
            </p:txBody>
          </p:sp>
          <p:sp>
            <p:nvSpPr>
              <p:cNvPr id="14"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a:latin typeface="微软雅黑" panose="020B0503020204020204" pitchFamily="34" charset="-122"/>
                  <a:ea typeface="微软雅黑" panose="020B0503020204020204" pitchFamily="34" charset="-122"/>
                </a:endParaRPr>
              </a:p>
            </p:txBody>
          </p:sp>
        </p:grpSp>
      </p:grpSp>
      <p:sp>
        <p:nvSpPr>
          <p:cNvPr id="15" name="Text Box 7"/>
          <p:cNvSpPr txBox="1">
            <a:spLocks noChangeArrowheads="1"/>
          </p:cNvSpPr>
          <p:nvPr/>
        </p:nvSpPr>
        <p:spPr bwMode="gray">
          <a:xfrm>
            <a:off x="6743278" y="1700808"/>
            <a:ext cx="1944216"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6" name="Rectangle 5"/>
          <p:cNvSpPr/>
          <p:nvPr/>
        </p:nvSpPr>
        <p:spPr bwMode="auto">
          <a:xfrm>
            <a:off x="6816786" y="2060848"/>
            <a:ext cx="4535004" cy="57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此处添加详细文本描述，建议与标题相关并符合整体语言整体语言风格，语言描述尽量简洁生动。尽量将每页幻灯片的字数控制最好控制在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17" name="Text Box 7"/>
          <p:cNvSpPr txBox="1">
            <a:spLocks noChangeArrowheads="1"/>
          </p:cNvSpPr>
          <p:nvPr/>
        </p:nvSpPr>
        <p:spPr bwMode="gray">
          <a:xfrm>
            <a:off x="6736759" y="3144488"/>
            <a:ext cx="1944216"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8" name="Rectangle 5"/>
          <p:cNvSpPr/>
          <p:nvPr/>
        </p:nvSpPr>
        <p:spPr bwMode="auto">
          <a:xfrm>
            <a:off x="6810267" y="3504528"/>
            <a:ext cx="4535004" cy="57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此处添加详细文本描述，建议与标题相关并符合整体整体语言语言风格，语言描述尽量简洁生动。尽量将每页幻灯片的字数控制在最好控制在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19" name="Text Box 7"/>
          <p:cNvSpPr txBox="1">
            <a:spLocks noChangeArrowheads="1"/>
          </p:cNvSpPr>
          <p:nvPr/>
        </p:nvSpPr>
        <p:spPr bwMode="gray">
          <a:xfrm>
            <a:off x="1270670" y="4469050"/>
            <a:ext cx="3023586"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0" name="Rectangle 5"/>
          <p:cNvSpPr/>
          <p:nvPr/>
        </p:nvSpPr>
        <p:spPr bwMode="auto">
          <a:xfrm>
            <a:off x="1344177" y="4948207"/>
            <a:ext cx="9863597" cy="1145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      此处添加详细文本描述，建议与标题相关并符合整体语言风格，语言描述尽量简洁生动。尽量将每页幻灯片的字数控制在  </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分钟之内。此处添加详细文本描述，建议与标题相关并符合整体语言风格，语言描述尽量简洁生动。尽量将每页幻灯片的每页幻灯片的最好控制在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53" presetClass="entr" presetSubtype="16" fill="hold" nodeType="withEffect">
                                  <p:stCondLst>
                                    <p:cond delay="100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nodeType="withEffect">
                                  <p:stCondLst>
                                    <p:cond delay="10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8" fill="hold" grpId="0" nodeType="withEffect">
                                  <p:stCondLst>
                                    <p:cond delay="50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par>
                                <p:cTn id="46" presetID="22" presetClass="entr" presetSubtype="8" fill="hold" grpId="0" nodeType="withEffect">
                                  <p:stCondLst>
                                    <p:cond delay="50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15" grpId="0"/>
      <p:bldP spid="16" grpId="0"/>
      <p:bldP spid="17" grpId="0"/>
      <p:bldP spid="18" grpId="0"/>
      <p:bldP spid="19" grpId="0"/>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盈利分析</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pic>
        <p:nvPicPr>
          <p:cNvPr id="5" name="图片 4"/>
          <p:cNvPicPr>
            <a:picLocks noChangeAspect="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saturation sat="0"/>
                    </a14:imgEffect>
                  </a14:imgLayer>
                </a14:imgProps>
              </a:ext>
            </a:extLst>
          </a:blip>
          <a:stretch>
            <a:fillRect/>
          </a:stretch>
        </p:blipFill>
        <p:spPr>
          <a:xfrm rot="408161">
            <a:off x="484029" y="1371059"/>
            <a:ext cx="4401090" cy="4074182"/>
          </a:xfrm>
          <a:prstGeom prst="rect">
            <a:avLst/>
          </a:prstGeom>
        </p:spPr>
      </p:pic>
      <p:grpSp>
        <p:nvGrpSpPr>
          <p:cNvPr id="6" name="组合 5"/>
          <p:cNvGrpSpPr/>
          <p:nvPr/>
        </p:nvGrpSpPr>
        <p:grpSpPr>
          <a:xfrm>
            <a:off x="3679177" y="4532205"/>
            <a:ext cx="3865882" cy="735238"/>
            <a:chOff x="2486520" y="3853980"/>
            <a:chExt cx="3359205" cy="638875"/>
          </a:xfrm>
        </p:grpSpPr>
        <p:sp>
          <p:nvSpPr>
            <p:cNvPr id="7" name="Rectangle 13" descr="FD1DDF730CE4456e89755B07FE1653D0# #Rectangle 13"/>
            <p:cNvSpPr>
              <a:spLocks noChangeArrowheads="1"/>
            </p:cNvSpPr>
            <p:nvPr/>
          </p:nvSpPr>
          <p:spPr bwMode="auto">
            <a:xfrm>
              <a:off x="2486520" y="4145185"/>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 name="Rectangle 13" descr="FD1DDF730CE4456e89755B07FE1653D0# #Rectangle 13"/>
            <p:cNvSpPr>
              <a:spLocks noChangeArrowheads="1"/>
            </p:cNvSpPr>
            <p:nvPr/>
          </p:nvSpPr>
          <p:spPr bwMode="auto">
            <a:xfrm>
              <a:off x="2486522" y="3853980"/>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en-US" sz="1800" b="1" dirty="0">
                  <a:solidFill>
                    <a:srgbClr val="E46C0A"/>
                  </a:solidFill>
                  <a:latin typeface="微软雅黑" panose="020B0503020204020204" pitchFamily="34" charset="-122"/>
                  <a:ea typeface="微软雅黑" panose="020B0503020204020204" pitchFamily="34" charset="-122"/>
                </a:rPr>
                <a:t>添加文字标题</a:t>
              </a:r>
              <a:endParaRPr lang="zh-CN" altLang="en-US" sz="1800" b="1" dirty="0">
                <a:solidFill>
                  <a:srgbClr val="E46C0A"/>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523905" y="3506962"/>
            <a:ext cx="3865882" cy="745649"/>
            <a:chOff x="2987824" y="3207603"/>
            <a:chExt cx="3359205" cy="647921"/>
          </a:xfrm>
        </p:grpSpPr>
        <p:sp>
          <p:nvSpPr>
            <p:cNvPr id="10" name="Rectangle 13" descr="FD1DDF730CE4456e89755B07FE1653D0# #Rectangle 13"/>
            <p:cNvSpPr>
              <a:spLocks noChangeArrowheads="1"/>
            </p:cNvSpPr>
            <p:nvPr/>
          </p:nvSpPr>
          <p:spPr bwMode="auto">
            <a:xfrm>
              <a:off x="2987826" y="32076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en-US" sz="1800" b="1" dirty="0">
                  <a:solidFill>
                    <a:srgbClr val="E46C0A"/>
                  </a:solidFill>
                  <a:latin typeface="微软雅黑" panose="020B0503020204020204" pitchFamily="34" charset="-122"/>
                  <a:ea typeface="微软雅黑" panose="020B0503020204020204" pitchFamily="34" charset="-122"/>
                </a:rPr>
                <a:t>添加文字标题</a:t>
              </a:r>
              <a:endParaRPr lang="zh-CN" altLang="en-US" sz="1800" b="1" dirty="0">
                <a:solidFill>
                  <a:srgbClr val="E46C0A"/>
                </a:solidFill>
                <a:latin typeface="微软雅黑" panose="020B0503020204020204" pitchFamily="34" charset="-122"/>
                <a:ea typeface="微软雅黑" panose="020B0503020204020204" pitchFamily="34" charset="-122"/>
              </a:endParaRPr>
            </a:p>
          </p:txBody>
        </p:sp>
        <p:sp>
          <p:nvSpPr>
            <p:cNvPr id="11" name="Rectangle 13" descr="FD1DDF730CE4456e89755B07FE1653D0# #Rectangle 13"/>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233377" y="2486157"/>
            <a:ext cx="3865882" cy="701802"/>
            <a:chOff x="2987824" y="3245703"/>
            <a:chExt cx="3359205" cy="609821"/>
          </a:xfrm>
        </p:grpSpPr>
        <p:sp>
          <p:nvSpPr>
            <p:cNvPr id="13" name="Rectangle 13" descr="FD1DDF730CE4456e89755B07FE1653D0# #Rectangle 13"/>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en-US" sz="1800" b="1" dirty="0">
                  <a:solidFill>
                    <a:srgbClr val="E46C0A"/>
                  </a:solidFill>
                  <a:latin typeface="微软雅黑" panose="020B0503020204020204" pitchFamily="34" charset="-122"/>
                  <a:ea typeface="微软雅黑" panose="020B0503020204020204" pitchFamily="34" charset="-122"/>
                </a:rPr>
                <a:t>添加文字标题</a:t>
              </a:r>
              <a:endParaRPr lang="zh-CN" altLang="en-US" sz="1800" b="1" dirty="0">
                <a:solidFill>
                  <a:srgbClr val="E46C0A"/>
                </a:solidFill>
                <a:latin typeface="微软雅黑" panose="020B0503020204020204" pitchFamily="34" charset="-122"/>
                <a:ea typeface="微软雅黑" panose="020B0503020204020204" pitchFamily="34" charset="-122"/>
              </a:endParaRPr>
            </a:p>
          </p:txBody>
        </p:sp>
        <p:sp>
          <p:nvSpPr>
            <p:cNvPr id="14" name="Rectangle 13" descr="FD1DDF730CE4456e89755B07FE1653D0# #Rectangle 13"/>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864740" y="1435598"/>
            <a:ext cx="3865882" cy="701802"/>
            <a:chOff x="2987824" y="3245703"/>
            <a:chExt cx="3359205" cy="609821"/>
          </a:xfrm>
        </p:grpSpPr>
        <p:sp>
          <p:nvSpPr>
            <p:cNvPr id="16" name="Rectangle 13" descr="FD1DDF730CE4456e89755B07FE1653D0# #Rectangle 13"/>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en-US" sz="1800" b="1" dirty="0">
                  <a:solidFill>
                    <a:srgbClr val="E46C0A"/>
                  </a:solidFill>
                  <a:latin typeface="微软雅黑" panose="020B0503020204020204" pitchFamily="34" charset="-122"/>
                  <a:ea typeface="微软雅黑" panose="020B0503020204020204" pitchFamily="34" charset="-122"/>
                </a:rPr>
                <a:t>添加文字标题</a:t>
              </a:r>
              <a:endParaRPr lang="zh-CN" altLang="en-US" sz="1800" b="1" dirty="0">
                <a:solidFill>
                  <a:srgbClr val="E46C0A"/>
                </a:solidFill>
                <a:latin typeface="微软雅黑" panose="020B0503020204020204" pitchFamily="34" charset="-122"/>
                <a:ea typeface="微软雅黑" panose="020B0503020204020204" pitchFamily="34" charset="-122"/>
              </a:endParaRPr>
            </a:p>
          </p:txBody>
        </p:sp>
        <p:sp>
          <p:nvSpPr>
            <p:cNvPr id="17" name="Rectangle 13" descr="FD1DDF730CE4456e89755B07FE1653D0# #Rectangle 13"/>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659089" y="4465346"/>
            <a:ext cx="803845" cy="1550878"/>
            <a:chOff x="8043962" y="4470410"/>
            <a:chExt cx="803845" cy="1550878"/>
          </a:xfrm>
        </p:grpSpPr>
        <p:grpSp>
          <p:nvGrpSpPr>
            <p:cNvPr id="19" name="组合 18"/>
            <p:cNvGrpSpPr/>
            <p:nvPr/>
          </p:nvGrpSpPr>
          <p:grpSpPr>
            <a:xfrm>
              <a:off x="8043962" y="4470410"/>
              <a:ext cx="803845" cy="1550878"/>
              <a:chOff x="5993390" y="3795886"/>
              <a:chExt cx="698490" cy="1347614"/>
            </a:xfrm>
            <a:solidFill>
              <a:schemeClr val="bg2"/>
            </a:solidFill>
          </p:grpSpPr>
          <p:sp>
            <p:nvSpPr>
              <p:cNvPr id="22" name="右箭头 24"/>
              <p:cNvSpPr/>
              <p:nvPr/>
            </p:nvSpPr>
            <p:spPr>
              <a:xfrm rot="16200000">
                <a:off x="5668828" y="4120448"/>
                <a:ext cx="1347614" cy="698490"/>
              </a:xfrm>
              <a:custGeom>
                <a:avLst/>
                <a:gdLst/>
                <a:ahLst/>
                <a:cxnLst/>
                <a:rect l="l" t="t" r="r" b="b"/>
                <a:pathLst>
                  <a:path w="1347614" h="698490">
                    <a:moveTo>
                      <a:pt x="1347614" y="349245"/>
                    </a:moveTo>
                    <a:lnTo>
                      <a:pt x="998369" y="698490"/>
                    </a:lnTo>
                    <a:lnTo>
                      <a:pt x="998369" y="584517"/>
                    </a:lnTo>
                    <a:lnTo>
                      <a:pt x="0" y="584517"/>
                    </a:lnTo>
                    <a:lnTo>
                      <a:pt x="0" y="113973"/>
                    </a:lnTo>
                    <a:lnTo>
                      <a:pt x="998369" y="113973"/>
                    </a:lnTo>
                    <a:lnTo>
                      <a:pt x="998369" y="0"/>
                    </a:ln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 name="右箭头 25"/>
              <p:cNvSpPr/>
              <p:nvPr/>
            </p:nvSpPr>
            <p:spPr>
              <a:xfrm rot="16200000">
                <a:off x="5697446" y="4235447"/>
                <a:ext cx="1290380" cy="525725"/>
              </a:xfrm>
              <a:custGeom>
                <a:avLst/>
                <a:gdLst/>
                <a:ahLst/>
                <a:cxnLst/>
                <a:rect l="l" t="t" r="r" b="b"/>
                <a:pathLst>
                  <a:path w="1290380" h="525725">
                    <a:moveTo>
                      <a:pt x="1290380" y="262863"/>
                    </a:moveTo>
                    <a:lnTo>
                      <a:pt x="1027518" y="525725"/>
                    </a:lnTo>
                    <a:lnTo>
                      <a:pt x="1027518" y="460262"/>
                    </a:lnTo>
                    <a:lnTo>
                      <a:pt x="0" y="460262"/>
                    </a:lnTo>
                    <a:lnTo>
                      <a:pt x="0" y="65463"/>
                    </a:lnTo>
                    <a:lnTo>
                      <a:pt x="1027518" y="65463"/>
                    </a:lnTo>
                    <a:lnTo>
                      <a:pt x="1027518"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0" name="Rectangle 13" descr="FD1DDF730CE4456e89755B07FE1653D0# #Rectangle 13"/>
            <p:cNvSpPr>
              <a:spLocks noChangeArrowheads="1"/>
            </p:cNvSpPr>
            <p:nvPr/>
          </p:nvSpPr>
          <p:spPr bwMode="auto">
            <a:xfrm>
              <a:off x="8247676" y="5020421"/>
              <a:ext cx="4131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25%</a:t>
              </a:r>
              <a:endParaRPr lang="en-US" altLang="zh-CN" sz="2400" spc="-15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TextBox 20"/>
            <p:cNvSpPr txBox="1"/>
            <p:nvPr/>
          </p:nvSpPr>
          <p:spPr>
            <a:xfrm>
              <a:off x="8326513" y="4843321"/>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8406018" y="3462060"/>
            <a:ext cx="803845" cy="2554164"/>
            <a:chOff x="8790891" y="3467124"/>
            <a:chExt cx="803845" cy="2554164"/>
          </a:xfrm>
        </p:grpSpPr>
        <p:grpSp>
          <p:nvGrpSpPr>
            <p:cNvPr id="25" name="组合 24"/>
            <p:cNvGrpSpPr/>
            <p:nvPr/>
          </p:nvGrpSpPr>
          <p:grpSpPr>
            <a:xfrm>
              <a:off x="8790891" y="3467124"/>
              <a:ext cx="803845" cy="2554164"/>
              <a:chOff x="6642424" y="2924094"/>
              <a:chExt cx="698490" cy="2219406"/>
            </a:xfrm>
            <a:solidFill>
              <a:schemeClr val="bg2"/>
            </a:solidFill>
          </p:grpSpPr>
          <p:sp>
            <p:nvSpPr>
              <p:cNvPr id="28" name="右箭头 28"/>
              <p:cNvSpPr/>
              <p:nvPr/>
            </p:nvSpPr>
            <p:spPr>
              <a:xfrm rot="16200000">
                <a:off x="5881966" y="3684552"/>
                <a:ext cx="2219405" cy="698490"/>
              </a:xfrm>
              <a:custGeom>
                <a:avLst/>
                <a:gdLst/>
                <a:ahLst/>
                <a:cxnLst/>
                <a:rect l="l" t="t" r="r" b="b"/>
                <a:pathLst>
                  <a:path w="2219405" h="698490">
                    <a:moveTo>
                      <a:pt x="2219405" y="349245"/>
                    </a:moveTo>
                    <a:lnTo>
                      <a:pt x="1870160" y="698490"/>
                    </a:lnTo>
                    <a:lnTo>
                      <a:pt x="1870160" y="584517"/>
                    </a:lnTo>
                    <a:lnTo>
                      <a:pt x="0" y="584517"/>
                    </a:lnTo>
                    <a:lnTo>
                      <a:pt x="0" y="113973"/>
                    </a:lnTo>
                    <a:lnTo>
                      <a:pt x="1870160" y="113973"/>
                    </a:lnTo>
                    <a:lnTo>
                      <a:pt x="1870160" y="0"/>
                    </a:ln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9" name="右箭头 29"/>
              <p:cNvSpPr/>
              <p:nvPr/>
            </p:nvSpPr>
            <p:spPr>
              <a:xfrm rot="16200000">
                <a:off x="5910584" y="3799552"/>
                <a:ext cx="2162170" cy="525725"/>
              </a:xfrm>
              <a:custGeom>
                <a:avLst/>
                <a:gdLst/>
                <a:ahLst/>
                <a:cxnLst/>
                <a:rect l="l" t="t" r="r" b="b"/>
                <a:pathLst>
                  <a:path w="2162170" h="525725">
                    <a:moveTo>
                      <a:pt x="2162170" y="262863"/>
                    </a:moveTo>
                    <a:lnTo>
                      <a:pt x="1899308" y="525725"/>
                    </a:lnTo>
                    <a:lnTo>
                      <a:pt x="1899308" y="460262"/>
                    </a:lnTo>
                    <a:lnTo>
                      <a:pt x="0" y="460262"/>
                    </a:lnTo>
                    <a:lnTo>
                      <a:pt x="0" y="65463"/>
                    </a:lnTo>
                    <a:lnTo>
                      <a:pt x="1899308" y="65463"/>
                    </a:lnTo>
                    <a:lnTo>
                      <a:pt x="1899308"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6" name="Rectangle 13" descr="FD1DDF730CE4456e89755B07FE1653D0# #Rectangle 13"/>
            <p:cNvSpPr>
              <a:spLocks noChangeArrowheads="1"/>
            </p:cNvSpPr>
            <p:nvPr/>
          </p:nvSpPr>
          <p:spPr bwMode="auto">
            <a:xfrm>
              <a:off x="8980331" y="3996370"/>
              <a:ext cx="4131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en-US" altLang="zh-CN" sz="2400" spc="-15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TextBox 26"/>
            <p:cNvSpPr txBox="1"/>
            <p:nvPr/>
          </p:nvSpPr>
          <p:spPr>
            <a:xfrm>
              <a:off x="9066848" y="3819271"/>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9152946" y="2458776"/>
            <a:ext cx="803845" cy="3557448"/>
            <a:chOff x="9537819" y="2463840"/>
            <a:chExt cx="803845" cy="3557448"/>
          </a:xfrm>
        </p:grpSpPr>
        <p:grpSp>
          <p:nvGrpSpPr>
            <p:cNvPr id="31" name="组合 30"/>
            <p:cNvGrpSpPr/>
            <p:nvPr/>
          </p:nvGrpSpPr>
          <p:grpSpPr>
            <a:xfrm>
              <a:off x="9537819" y="2463840"/>
              <a:ext cx="803845" cy="3557448"/>
              <a:chOff x="7291457" y="2052304"/>
              <a:chExt cx="698490" cy="3091196"/>
            </a:xfrm>
            <a:solidFill>
              <a:schemeClr val="bg2"/>
            </a:solidFill>
          </p:grpSpPr>
          <p:sp>
            <p:nvSpPr>
              <p:cNvPr id="34" name="右箭头 31"/>
              <p:cNvSpPr/>
              <p:nvPr/>
            </p:nvSpPr>
            <p:spPr>
              <a:xfrm rot="16200000">
                <a:off x="6095104" y="3248657"/>
                <a:ext cx="3091195" cy="698490"/>
              </a:xfrm>
              <a:custGeom>
                <a:avLst/>
                <a:gdLst/>
                <a:ahLst/>
                <a:cxnLst/>
                <a:rect l="l" t="t" r="r" b="b"/>
                <a:pathLst>
                  <a:path w="3091195" h="698490">
                    <a:moveTo>
                      <a:pt x="3091195" y="349245"/>
                    </a:moveTo>
                    <a:lnTo>
                      <a:pt x="2741950" y="698490"/>
                    </a:lnTo>
                    <a:lnTo>
                      <a:pt x="2741950" y="584517"/>
                    </a:lnTo>
                    <a:lnTo>
                      <a:pt x="0" y="584517"/>
                    </a:lnTo>
                    <a:lnTo>
                      <a:pt x="0" y="113973"/>
                    </a:lnTo>
                    <a:lnTo>
                      <a:pt x="2741950" y="113973"/>
                    </a:lnTo>
                    <a:lnTo>
                      <a:pt x="2741950" y="0"/>
                    </a:ln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右箭头 32"/>
              <p:cNvSpPr/>
              <p:nvPr/>
            </p:nvSpPr>
            <p:spPr>
              <a:xfrm rot="16200000">
                <a:off x="6123722" y="3363657"/>
                <a:ext cx="3033960" cy="525725"/>
              </a:xfrm>
              <a:custGeom>
                <a:avLst/>
                <a:gdLst/>
                <a:ahLst/>
                <a:cxnLst/>
                <a:rect l="l" t="t" r="r" b="b"/>
                <a:pathLst>
                  <a:path w="3033960" h="525725">
                    <a:moveTo>
                      <a:pt x="3033960" y="262863"/>
                    </a:moveTo>
                    <a:lnTo>
                      <a:pt x="2771098" y="525725"/>
                    </a:lnTo>
                    <a:lnTo>
                      <a:pt x="2771098" y="460262"/>
                    </a:lnTo>
                    <a:lnTo>
                      <a:pt x="0" y="460262"/>
                    </a:lnTo>
                    <a:lnTo>
                      <a:pt x="0" y="65463"/>
                    </a:lnTo>
                    <a:lnTo>
                      <a:pt x="2771098" y="65463"/>
                    </a:lnTo>
                    <a:lnTo>
                      <a:pt x="2771098"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2" name="Rectangle 13" descr="FD1DDF730CE4456e89755B07FE1653D0# #Rectangle 13"/>
            <p:cNvSpPr>
              <a:spLocks noChangeArrowheads="1"/>
            </p:cNvSpPr>
            <p:nvPr/>
          </p:nvSpPr>
          <p:spPr bwMode="auto">
            <a:xfrm>
              <a:off x="9725478" y="3036908"/>
              <a:ext cx="4131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65%</a:t>
              </a:r>
              <a:endParaRPr lang="en-US" altLang="zh-CN" sz="2400" spc="-15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TextBox 32"/>
            <p:cNvSpPr txBox="1"/>
            <p:nvPr/>
          </p:nvSpPr>
          <p:spPr>
            <a:xfrm>
              <a:off x="9811996" y="2859809"/>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9899873" y="1455492"/>
            <a:ext cx="803845" cy="4560731"/>
            <a:chOff x="10284746" y="1460556"/>
            <a:chExt cx="803845" cy="4560731"/>
          </a:xfrm>
        </p:grpSpPr>
        <p:grpSp>
          <p:nvGrpSpPr>
            <p:cNvPr id="37" name="组合 36"/>
            <p:cNvGrpSpPr/>
            <p:nvPr/>
          </p:nvGrpSpPr>
          <p:grpSpPr>
            <a:xfrm>
              <a:off x="10284746" y="1460556"/>
              <a:ext cx="803845" cy="4560731"/>
              <a:chOff x="7940489" y="1180514"/>
              <a:chExt cx="698490" cy="3962985"/>
            </a:xfrm>
            <a:solidFill>
              <a:schemeClr val="tx2"/>
            </a:solidFill>
          </p:grpSpPr>
          <p:sp>
            <p:nvSpPr>
              <p:cNvPr id="40" name="右箭头 34"/>
              <p:cNvSpPr/>
              <p:nvPr/>
            </p:nvSpPr>
            <p:spPr>
              <a:xfrm rot="16200000">
                <a:off x="6308241" y="2812762"/>
                <a:ext cx="3962985" cy="698490"/>
              </a:xfrm>
              <a:custGeom>
                <a:avLst/>
                <a:gdLst/>
                <a:ahLst/>
                <a:cxnLst/>
                <a:rect l="l" t="t" r="r" b="b"/>
                <a:pathLst>
                  <a:path w="3962985" h="698490">
                    <a:moveTo>
                      <a:pt x="3962985" y="349245"/>
                    </a:moveTo>
                    <a:lnTo>
                      <a:pt x="3613740" y="698490"/>
                    </a:lnTo>
                    <a:lnTo>
                      <a:pt x="3613740" y="584517"/>
                    </a:lnTo>
                    <a:lnTo>
                      <a:pt x="0" y="584517"/>
                    </a:lnTo>
                    <a:lnTo>
                      <a:pt x="0" y="113973"/>
                    </a:lnTo>
                    <a:lnTo>
                      <a:pt x="3613740" y="113973"/>
                    </a:lnTo>
                    <a:lnTo>
                      <a:pt x="3613740" y="0"/>
                    </a:ln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右箭头 35"/>
              <p:cNvSpPr/>
              <p:nvPr/>
            </p:nvSpPr>
            <p:spPr>
              <a:xfrm rot="16200000">
                <a:off x="6336859" y="2927761"/>
                <a:ext cx="3905751" cy="525725"/>
              </a:xfrm>
              <a:custGeom>
                <a:avLst/>
                <a:gdLst/>
                <a:ahLst/>
                <a:cxnLst/>
                <a:rect l="l" t="t" r="r" b="b"/>
                <a:pathLst>
                  <a:path w="3905751" h="525725">
                    <a:moveTo>
                      <a:pt x="3905751" y="262863"/>
                    </a:moveTo>
                    <a:lnTo>
                      <a:pt x="3642889" y="525725"/>
                    </a:lnTo>
                    <a:lnTo>
                      <a:pt x="3642889" y="460263"/>
                    </a:lnTo>
                    <a:lnTo>
                      <a:pt x="0" y="460263"/>
                    </a:lnTo>
                    <a:lnTo>
                      <a:pt x="0" y="65463"/>
                    </a:lnTo>
                    <a:lnTo>
                      <a:pt x="3642889" y="65463"/>
                    </a:lnTo>
                    <a:lnTo>
                      <a:pt x="3642889" y="0"/>
                    </a:lnTo>
                    <a:close/>
                  </a:path>
                </a:pathLst>
              </a:custGeom>
              <a:no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8" name="Rectangle 13" descr="FD1DDF730CE4456e89755B07FE1653D0# #Rectangle 13"/>
            <p:cNvSpPr>
              <a:spLocks noChangeArrowheads="1"/>
            </p:cNvSpPr>
            <p:nvPr/>
          </p:nvSpPr>
          <p:spPr bwMode="auto">
            <a:xfrm>
              <a:off x="10472407" y="2025771"/>
              <a:ext cx="41316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defRPr/>
              </a:pPr>
              <a:r>
                <a:rPr lang="en-US" altLang="zh-CN" sz="2400" spc="-1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0480%</a:t>
              </a:r>
              <a:endParaRPr lang="en-US" altLang="zh-CN" sz="2400" spc="-15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TextBox 38"/>
            <p:cNvSpPr txBox="1"/>
            <p:nvPr/>
          </p:nvSpPr>
          <p:spPr>
            <a:xfrm>
              <a:off x="10558924" y="1848672"/>
              <a:ext cx="256480" cy="153888"/>
            </a:xfrm>
            <a:prstGeom prst="rect">
              <a:avLst/>
            </a:prstGeom>
            <a:noFill/>
          </p:spPr>
          <p:txBody>
            <a:bodyPr vert="horz" wrap="none" lIns="0" tIns="0" rIns="0" bIns="0"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rPr>
                <a:t>提升</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
        <p:nvSpPr>
          <p:cNvPr id="42" name="矩形 261"/>
          <p:cNvSpPr>
            <a:spLocks noChangeArrowheads="1"/>
          </p:cNvSpPr>
          <p:nvPr/>
        </p:nvSpPr>
        <p:spPr bwMode="auto">
          <a:xfrm rot="19361530">
            <a:off x="1714186" y="2947424"/>
            <a:ext cx="2710843" cy="93958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prstTxWarp prst="textArchDown">
              <a:avLst>
                <a:gd name="adj" fmla="val 2170082"/>
              </a:avLst>
            </a:prstTxWarp>
            <a:spAutoFit/>
          </a:bodyPr>
          <a:lstStyle/>
          <a:p>
            <a:r>
              <a:rPr lang="zh-CN" altLang="en-US" sz="2200" b="1" spc="300" dirty="0">
                <a:solidFill>
                  <a:srgbClr val="E46C0A"/>
                </a:solidFill>
                <a:latin typeface="微软雅黑" panose="020B0503020204020204" pitchFamily="34" charset="-122"/>
                <a:ea typeface="微软雅黑" panose="020B0503020204020204" pitchFamily="34" charset="-122"/>
              </a:rPr>
              <a:t>同期对比</a:t>
            </a:r>
            <a:endParaRPr lang="zh-CN" altLang="en-US" sz="2200" b="1" spc="300" dirty="0">
              <a:solidFill>
                <a:srgbClr val="E46C0A"/>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2056274" y="1692814"/>
            <a:ext cx="1058431" cy="1058431"/>
            <a:chOff x="2626891" y="1310398"/>
            <a:chExt cx="1058431" cy="1058431"/>
          </a:xfrm>
        </p:grpSpPr>
        <p:sp>
          <p:nvSpPr>
            <p:cNvPr id="44" name="椭圆 43"/>
            <p:cNvSpPr/>
            <p:nvPr/>
          </p:nvSpPr>
          <p:spPr>
            <a:xfrm>
              <a:off x="2626891" y="1310398"/>
              <a:ext cx="1058431" cy="1058431"/>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5" name="Freeform 14"/>
            <p:cNvSpPr>
              <a:spLocks noEditPoints="1"/>
            </p:cNvSpPr>
            <p:nvPr/>
          </p:nvSpPr>
          <p:spPr bwMode="auto">
            <a:xfrm>
              <a:off x="2726007" y="1441330"/>
              <a:ext cx="860200" cy="796568"/>
            </a:xfrm>
            <a:custGeom>
              <a:avLst/>
              <a:gdLst>
                <a:gd name="T0" fmla="*/ 204 w 365"/>
                <a:gd name="T1" fmla="*/ 4 h 338"/>
                <a:gd name="T2" fmla="*/ 236 w 365"/>
                <a:gd name="T3" fmla="*/ 26 h 338"/>
                <a:gd name="T4" fmla="*/ 255 w 365"/>
                <a:gd name="T5" fmla="*/ 65 h 338"/>
                <a:gd name="T6" fmla="*/ 268 w 365"/>
                <a:gd name="T7" fmla="*/ 67 h 338"/>
                <a:gd name="T8" fmla="*/ 271 w 365"/>
                <a:gd name="T9" fmla="*/ 86 h 338"/>
                <a:gd name="T10" fmla="*/ 261 w 365"/>
                <a:gd name="T11" fmla="*/ 100 h 338"/>
                <a:gd name="T12" fmla="*/ 238 w 365"/>
                <a:gd name="T13" fmla="*/ 120 h 338"/>
                <a:gd name="T14" fmla="*/ 243 w 365"/>
                <a:gd name="T15" fmla="*/ 89 h 338"/>
                <a:gd name="T16" fmla="*/ 235 w 365"/>
                <a:gd name="T17" fmla="*/ 52 h 338"/>
                <a:gd name="T18" fmla="*/ 203 w 365"/>
                <a:gd name="T19" fmla="*/ 67 h 338"/>
                <a:gd name="T20" fmla="*/ 156 w 365"/>
                <a:gd name="T21" fmla="*/ 66 h 338"/>
                <a:gd name="T22" fmla="*/ 124 w 365"/>
                <a:gd name="T23" fmla="*/ 63 h 338"/>
                <a:gd name="T24" fmla="*/ 120 w 365"/>
                <a:gd name="T25" fmla="*/ 97 h 338"/>
                <a:gd name="T26" fmla="*/ 117 w 365"/>
                <a:gd name="T27" fmla="*/ 117 h 338"/>
                <a:gd name="T28" fmla="*/ 102 w 365"/>
                <a:gd name="T29" fmla="*/ 100 h 338"/>
                <a:gd name="T30" fmla="*/ 93 w 365"/>
                <a:gd name="T31" fmla="*/ 86 h 338"/>
                <a:gd name="T32" fmla="*/ 95 w 365"/>
                <a:gd name="T33" fmla="*/ 67 h 338"/>
                <a:gd name="T34" fmla="*/ 109 w 365"/>
                <a:gd name="T35" fmla="*/ 65 h 338"/>
                <a:gd name="T36" fmla="*/ 128 w 365"/>
                <a:gd name="T37" fmla="*/ 26 h 338"/>
                <a:gd name="T38" fmla="*/ 159 w 365"/>
                <a:gd name="T39" fmla="*/ 4 h 338"/>
                <a:gd name="T40" fmla="*/ 348 w 365"/>
                <a:gd name="T41" fmla="*/ 194 h 338"/>
                <a:gd name="T42" fmla="*/ 334 w 365"/>
                <a:gd name="T43" fmla="*/ 167 h 338"/>
                <a:gd name="T44" fmla="*/ 348 w 365"/>
                <a:gd name="T45" fmla="*/ 194 h 338"/>
                <a:gd name="T46" fmla="*/ 326 w 365"/>
                <a:gd name="T47" fmla="*/ 209 h 338"/>
                <a:gd name="T48" fmla="*/ 297 w 365"/>
                <a:gd name="T49" fmla="*/ 216 h 338"/>
                <a:gd name="T50" fmla="*/ 293 w 365"/>
                <a:gd name="T51" fmla="*/ 231 h 338"/>
                <a:gd name="T52" fmla="*/ 317 w 365"/>
                <a:gd name="T53" fmla="*/ 255 h 338"/>
                <a:gd name="T54" fmla="*/ 342 w 365"/>
                <a:gd name="T55" fmla="*/ 254 h 338"/>
                <a:gd name="T56" fmla="*/ 362 w 365"/>
                <a:gd name="T57" fmla="*/ 228 h 338"/>
                <a:gd name="T58" fmla="*/ 363 w 365"/>
                <a:gd name="T59" fmla="*/ 209 h 338"/>
                <a:gd name="T60" fmla="*/ 332 w 365"/>
                <a:gd name="T61" fmla="*/ 191 h 338"/>
                <a:gd name="T62" fmla="*/ 29 w 365"/>
                <a:gd name="T63" fmla="*/ 188 h 338"/>
                <a:gd name="T64" fmla="*/ 28 w 365"/>
                <a:gd name="T65" fmla="*/ 170 h 338"/>
                <a:gd name="T66" fmla="*/ 18 w 365"/>
                <a:gd name="T67" fmla="*/ 194 h 338"/>
                <a:gd name="T68" fmla="*/ 62 w 365"/>
                <a:gd name="T69" fmla="*/ 200 h 338"/>
                <a:gd name="T70" fmla="*/ 68 w 365"/>
                <a:gd name="T71" fmla="*/ 216 h 338"/>
                <a:gd name="T72" fmla="*/ 75 w 365"/>
                <a:gd name="T73" fmla="*/ 241 h 338"/>
                <a:gd name="T74" fmla="*/ 41 w 365"/>
                <a:gd name="T75" fmla="*/ 257 h 338"/>
                <a:gd name="T76" fmla="*/ 19 w 365"/>
                <a:gd name="T77" fmla="*/ 251 h 338"/>
                <a:gd name="T78" fmla="*/ 1 w 365"/>
                <a:gd name="T79" fmla="*/ 221 h 338"/>
                <a:gd name="T80" fmla="*/ 4 w 365"/>
                <a:gd name="T81" fmla="*/ 206 h 338"/>
                <a:gd name="T82" fmla="*/ 42 w 365"/>
                <a:gd name="T83" fmla="*/ 188 h 338"/>
                <a:gd name="T84" fmla="*/ 179 w 365"/>
                <a:gd name="T85" fmla="*/ 149 h 338"/>
                <a:gd name="T86" fmla="*/ 265 w 365"/>
                <a:gd name="T87" fmla="*/ 117 h 338"/>
                <a:gd name="T88" fmla="*/ 305 w 365"/>
                <a:gd name="T89" fmla="*/ 169 h 338"/>
                <a:gd name="T90" fmla="*/ 301 w 365"/>
                <a:gd name="T91" fmla="*/ 273 h 338"/>
                <a:gd name="T92" fmla="*/ 318 w 365"/>
                <a:gd name="T93" fmla="*/ 270 h 338"/>
                <a:gd name="T94" fmla="*/ 195 w 365"/>
                <a:gd name="T95" fmla="*/ 337 h 338"/>
                <a:gd name="T96" fmla="*/ 183 w 365"/>
                <a:gd name="T97" fmla="*/ 338 h 338"/>
                <a:gd name="T98" fmla="*/ 48 w 365"/>
                <a:gd name="T99" fmla="*/ 285 h 338"/>
                <a:gd name="T100" fmla="*/ 65 w 365"/>
                <a:gd name="T101" fmla="*/ 262 h 338"/>
                <a:gd name="T102" fmla="*/ 65 w 365"/>
                <a:gd name="T103" fmla="*/ 177 h 338"/>
                <a:gd name="T104" fmla="*/ 48 w 365"/>
                <a:gd name="T105" fmla="*/ 95 h 338"/>
                <a:gd name="T106" fmla="*/ 224 w 365"/>
                <a:gd name="T107" fmla="*/ 172 h 338"/>
                <a:gd name="T108" fmla="*/ 224 w 365"/>
                <a:gd name="T109" fmla="*/ 172 h 338"/>
                <a:gd name="T110" fmla="*/ 183 w 365"/>
                <a:gd name="T111" fmla="*/ 321 h 338"/>
                <a:gd name="T112" fmla="*/ 195 w 365"/>
                <a:gd name="T113" fmla="*/ 164 h 338"/>
                <a:gd name="T114" fmla="*/ 171 w 365"/>
                <a:gd name="T115" fmla="*/ 16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5" h="338">
                  <a:moveTo>
                    <a:pt x="182" y="0"/>
                  </a:moveTo>
                  <a:lnTo>
                    <a:pt x="182" y="0"/>
                  </a:lnTo>
                  <a:lnTo>
                    <a:pt x="189" y="1"/>
                  </a:lnTo>
                  <a:lnTo>
                    <a:pt x="197" y="2"/>
                  </a:lnTo>
                  <a:lnTo>
                    <a:pt x="204" y="4"/>
                  </a:lnTo>
                  <a:lnTo>
                    <a:pt x="211" y="7"/>
                  </a:lnTo>
                  <a:lnTo>
                    <a:pt x="218" y="11"/>
                  </a:lnTo>
                  <a:lnTo>
                    <a:pt x="224" y="15"/>
                  </a:lnTo>
                  <a:lnTo>
                    <a:pt x="230" y="21"/>
                  </a:lnTo>
                  <a:lnTo>
                    <a:pt x="236" y="26"/>
                  </a:lnTo>
                  <a:lnTo>
                    <a:pt x="236" y="26"/>
                  </a:lnTo>
                  <a:lnTo>
                    <a:pt x="242" y="35"/>
                  </a:lnTo>
                  <a:lnTo>
                    <a:pt x="247" y="44"/>
                  </a:lnTo>
                  <a:lnTo>
                    <a:pt x="251" y="54"/>
                  </a:lnTo>
                  <a:lnTo>
                    <a:pt x="255" y="65"/>
                  </a:lnTo>
                  <a:lnTo>
                    <a:pt x="255" y="65"/>
                  </a:lnTo>
                  <a:lnTo>
                    <a:pt x="259" y="64"/>
                  </a:lnTo>
                  <a:lnTo>
                    <a:pt x="263" y="64"/>
                  </a:lnTo>
                  <a:lnTo>
                    <a:pt x="267" y="66"/>
                  </a:lnTo>
                  <a:lnTo>
                    <a:pt x="268" y="67"/>
                  </a:lnTo>
                  <a:lnTo>
                    <a:pt x="269" y="69"/>
                  </a:lnTo>
                  <a:lnTo>
                    <a:pt x="269" y="69"/>
                  </a:lnTo>
                  <a:lnTo>
                    <a:pt x="270" y="72"/>
                  </a:lnTo>
                  <a:lnTo>
                    <a:pt x="271" y="77"/>
                  </a:lnTo>
                  <a:lnTo>
                    <a:pt x="271" y="86"/>
                  </a:lnTo>
                  <a:lnTo>
                    <a:pt x="269" y="95"/>
                  </a:lnTo>
                  <a:lnTo>
                    <a:pt x="267" y="98"/>
                  </a:lnTo>
                  <a:lnTo>
                    <a:pt x="265" y="99"/>
                  </a:lnTo>
                  <a:lnTo>
                    <a:pt x="265" y="99"/>
                  </a:lnTo>
                  <a:lnTo>
                    <a:pt x="261" y="100"/>
                  </a:lnTo>
                  <a:lnTo>
                    <a:pt x="257" y="100"/>
                  </a:lnTo>
                  <a:lnTo>
                    <a:pt x="257" y="100"/>
                  </a:lnTo>
                  <a:lnTo>
                    <a:pt x="254" y="115"/>
                  </a:lnTo>
                  <a:lnTo>
                    <a:pt x="254" y="115"/>
                  </a:lnTo>
                  <a:lnTo>
                    <a:pt x="238" y="120"/>
                  </a:lnTo>
                  <a:lnTo>
                    <a:pt x="238" y="120"/>
                  </a:lnTo>
                  <a:lnTo>
                    <a:pt x="240" y="113"/>
                  </a:lnTo>
                  <a:lnTo>
                    <a:pt x="242" y="105"/>
                  </a:lnTo>
                  <a:lnTo>
                    <a:pt x="243" y="97"/>
                  </a:lnTo>
                  <a:lnTo>
                    <a:pt x="243" y="89"/>
                  </a:lnTo>
                  <a:lnTo>
                    <a:pt x="243" y="89"/>
                  </a:lnTo>
                  <a:lnTo>
                    <a:pt x="243" y="79"/>
                  </a:lnTo>
                  <a:lnTo>
                    <a:pt x="241" y="70"/>
                  </a:lnTo>
                  <a:lnTo>
                    <a:pt x="239" y="61"/>
                  </a:lnTo>
                  <a:lnTo>
                    <a:pt x="235" y="52"/>
                  </a:lnTo>
                  <a:lnTo>
                    <a:pt x="235" y="52"/>
                  </a:lnTo>
                  <a:lnTo>
                    <a:pt x="227" y="58"/>
                  </a:lnTo>
                  <a:lnTo>
                    <a:pt x="219" y="62"/>
                  </a:lnTo>
                  <a:lnTo>
                    <a:pt x="211" y="65"/>
                  </a:lnTo>
                  <a:lnTo>
                    <a:pt x="203" y="67"/>
                  </a:lnTo>
                  <a:lnTo>
                    <a:pt x="194" y="69"/>
                  </a:lnTo>
                  <a:lnTo>
                    <a:pt x="186" y="69"/>
                  </a:lnTo>
                  <a:lnTo>
                    <a:pt x="178" y="69"/>
                  </a:lnTo>
                  <a:lnTo>
                    <a:pt x="170" y="68"/>
                  </a:lnTo>
                  <a:lnTo>
                    <a:pt x="156" y="66"/>
                  </a:lnTo>
                  <a:lnTo>
                    <a:pt x="144" y="62"/>
                  </a:lnTo>
                  <a:lnTo>
                    <a:pt x="134" y="58"/>
                  </a:lnTo>
                  <a:lnTo>
                    <a:pt x="127" y="55"/>
                  </a:lnTo>
                  <a:lnTo>
                    <a:pt x="127" y="55"/>
                  </a:lnTo>
                  <a:lnTo>
                    <a:pt x="124" y="63"/>
                  </a:lnTo>
                  <a:lnTo>
                    <a:pt x="122" y="71"/>
                  </a:lnTo>
                  <a:lnTo>
                    <a:pt x="121" y="80"/>
                  </a:lnTo>
                  <a:lnTo>
                    <a:pt x="120" y="89"/>
                  </a:lnTo>
                  <a:lnTo>
                    <a:pt x="120" y="89"/>
                  </a:lnTo>
                  <a:lnTo>
                    <a:pt x="120" y="97"/>
                  </a:lnTo>
                  <a:lnTo>
                    <a:pt x="121" y="105"/>
                  </a:lnTo>
                  <a:lnTo>
                    <a:pt x="123" y="113"/>
                  </a:lnTo>
                  <a:lnTo>
                    <a:pt x="125" y="120"/>
                  </a:lnTo>
                  <a:lnTo>
                    <a:pt x="125" y="120"/>
                  </a:lnTo>
                  <a:lnTo>
                    <a:pt x="117" y="117"/>
                  </a:lnTo>
                  <a:lnTo>
                    <a:pt x="109" y="115"/>
                  </a:lnTo>
                  <a:lnTo>
                    <a:pt x="109" y="115"/>
                  </a:lnTo>
                  <a:lnTo>
                    <a:pt x="107" y="100"/>
                  </a:lnTo>
                  <a:lnTo>
                    <a:pt x="107" y="100"/>
                  </a:lnTo>
                  <a:lnTo>
                    <a:pt x="102" y="100"/>
                  </a:lnTo>
                  <a:lnTo>
                    <a:pt x="98" y="99"/>
                  </a:lnTo>
                  <a:lnTo>
                    <a:pt x="98" y="99"/>
                  </a:lnTo>
                  <a:lnTo>
                    <a:pt x="96" y="98"/>
                  </a:lnTo>
                  <a:lnTo>
                    <a:pt x="95" y="95"/>
                  </a:lnTo>
                  <a:lnTo>
                    <a:pt x="93" y="86"/>
                  </a:lnTo>
                  <a:lnTo>
                    <a:pt x="92" y="77"/>
                  </a:lnTo>
                  <a:lnTo>
                    <a:pt x="93" y="72"/>
                  </a:lnTo>
                  <a:lnTo>
                    <a:pt x="94" y="69"/>
                  </a:lnTo>
                  <a:lnTo>
                    <a:pt x="94" y="69"/>
                  </a:lnTo>
                  <a:lnTo>
                    <a:pt x="95" y="67"/>
                  </a:lnTo>
                  <a:lnTo>
                    <a:pt x="96" y="66"/>
                  </a:lnTo>
                  <a:lnTo>
                    <a:pt x="100" y="64"/>
                  </a:lnTo>
                  <a:lnTo>
                    <a:pt x="104" y="64"/>
                  </a:lnTo>
                  <a:lnTo>
                    <a:pt x="109" y="65"/>
                  </a:lnTo>
                  <a:lnTo>
                    <a:pt x="109" y="65"/>
                  </a:lnTo>
                  <a:lnTo>
                    <a:pt x="112" y="54"/>
                  </a:lnTo>
                  <a:lnTo>
                    <a:pt x="116" y="44"/>
                  </a:lnTo>
                  <a:lnTo>
                    <a:pt x="121" y="35"/>
                  </a:lnTo>
                  <a:lnTo>
                    <a:pt x="128" y="26"/>
                  </a:lnTo>
                  <a:lnTo>
                    <a:pt x="128" y="26"/>
                  </a:lnTo>
                  <a:lnTo>
                    <a:pt x="133" y="21"/>
                  </a:lnTo>
                  <a:lnTo>
                    <a:pt x="139" y="15"/>
                  </a:lnTo>
                  <a:lnTo>
                    <a:pt x="145" y="11"/>
                  </a:lnTo>
                  <a:lnTo>
                    <a:pt x="152" y="7"/>
                  </a:lnTo>
                  <a:lnTo>
                    <a:pt x="159" y="4"/>
                  </a:lnTo>
                  <a:lnTo>
                    <a:pt x="166" y="2"/>
                  </a:lnTo>
                  <a:lnTo>
                    <a:pt x="174" y="1"/>
                  </a:lnTo>
                  <a:lnTo>
                    <a:pt x="182" y="0"/>
                  </a:lnTo>
                  <a:lnTo>
                    <a:pt x="182" y="0"/>
                  </a:lnTo>
                  <a:close/>
                  <a:moveTo>
                    <a:pt x="348" y="194"/>
                  </a:moveTo>
                  <a:lnTo>
                    <a:pt x="336" y="188"/>
                  </a:lnTo>
                  <a:lnTo>
                    <a:pt x="331" y="183"/>
                  </a:lnTo>
                  <a:lnTo>
                    <a:pt x="331" y="166"/>
                  </a:lnTo>
                  <a:lnTo>
                    <a:pt x="331" y="166"/>
                  </a:lnTo>
                  <a:lnTo>
                    <a:pt x="334" y="167"/>
                  </a:lnTo>
                  <a:lnTo>
                    <a:pt x="337" y="170"/>
                  </a:lnTo>
                  <a:lnTo>
                    <a:pt x="340" y="173"/>
                  </a:lnTo>
                  <a:lnTo>
                    <a:pt x="342" y="176"/>
                  </a:lnTo>
                  <a:lnTo>
                    <a:pt x="345" y="184"/>
                  </a:lnTo>
                  <a:lnTo>
                    <a:pt x="348" y="194"/>
                  </a:lnTo>
                  <a:lnTo>
                    <a:pt x="348" y="194"/>
                  </a:lnTo>
                  <a:close/>
                  <a:moveTo>
                    <a:pt x="310" y="185"/>
                  </a:moveTo>
                  <a:lnTo>
                    <a:pt x="310" y="185"/>
                  </a:lnTo>
                  <a:lnTo>
                    <a:pt x="305" y="196"/>
                  </a:lnTo>
                  <a:lnTo>
                    <a:pt x="326" y="209"/>
                  </a:lnTo>
                  <a:lnTo>
                    <a:pt x="303" y="200"/>
                  </a:lnTo>
                  <a:lnTo>
                    <a:pt x="303" y="200"/>
                  </a:lnTo>
                  <a:lnTo>
                    <a:pt x="298" y="212"/>
                  </a:lnTo>
                  <a:lnTo>
                    <a:pt x="318" y="224"/>
                  </a:lnTo>
                  <a:lnTo>
                    <a:pt x="297" y="216"/>
                  </a:lnTo>
                  <a:lnTo>
                    <a:pt x="297" y="216"/>
                  </a:lnTo>
                  <a:lnTo>
                    <a:pt x="293" y="229"/>
                  </a:lnTo>
                  <a:lnTo>
                    <a:pt x="311" y="238"/>
                  </a:lnTo>
                  <a:lnTo>
                    <a:pt x="293" y="231"/>
                  </a:lnTo>
                  <a:lnTo>
                    <a:pt x="293" y="231"/>
                  </a:lnTo>
                  <a:lnTo>
                    <a:pt x="290" y="241"/>
                  </a:lnTo>
                  <a:lnTo>
                    <a:pt x="290" y="241"/>
                  </a:lnTo>
                  <a:lnTo>
                    <a:pt x="297" y="245"/>
                  </a:lnTo>
                  <a:lnTo>
                    <a:pt x="310" y="252"/>
                  </a:lnTo>
                  <a:lnTo>
                    <a:pt x="317" y="255"/>
                  </a:lnTo>
                  <a:lnTo>
                    <a:pt x="324" y="257"/>
                  </a:lnTo>
                  <a:lnTo>
                    <a:pt x="331" y="258"/>
                  </a:lnTo>
                  <a:lnTo>
                    <a:pt x="337" y="257"/>
                  </a:lnTo>
                  <a:lnTo>
                    <a:pt x="337" y="257"/>
                  </a:lnTo>
                  <a:lnTo>
                    <a:pt x="342" y="254"/>
                  </a:lnTo>
                  <a:lnTo>
                    <a:pt x="347" y="251"/>
                  </a:lnTo>
                  <a:lnTo>
                    <a:pt x="352" y="246"/>
                  </a:lnTo>
                  <a:lnTo>
                    <a:pt x="356" y="241"/>
                  </a:lnTo>
                  <a:lnTo>
                    <a:pt x="359" y="234"/>
                  </a:lnTo>
                  <a:lnTo>
                    <a:pt x="362" y="228"/>
                  </a:lnTo>
                  <a:lnTo>
                    <a:pt x="364" y="221"/>
                  </a:lnTo>
                  <a:lnTo>
                    <a:pt x="365" y="215"/>
                  </a:lnTo>
                  <a:lnTo>
                    <a:pt x="365" y="215"/>
                  </a:lnTo>
                  <a:lnTo>
                    <a:pt x="365" y="212"/>
                  </a:lnTo>
                  <a:lnTo>
                    <a:pt x="363" y="209"/>
                  </a:lnTo>
                  <a:lnTo>
                    <a:pt x="361" y="206"/>
                  </a:lnTo>
                  <a:lnTo>
                    <a:pt x="358" y="203"/>
                  </a:lnTo>
                  <a:lnTo>
                    <a:pt x="351" y="198"/>
                  </a:lnTo>
                  <a:lnTo>
                    <a:pt x="342" y="194"/>
                  </a:lnTo>
                  <a:lnTo>
                    <a:pt x="332" y="191"/>
                  </a:lnTo>
                  <a:lnTo>
                    <a:pt x="323" y="188"/>
                  </a:lnTo>
                  <a:lnTo>
                    <a:pt x="310" y="185"/>
                  </a:lnTo>
                  <a:lnTo>
                    <a:pt x="310" y="185"/>
                  </a:lnTo>
                  <a:close/>
                  <a:moveTo>
                    <a:pt x="18" y="194"/>
                  </a:moveTo>
                  <a:lnTo>
                    <a:pt x="29" y="188"/>
                  </a:lnTo>
                  <a:lnTo>
                    <a:pt x="35" y="183"/>
                  </a:lnTo>
                  <a:lnTo>
                    <a:pt x="35" y="166"/>
                  </a:lnTo>
                  <a:lnTo>
                    <a:pt x="35" y="166"/>
                  </a:lnTo>
                  <a:lnTo>
                    <a:pt x="31" y="167"/>
                  </a:lnTo>
                  <a:lnTo>
                    <a:pt x="28" y="170"/>
                  </a:lnTo>
                  <a:lnTo>
                    <a:pt x="25" y="173"/>
                  </a:lnTo>
                  <a:lnTo>
                    <a:pt x="23" y="176"/>
                  </a:lnTo>
                  <a:lnTo>
                    <a:pt x="20" y="184"/>
                  </a:lnTo>
                  <a:lnTo>
                    <a:pt x="18" y="194"/>
                  </a:lnTo>
                  <a:lnTo>
                    <a:pt x="18" y="194"/>
                  </a:lnTo>
                  <a:close/>
                  <a:moveTo>
                    <a:pt x="55" y="185"/>
                  </a:moveTo>
                  <a:lnTo>
                    <a:pt x="55" y="185"/>
                  </a:lnTo>
                  <a:lnTo>
                    <a:pt x="60" y="196"/>
                  </a:lnTo>
                  <a:lnTo>
                    <a:pt x="40" y="209"/>
                  </a:lnTo>
                  <a:lnTo>
                    <a:pt x="62" y="200"/>
                  </a:lnTo>
                  <a:lnTo>
                    <a:pt x="62" y="200"/>
                  </a:lnTo>
                  <a:lnTo>
                    <a:pt x="67" y="212"/>
                  </a:lnTo>
                  <a:lnTo>
                    <a:pt x="48" y="224"/>
                  </a:lnTo>
                  <a:lnTo>
                    <a:pt x="68" y="216"/>
                  </a:lnTo>
                  <a:lnTo>
                    <a:pt x="68" y="216"/>
                  </a:lnTo>
                  <a:lnTo>
                    <a:pt x="72" y="229"/>
                  </a:lnTo>
                  <a:lnTo>
                    <a:pt x="55" y="238"/>
                  </a:lnTo>
                  <a:lnTo>
                    <a:pt x="73" y="231"/>
                  </a:lnTo>
                  <a:lnTo>
                    <a:pt x="73" y="231"/>
                  </a:lnTo>
                  <a:lnTo>
                    <a:pt x="75" y="241"/>
                  </a:lnTo>
                  <a:lnTo>
                    <a:pt x="75" y="241"/>
                  </a:lnTo>
                  <a:lnTo>
                    <a:pt x="68" y="245"/>
                  </a:lnTo>
                  <a:lnTo>
                    <a:pt x="56" y="252"/>
                  </a:lnTo>
                  <a:lnTo>
                    <a:pt x="48" y="255"/>
                  </a:lnTo>
                  <a:lnTo>
                    <a:pt x="41" y="257"/>
                  </a:lnTo>
                  <a:lnTo>
                    <a:pt x="34" y="258"/>
                  </a:lnTo>
                  <a:lnTo>
                    <a:pt x="29" y="257"/>
                  </a:lnTo>
                  <a:lnTo>
                    <a:pt x="29" y="257"/>
                  </a:lnTo>
                  <a:lnTo>
                    <a:pt x="24" y="254"/>
                  </a:lnTo>
                  <a:lnTo>
                    <a:pt x="19" y="251"/>
                  </a:lnTo>
                  <a:lnTo>
                    <a:pt x="14" y="246"/>
                  </a:lnTo>
                  <a:lnTo>
                    <a:pt x="10" y="241"/>
                  </a:lnTo>
                  <a:lnTo>
                    <a:pt x="6" y="234"/>
                  </a:lnTo>
                  <a:lnTo>
                    <a:pt x="3" y="228"/>
                  </a:lnTo>
                  <a:lnTo>
                    <a:pt x="1" y="221"/>
                  </a:lnTo>
                  <a:lnTo>
                    <a:pt x="0" y="215"/>
                  </a:lnTo>
                  <a:lnTo>
                    <a:pt x="0" y="215"/>
                  </a:lnTo>
                  <a:lnTo>
                    <a:pt x="1" y="212"/>
                  </a:lnTo>
                  <a:lnTo>
                    <a:pt x="2" y="209"/>
                  </a:lnTo>
                  <a:lnTo>
                    <a:pt x="4" y="206"/>
                  </a:lnTo>
                  <a:lnTo>
                    <a:pt x="7" y="203"/>
                  </a:lnTo>
                  <a:lnTo>
                    <a:pt x="15" y="198"/>
                  </a:lnTo>
                  <a:lnTo>
                    <a:pt x="24" y="194"/>
                  </a:lnTo>
                  <a:lnTo>
                    <a:pt x="33" y="191"/>
                  </a:lnTo>
                  <a:lnTo>
                    <a:pt x="42" y="188"/>
                  </a:lnTo>
                  <a:lnTo>
                    <a:pt x="55" y="185"/>
                  </a:lnTo>
                  <a:lnTo>
                    <a:pt x="55" y="185"/>
                  </a:lnTo>
                  <a:close/>
                  <a:moveTo>
                    <a:pt x="172" y="147"/>
                  </a:moveTo>
                  <a:lnTo>
                    <a:pt x="172" y="147"/>
                  </a:lnTo>
                  <a:lnTo>
                    <a:pt x="179" y="149"/>
                  </a:lnTo>
                  <a:lnTo>
                    <a:pt x="185" y="149"/>
                  </a:lnTo>
                  <a:lnTo>
                    <a:pt x="188" y="149"/>
                  </a:lnTo>
                  <a:lnTo>
                    <a:pt x="191" y="149"/>
                  </a:lnTo>
                  <a:lnTo>
                    <a:pt x="191" y="149"/>
                  </a:lnTo>
                  <a:lnTo>
                    <a:pt x="265" y="117"/>
                  </a:lnTo>
                  <a:lnTo>
                    <a:pt x="318" y="95"/>
                  </a:lnTo>
                  <a:lnTo>
                    <a:pt x="318" y="171"/>
                  </a:lnTo>
                  <a:lnTo>
                    <a:pt x="318" y="171"/>
                  </a:lnTo>
                  <a:lnTo>
                    <a:pt x="315" y="171"/>
                  </a:lnTo>
                  <a:lnTo>
                    <a:pt x="305" y="169"/>
                  </a:lnTo>
                  <a:lnTo>
                    <a:pt x="301" y="177"/>
                  </a:lnTo>
                  <a:lnTo>
                    <a:pt x="301" y="121"/>
                  </a:lnTo>
                  <a:lnTo>
                    <a:pt x="212" y="158"/>
                  </a:lnTo>
                  <a:lnTo>
                    <a:pt x="212" y="311"/>
                  </a:lnTo>
                  <a:lnTo>
                    <a:pt x="301" y="273"/>
                  </a:lnTo>
                  <a:lnTo>
                    <a:pt x="301" y="262"/>
                  </a:lnTo>
                  <a:lnTo>
                    <a:pt x="301" y="262"/>
                  </a:lnTo>
                  <a:lnTo>
                    <a:pt x="310" y="267"/>
                  </a:lnTo>
                  <a:lnTo>
                    <a:pt x="310" y="267"/>
                  </a:lnTo>
                  <a:lnTo>
                    <a:pt x="318" y="270"/>
                  </a:lnTo>
                  <a:lnTo>
                    <a:pt x="318" y="285"/>
                  </a:lnTo>
                  <a:lnTo>
                    <a:pt x="207" y="332"/>
                  </a:lnTo>
                  <a:lnTo>
                    <a:pt x="207" y="332"/>
                  </a:lnTo>
                  <a:lnTo>
                    <a:pt x="200" y="335"/>
                  </a:lnTo>
                  <a:lnTo>
                    <a:pt x="195" y="337"/>
                  </a:lnTo>
                  <a:lnTo>
                    <a:pt x="195" y="336"/>
                  </a:lnTo>
                  <a:lnTo>
                    <a:pt x="195" y="336"/>
                  </a:lnTo>
                  <a:lnTo>
                    <a:pt x="189" y="337"/>
                  </a:lnTo>
                  <a:lnTo>
                    <a:pt x="183" y="338"/>
                  </a:lnTo>
                  <a:lnTo>
                    <a:pt x="183" y="338"/>
                  </a:lnTo>
                  <a:lnTo>
                    <a:pt x="177" y="338"/>
                  </a:lnTo>
                  <a:lnTo>
                    <a:pt x="171" y="337"/>
                  </a:lnTo>
                  <a:lnTo>
                    <a:pt x="165" y="334"/>
                  </a:lnTo>
                  <a:lnTo>
                    <a:pt x="159" y="331"/>
                  </a:lnTo>
                  <a:lnTo>
                    <a:pt x="48" y="285"/>
                  </a:lnTo>
                  <a:lnTo>
                    <a:pt x="48" y="270"/>
                  </a:lnTo>
                  <a:lnTo>
                    <a:pt x="48" y="270"/>
                  </a:lnTo>
                  <a:lnTo>
                    <a:pt x="56" y="267"/>
                  </a:lnTo>
                  <a:lnTo>
                    <a:pt x="56" y="267"/>
                  </a:lnTo>
                  <a:lnTo>
                    <a:pt x="65" y="262"/>
                  </a:lnTo>
                  <a:lnTo>
                    <a:pt x="65" y="273"/>
                  </a:lnTo>
                  <a:lnTo>
                    <a:pt x="154" y="311"/>
                  </a:lnTo>
                  <a:lnTo>
                    <a:pt x="154" y="158"/>
                  </a:lnTo>
                  <a:lnTo>
                    <a:pt x="65" y="121"/>
                  </a:lnTo>
                  <a:lnTo>
                    <a:pt x="65" y="177"/>
                  </a:lnTo>
                  <a:lnTo>
                    <a:pt x="61" y="169"/>
                  </a:lnTo>
                  <a:lnTo>
                    <a:pt x="51" y="171"/>
                  </a:lnTo>
                  <a:lnTo>
                    <a:pt x="51" y="171"/>
                  </a:lnTo>
                  <a:lnTo>
                    <a:pt x="48" y="171"/>
                  </a:lnTo>
                  <a:lnTo>
                    <a:pt x="48" y="95"/>
                  </a:lnTo>
                  <a:lnTo>
                    <a:pt x="92" y="113"/>
                  </a:lnTo>
                  <a:lnTo>
                    <a:pt x="92" y="113"/>
                  </a:lnTo>
                  <a:lnTo>
                    <a:pt x="172" y="147"/>
                  </a:lnTo>
                  <a:lnTo>
                    <a:pt x="172" y="147"/>
                  </a:lnTo>
                  <a:close/>
                  <a:moveTo>
                    <a:pt x="224" y="172"/>
                  </a:moveTo>
                  <a:lnTo>
                    <a:pt x="292" y="145"/>
                  </a:lnTo>
                  <a:lnTo>
                    <a:pt x="292" y="173"/>
                  </a:lnTo>
                  <a:lnTo>
                    <a:pt x="224" y="200"/>
                  </a:lnTo>
                  <a:lnTo>
                    <a:pt x="224" y="172"/>
                  </a:lnTo>
                  <a:lnTo>
                    <a:pt x="224" y="172"/>
                  </a:lnTo>
                  <a:close/>
                  <a:moveTo>
                    <a:pt x="171" y="164"/>
                  </a:moveTo>
                  <a:lnTo>
                    <a:pt x="171" y="319"/>
                  </a:lnTo>
                  <a:lnTo>
                    <a:pt x="171" y="319"/>
                  </a:lnTo>
                  <a:lnTo>
                    <a:pt x="177" y="321"/>
                  </a:lnTo>
                  <a:lnTo>
                    <a:pt x="183" y="321"/>
                  </a:lnTo>
                  <a:lnTo>
                    <a:pt x="183" y="321"/>
                  </a:lnTo>
                  <a:lnTo>
                    <a:pt x="189" y="320"/>
                  </a:lnTo>
                  <a:lnTo>
                    <a:pt x="195" y="318"/>
                  </a:lnTo>
                  <a:lnTo>
                    <a:pt x="195" y="164"/>
                  </a:lnTo>
                  <a:lnTo>
                    <a:pt x="195" y="164"/>
                  </a:lnTo>
                  <a:lnTo>
                    <a:pt x="189" y="165"/>
                  </a:lnTo>
                  <a:lnTo>
                    <a:pt x="183" y="165"/>
                  </a:lnTo>
                  <a:lnTo>
                    <a:pt x="183" y="165"/>
                  </a:lnTo>
                  <a:lnTo>
                    <a:pt x="171" y="164"/>
                  </a:lnTo>
                  <a:lnTo>
                    <a:pt x="171" y="164"/>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1000" fill="hold"/>
                                        <p:tgtEl>
                                          <p:spTgt spid="43"/>
                                        </p:tgtEl>
                                        <p:attrNameLst>
                                          <p:attrName>ppt_w</p:attrName>
                                        </p:attrNameLst>
                                      </p:cBhvr>
                                      <p:tavLst>
                                        <p:tav tm="0">
                                          <p:val>
                                            <p:fltVal val="0"/>
                                          </p:val>
                                        </p:tav>
                                        <p:tav tm="100000">
                                          <p:val>
                                            <p:strVal val="#ppt_w"/>
                                          </p:val>
                                        </p:tav>
                                      </p:tavLst>
                                    </p:anim>
                                    <p:anim calcmode="lin" valueType="num">
                                      <p:cBhvr>
                                        <p:cTn id="12" dur="1000" fill="hold"/>
                                        <p:tgtEl>
                                          <p:spTgt spid="43"/>
                                        </p:tgtEl>
                                        <p:attrNameLst>
                                          <p:attrName>ppt_h</p:attrName>
                                        </p:attrNameLst>
                                      </p:cBhvr>
                                      <p:tavLst>
                                        <p:tav tm="0">
                                          <p:val>
                                            <p:fltVal val="0"/>
                                          </p:val>
                                        </p:tav>
                                        <p:tav tm="100000">
                                          <p:val>
                                            <p:strVal val="#ppt_h"/>
                                          </p:val>
                                        </p:tav>
                                      </p:tavLst>
                                    </p:anim>
                                    <p:anim calcmode="lin" valueType="num">
                                      <p:cBhvr>
                                        <p:cTn id="13" dur="1000" fill="hold"/>
                                        <p:tgtEl>
                                          <p:spTgt spid="43"/>
                                        </p:tgtEl>
                                        <p:attrNameLst>
                                          <p:attrName>style.rotation</p:attrName>
                                        </p:attrNameLst>
                                      </p:cBhvr>
                                      <p:tavLst>
                                        <p:tav tm="0">
                                          <p:val>
                                            <p:fltVal val="90"/>
                                          </p:val>
                                        </p:tav>
                                        <p:tav tm="100000">
                                          <p:val>
                                            <p:fltVal val="0"/>
                                          </p:val>
                                        </p:tav>
                                      </p:tavLst>
                                    </p:anim>
                                    <p:animEffect transition="in" filter="fade">
                                      <p:cBhvr>
                                        <p:cTn id="14" dur="1000"/>
                                        <p:tgtEl>
                                          <p:spTgt spid="43"/>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22" presetClass="entr" presetSubtype="4" fill="hold" nodeType="withEffect">
                                  <p:stCondLst>
                                    <p:cond delay="50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par>
                                <p:cTn id="26" presetID="22" presetClass="entr" presetSubtype="4"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par>
                                <p:cTn id="29" presetID="22" presetClass="entr" presetSubtype="4" fill="hold" nodeType="withEffect">
                                  <p:stCondLst>
                                    <p:cond delay="50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500"/>
                                        <p:tgtEl>
                                          <p:spTgt spid="30"/>
                                        </p:tgtEl>
                                      </p:cBhvr>
                                    </p:animEffect>
                                  </p:childTnLst>
                                </p:cTn>
                              </p:par>
                              <p:par>
                                <p:cTn id="32" presetID="22" presetClass="entr" presetSubtype="4" fill="hold" nodeType="withEffect">
                                  <p:stCondLst>
                                    <p:cond delay="50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par>
                                <p:cTn id="35" presetID="42" presetClass="entr" presetSubtype="0" fill="hold" nodeType="withEffect">
                                  <p:stCondLst>
                                    <p:cond delay="10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10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1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100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3502918" y="1340768"/>
            <a:ext cx="5256584" cy="1446550"/>
          </a:xfrm>
          <a:prstGeom prst="rect">
            <a:avLst/>
          </a:prstGeom>
        </p:spPr>
        <p:txBody>
          <a:bodyPr wrap="square">
            <a:spAutoFit/>
          </a:bodyPr>
          <a:lstStyle/>
          <a:p>
            <a:pPr algn="ctr"/>
            <a:r>
              <a:rPr lang="en-US" altLang="zh-CN" sz="8800" dirty="0">
                <a:solidFill>
                  <a:schemeClr val="bg1">
                    <a:lumMod val="75000"/>
                  </a:schemeClr>
                </a:solidFill>
                <a:latin typeface="微软雅黑" panose="020B0503020204020204" pitchFamily="34" charset="-122"/>
                <a:ea typeface="微软雅黑" panose="020B0503020204020204" pitchFamily="34" charset="-122"/>
                <a:cs typeface="Gisha" panose="020B0502040204020203" pitchFamily="34" charset="-79"/>
              </a:rPr>
              <a:t>03</a:t>
            </a:r>
            <a:endParaRPr lang="en-US" altLang="zh-CN" sz="8800" dirty="0">
              <a:solidFill>
                <a:schemeClr val="bg1">
                  <a:lumMod val="75000"/>
                </a:schemeClr>
              </a:solidFill>
              <a:latin typeface="微软雅黑" panose="020B0503020204020204" pitchFamily="34" charset="-122"/>
              <a:ea typeface="微软雅黑" panose="020B0503020204020204" pitchFamily="34" charset="-122"/>
              <a:cs typeface="Gisha" panose="020B0502040204020203" pitchFamily="34" charset="-79"/>
            </a:endParaRPr>
          </a:p>
        </p:txBody>
      </p:sp>
      <p:sp>
        <p:nvSpPr>
          <p:cNvPr id="3" name="圆角矩形 2"/>
          <p:cNvSpPr/>
          <p:nvPr/>
        </p:nvSpPr>
        <p:spPr>
          <a:xfrm>
            <a:off x="3286894" y="2713569"/>
            <a:ext cx="5572520" cy="648072"/>
          </a:xfrm>
          <a:prstGeom prst="roundRect">
            <a:avLst>
              <a:gd name="adj" fmla="val 50000"/>
            </a:avLst>
          </a:prstGeom>
          <a:noFill/>
          <a:ln w="9525">
            <a:solidFill>
              <a:srgbClr val="D9D9D9"/>
            </a:solidFill>
          </a:ln>
          <a:effectLst>
            <a:innerShdw blurRad="508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文本框 9"/>
          <p:cNvSpPr txBox="1"/>
          <p:nvPr/>
        </p:nvSpPr>
        <p:spPr>
          <a:xfrm>
            <a:off x="4445570" y="2787318"/>
            <a:ext cx="3255168" cy="561692"/>
          </a:xfrm>
          <a:prstGeom prst="rect">
            <a:avLst/>
          </a:prstGeom>
          <a:noFill/>
        </p:spPr>
        <p:txBody>
          <a:bodyPr wrap="square" lIns="68580" tIns="34290" rIns="68580" bIns="34290" rtlCol="0">
            <a:spAutoFit/>
          </a:bodyPr>
          <a:lstStyle/>
          <a:p>
            <a:pPr marL="0" lvl="1" algn="ctr"/>
            <a:r>
              <a:rPr lang="zh-CN" altLang="en-US" sz="3200" b="1" dirty="0">
                <a:solidFill>
                  <a:srgbClr val="E46C0A"/>
                </a:solidFill>
                <a:latin typeface="微软雅黑" panose="020B0503020204020204" pitchFamily="34" charset="-122"/>
                <a:ea typeface="微软雅黑" panose="020B0503020204020204" pitchFamily="34" charset="-122"/>
              </a:rPr>
              <a:t>展望未来</a:t>
            </a:r>
            <a:endParaRPr lang="zh-CN" altLang="en-US" sz="3200" b="1" dirty="0">
              <a:solidFill>
                <a:srgbClr val="E46C0A"/>
              </a:solidFill>
              <a:latin typeface="微软雅黑" panose="020B0503020204020204" pitchFamily="34" charset="-122"/>
              <a:ea typeface="微软雅黑" panose="020B0503020204020204" pitchFamily="34" charset="-122"/>
            </a:endParaRPr>
          </a:p>
        </p:txBody>
      </p:sp>
      <p:sp>
        <p:nvSpPr>
          <p:cNvPr id="5" name="矩形 4"/>
          <p:cNvSpPr/>
          <p:nvPr/>
        </p:nvSpPr>
        <p:spPr>
          <a:xfrm flipH="1">
            <a:off x="3438121" y="3433649"/>
            <a:ext cx="5242162" cy="307777"/>
          </a:xfrm>
          <a:prstGeom prst="rect">
            <a:avLst/>
          </a:prstGeom>
        </p:spPr>
        <p:txBody>
          <a:bodyPr wrap="square">
            <a:spAutoFit/>
          </a:bodyPr>
          <a:lstStyle/>
          <a:p>
            <a:pPr algn="ct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商务报告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项目展示</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 商务展示 </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 name="Rectangle 4"/>
          <p:cNvSpPr txBox="1">
            <a:spLocks noChangeArrowheads="1"/>
          </p:cNvSpPr>
          <p:nvPr/>
        </p:nvSpPr>
        <p:spPr bwMode="auto">
          <a:xfrm>
            <a:off x="4186994" y="4081721"/>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endPar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endPar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a:p>
            <a:r>
              <a:rPr lang="en-US" alt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7" name="Group 5"/>
          <p:cNvGrpSpPr/>
          <p:nvPr/>
        </p:nvGrpSpPr>
        <p:grpSpPr>
          <a:xfrm>
            <a:off x="3718942" y="4950864"/>
            <a:ext cx="379414" cy="354993"/>
            <a:chOff x="6964363" y="2108200"/>
            <a:chExt cx="690562" cy="646113"/>
          </a:xfrm>
          <a:solidFill>
            <a:schemeClr val="bg1">
              <a:lumMod val="65000"/>
            </a:schemeClr>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10" name="Group 10"/>
          <p:cNvGrpSpPr/>
          <p:nvPr/>
        </p:nvGrpSpPr>
        <p:grpSpPr>
          <a:xfrm>
            <a:off x="4816944" y="4941679"/>
            <a:ext cx="342158" cy="341371"/>
            <a:chOff x="4594225" y="2119313"/>
            <a:chExt cx="690563" cy="688975"/>
          </a:xfrm>
          <a:solidFill>
            <a:schemeClr val="bg1">
              <a:lumMod val="65000"/>
            </a:schemeClr>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14" name="Group 25"/>
          <p:cNvGrpSpPr/>
          <p:nvPr/>
        </p:nvGrpSpPr>
        <p:grpSpPr>
          <a:xfrm>
            <a:off x="7088761" y="4947253"/>
            <a:ext cx="345331" cy="345331"/>
            <a:chOff x="2005013" y="1077913"/>
            <a:chExt cx="688975" cy="688975"/>
          </a:xfrm>
          <a:solidFill>
            <a:schemeClr val="bg1">
              <a:lumMod val="65000"/>
            </a:schemeClr>
          </a:solidFill>
        </p:grpSpPr>
        <p:sp>
          <p:nvSpPr>
            <p:cNvPr id="15"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16"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17" name="Freeform 286"/>
          <p:cNvSpPr>
            <a:spLocks noEditPoints="1"/>
          </p:cNvSpPr>
          <p:nvPr/>
        </p:nvSpPr>
        <p:spPr bwMode="auto">
          <a:xfrm>
            <a:off x="5951190" y="4939593"/>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nvGrpSpPr>
          <p:cNvPr id="18" name="Group 32"/>
          <p:cNvGrpSpPr/>
          <p:nvPr/>
        </p:nvGrpSpPr>
        <p:grpSpPr>
          <a:xfrm>
            <a:off x="8214329" y="4951165"/>
            <a:ext cx="399003" cy="324706"/>
            <a:chOff x="5245100" y="5103813"/>
            <a:chExt cx="690563" cy="561975"/>
          </a:xfrm>
          <a:solidFill>
            <a:schemeClr val="bg1">
              <a:lumMod val="65000"/>
            </a:schemeClr>
          </a:solidFill>
        </p:grpSpPr>
        <p:sp>
          <p:nvSpPr>
            <p:cNvPr id="19"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20"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cxnSp>
        <p:nvCxnSpPr>
          <p:cNvPr id="21" name="直接连接符 20"/>
          <p:cNvCxnSpPr/>
          <p:nvPr/>
        </p:nvCxnSpPr>
        <p:spPr>
          <a:xfrm>
            <a:off x="7823398" y="4939593"/>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671270" y="4945817"/>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519142" y="4945817"/>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439022" y="4945817"/>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Franja diagonal 27"/>
          <p:cNvSpPr/>
          <p:nvPr/>
        </p:nvSpPr>
        <p:spPr>
          <a:xfrm rot="5400000">
            <a:off x="10992455" y="-28613"/>
            <a:ext cx="1190171" cy="1208918"/>
          </a:xfrm>
          <a:prstGeom prst="diagStrip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26" name="TextBox 25"/>
          <p:cNvSpPr txBox="1"/>
          <p:nvPr/>
        </p:nvSpPr>
        <p:spPr>
          <a:xfrm rot="2700000">
            <a:off x="11283476" y="208231"/>
            <a:ext cx="909223" cy="461665"/>
          </a:xfrm>
          <a:prstGeom prst="rect">
            <a:avLst/>
          </a:prstGeom>
          <a:noFill/>
        </p:spPr>
        <p:txBody>
          <a:bodyPr wrap="non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2017</a:t>
            </a:r>
            <a:endParaRPr lang="zh-CN" altLang="en-US" sz="24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750"/>
                                        <p:tgtEl>
                                          <p:spTgt spid="5"/>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6" presetClass="entr" presetSubtype="42"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barn(outHorizontal)">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Effect transition="in" filter="barn(outHorizontal)">
                                      <p:cBhvr>
                                        <p:cTn id="45" dur="500"/>
                                        <p:tgtEl>
                                          <p:spTgt spid="23"/>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barn(outHorizontal)">
                                      <p:cBhvr>
                                        <p:cTn id="51" dur="500"/>
                                        <p:tgtEl>
                                          <p:spTgt spid="21"/>
                                        </p:tgtEl>
                                      </p:cBhvr>
                                    </p:animEffect>
                                  </p:childTnLst>
                                </p:cTn>
                              </p:par>
                            </p:childTnLst>
                          </p:cTn>
                        </p:par>
                        <p:par>
                          <p:cTn id="52" fill="hold">
                            <p:stCondLst>
                              <p:cond delay="3000"/>
                            </p:stCondLst>
                            <p:childTnLst>
                              <p:par>
                                <p:cTn id="53" presetID="2" presetClass="entr" presetSubtype="3"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1000" fill="hold"/>
                                        <p:tgtEl>
                                          <p:spTgt spid="25"/>
                                        </p:tgtEl>
                                        <p:attrNameLst>
                                          <p:attrName>ppt_x</p:attrName>
                                        </p:attrNameLst>
                                      </p:cBhvr>
                                      <p:tavLst>
                                        <p:tav tm="0">
                                          <p:val>
                                            <p:strVal val="1+#ppt_w/2"/>
                                          </p:val>
                                        </p:tav>
                                        <p:tav tm="100000">
                                          <p:val>
                                            <p:strVal val="#ppt_x"/>
                                          </p:val>
                                        </p:tav>
                                      </p:tavLst>
                                    </p:anim>
                                    <p:anim calcmode="lin" valueType="num">
                                      <p:cBhvr additive="base">
                                        <p:cTn id="56" dur="1000" fill="hold"/>
                                        <p:tgtEl>
                                          <p:spTgt spid="25"/>
                                        </p:tgtEl>
                                        <p:attrNameLst>
                                          <p:attrName>ppt_y</p:attrName>
                                        </p:attrNameLst>
                                      </p:cBhvr>
                                      <p:tavLst>
                                        <p:tav tm="0">
                                          <p:val>
                                            <p:strVal val="0-#ppt_h/2"/>
                                          </p:val>
                                        </p:tav>
                                        <p:tav tm="100000">
                                          <p:val>
                                            <p:strVal val="#ppt_y"/>
                                          </p:val>
                                        </p:tav>
                                      </p:tavLst>
                                    </p:anim>
                                  </p:childTnLst>
                                </p:cTn>
                              </p:par>
                              <p:par>
                                <p:cTn id="57" presetID="2" presetClass="entr" presetSubtype="1" decel="100000" fill="hold" grpId="0" nodeType="withEffect">
                                  <p:stCondLst>
                                    <p:cond delay="75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1000" fill="hold"/>
                                        <p:tgtEl>
                                          <p:spTgt spid="26"/>
                                        </p:tgtEl>
                                        <p:attrNameLst>
                                          <p:attrName>ppt_x</p:attrName>
                                        </p:attrNameLst>
                                      </p:cBhvr>
                                      <p:tavLst>
                                        <p:tav tm="0">
                                          <p:val>
                                            <p:strVal val="#ppt_x"/>
                                          </p:val>
                                        </p:tav>
                                        <p:tav tm="100000">
                                          <p:val>
                                            <p:strVal val="#ppt_x"/>
                                          </p:val>
                                        </p:tav>
                                      </p:tavLst>
                                    </p:anim>
                                    <p:anim calcmode="lin" valueType="num">
                                      <p:cBhvr additive="base">
                                        <p:cTn id="60" dur="10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7" grpId="0" animBg="1"/>
      <p:bldP spid="25" grpId="0" animBg="1"/>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发展计划</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5" name="任意多边形 4"/>
          <p:cNvSpPr/>
          <p:nvPr/>
        </p:nvSpPr>
        <p:spPr>
          <a:xfrm>
            <a:off x="1" y="1772816"/>
            <a:ext cx="6743700" cy="2763383"/>
          </a:xfrm>
          <a:custGeom>
            <a:avLst/>
            <a:gdLst>
              <a:gd name="connsiteX0" fmla="*/ 0 w 9053513"/>
              <a:gd name="connsiteY0" fmla="*/ 0 h 2551112"/>
              <a:gd name="connsiteX1" fmla="*/ 9053513 w 9053513"/>
              <a:gd name="connsiteY1" fmla="*/ 0 h 2551112"/>
              <a:gd name="connsiteX2" fmla="*/ 9053513 w 9053513"/>
              <a:gd name="connsiteY2" fmla="*/ 2551112 h 2551112"/>
              <a:gd name="connsiteX3" fmla="*/ 0 w 9053513"/>
              <a:gd name="connsiteY3" fmla="*/ 2551112 h 2551112"/>
              <a:gd name="connsiteX4" fmla="*/ 0 w 9053513"/>
              <a:gd name="connsiteY4" fmla="*/ 0 h 2551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3513" h="2551112">
                <a:moveTo>
                  <a:pt x="0" y="0"/>
                </a:moveTo>
                <a:lnTo>
                  <a:pt x="9053513" y="0"/>
                </a:lnTo>
                <a:lnTo>
                  <a:pt x="9053513" y="2551112"/>
                </a:lnTo>
                <a:lnTo>
                  <a:pt x="0" y="2551112"/>
                </a:lnTo>
                <a:lnTo>
                  <a:pt x="0" y="0"/>
                </a:lnTo>
                <a:close/>
              </a:path>
            </a:pathLst>
          </a:cu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958584" y="1772816"/>
            <a:ext cx="0" cy="2763383"/>
          </a:xfrm>
          <a:prstGeom prst="line">
            <a:avLst/>
          </a:prstGeom>
          <a:ln w="38100">
            <a:solidFill>
              <a:srgbClr val="E46C0A"/>
            </a:solidFill>
          </a:ln>
        </p:spPr>
        <p:style>
          <a:lnRef idx="1">
            <a:schemeClr val="accent1"/>
          </a:lnRef>
          <a:fillRef idx="0">
            <a:schemeClr val="accent1"/>
          </a:fillRef>
          <a:effectRef idx="0">
            <a:schemeClr val="accent1"/>
          </a:effectRef>
          <a:fontRef idx="minor">
            <a:schemeClr val="tx1"/>
          </a:fontRef>
        </p:style>
      </p:cxnSp>
      <p:sp>
        <p:nvSpPr>
          <p:cNvPr id="7" name="Oval 4"/>
          <p:cNvSpPr/>
          <p:nvPr/>
        </p:nvSpPr>
        <p:spPr>
          <a:xfrm>
            <a:off x="7223563" y="1845858"/>
            <a:ext cx="676215" cy="676215"/>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微软雅黑" panose="020B0503020204020204" pitchFamily="34" charset="-122"/>
                <a:ea typeface="微软雅黑" panose="020B0503020204020204" pitchFamily="34" charset="-122"/>
              </a:rPr>
              <a:t>01</a:t>
            </a:r>
            <a:endParaRPr lang="id-ID" sz="1600"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7970350" y="1782798"/>
            <a:ext cx="3741480" cy="762264"/>
            <a:chOff x="7175326" y="1156682"/>
            <a:chExt cx="3741480" cy="762264"/>
          </a:xfrm>
        </p:grpSpPr>
        <p:sp>
          <p:nvSpPr>
            <p:cNvPr id="9" name="Text Box 7"/>
            <p:cNvSpPr txBox="1">
              <a:spLocks noChangeArrowheads="1"/>
            </p:cNvSpPr>
            <p:nvPr/>
          </p:nvSpPr>
          <p:spPr bwMode="gray">
            <a:xfrm>
              <a:off x="7175326" y="1156682"/>
              <a:ext cx="2160240"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 name="Rectangle 5"/>
            <p:cNvSpPr/>
            <p:nvPr/>
          </p:nvSpPr>
          <p:spPr bwMode="auto">
            <a:xfrm>
              <a:off x="7247334" y="1566467"/>
              <a:ext cx="3669472"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11" name="Oval 4"/>
          <p:cNvSpPr/>
          <p:nvPr/>
        </p:nvSpPr>
        <p:spPr>
          <a:xfrm>
            <a:off x="7223563" y="2851856"/>
            <a:ext cx="676215" cy="676215"/>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微软雅黑" panose="020B0503020204020204" pitchFamily="34" charset="-122"/>
                <a:ea typeface="微软雅黑" panose="020B0503020204020204" pitchFamily="34" charset="-122"/>
              </a:rPr>
              <a:t>02</a:t>
            </a:r>
            <a:endParaRPr lang="id-ID" sz="16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7970350" y="2790910"/>
            <a:ext cx="3741480" cy="760150"/>
            <a:chOff x="7175326" y="1158796"/>
            <a:chExt cx="3741480" cy="760150"/>
          </a:xfrm>
        </p:grpSpPr>
        <p:sp>
          <p:nvSpPr>
            <p:cNvPr id="13" name="Text Box 7"/>
            <p:cNvSpPr txBox="1">
              <a:spLocks noChangeArrowheads="1"/>
            </p:cNvSpPr>
            <p:nvPr/>
          </p:nvSpPr>
          <p:spPr bwMode="gray">
            <a:xfrm>
              <a:off x="7175326" y="1158796"/>
              <a:ext cx="2160240"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4" name="Rectangle 5"/>
            <p:cNvSpPr/>
            <p:nvPr/>
          </p:nvSpPr>
          <p:spPr bwMode="auto">
            <a:xfrm>
              <a:off x="7247334" y="1566467"/>
              <a:ext cx="3669472"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15" name="Oval 4"/>
          <p:cNvSpPr/>
          <p:nvPr/>
        </p:nvSpPr>
        <p:spPr>
          <a:xfrm>
            <a:off x="7223563" y="3859968"/>
            <a:ext cx="676215" cy="676215"/>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微软雅黑" panose="020B0503020204020204" pitchFamily="34" charset="-122"/>
                <a:ea typeface="微软雅黑" panose="020B0503020204020204" pitchFamily="34" charset="-122"/>
              </a:rPr>
              <a:t>03</a:t>
            </a:r>
            <a:endParaRPr lang="id-ID" sz="1600" dirty="0">
              <a:latin typeface="微软雅黑" panose="020B0503020204020204" pitchFamily="34" charset="-122"/>
              <a:ea typeface="微软雅黑" panose="020B0503020204020204" pitchFamily="34" charset="-122"/>
            </a:endParaRPr>
          </a:p>
        </p:txBody>
      </p:sp>
      <p:grpSp>
        <p:nvGrpSpPr>
          <p:cNvPr id="16" name="组合 15"/>
          <p:cNvGrpSpPr/>
          <p:nvPr/>
        </p:nvGrpSpPr>
        <p:grpSpPr>
          <a:xfrm>
            <a:off x="7970350" y="3799022"/>
            <a:ext cx="3669472" cy="760150"/>
            <a:chOff x="7175326" y="1158796"/>
            <a:chExt cx="3669472" cy="760150"/>
          </a:xfrm>
        </p:grpSpPr>
        <p:sp>
          <p:nvSpPr>
            <p:cNvPr id="17" name="Text Box 7"/>
            <p:cNvSpPr txBox="1">
              <a:spLocks noChangeArrowheads="1"/>
            </p:cNvSpPr>
            <p:nvPr/>
          </p:nvSpPr>
          <p:spPr bwMode="gray">
            <a:xfrm>
              <a:off x="7175326" y="1158796"/>
              <a:ext cx="2160240" cy="40011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8" name="Rectangle 5"/>
            <p:cNvSpPr/>
            <p:nvPr/>
          </p:nvSpPr>
          <p:spPr bwMode="auto">
            <a:xfrm>
              <a:off x="7247334" y="1566467"/>
              <a:ext cx="3597464"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19" name="Group 3"/>
          <p:cNvGrpSpPr/>
          <p:nvPr/>
        </p:nvGrpSpPr>
        <p:grpSpPr>
          <a:xfrm>
            <a:off x="838622" y="4772019"/>
            <a:ext cx="9289033" cy="1255845"/>
            <a:chOff x="8370955" y="2204864"/>
            <a:chExt cx="7935576" cy="1158117"/>
          </a:xfrm>
        </p:grpSpPr>
        <p:sp>
          <p:nvSpPr>
            <p:cNvPr id="20" name="TextBox 19"/>
            <p:cNvSpPr txBox="1"/>
            <p:nvPr/>
          </p:nvSpPr>
          <p:spPr>
            <a:xfrm>
              <a:off x="8370955" y="2204864"/>
              <a:ext cx="2321270" cy="368974"/>
            </a:xfrm>
            <a:prstGeom prst="rect">
              <a:avLst/>
            </a:prstGeom>
            <a:noFill/>
          </p:spPr>
          <p:txBody>
            <a:bodyPr wrap="square" rtlCol="0">
              <a:spAutoFit/>
            </a:bodyPr>
            <a:lstStyle/>
            <a:p>
              <a:r>
                <a:rPr lang="zh-CN" altLang="en-US" sz="20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b="1"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1" name="TextBox 20"/>
            <p:cNvSpPr txBox="1"/>
            <p:nvPr/>
          </p:nvSpPr>
          <p:spPr>
            <a:xfrm>
              <a:off x="8370956" y="2607295"/>
              <a:ext cx="7935575" cy="755686"/>
            </a:xfrm>
            <a:prstGeom prst="rect">
              <a:avLst/>
            </a:prstGeom>
            <a:noFill/>
          </p:spPr>
          <p:txBody>
            <a:bodyPr wrap="square" rtlCol="0">
              <a:spAutoFit/>
            </a:bodyPr>
            <a:lstStyle/>
            <a:p>
              <a:pPr>
                <a:lnSpc>
                  <a:spcPct val="15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建议与标题相关符合整体语言风格，语言描建议与标题相关述语言描述尽量简洁语言描述尽量简洁尽量简洁生动。此处添加详细文本描述，建议与标题相关并符合整体语言风格。此处添加建议与标题相关建议与标题相关，建议与标题相关建议详细文建议与标题相关与标题相关并符合整体语言风格 。</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par>
                          <p:cTn id="41" fill="hold">
                            <p:stCondLst>
                              <p:cond delay="4500"/>
                            </p:stCondLst>
                            <p:childTnLst>
                              <p:par>
                                <p:cTn id="42" presetID="22" presetClass="entr" presetSubtype="8"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7" grpId="0" animBg="1"/>
      <p:bldP spid="11" grpId="0" animBg="1"/>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开发计划</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5" name="圆角矩形 3"/>
          <p:cNvSpPr>
            <a:spLocks noChangeAspect="1" noChangeArrowheads="1"/>
          </p:cNvSpPr>
          <p:nvPr/>
        </p:nvSpPr>
        <p:spPr bwMode="auto">
          <a:xfrm>
            <a:off x="768995" y="1846412"/>
            <a:ext cx="539750" cy="539750"/>
          </a:xfrm>
          <a:prstGeom prst="roundRect">
            <a:avLst>
              <a:gd name="adj" fmla="val 16667"/>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dirty="0">
                <a:solidFill>
                  <a:srgbClr val="FFFFFF"/>
                </a:solidFill>
                <a:latin typeface="微软雅黑" panose="020B0503020204020204" pitchFamily="34" charset="-122"/>
              </a:rPr>
              <a:t>1</a:t>
            </a:r>
            <a:endParaRPr lang="zh-CN" altLang="en-US" sz="2400" dirty="0">
              <a:solidFill>
                <a:srgbClr val="FFFFFF"/>
              </a:solidFill>
              <a:latin typeface="微软雅黑" panose="020B0503020204020204" pitchFamily="34" charset="-122"/>
            </a:endParaRPr>
          </a:p>
        </p:txBody>
      </p:sp>
      <p:sp>
        <p:nvSpPr>
          <p:cNvPr id="6" name="圆角矩形 4"/>
          <p:cNvSpPr>
            <a:spLocks noChangeAspect="1" noChangeArrowheads="1"/>
          </p:cNvSpPr>
          <p:nvPr/>
        </p:nvSpPr>
        <p:spPr bwMode="auto">
          <a:xfrm>
            <a:off x="768995" y="3184674"/>
            <a:ext cx="539750" cy="541338"/>
          </a:xfrm>
          <a:prstGeom prst="roundRect">
            <a:avLst>
              <a:gd name="adj" fmla="val 16667"/>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a:solidFill>
                  <a:srgbClr val="FFFFFF"/>
                </a:solidFill>
                <a:latin typeface="微软雅黑" panose="020B0503020204020204" pitchFamily="34" charset="-122"/>
              </a:rPr>
              <a:t>2</a:t>
            </a:r>
            <a:endParaRPr lang="zh-CN" altLang="en-US" sz="2400">
              <a:solidFill>
                <a:srgbClr val="FFFFFF"/>
              </a:solidFill>
              <a:latin typeface="微软雅黑" panose="020B0503020204020204" pitchFamily="34" charset="-122"/>
            </a:endParaRPr>
          </a:p>
        </p:txBody>
      </p:sp>
      <p:sp>
        <p:nvSpPr>
          <p:cNvPr id="7" name="圆角矩形 5"/>
          <p:cNvSpPr>
            <a:spLocks noChangeAspect="1" noChangeArrowheads="1"/>
          </p:cNvSpPr>
          <p:nvPr/>
        </p:nvSpPr>
        <p:spPr bwMode="auto">
          <a:xfrm>
            <a:off x="768995" y="4524524"/>
            <a:ext cx="539750" cy="539750"/>
          </a:xfrm>
          <a:prstGeom prst="roundRect">
            <a:avLst>
              <a:gd name="adj" fmla="val 16667"/>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a:solidFill>
                  <a:srgbClr val="FFFFFF"/>
                </a:solidFill>
                <a:latin typeface="微软雅黑" panose="020B0503020204020204" pitchFamily="34" charset="-122"/>
              </a:rPr>
              <a:t>3</a:t>
            </a:r>
            <a:endParaRPr lang="zh-CN" altLang="en-US" sz="2400">
              <a:solidFill>
                <a:srgbClr val="FFFFFF"/>
              </a:solidFill>
              <a:latin typeface="微软雅黑" panose="020B0503020204020204" pitchFamily="34" charset="-122"/>
            </a:endParaRPr>
          </a:p>
        </p:txBody>
      </p:sp>
      <p:sp>
        <p:nvSpPr>
          <p:cNvPr id="8" name="文本框 7"/>
          <p:cNvSpPr txBox="1">
            <a:spLocks noChangeArrowheads="1"/>
          </p:cNvSpPr>
          <p:nvPr/>
        </p:nvSpPr>
        <p:spPr bwMode="auto">
          <a:xfrm>
            <a:off x="1345903" y="177281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zh-CN" altLang="en-US" b="1" dirty="0">
                <a:solidFill>
                  <a:srgbClr val="E46C0A"/>
                </a:solidFill>
                <a:latin typeface="微软雅黑" panose="020B0503020204020204" pitchFamily="34" charset="-122"/>
              </a:rPr>
              <a:t>添加标题内容</a:t>
            </a:r>
            <a:endParaRPr lang="zh-CN" altLang="en-US" b="1" dirty="0">
              <a:solidFill>
                <a:srgbClr val="E46C0A"/>
              </a:solidFill>
              <a:latin typeface="微软雅黑" panose="020B0503020204020204" pitchFamily="34" charset="-122"/>
            </a:endParaRPr>
          </a:p>
        </p:txBody>
      </p:sp>
      <p:sp>
        <p:nvSpPr>
          <p:cNvPr id="9" name="文本框 8"/>
          <p:cNvSpPr txBox="1">
            <a:spLocks noChangeArrowheads="1"/>
          </p:cNvSpPr>
          <p:nvPr/>
        </p:nvSpPr>
        <p:spPr bwMode="auto">
          <a:xfrm>
            <a:off x="1345903" y="2141116"/>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10" name="文本框 9"/>
          <p:cNvSpPr txBox="1">
            <a:spLocks noChangeArrowheads="1"/>
          </p:cNvSpPr>
          <p:nvPr/>
        </p:nvSpPr>
        <p:spPr bwMode="auto">
          <a:xfrm>
            <a:off x="1345903" y="311266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r>
              <a:rPr lang="zh-CN" altLang="en-US" b="1" dirty="0">
                <a:solidFill>
                  <a:srgbClr val="E46C0A"/>
                </a:solidFill>
                <a:latin typeface="微软雅黑" panose="020B0503020204020204" pitchFamily="34" charset="-122"/>
              </a:rPr>
              <a:t>添加标题内容</a:t>
            </a:r>
            <a:endParaRPr lang="zh-CN" altLang="en-US" b="1" dirty="0">
              <a:solidFill>
                <a:srgbClr val="E46C0A"/>
              </a:solidFill>
              <a:latin typeface="微软雅黑" panose="020B0503020204020204" pitchFamily="34" charset="-122"/>
            </a:endParaRPr>
          </a:p>
        </p:txBody>
      </p:sp>
      <p:sp>
        <p:nvSpPr>
          <p:cNvPr id="11" name="文本框 10"/>
          <p:cNvSpPr txBox="1">
            <a:spLocks noChangeArrowheads="1"/>
          </p:cNvSpPr>
          <p:nvPr/>
        </p:nvSpPr>
        <p:spPr bwMode="auto">
          <a:xfrm>
            <a:off x="1345903" y="3482554"/>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12" name="文本框 11"/>
          <p:cNvSpPr txBox="1">
            <a:spLocks noChangeArrowheads="1"/>
          </p:cNvSpPr>
          <p:nvPr/>
        </p:nvSpPr>
        <p:spPr bwMode="auto">
          <a:xfrm>
            <a:off x="1345903" y="4474741"/>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r>
              <a:rPr lang="zh-CN" altLang="en-US" b="1" dirty="0">
                <a:solidFill>
                  <a:srgbClr val="E46C0A"/>
                </a:solidFill>
                <a:latin typeface="微软雅黑" panose="020B0503020204020204" pitchFamily="34" charset="-122"/>
              </a:rPr>
              <a:t>添加标题内容</a:t>
            </a:r>
            <a:endParaRPr lang="zh-CN" altLang="en-US" b="1" dirty="0">
              <a:solidFill>
                <a:srgbClr val="E46C0A"/>
              </a:solidFill>
              <a:latin typeface="微软雅黑" panose="020B0503020204020204" pitchFamily="34" charset="-122"/>
            </a:endParaRPr>
          </a:p>
        </p:txBody>
      </p:sp>
      <p:sp>
        <p:nvSpPr>
          <p:cNvPr id="13" name="文本框 12"/>
          <p:cNvSpPr txBox="1">
            <a:spLocks noChangeArrowheads="1"/>
          </p:cNvSpPr>
          <p:nvPr/>
        </p:nvSpPr>
        <p:spPr bwMode="auto">
          <a:xfrm>
            <a:off x="1345903" y="4843041"/>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14" name="圆角矩形 13"/>
          <p:cNvSpPr>
            <a:spLocks noChangeAspect="1" noChangeArrowheads="1"/>
          </p:cNvSpPr>
          <p:nvPr/>
        </p:nvSpPr>
        <p:spPr bwMode="auto">
          <a:xfrm>
            <a:off x="6283621" y="1846412"/>
            <a:ext cx="539750" cy="539750"/>
          </a:xfrm>
          <a:prstGeom prst="roundRect">
            <a:avLst>
              <a:gd name="adj" fmla="val 16667"/>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a:solidFill>
                  <a:srgbClr val="FFFFFF"/>
                </a:solidFill>
                <a:latin typeface="微软雅黑" panose="020B0503020204020204" pitchFamily="34" charset="-122"/>
              </a:rPr>
              <a:t>4</a:t>
            </a:r>
            <a:endParaRPr lang="zh-CN" altLang="en-US" sz="2400">
              <a:solidFill>
                <a:srgbClr val="FFFFFF"/>
              </a:solidFill>
              <a:latin typeface="微软雅黑" panose="020B0503020204020204" pitchFamily="34" charset="-122"/>
            </a:endParaRPr>
          </a:p>
        </p:txBody>
      </p:sp>
      <p:sp>
        <p:nvSpPr>
          <p:cNvPr id="15" name="圆角矩形 14"/>
          <p:cNvSpPr>
            <a:spLocks noChangeAspect="1" noChangeArrowheads="1"/>
          </p:cNvSpPr>
          <p:nvPr/>
        </p:nvSpPr>
        <p:spPr bwMode="auto">
          <a:xfrm>
            <a:off x="6283621" y="4524524"/>
            <a:ext cx="539750" cy="539750"/>
          </a:xfrm>
          <a:prstGeom prst="roundRect">
            <a:avLst>
              <a:gd name="adj" fmla="val 16667"/>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a:solidFill>
                  <a:srgbClr val="FFFFFF"/>
                </a:solidFill>
                <a:latin typeface="微软雅黑" panose="020B0503020204020204" pitchFamily="34" charset="-122"/>
              </a:rPr>
              <a:t>6</a:t>
            </a:r>
            <a:endParaRPr lang="zh-CN" altLang="en-US" sz="2400">
              <a:solidFill>
                <a:srgbClr val="FFFFFF"/>
              </a:solidFill>
              <a:latin typeface="微软雅黑" panose="020B0503020204020204" pitchFamily="34" charset="-122"/>
            </a:endParaRPr>
          </a:p>
        </p:txBody>
      </p:sp>
      <p:sp>
        <p:nvSpPr>
          <p:cNvPr id="16" name="文本框 15"/>
          <p:cNvSpPr txBox="1">
            <a:spLocks noChangeArrowheads="1"/>
          </p:cNvSpPr>
          <p:nvPr/>
        </p:nvSpPr>
        <p:spPr bwMode="auto">
          <a:xfrm>
            <a:off x="6860529" y="177281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r>
              <a:rPr lang="zh-CN" altLang="en-US" b="1" dirty="0">
                <a:solidFill>
                  <a:srgbClr val="E46C0A"/>
                </a:solidFill>
                <a:latin typeface="微软雅黑" panose="020B0503020204020204" pitchFamily="34" charset="-122"/>
              </a:rPr>
              <a:t>添加标题内容</a:t>
            </a:r>
            <a:endParaRPr lang="zh-CN" altLang="en-US" b="1" dirty="0">
              <a:solidFill>
                <a:srgbClr val="E46C0A"/>
              </a:solidFill>
              <a:latin typeface="微软雅黑" panose="020B0503020204020204" pitchFamily="34" charset="-122"/>
            </a:endParaRPr>
          </a:p>
        </p:txBody>
      </p:sp>
      <p:sp>
        <p:nvSpPr>
          <p:cNvPr id="17" name="文本框 16"/>
          <p:cNvSpPr txBox="1">
            <a:spLocks noChangeArrowheads="1"/>
          </p:cNvSpPr>
          <p:nvPr/>
        </p:nvSpPr>
        <p:spPr bwMode="auto">
          <a:xfrm>
            <a:off x="6860529" y="2141116"/>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18" name="文本框 17"/>
          <p:cNvSpPr txBox="1">
            <a:spLocks noChangeArrowheads="1"/>
          </p:cNvSpPr>
          <p:nvPr/>
        </p:nvSpPr>
        <p:spPr bwMode="auto">
          <a:xfrm>
            <a:off x="6860529" y="311266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r>
              <a:rPr lang="zh-CN" altLang="en-US" b="1" dirty="0">
                <a:solidFill>
                  <a:srgbClr val="E46C0A"/>
                </a:solidFill>
                <a:latin typeface="微软雅黑" panose="020B0503020204020204" pitchFamily="34" charset="-122"/>
              </a:rPr>
              <a:t>添加标题内容</a:t>
            </a:r>
            <a:endParaRPr lang="zh-CN" altLang="en-US" b="1" dirty="0">
              <a:solidFill>
                <a:srgbClr val="E46C0A"/>
              </a:solidFill>
              <a:latin typeface="微软雅黑" panose="020B0503020204020204" pitchFamily="34" charset="-122"/>
            </a:endParaRPr>
          </a:p>
        </p:txBody>
      </p:sp>
      <p:sp>
        <p:nvSpPr>
          <p:cNvPr id="19" name="文本框 18"/>
          <p:cNvSpPr txBox="1">
            <a:spLocks noChangeArrowheads="1"/>
          </p:cNvSpPr>
          <p:nvPr/>
        </p:nvSpPr>
        <p:spPr bwMode="auto">
          <a:xfrm>
            <a:off x="6860529" y="3482554"/>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20" name="文本框 19"/>
          <p:cNvSpPr txBox="1">
            <a:spLocks noChangeArrowheads="1"/>
          </p:cNvSpPr>
          <p:nvPr/>
        </p:nvSpPr>
        <p:spPr bwMode="auto">
          <a:xfrm>
            <a:off x="6860529" y="4474741"/>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r>
              <a:rPr lang="zh-CN" altLang="en-US" b="1" dirty="0">
                <a:solidFill>
                  <a:srgbClr val="E46C0A"/>
                </a:solidFill>
                <a:latin typeface="微软雅黑" panose="020B0503020204020204" pitchFamily="34" charset="-122"/>
              </a:rPr>
              <a:t>添加标题内容</a:t>
            </a:r>
            <a:endParaRPr lang="zh-CN" altLang="en-US" b="1" dirty="0">
              <a:solidFill>
                <a:srgbClr val="E46C0A"/>
              </a:solidFill>
              <a:latin typeface="微软雅黑" panose="020B0503020204020204" pitchFamily="34" charset="-122"/>
            </a:endParaRPr>
          </a:p>
        </p:txBody>
      </p:sp>
      <p:sp>
        <p:nvSpPr>
          <p:cNvPr id="21" name="文本框 20"/>
          <p:cNvSpPr txBox="1">
            <a:spLocks noChangeArrowheads="1"/>
          </p:cNvSpPr>
          <p:nvPr/>
        </p:nvSpPr>
        <p:spPr bwMode="auto">
          <a:xfrm>
            <a:off x="6860529" y="4843041"/>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22" name="圆角矩形 21"/>
          <p:cNvSpPr>
            <a:spLocks noChangeAspect="1" noChangeArrowheads="1"/>
          </p:cNvSpPr>
          <p:nvPr/>
        </p:nvSpPr>
        <p:spPr bwMode="auto">
          <a:xfrm>
            <a:off x="6283621" y="3184674"/>
            <a:ext cx="539750" cy="541338"/>
          </a:xfrm>
          <a:prstGeom prst="roundRect">
            <a:avLst>
              <a:gd name="adj" fmla="val 16667"/>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a:solidFill>
                  <a:srgbClr val="FFFFFF"/>
                </a:solidFill>
                <a:latin typeface="微软雅黑" panose="020B0503020204020204" pitchFamily="34" charset="-122"/>
              </a:rPr>
              <a:t>5</a:t>
            </a:r>
            <a:endParaRPr lang="zh-CN" altLang="en-US" sz="2400">
              <a:solidFill>
                <a:srgbClr val="FFFFFF"/>
              </a:solidFill>
              <a:latin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31" presetClass="entr" presetSubtype="0"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 calcmode="lin" valueType="num">
                                      <p:cBhvr>
                                        <p:cTn id="12" dur="1000" fill="hold"/>
                                        <p:tgtEl>
                                          <p:spTgt spid="5"/>
                                        </p:tgtEl>
                                        <p:attrNameLst>
                                          <p:attrName>style.rotation</p:attrName>
                                        </p:attrNameLst>
                                      </p:cBhvr>
                                      <p:tavLst>
                                        <p:tav tm="0">
                                          <p:val>
                                            <p:fltVal val="90"/>
                                          </p:val>
                                        </p:tav>
                                        <p:tav tm="100000">
                                          <p:val>
                                            <p:fltVal val="0"/>
                                          </p:val>
                                        </p:tav>
                                      </p:tavLst>
                                    </p:anim>
                                    <p:animEffect transition="in" filter="fade">
                                      <p:cBhvr>
                                        <p:cTn id="13" dur="1000"/>
                                        <p:tgtEl>
                                          <p:spTgt spid="5"/>
                                        </p:tgtEl>
                                      </p:cBhvr>
                                    </p:animEffect>
                                  </p:childTnLst>
                                </p:cTn>
                              </p:par>
                              <p:par>
                                <p:cTn id="14" presetID="31" presetClass="entr" presetSubtype="0" fill="hold" grpId="0" nodeType="withEffect">
                                  <p:stCondLst>
                                    <p:cond delay="500"/>
                                  </p:stCondLst>
                                  <p:childTnLst>
                                    <p:set>
                                      <p:cBhvr>
                                        <p:cTn id="15" dur="1" fill="hold">
                                          <p:stCondLst>
                                            <p:cond delay="0"/>
                                          </p:stCondLst>
                                        </p:cTn>
                                        <p:tgtEl>
                                          <p:spTgt spid="6"/>
                                        </p:tgtEl>
                                        <p:attrNameLst>
                                          <p:attrName>style.visibility</p:attrName>
                                        </p:attrNameLst>
                                      </p:cBhvr>
                                      <p:to>
                                        <p:strVal val="visible"/>
                                      </p:to>
                                    </p:set>
                                    <p:anim calcmode="lin" valueType="num">
                                      <p:cBhvr>
                                        <p:cTn id="16" dur="1000" fill="hold"/>
                                        <p:tgtEl>
                                          <p:spTgt spid="6"/>
                                        </p:tgtEl>
                                        <p:attrNameLst>
                                          <p:attrName>ppt_w</p:attrName>
                                        </p:attrNameLst>
                                      </p:cBhvr>
                                      <p:tavLst>
                                        <p:tav tm="0">
                                          <p:val>
                                            <p:fltVal val="0"/>
                                          </p:val>
                                        </p:tav>
                                        <p:tav tm="100000">
                                          <p:val>
                                            <p:strVal val="#ppt_w"/>
                                          </p:val>
                                        </p:tav>
                                      </p:tavLst>
                                    </p:anim>
                                    <p:anim calcmode="lin" valueType="num">
                                      <p:cBhvr>
                                        <p:cTn id="17" dur="1000" fill="hold"/>
                                        <p:tgtEl>
                                          <p:spTgt spid="6"/>
                                        </p:tgtEl>
                                        <p:attrNameLst>
                                          <p:attrName>ppt_h</p:attrName>
                                        </p:attrNameLst>
                                      </p:cBhvr>
                                      <p:tavLst>
                                        <p:tav tm="0">
                                          <p:val>
                                            <p:fltVal val="0"/>
                                          </p:val>
                                        </p:tav>
                                        <p:tav tm="100000">
                                          <p:val>
                                            <p:strVal val="#ppt_h"/>
                                          </p:val>
                                        </p:tav>
                                      </p:tavLst>
                                    </p:anim>
                                    <p:anim calcmode="lin" valueType="num">
                                      <p:cBhvr>
                                        <p:cTn id="18" dur="1000" fill="hold"/>
                                        <p:tgtEl>
                                          <p:spTgt spid="6"/>
                                        </p:tgtEl>
                                        <p:attrNameLst>
                                          <p:attrName>style.rotation</p:attrName>
                                        </p:attrNameLst>
                                      </p:cBhvr>
                                      <p:tavLst>
                                        <p:tav tm="0">
                                          <p:val>
                                            <p:fltVal val="90"/>
                                          </p:val>
                                        </p:tav>
                                        <p:tav tm="100000">
                                          <p:val>
                                            <p:fltVal val="0"/>
                                          </p:val>
                                        </p:tav>
                                      </p:tavLst>
                                    </p:anim>
                                    <p:animEffect transition="in" filter="fade">
                                      <p:cBhvr>
                                        <p:cTn id="19" dur="1000"/>
                                        <p:tgtEl>
                                          <p:spTgt spid="6"/>
                                        </p:tgtEl>
                                      </p:cBhvr>
                                    </p:animEffect>
                                  </p:childTnLst>
                                </p:cTn>
                              </p:par>
                              <p:par>
                                <p:cTn id="20" presetID="31" presetClass="entr" presetSubtype="0" fill="hold" grpId="0" nodeType="withEffect">
                                  <p:stCondLst>
                                    <p:cond delay="50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 calcmode="lin" valueType="num">
                                      <p:cBhvr>
                                        <p:cTn id="24" dur="1000" fill="hold"/>
                                        <p:tgtEl>
                                          <p:spTgt spid="7"/>
                                        </p:tgtEl>
                                        <p:attrNameLst>
                                          <p:attrName>style.rotation</p:attrName>
                                        </p:attrNameLst>
                                      </p:cBhvr>
                                      <p:tavLst>
                                        <p:tav tm="0">
                                          <p:val>
                                            <p:fltVal val="90"/>
                                          </p:val>
                                        </p:tav>
                                        <p:tav tm="100000">
                                          <p:val>
                                            <p:fltVal val="0"/>
                                          </p:val>
                                        </p:tav>
                                      </p:tavLst>
                                    </p:anim>
                                    <p:animEffect transition="in" filter="fade">
                                      <p:cBhvr>
                                        <p:cTn id="25" dur="1000"/>
                                        <p:tgtEl>
                                          <p:spTgt spid="7"/>
                                        </p:tgtEl>
                                      </p:cBhvr>
                                    </p:animEffect>
                                  </p:childTnLst>
                                </p:cTn>
                              </p:par>
                              <p:par>
                                <p:cTn id="26" presetID="31" presetClass="entr" presetSubtype="0" fill="hold" grpId="0" nodeType="withEffect">
                                  <p:stCondLst>
                                    <p:cond delay="5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fltVal val="0"/>
                                          </p:val>
                                        </p:tav>
                                        <p:tav tm="100000">
                                          <p:val>
                                            <p:strVal val="#ppt_w"/>
                                          </p:val>
                                        </p:tav>
                                      </p:tavLst>
                                    </p:anim>
                                    <p:anim calcmode="lin" valueType="num">
                                      <p:cBhvr>
                                        <p:cTn id="29" dur="1000" fill="hold"/>
                                        <p:tgtEl>
                                          <p:spTgt spid="14"/>
                                        </p:tgtEl>
                                        <p:attrNameLst>
                                          <p:attrName>ppt_h</p:attrName>
                                        </p:attrNameLst>
                                      </p:cBhvr>
                                      <p:tavLst>
                                        <p:tav tm="0">
                                          <p:val>
                                            <p:fltVal val="0"/>
                                          </p:val>
                                        </p:tav>
                                        <p:tav tm="100000">
                                          <p:val>
                                            <p:strVal val="#ppt_h"/>
                                          </p:val>
                                        </p:tav>
                                      </p:tavLst>
                                    </p:anim>
                                    <p:anim calcmode="lin" valueType="num">
                                      <p:cBhvr>
                                        <p:cTn id="30" dur="1000" fill="hold"/>
                                        <p:tgtEl>
                                          <p:spTgt spid="14"/>
                                        </p:tgtEl>
                                        <p:attrNameLst>
                                          <p:attrName>style.rotation</p:attrName>
                                        </p:attrNameLst>
                                      </p:cBhvr>
                                      <p:tavLst>
                                        <p:tav tm="0">
                                          <p:val>
                                            <p:fltVal val="90"/>
                                          </p:val>
                                        </p:tav>
                                        <p:tav tm="100000">
                                          <p:val>
                                            <p:fltVal val="0"/>
                                          </p:val>
                                        </p:tav>
                                      </p:tavLst>
                                    </p:anim>
                                    <p:animEffect transition="in" filter="fade">
                                      <p:cBhvr>
                                        <p:cTn id="31" dur="1000"/>
                                        <p:tgtEl>
                                          <p:spTgt spid="14"/>
                                        </p:tgtEl>
                                      </p:cBhvr>
                                    </p:animEffect>
                                  </p:childTnLst>
                                </p:cTn>
                              </p:par>
                              <p:par>
                                <p:cTn id="32" presetID="31" presetClass="entr" presetSubtype="0" fill="hold" grpId="0" nodeType="withEffect">
                                  <p:stCondLst>
                                    <p:cond delay="500"/>
                                  </p:stCondLst>
                                  <p:childTnLst>
                                    <p:set>
                                      <p:cBhvr>
                                        <p:cTn id="33" dur="1" fill="hold">
                                          <p:stCondLst>
                                            <p:cond delay="0"/>
                                          </p:stCondLst>
                                        </p:cTn>
                                        <p:tgtEl>
                                          <p:spTgt spid="15"/>
                                        </p:tgtEl>
                                        <p:attrNameLst>
                                          <p:attrName>style.visibility</p:attrName>
                                        </p:attrNameLst>
                                      </p:cBhvr>
                                      <p:to>
                                        <p:strVal val="visible"/>
                                      </p:to>
                                    </p:set>
                                    <p:anim calcmode="lin" valueType="num">
                                      <p:cBhvr>
                                        <p:cTn id="34" dur="1000" fill="hold"/>
                                        <p:tgtEl>
                                          <p:spTgt spid="15"/>
                                        </p:tgtEl>
                                        <p:attrNameLst>
                                          <p:attrName>ppt_w</p:attrName>
                                        </p:attrNameLst>
                                      </p:cBhvr>
                                      <p:tavLst>
                                        <p:tav tm="0">
                                          <p:val>
                                            <p:fltVal val="0"/>
                                          </p:val>
                                        </p:tav>
                                        <p:tav tm="100000">
                                          <p:val>
                                            <p:strVal val="#ppt_w"/>
                                          </p:val>
                                        </p:tav>
                                      </p:tavLst>
                                    </p:anim>
                                    <p:anim calcmode="lin" valueType="num">
                                      <p:cBhvr>
                                        <p:cTn id="35" dur="1000" fill="hold"/>
                                        <p:tgtEl>
                                          <p:spTgt spid="15"/>
                                        </p:tgtEl>
                                        <p:attrNameLst>
                                          <p:attrName>ppt_h</p:attrName>
                                        </p:attrNameLst>
                                      </p:cBhvr>
                                      <p:tavLst>
                                        <p:tav tm="0">
                                          <p:val>
                                            <p:fltVal val="0"/>
                                          </p:val>
                                        </p:tav>
                                        <p:tav tm="100000">
                                          <p:val>
                                            <p:strVal val="#ppt_h"/>
                                          </p:val>
                                        </p:tav>
                                      </p:tavLst>
                                    </p:anim>
                                    <p:anim calcmode="lin" valueType="num">
                                      <p:cBhvr>
                                        <p:cTn id="36" dur="1000" fill="hold"/>
                                        <p:tgtEl>
                                          <p:spTgt spid="15"/>
                                        </p:tgtEl>
                                        <p:attrNameLst>
                                          <p:attrName>style.rotation</p:attrName>
                                        </p:attrNameLst>
                                      </p:cBhvr>
                                      <p:tavLst>
                                        <p:tav tm="0">
                                          <p:val>
                                            <p:fltVal val="90"/>
                                          </p:val>
                                        </p:tav>
                                        <p:tav tm="100000">
                                          <p:val>
                                            <p:fltVal val="0"/>
                                          </p:val>
                                        </p:tav>
                                      </p:tavLst>
                                    </p:anim>
                                    <p:animEffect transition="in" filter="fade">
                                      <p:cBhvr>
                                        <p:cTn id="37" dur="1000"/>
                                        <p:tgtEl>
                                          <p:spTgt spid="15"/>
                                        </p:tgtEl>
                                      </p:cBhvr>
                                    </p:animEffect>
                                  </p:childTnLst>
                                </p:cTn>
                              </p:par>
                              <p:par>
                                <p:cTn id="38" presetID="31" presetClass="entr" presetSubtype="0" fill="hold" grpId="0" nodeType="withEffect">
                                  <p:stCondLst>
                                    <p:cond delay="500"/>
                                  </p:stCondLst>
                                  <p:childTnLst>
                                    <p:set>
                                      <p:cBhvr>
                                        <p:cTn id="39" dur="1" fill="hold">
                                          <p:stCondLst>
                                            <p:cond delay="0"/>
                                          </p:stCondLst>
                                        </p:cTn>
                                        <p:tgtEl>
                                          <p:spTgt spid="22"/>
                                        </p:tgtEl>
                                        <p:attrNameLst>
                                          <p:attrName>style.visibility</p:attrName>
                                        </p:attrNameLst>
                                      </p:cBhvr>
                                      <p:to>
                                        <p:strVal val="visible"/>
                                      </p:to>
                                    </p:set>
                                    <p:anim calcmode="lin" valueType="num">
                                      <p:cBhvr>
                                        <p:cTn id="40" dur="1000" fill="hold"/>
                                        <p:tgtEl>
                                          <p:spTgt spid="22"/>
                                        </p:tgtEl>
                                        <p:attrNameLst>
                                          <p:attrName>ppt_w</p:attrName>
                                        </p:attrNameLst>
                                      </p:cBhvr>
                                      <p:tavLst>
                                        <p:tav tm="0">
                                          <p:val>
                                            <p:fltVal val="0"/>
                                          </p:val>
                                        </p:tav>
                                        <p:tav tm="100000">
                                          <p:val>
                                            <p:strVal val="#ppt_w"/>
                                          </p:val>
                                        </p:tav>
                                      </p:tavLst>
                                    </p:anim>
                                    <p:anim calcmode="lin" valueType="num">
                                      <p:cBhvr>
                                        <p:cTn id="41" dur="1000" fill="hold"/>
                                        <p:tgtEl>
                                          <p:spTgt spid="22"/>
                                        </p:tgtEl>
                                        <p:attrNameLst>
                                          <p:attrName>ppt_h</p:attrName>
                                        </p:attrNameLst>
                                      </p:cBhvr>
                                      <p:tavLst>
                                        <p:tav tm="0">
                                          <p:val>
                                            <p:fltVal val="0"/>
                                          </p:val>
                                        </p:tav>
                                        <p:tav tm="100000">
                                          <p:val>
                                            <p:strVal val="#ppt_h"/>
                                          </p:val>
                                        </p:tav>
                                      </p:tavLst>
                                    </p:anim>
                                    <p:anim calcmode="lin" valueType="num">
                                      <p:cBhvr>
                                        <p:cTn id="42" dur="1000" fill="hold"/>
                                        <p:tgtEl>
                                          <p:spTgt spid="22"/>
                                        </p:tgtEl>
                                        <p:attrNameLst>
                                          <p:attrName>style.rotation</p:attrName>
                                        </p:attrNameLst>
                                      </p:cBhvr>
                                      <p:tavLst>
                                        <p:tav tm="0">
                                          <p:val>
                                            <p:fltVal val="90"/>
                                          </p:val>
                                        </p:tav>
                                        <p:tav tm="100000">
                                          <p:val>
                                            <p:fltVal val="0"/>
                                          </p:val>
                                        </p:tav>
                                      </p:tavLst>
                                    </p:anim>
                                    <p:animEffect transition="in" filter="fade">
                                      <p:cBhvr>
                                        <p:cTn id="43" dur="1000"/>
                                        <p:tgtEl>
                                          <p:spTgt spid="22"/>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53" presetClass="entr" presetSubtype="16" fill="hold" grpId="0" nodeType="withEffect">
                                  <p:stCondLst>
                                    <p:cond delay="100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Effect transition="in" filter="fade">
                                      <p:cBhvr>
                                        <p:cTn id="58" dur="500"/>
                                        <p:tgtEl>
                                          <p:spTgt spid="12"/>
                                        </p:tgtEl>
                                      </p:cBhvr>
                                    </p:animEffect>
                                  </p:childTnLst>
                                </p:cTn>
                              </p:par>
                              <p:par>
                                <p:cTn id="59" presetID="53" presetClass="entr" presetSubtype="16" fill="hold" grpId="0" nodeType="withEffect">
                                  <p:stCondLst>
                                    <p:cond delay="10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100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par>
                                <p:cTn id="69" presetID="53" presetClass="entr" presetSubtype="16" fill="hold" grpId="0" nodeType="withEffect">
                                  <p:stCondLst>
                                    <p:cond delay="100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Effect transition="in" filter="fade">
                                      <p:cBhvr>
                                        <p:cTn id="73" dur="500"/>
                                        <p:tgtEl>
                                          <p:spTgt spid="16"/>
                                        </p:tgtEl>
                                      </p:cBhvr>
                                    </p:animEffect>
                                  </p:childTnLst>
                                </p:cTn>
                              </p:par>
                              <p:par>
                                <p:cTn id="74" presetID="42" presetClass="entr" presetSubtype="0" fill="hold" grpId="0" nodeType="withEffect">
                                  <p:stCondLst>
                                    <p:cond delay="1500"/>
                                  </p:stCondLst>
                                  <p:childTnLst>
                                    <p:set>
                                      <p:cBhvr>
                                        <p:cTn id="75" dur="1" fill="hold">
                                          <p:stCondLst>
                                            <p:cond delay="0"/>
                                          </p:stCondLst>
                                        </p:cTn>
                                        <p:tgtEl>
                                          <p:spTgt spid="9"/>
                                        </p:tgtEl>
                                        <p:attrNameLst>
                                          <p:attrName>style.visibility</p:attrName>
                                        </p:attrNameLst>
                                      </p:cBhvr>
                                      <p:to>
                                        <p:strVal val="visible"/>
                                      </p:to>
                                    </p:set>
                                    <p:animEffect transition="in" filter="fade">
                                      <p:cBhvr>
                                        <p:cTn id="76" dur="1000"/>
                                        <p:tgtEl>
                                          <p:spTgt spid="9"/>
                                        </p:tgtEl>
                                      </p:cBhvr>
                                    </p:animEffect>
                                    <p:anim calcmode="lin" valueType="num">
                                      <p:cBhvr>
                                        <p:cTn id="77" dur="1000" fill="hold"/>
                                        <p:tgtEl>
                                          <p:spTgt spid="9"/>
                                        </p:tgtEl>
                                        <p:attrNameLst>
                                          <p:attrName>ppt_x</p:attrName>
                                        </p:attrNameLst>
                                      </p:cBhvr>
                                      <p:tavLst>
                                        <p:tav tm="0">
                                          <p:val>
                                            <p:strVal val="#ppt_x"/>
                                          </p:val>
                                        </p:tav>
                                        <p:tav tm="100000">
                                          <p:val>
                                            <p:strVal val="#ppt_x"/>
                                          </p:val>
                                        </p:tav>
                                      </p:tavLst>
                                    </p:anim>
                                    <p:anim calcmode="lin" valueType="num">
                                      <p:cBhvr>
                                        <p:cTn id="78" dur="1000" fill="hold"/>
                                        <p:tgtEl>
                                          <p:spTgt spid="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1500"/>
                                  </p:stCondLst>
                                  <p:childTnLst>
                                    <p:set>
                                      <p:cBhvr>
                                        <p:cTn id="80" dur="1" fill="hold">
                                          <p:stCondLst>
                                            <p:cond delay="0"/>
                                          </p:stCondLst>
                                        </p:cTn>
                                        <p:tgtEl>
                                          <p:spTgt spid="11"/>
                                        </p:tgtEl>
                                        <p:attrNameLst>
                                          <p:attrName>style.visibility</p:attrName>
                                        </p:attrNameLst>
                                      </p:cBhvr>
                                      <p:to>
                                        <p:strVal val="visible"/>
                                      </p:to>
                                    </p:set>
                                    <p:animEffect transition="in" filter="fade">
                                      <p:cBhvr>
                                        <p:cTn id="81" dur="1000"/>
                                        <p:tgtEl>
                                          <p:spTgt spid="11"/>
                                        </p:tgtEl>
                                      </p:cBhvr>
                                    </p:animEffect>
                                    <p:anim calcmode="lin" valueType="num">
                                      <p:cBhvr>
                                        <p:cTn id="82" dur="1000" fill="hold"/>
                                        <p:tgtEl>
                                          <p:spTgt spid="11"/>
                                        </p:tgtEl>
                                        <p:attrNameLst>
                                          <p:attrName>ppt_x</p:attrName>
                                        </p:attrNameLst>
                                      </p:cBhvr>
                                      <p:tavLst>
                                        <p:tav tm="0">
                                          <p:val>
                                            <p:strVal val="#ppt_x"/>
                                          </p:val>
                                        </p:tav>
                                        <p:tav tm="100000">
                                          <p:val>
                                            <p:strVal val="#ppt_x"/>
                                          </p:val>
                                        </p:tav>
                                      </p:tavLst>
                                    </p:anim>
                                    <p:anim calcmode="lin" valueType="num">
                                      <p:cBhvr>
                                        <p:cTn id="83" dur="1000" fill="hold"/>
                                        <p:tgtEl>
                                          <p:spTgt spid="11"/>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500"/>
                                  </p:stCondLst>
                                  <p:childTnLst>
                                    <p:set>
                                      <p:cBhvr>
                                        <p:cTn id="85" dur="1" fill="hold">
                                          <p:stCondLst>
                                            <p:cond delay="0"/>
                                          </p:stCondLst>
                                        </p:cTn>
                                        <p:tgtEl>
                                          <p:spTgt spid="13"/>
                                        </p:tgtEl>
                                        <p:attrNameLst>
                                          <p:attrName>style.visibility</p:attrName>
                                        </p:attrNameLst>
                                      </p:cBhvr>
                                      <p:to>
                                        <p:strVal val="visible"/>
                                      </p:to>
                                    </p:set>
                                    <p:animEffect transition="in" filter="fade">
                                      <p:cBhvr>
                                        <p:cTn id="86" dur="1000"/>
                                        <p:tgtEl>
                                          <p:spTgt spid="13"/>
                                        </p:tgtEl>
                                      </p:cBhvr>
                                    </p:animEffect>
                                    <p:anim calcmode="lin" valueType="num">
                                      <p:cBhvr>
                                        <p:cTn id="87" dur="1000" fill="hold"/>
                                        <p:tgtEl>
                                          <p:spTgt spid="13"/>
                                        </p:tgtEl>
                                        <p:attrNameLst>
                                          <p:attrName>ppt_x</p:attrName>
                                        </p:attrNameLst>
                                      </p:cBhvr>
                                      <p:tavLst>
                                        <p:tav tm="0">
                                          <p:val>
                                            <p:strVal val="#ppt_x"/>
                                          </p:val>
                                        </p:tav>
                                        <p:tav tm="100000">
                                          <p:val>
                                            <p:strVal val="#ppt_x"/>
                                          </p:val>
                                        </p:tav>
                                      </p:tavLst>
                                    </p:anim>
                                    <p:anim calcmode="lin" valueType="num">
                                      <p:cBhvr>
                                        <p:cTn id="88" dur="1000" fill="hold"/>
                                        <p:tgtEl>
                                          <p:spTgt spid="13"/>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1500"/>
                                  </p:stCondLst>
                                  <p:childTnLst>
                                    <p:set>
                                      <p:cBhvr>
                                        <p:cTn id="90" dur="1" fill="hold">
                                          <p:stCondLst>
                                            <p:cond delay="0"/>
                                          </p:stCondLst>
                                        </p:cTn>
                                        <p:tgtEl>
                                          <p:spTgt spid="17"/>
                                        </p:tgtEl>
                                        <p:attrNameLst>
                                          <p:attrName>style.visibility</p:attrName>
                                        </p:attrNameLst>
                                      </p:cBhvr>
                                      <p:to>
                                        <p:strVal val="visible"/>
                                      </p:to>
                                    </p:set>
                                    <p:animEffect transition="in" filter="fade">
                                      <p:cBhvr>
                                        <p:cTn id="91" dur="1000"/>
                                        <p:tgtEl>
                                          <p:spTgt spid="17"/>
                                        </p:tgtEl>
                                      </p:cBhvr>
                                    </p:animEffect>
                                    <p:anim calcmode="lin" valueType="num">
                                      <p:cBhvr>
                                        <p:cTn id="92" dur="1000" fill="hold"/>
                                        <p:tgtEl>
                                          <p:spTgt spid="17"/>
                                        </p:tgtEl>
                                        <p:attrNameLst>
                                          <p:attrName>ppt_x</p:attrName>
                                        </p:attrNameLst>
                                      </p:cBhvr>
                                      <p:tavLst>
                                        <p:tav tm="0">
                                          <p:val>
                                            <p:strVal val="#ppt_x"/>
                                          </p:val>
                                        </p:tav>
                                        <p:tav tm="100000">
                                          <p:val>
                                            <p:strVal val="#ppt_x"/>
                                          </p:val>
                                        </p:tav>
                                      </p:tavLst>
                                    </p:anim>
                                    <p:anim calcmode="lin" valueType="num">
                                      <p:cBhvr>
                                        <p:cTn id="93" dur="1000" fill="hold"/>
                                        <p:tgtEl>
                                          <p:spTgt spid="1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150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1000"/>
                                        <p:tgtEl>
                                          <p:spTgt spid="19"/>
                                        </p:tgtEl>
                                      </p:cBhvr>
                                    </p:animEffect>
                                    <p:anim calcmode="lin" valueType="num">
                                      <p:cBhvr>
                                        <p:cTn id="97" dur="1000" fill="hold"/>
                                        <p:tgtEl>
                                          <p:spTgt spid="19"/>
                                        </p:tgtEl>
                                        <p:attrNameLst>
                                          <p:attrName>ppt_x</p:attrName>
                                        </p:attrNameLst>
                                      </p:cBhvr>
                                      <p:tavLst>
                                        <p:tav tm="0">
                                          <p:val>
                                            <p:strVal val="#ppt_x"/>
                                          </p:val>
                                        </p:tav>
                                        <p:tav tm="100000">
                                          <p:val>
                                            <p:strVal val="#ppt_x"/>
                                          </p:val>
                                        </p:tav>
                                      </p:tavLst>
                                    </p:anim>
                                    <p:anim calcmode="lin" valueType="num">
                                      <p:cBhvr>
                                        <p:cTn id="98" dur="1000" fill="hold"/>
                                        <p:tgtEl>
                                          <p:spTgt spid="19"/>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150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1000"/>
                                        <p:tgtEl>
                                          <p:spTgt spid="21"/>
                                        </p:tgtEl>
                                      </p:cBhvr>
                                    </p:animEffect>
                                    <p:anim calcmode="lin" valueType="num">
                                      <p:cBhvr>
                                        <p:cTn id="102" dur="1000" fill="hold"/>
                                        <p:tgtEl>
                                          <p:spTgt spid="21"/>
                                        </p:tgtEl>
                                        <p:attrNameLst>
                                          <p:attrName>ppt_x</p:attrName>
                                        </p:attrNameLst>
                                      </p:cBhvr>
                                      <p:tavLst>
                                        <p:tav tm="0">
                                          <p:val>
                                            <p:strVal val="#ppt_x"/>
                                          </p:val>
                                        </p:tav>
                                        <p:tav tm="100000">
                                          <p:val>
                                            <p:strVal val="#ppt_x"/>
                                          </p:val>
                                        </p:tav>
                                      </p:tavLst>
                                    </p:anim>
                                    <p:anim calcmode="lin" valueType="num">
                                      <p:cBhvr>
                                        <p:cTn id="10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8" grpId="0"/>
      <p:bldP spid="9" grpId="0"/>
      <p:bldP spid="10" grpId="0"/>
      <p:bldP spid="11" grpId="0"/>
      <p:bldP spid="12" grpId="0"/>
      <p:bldP spid="13" grpId="0"/>
      <p:bldP spid="14" grpId="0" animBg="1"/>
      <p:bldP spid="15" grpId="0" animBg="1"/>
      <p:bldP spid="16" grpId="0"/>
      <p:bldP spid="17" grpId="0"/>
      <p:bldP spid="18" grpId="0"/>
      <p:bldP spid="19" grpId="0"/>
      <p:bldP spid="20" grpId="0"/>
      <p:bldP spid="21" grpId="0"/>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提升计划</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7" name="Group 9"/>
          <p:cNvGrpSpPr/>
          <p:nvPr/>
        </p:nvGrpSpPr>
        <p:grpSpPr>
          <a:xfrm>
            <a:off x="3862583" y="2962750"/>
            <a:ext cx="1439863" cy="811213"/>
            <a:chOff x="3880643" y="3892688"/>
            <a:chExt cx="1439863" cy="811213"/>
          </a:xfrm>
          <a:solidFill>
            <a:srgbClr val="E46C0A"/>
          </a:solidFill>
        </p:grpSpPr>
        <p:sp>
          <p:nvSpPr>
            <p:cNvPr id="8" name="Freeform 239"/>
            <p:cNvSpPr/>
            <p:nvPr/>
          </p:nvSpPr>
          <p:spPr bwMode="auto">
            <a:xfrm>
              <a:off x="3893343" y="4529276"/>
              <a:ext cx="106363" cy="82550"/>
            </a:xfrm>
            <a:custGeom>
              <a:avLst/>
              <a:gdLst>
                <a:gd name="T0" fmla="*/ 28 w 48"/>
                <a:gd name="T1" fmla="*/ 0 h 37"/>
                <a:gd name="T2" fmla="*/ 22 w 48"/>
                <a:gd name="T3" fmla="*/ 0 h 37"/>
                <a:gd name="T4" fmla="*/ 0 w 48"/>
                <a:gd name="T5" fmla="*/ 14 h 37"/>
                <a:gd name="T6" fmla="*/ 0 w 48"/>
                <a:gd name="T7" fmla="*/ 20 h 37"/>
                <a:gd name="T8" fmla="*/ 22 w 48"/>
                <a:gd name="T9" fmla="*/ 37 h 37"/>
                <a:gd name="T10" fmla="*/ 28 w 48"/>
                <a:gd name="T11" fmla="*/ 37 h 37"/>
                <a:gd name="T12" fmla="*/ 48 w 48"/>
                <a:gd name="T13" fmla="*/ 20 h 37"/>
                <a:gd name="T14" fmla="*/ 48 w 48"/>
                <a:gd name="T15" fmla="*/ 14 h 37"/>
                <a:gd name="T16" fmla="*/ 28 w 48"/>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7">
                  <a:moveTo>
                    <a:pt x="28" y="0"/>
                  </a:moveTo>
                  <a:cubicBezTo>
                    <a:pt x="22" y="0"/>
                    <a:pt x="22" y="0"/>
                    <a:pt x="22" y="0"/>
                  </a:cubicBezTo>
                  <a:cubicBezTo>
                    <a:pt x="12" y="0"/>
                    <a:pt x="0" y="4"/>
                    <a:pt x="0" y="14"/>
                  </a:cubicBezTo>
                  <a:cubicBezTo>
                    <a:pt x="0" y="20"/>
                    <a:pt x="0" y="20"/>
                    <a:pt x="0" y="20"/>
                  </a:cubicBezTo>
                  <a:cubicBezTo>
                    <a:pt x="0" y="31"/>
                    <a:pt x="12" y="37"/>
                    <a:pt x="22" y="37"/>
                  </a:cubicBezTo>
                  <a:cubicBezTo>
                    <a:pt x="28" y="37"/>
                    <a:pt x="28" y="37"/>
                    <a:pt x="28" y="37"/>
                  </a:cubicBezTo>
                  <a:cubicBezTo>
                    <a:pt x="39" y="37"/>
                    <a:pt x="48" y="31"/>
                    <a:pt x="48" y="20"/>
                  </a:cubicBezTo>
                  <a:cubicBezTo>
                    <a:pt x="48" y="14"/>
                    <a:pt x="48" y="14"/>
                    <a:pt x="48" y="14"/>
                  </a:cubicBezTo>
                  <a:cubicBezTo>
                    <a:pt x="48" y="4"/>
                    <a:pt x="39"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9" name="Freeform 240"/>
            <p:cNvSpPr/>
            <p:nvPr/>
          </p:nvSpPr>
          <p:spPr bwMode="auto">
            <a:xfrm>
              <a:off x="4009231" y="4430851"/>
              <a:ext cx="100013" cy="180975"/>
            </a:xfrm>
            <a:custGeom>
              <a:avLst/>
              <a:gdLst>
                <a:gd name="T0" fmla="*/ 24 w 45"/>
                <a:gd name="T1" fmla="*/ 0 h 81"/>
                <a:gd name="T2" fmla="*/ 17 w 45"/>
                <a:gd name="T3" fmla="*/ 0 h 81"/>
                <a:gd name="T4" fmla="*/ 0 w 45"/>
                <a:gd name="T5" fmla="*/ 15 h 81"/>
                <a:gd name="T6" fmla="*/ 0 w 45"/>
                <a:gd name="T7" fmla="*/ 64 h 81"/>
                <a:gd name="T8" fmla="*/ 17 w 45"/>
                <a:gd name="T9" fmla="*/ 81 h 81"/>
                <a:gd name="T10" fmla="*/ 24 w 45"/>
                <a:gd name="T11" fmla="*/ 81 h 81"/>
                <a:gd name="T12" fmla="*/ 45 w 45"/>
                <a:gd name="T13" fmla="*/ 64 h 81"/>
                <a:gd name="T14" fmla="*/ 45 w 45"/>
                <a:gd name="T15" fmla="*/ 15 h 81"/>
                <a:gd name="T16" fmla="*/ 24 w 45"/>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1">
                  <a:moveTo>
                    <a:pt x="24" y="0"/>
                  </a:moveTo>
                  <a:cubicBezTo>
                    <a:pt x="17" y="0"/>
                    <a:pt x="17" y="0"/>
                    <a:pt x="17" y="0"/>
                  </a:cubicBezTo>
                  <a:cubicBezTo>
                    <a:pt x="7" y="0"/>
                    <a:pt x="0" y="5"/>
                    <a:pt x="0" y="15"/>
                  </a:cubicBezTo>
                  <a:cubicBezTo>
                    <a:pt x="0" y="64"/>
                    <a:pt x="0" y="64"/>
                    <a:pt x="0" y="64"/>
                  </a:cubicBezTo>
                  <a:cubicBezTo>
                    <a:pt x="0" y="75"/>
                    <a:pt x="7" y="81"/>
                    <a:pt x="17" y="81"/>
                  </a:cubicBezTo>
                  <a:cubicBezTo>
                    <a:pt x="24" y="81"/>
                    <a:pt x="24" y="81"/>
                    <a:pt x="24" y="81"/>
                  </a:cubicBezTo>
                  <a:cubicBezTo>
                    <a:pt x="34" y="81"/>
                    <a:pt x="45" y="75"/>
                    <a:pt x="45" y="64"/>
                  </a:cubicBezTo>
                  <a:cubicBezTo>
                    <a:pt x="45" y="15"/>
                    <a:pt x="45" y="15"/>
                    <a:pt x="45" y="15"/>
                  </a:cubicBezTo>
                  <a:cubicBezTo>
                    <a:pt x="45" y="5"/>
                    <a:pt x="34"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10" name="Freeform 241"/>
            <p:cNvSpPr/>
            <p:nvPr/>
          </p:nvSpPr>
          <p:spPr bwMode="auto">
            <a:xfrm>
              <a:off x="4123531" y="4349888"/>
              <a:ext cx="92075" cy="261938"/>
            </a:xfrm>
            <a:custGeom>
              <a:avLst/>
              <a:gdLst>
                <a:gd name="T0" fmla="*/ 24 w 41"/>
                <a:gd name="T1" fmla="*/ 0 h 118"/>
                <a:gd name="T2" fmla="*/ 19 w 41"/>
                <a:gd name="T3" fmla="*/ 0 h 118"/>
                <a:gd name="T4" fmla="*/ 0 w 41"/>
                <a:gd name="T5" fmla="*/ 20 h 118"/>
                <a:gd name="T6" fmla="*/ 0 w 41"/>
                <a:gd name="T7" fmla="*/ 101 h 118"/>
                <a:gd name="T8" fmla="*/ 19 w 41"/>
                <a:gd name="T9" fmla="*/ 118 h 118"/>
                <a:gd name="T10" fmla="*/ 24 w 41"/>
                <a:gd name="T11" fmla="*/ 118 h 118"/>
                <a:gd name="T12" fmla="*/ 41 w 41"/>
                <a:gd name="T13" fmla="*/ 101 h 118"/>
                <a:gd name="T14" fmla="*/ 41 w 41"/>
                <a:gd name="T15" fmla="*/ 20 h 118"/>
                <a:gd name="T16" fmla="*/ 24 w 41"/>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18">
                  <a:moveTo>
                    <a:pt x="24" y="0"/>
                  </a:moveTo>
                  <a:cubicBezTo>
                    <a:pt x="19" y="0"/>
                    <a:pt x="19" y="0"/>
                    <a:pt x="19" y="0"/>
                  </a:cubicBezTo>
                  <a:cubicBezTo>
                    <a:pt x="9" y="0"/>
                    <a:pt x="0" y="10"/>
                    <a:pt x="0" y="20"/>
                  </a:cubicBezTo>
                  <a:cubicBezTo>
                    <a:pt x="0" y="101"/>
                    <a:pt x="0" y="101"/>
                    <a:pt x="0" y="101"/>
                  </a:cubicBezTo>
                  <a:cubicBezTo>
                    <a:pt x="0" y="111"/>
                    <a:pt x="9" y="118"/>
                    <a:pt x="19" y="118"/>
                  </a:cubicBezTo>
                  <a:cubicBezTo>
                    <a:pt x="24" y="118"/>
                    <a:pt x="24" y="118"/>
                    <a:pt x="24" y="118"/>
                  </a:cubicBezTo>
                  <a:cubicBezTo>
                    <a:pt x="34" y="118"/>
                    <a:pt x="41" y="111"/>
                    <a:pt x="41" y="101"/>
                  </a:cubicBezTo>
                  <a:cubicBezTo>
                    <a:pt x="41" y="20"/>
                    <a:pt x="41" y="20"/>
                    <a:pt x="41" y="20"/>
                  </a:cubicBezTo>
                  <a:cubicBezTo>
                    <a:pt x="41" y="10"/>
                    <a:pt x="34"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11" name="Freeform 242"/>
            <p:cNvSpPr/>
            <p:nvPr/>
          </p:nvSpPr>
          <p:spPr bwMode="auto">
            <a:xfrm>
              <a:off x="4229893" y="4257813"/>
              <a:ext cx="92075" cy="354013"/>
            </a:xfrm>
            <a:custGeom>
              <a:avLst/>
              <a:gdLst>
                <a:gd name="T0" fmla="*/ 41 w 41"/>
                <a:gd name="T1" fmla="*/ 19 h 159"/>
                <a:gd name="T2" fmla="*/ 22 w 41"/>
                <a:gd name="T3" fmla="*/ 0 h 159"/>
                <a:gd name="T4" fmla="*/ 18 w 41"/>
                <a:gd name="T5" fmla="*/ 0 h 159"/>
                <a:gd name="T6" fmla="*/ 0 w 41"/>
                <a:gd name="T7" fmla="*/ 19 h 159"/>
                <a:gd name="T8" fmla="*/ 0 w 41"/>
                <a:gd name="T9" fmla="*/ 141 h 159"/>
                <a:gd name="T10" fmla="*/ 18 w 41"/>
                <a:gd name="T11" fmla="*/ 159 h 159"/>
                <a:gd name="T12" fmla="*/ 22 w 41"/>
                <a:gd name="T13" fmla="*/ 159 h 159"/>
                <a:gd name="T14" fmla="*/ 41 w 41"/>
                <a:gd name="T15" fmla="*/ 141 h 159"/>
                <a:gd name="T16" fmla="*/ 41 w 41"/>
                <a:gd name="T17" fmla="*/ 1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59">
                  <a:moveTo>
                    <a:pt x="41" y="19"/>
                  </a:moveTo>
                  <a:cubicBezTo>
                    <a:pt x="41" y="8"/>
                    <a:pt x="33" y="0"/>
                    <a:pt x="22" y="0"/>
                  </a:cubicBezTo>
                  <a:cubicBezTo>
                    <a:pt x="18" y="0"/>
                    <a:pt x="18" y="0"/>
                    <a:pt x="18" y="0"/>
                  </a:cubicBezTo>
                  <a:cubicBezTo>
                    <a:pt x="8" y="0"/>
                    <a:pt x="0" y="8"/>
                    <a:pt x="0" y="19"/>
                  </a:cubicBezTo>
                  <a:cubicBezTo>
                    <a:pt x="0" y="141"/>
                    <a:pt x="0" y="141"/>
                    <a:pt x="0" y="141"/>
                  </a:cubicBezTo>
                  <a:cubicBezTo>
                    <a:pt x="0" y="151"/>
                    <a:pt x="8" y="159"/>
                    <a:pt x="18" y="159"/>
                  </a:cubicBezTo>
                  <a:cubicBezTo>
                    <a:pt x="22" y="159"/>
                    <a:pt x="22" y="159"/>
                    <a:pt x="22" y="159"/>
                  </a:cubicBezTo>
                  <a:cubicBezTo>
                    <a:pt x="33" y="159"/>
                    <a:pt x="41" y="151"/>
                    <a:pt x="41" y="141"/>
                  </a:cubicBezTo>
                  <a:lnTo>
                    <a:pt x="41"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12" name="Freeform 243"/>
            <p:cNvSpPr/>
            <p:nvPr/>
          </p:nvSpPr>
          <p:spPr bwMode="auto">
            <a:xfrm>
              <a:off x="4345781" y="4160976"/>
              <a:ext cx="90488" cy="450850"/>
            </a:xfrm>
            <a:custGeom>
              <a:avLst/>
              <a:gdLst>
                <a:gd name="T0" fmla="*/ 21 w 41"/>
                <a:gd name="T1" fmla="*/ 0 h 203"/>
                <a:gd name="T2" fmla="*/ 18 w 41"/>
                <a:gd name="T3" fmla="*/ 0 h 203"/>
                <a:gd name="T4" fmla="*/ 0 w 41"/>
                <a:gd name="T5" fmla="*/ 19 h 203"/>
                <a:gd name="T6" fmla="*/ 0 w 41"/>
                <a:gd name="T7" fmla="*/ 184 h 203"/>
                <a:gd name="T8" fmla="*/ 18 w 41"/>
                <a:gd name="T9" fmla="*/ 203 h 203"/>
                <a:gd name="T10" fmla="*/ 21 w 41"/>
                <a:gd name="T11" fmla="*/ 203 h 203"/>
                <a:gd name="T12" fmla="*/ 41 w 41"/>
                <a:gd name="T13" fmla="*/ 184 h 203"/>
                <a:gd name="T14" fmla="*/ 41 w 41"/>
                <a:gd name="T15" fmla="*/ 19 h 203"/>
                <a:gd name="T16" fmla="*/ 21 w 41"/>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03">
                  <a:moveTo>
                    <a:pt x="21" y="0"/>
                  </a:moveTo>
                  <a:cubicBezTo>
                    <a:pt x="18" y="0"/>
                    <a:pt x="18" y="0"/>
                    <a:pt x="18" y="0"/>
                  </a:cubicBezTo>
                  <a:cubicBezTo>
                    <a:pt x="8" y="0"/>
                    <a:pt x="0" y="9"/>
                    <a:pt x="0" y="19"/>
                  </a:cubicBezTo>
                  <a:cubicBezTo>
                    <a:pt x="0" y="184"/>
                    <a:pt x="0" y="184"/>
                    <a:pt x="0" y="184"/>
                  </a:cubicBezTo>
                  <a:cubicBezTo>
                    <a:pt x="0" y="195"/>
                    <a:pt x="8" y="203"/>
                    <a:pt x="18" y="203"/>
                  </a:cubicBezTo>
                  <a:cubicBezTo>
                    <a:pt x="21" y="203"/>
                    <a:pt x="21" y="203"/>
                    <a:pt x="21" y="203"/>
                  </a:cubicBezTo>
                  <a:cubicBezTo>
                    <a:pt x="32" y="203"/>
                    <a:pt x="41" y="195"/>
                    <a:pt x="41" y="184"/>
                  </a:cubicBezTo>
                  <a:cubicBezTo>
                    <a:pt x="41" y="19"/>
                    <a:pt x="41" y="19"/>
                    <a:pt x="41" y="19"/>
                  </a:cubicBezTo>
                  <a:cubicBezTo>
                    <a:pt x="41" y="9"/>
                    <a:pt x="32"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13" name="Freeform 244"/>
            <p:cNvSpPr/>
            <p:nvPr/>
          </p:nvSpPr>
          <p:spPr bwMode="auto">
            <a:xfrm>
              <a:off x="3880643" y="3892688"/>
              <a:ext cx="555625" cy="485775"/>
            </a:xfrm>
            <a:custGeom>
              <a:avLst/>
              <a:gdLst>
                <a:gd name="T0" fmla="*/ 248 w 251"/>
                <a:gd name="T1" fmla="*/ 9 h 219"/>
                <a:gd name="T2" fmla="*/ 230 w 251"/>
                <a:gd name="T3" fmla="*/ 3 h 219"/>
                <a:gd name="T4" fmla="*/ 166 w 251"/>
                <a:gd name="T5" fmla="*/ 27 h 219"/>
                <a:gd name="T6" fmla="*/ 158 w 251"/>
                <a:gd name="T7" fmla="*/ 46 h 219"/>
                <a:gd name="T8" fmla="*/ 172 w 251"/>
                <a:gd name="T9" fmla="*/ 55 h 219"/>
                <a:gd name="T10" fmla="*/ 177 w 251"/>
                <a:gd name="T11" fmla="*/ 54 h 219"/>
                <a:gd name="T12" fmla="*/ 201 w 251"/>
                <a:gd name="T13" fmla="*/ 45 h 219"/>
                <a:gd name="T14" fmla="*/ 11 w 251"/>
                <a:gd name="T15" fmla="*/ 191 h 219"/>
                <a:gd name="T16" fmla="*/ 2 w 251"/>
                <a:gd name="T17" fmla="*/ 209 h 219"/>
                <a:gd name="T18" fmla="*/ 16 w 251"/>
                <a:gd name="T19" fmla="*/ 219 h 219"/>
                <a:gd name="T20" fmla="*/ 22 w 251"/>
                <a:gd name="T21" fmla="*/ 218 h 219"/>
                <a:gd name="T22" fmla="*/ 217 w 251"/>
                <a:gd name="T23" fmla="*/ 73 h 219"/>
                <a:gd name="T24" fmla="*/ 217 w 251"/>
                <a:gd name="T25" fmla="*/ 86 h 219"/>
                <a:gd name="T26" fmla="*/ 234 w 251"/>
                <a:gd name="T27" fmla="*/ 101 h 219"/>
                <a:gd name="T28" fmla="*/ 251 w 251"/>
                <a:gd name="T29" fmla="*/ 86 h 219"/>
                <a:gd name="T30" fmla="*/ 251 w 251"/>
                <a:gd name="T31" fmla="*/ 19 h 219"/>
                <a:gd name="T32" fmla="*/ 251 w 251"/>
                <a:gd name="T33" fmla="*/ 19 h 219"/>
                <a:gd name="T34" fmla="*/ 248 w 251"/>
                <a:gd name="T35"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1" h="219">
                  <a:moveTo>
                    <a:pt x="248" y="9"/>
                  </a:moveTo>
                  <a:cubicBezTo>
                    <a:pt x="245" y="3"/>
                    <a:pt x="237" y="0"/>
                    <a:pt x="230" y="3"/>
                  </a:cubicBezTo>
                  <a:cubicBezTo>
                    <a:pt x="166" y="27"/>
                    <a:pt x="166" y="27"/>
                    <a:pt x="166" y="27"/>
                  </a:cubicBezTo>
                  <a:cubicBezTo>
                    <a:pt x="159" y="30"/>
                    <a:pt x="155" y="38"/>
                    <a:pt x="158" y="46"/>
                  </a:cubicBezTo>
                  <a:cubicBezTo>
                    <a:pt x="160" y="51"/>
                    <a:pt x="166" y="55"/>
                    <a:pt x="172" y="55"/>
                  </a:cubicBezTo>
                  <a:cubicBezTo>
                    <a:pt x="173" y="55"/>
                    <a:pt x="175" y="55"/>
                    <a:pt x="177" y="54"/>
                  </a:cubicBezTo>
                  <a:cubicBezTo>
                    <a:pt x="201" y="45"/>
                    <a:pt x="201" y="45"/>
                    <a:pt x="201" y="45"/>
                  </a:cubicBezTo>
                  <a:cubicBezTo>
                    <a:pt x="127" y="147"/>
                    <a:pt x="12" y="190"/>
                    <a:pt x="11" y="191"/>
                  </a:cubicBezTo>
                  <a:cubicBezTo>
                    <a:pt x="4" y="193"/>
                    <a:pt x="0" y="202"/>
                    <a:pt x="2" y="209"/>
                  </a:cubicBezTo>
                  <a:cubicBezTo>
                    <a:pt x="5" y="215"/>
                    <a:pt x="10" y="219"/>
                    <a:pt x="16" y="219"/>
                  </a:cubicBezTo>
                  <a:cubicBezTo>
                    <a:pt x="18" y="219"/>
                    <a:pt x="20" y="219"/>
                    <a:pt x="22" y="218"/>
                  </a:cubicBezTo>
                  <a:cubicBezTo>
                    <a:pt x="27" y="216"/>
                    <a:pt x="136" y="174"/>
                    <a:pt x="217" y="73"/>
                  </a:cubicBezTo>
                  <a:cubicBezTo>
                    <a:pt x="217" y="86"/>
                    <a:pt x="217" y="86"/>
                    <a:pt x="217" y="86"/>
                  </a:cubicBezTo>
                  <a:cubicBezTo>
                    <a:pt x="217" y="94"/>
                    <a:pt x="226" y="101"/>
                    <a:pt x="234" y="101"/>
                  </a:cubicBezTo>
                  <a:cubicBezTo>
                    <a:pt x="242" y="101"/>
                    <a:pt x="251" y="94"/>
                    <a:pt x="251" y="86"/>
                  </a:cubicBezTo>
                  <a:cubicBezTo>
                    <a:pt x="251" y="19"/>
                    <a:pt x="251" y="19"/>
                    <a:pt x="251" y="19"/>
                  </a:cubicBezTo>
                  <a:cubicBezTo>
                    <a:pt x="251" y="19"/>
                    <a:pt x="251" y="19"/>
                    <a:pt x="251" y="19"/>
                  </a:cubicBezTo>
                  <a:cubicBezTo>
                    <a:pt x="251" y="15"/>
                    <a:pt x="250" y="12"/>
                    <a:pt x="24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14" name="Freeform 248"/>
            <p:cNvSpPr>
              <a:spLocks noEditPoints="1"/>
            </p:cNvSpPr>
            <p:nvPr/>
          </p:nvSpPr>
          <p:spPr bwMode="auto">
            <a:xfrm>
              <a:off x="4741068" y="4062551"/>
              <a:ext cx="579438" cy="641350"/>
            </a:xfrm>
            <a:custGeom>
              <a:avLst/>
              <a:gdLst>
                <a:gd name="T0" fmla="*/ 96 w 261"/>
                <a:gd name="T1" fmla="*/ 289 h 289"/>
                <a:gd name="T2" fmla="*/ 91 w 261"/>
                <a:gd name="T3" fmla="*/ 289 h 289"/>
                <a:gd name="T4" fmla="*/ 18 w 261"/>
                <a:gd name="T5" fmla="*/ 216 h 289"/>
                <a:gd name="T6" fmla="*/ 98 w 261"/>
                <a:gd name="T7" fmla="*/ 148 h 289"/>
                <a:gd name="T8" fmla="*/ 154 w 261"/>
                <a:gd name="T9" fmla="*/ 156 h 289"/>
                <a:gd name="T10" fmla="*/ 13 w 261"/>
                <a:gd name="T11" fmla="*/ 18 h 289"/>
                <a:gd name="T12" fmla="*/ 28 w 261"/>
                <a:gd name="T13" fmla="*/ 45 h 289"/>
                <a:gd name="T14" fmla="*/ 27 w 261"/>
                <a:gd name="T15" fmla="*/ 51 h 289"/>
                <a:gd name="T16" fmla="*/ 22 w 261"/>
                <a:gd name="T17" fmla="*/ 50 h 289"/>
                <a:gd name="T18" fmla="*/ 2 w 261"/>
                <a:gd name="T19" fmla="*/ 14 h 289"/>
                <a:gd name="T20" fmla="*/ 0 w 261"/>
                <a:gd name="T21" fmla="*/ 11 h 289"/>
                <a:gd name="T22" fmla="*/ 1 w 261"/>
                <a:gd name="T23" fmla="*/ 7 h 289"/>
                <a:gd name="T24" fmla="*/ 3 w 261"/>
                <a:gd name="T25" fmla="*/ 5 h 289"/>
                <a:gd name="T26" fmla="*/ 9 w 261"/>
                <a:gd name="T27" fmla="*/ 2 h 289"/>
                <a:gd name="T28" fmla="*/ 47 w 261"/>
                <a:gd name="T29" fmla="*/ 0 h 289"/>
                <a:gd name="T30" fmla="*/ 48 w 261"/>
                <a:gd name="T31" fmla="*/ 8 h 289"/>
                <a:gd name="T32" fmla="*/ 15 w 261"/>
                <a:gd name="T33" fmla="*/ 9 h 289"/>
                <a:gd name="T34" fmla="*/ 163 w 261"/>
                <a:gd name="T35" fmla="*/ 160 h 289"/>
                <a:gd name="T36" fmla="*/ 260 w 261"/>
                <a:gd name="T37" fmla="*/ 243 h 289"/>
                <a:gd name="T38" fmla="*/ 259 w 261"/>
                <a:gd name="T39" fmla="*/ 248 h 289"/>
                <a:gd name="T40" fmla="*/ 253 w 261"/>
                <a:gd name="T41" fmla="*/ 247 h 289"/>
                <a:gd name="T42" fmla="*/ 165 w 261"/>
                <a:gd name="T43" fmla="*/ 169 h 289"/>
                <a:gd name="T44" fmla="*/ 164 w 261"/>
                <a:gd name="T45" fmla="*/ 226 h 289"/>
                <a:gd name="T46" fmla="*/ 96 w 261"/>
                <a:gd name="T47" fmla="*/ 289 h 289"/>
                <a:gd name="T48" fmla="*/ 102 w 261"/>
                <a:gd name="T49" fmla="*/ 156 h 289"/>
                <a:gd name="T50" fmla="*/ 98 w 261"/>
                <a:gd name="T51" fmla="*/ 156 h 289"/>
                <a:gd name="T52" fmla="*/ 26 w 261"/>
                <a:gd name="T53" fmla="*/ 216 h 289"/>
                <a:gd name="T54" fmla="*/ 92 w 261"/>
                <a:gd name="T55" fmla="*/ 281 h 289"/>
                <a:gd name="T56" fmla="*/ 157 w 261"/>
                <a:gd name="T57" fmla="*/ 224 h 289"/>
                <a:gd name="T58" fmla="*/ 156 w 261"/>
                <a:gd name="T59" fmla="*/ 166 h 289"/>
                <a:gd name="T60" fmla="*/ 102 w 261"/>
                <a:gd name="T61" fmla="*/ 15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1" h="289">
                  <a:moveTo>
                    <a:pt x="96" y="289"/>
                  </a:moveTo>
                  <a:cubicBezTo>
                    <a:pt x="94" y="289"/>
                    <a:pt x="93" y="289"/>
                    <a:pt x="91" y="289"/>
                  </a:cubicBezTo>
                  <a:cubicBezTo>
                    <a:pt x="42" y="285"/>
                    <a:pt x="18" y="250"/>
                    <a:pt x="18" y="216"/>
                  </a:cubicBezTo>
                  <a:cubicBezTo>
                    <a:pt x="19" y="183"/>
                    <a:pt x="44" y="149"/>
                    <a:pt x="98" y="148"/>
                  </a:cubicBezTo>
                  <a:cubicBezTo>
                    <a:pt x="118" y="147"/>
                    <a:pt x="137" y="151"/>
                    <a:pt x="154" y="156"/>
                  </a:cubicBezTo>
                  <a:cubicBezTo>
                    <a:pt x="138" y="106"/>
                    <a:pt x="94" y="54"/>
                    <a:pt x="13" y="18"/>
                  </a:cubicBezTo>
                  <a:cubicBezTo>
                    <a:pt x="28" y="45"/>
                    <a:pt x="28" y="45"/>
                    <a:pt x="28" y="45"/>
                  </a:cubicBezTo>
                  <a:cubicBezTo>
                    <a:pt x="29" y="47"/>
                    <a:pt x="29" y="49"/>
                    <a:pt x="27" y="51"/>
                  </a:cubicBezTo>
                  <a:cubicBezTo>
                    <a:pt x="25" y="52"/>
                    <a:pt x="23" y="51"/>
                    <a:pt x="22" y="50"/>
                  </a:cubicBezTo>
                  <a:cubicBezTo>
                    <a:pt x="16" y="42"/>
                    <a:pt x="4" y="25"/>
                    <a:pt x="2" y="14"/>
                  </a:cubicBezTo>
                  <a:cubicBezTo>
                    <a:pt x="0" y="11"/>
                    <a:pt x="0" y="11"/>
                    <a:pt x="0" y="11"/>
                  </a:cubicBezTo>
                  <a:cubicBezTo>
                    <a:pt x="0" y="10"/>
                    <a:pt x="0" y="8"/>
                    <a:pt x="1" y="7"/>
                  </a:cubicBezTo>
                  <a:cubicBezTo>
                    <a:pt x="1" y="6"/>
                    <a:pt x="2" y="6"/>
                    <a:pt x="3" y="5"/>
                  </a:cubicBezTo>
                  <a:cubicBezTo>
                    <a:pt x="4" y="4"/>
                    <a:pt x="6" y="2"/>
                    <a:pt x="9" y="2"/>
                  </a:cubicBezTo>
                  <a:cubicBezTo>
                    <a:pt x="25" y="1"/>
                    <a:pt x="47" y="0"/>
                    <a:pt x="47" y="0"/>
                  </a:cubicBezTo>
                  <a:cubicBezTo>
                    <a:pt x="48" y="8"/>
                    <a:pt x="48" y="8"/>
                    <a:pt x="48" y="8"/>
                  </a:cubicBezTo>
                  <a:cubicBezTo>
                    <a:pt x="48" y="8"/>
                    <a:pt x="29" y="9"/>
                    <a:pt x="15" y="9"/>
                  </a:cubicBezTo>
                  <a:cubicBezTo>
                    <a:pt x="103" y="49"/>
                    <a:pt x="149" y="106"/>
                    <a:pt x="163" y="160"/>
                  </a:cubicBezTo>
                  <a:cubicBezTo>
                    <a:pt x="225" y="185"/>
                    <a:pt x="260" y="242"/>
                    <a:pt x="260" y="243"/>
                  </a:cubicBezTo>
                  <a:cubicBezTo>
                    <a:pt x="261" y="245"/>
                    <a:pt x="261" y="247"/>
                    <a:pt x="259" y="248"/>
                  </a:cubicBezTo>
                  <a:cubicBezTo>
                    <a:pt x="257" y="249"/>
                    <a:pt x="254" y="249"/>
                    <a:pt x="253" y="247"/>
                  </a:cubicBezTo>
                  <a:cubicBezTo>
                    <a:pt x="253" y="246"/>
                    <a:pt x="222" y="195"/>
                    <a:pt x="165" y="169"/>
                  </a:cubicBezTo>
                  <a:cubicBezTo>
                    <a:pt x="169" y="189"/>
                    <a:pt x="169" y="208"/>
                    <a:pt x="164" y="226"/>
                  </a:cubicBezTo>
                  <a:cubicBezTo>
                    <a:pt x="155" y="265"/>
                    <a:pt x="129" y="289"/>
                    <a:pt x="96" y="289"/>
                  </a:cubicBezTo>
                  <a:close/>
                  <a:moveTo>
                    <a:pt x="102" y="156"/>
                  </a:moveTo>
                  <a:cubicBezTo>
                    <a:pt x="101" y="156"/>
                    <a:pt x="100" y="156"/>
                    <a:pt x="98" y="156"/>
                  </a:cubicBezTo>
                  <a:cubicBezTo>
                    <a:pt x="50" y="157"/>
                    <a:pt x="27" y="187"/>
                    <a:pt x="26" y="216"/>
                  </a:cubicBezTo>
                  <a:cubicBezTo>
                    <a:pt x="26" y="246"/>
                    <a:pt x="48" y="278"/>
                    <a:pt x="92" y="281"/>
                  </a:cubicBezTo>
                  <a:cubicBezTo>
                    <a:pt x="122" y="283"/>
                    <a:pt x="148" y="261"/>
                    <a:pt x="157" y="224"/>
                  </a:cubicBezTo>
                  <a:cubicBezTo>
                    <a:pt x="161" y="206"/>
                    <a:pt x="161" y="186"/>
                    <a:pt x="156" y="166"/>
                  </a:cubicBezTo>
                  <a:cubicBezTo>
                    <a:pt x="140" y="160"/>
                    <a:pt x="122" y="156"/>
                    <a:pt x="102" y="1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grpSp>
      <p:grpSp>
        <p:nvGrpSpPr>
          <p:cNvPr id="15" name="Group 17"/>
          <p:cNvGrpSpPr/>
          <p:nvPr/>
        </p:nvGrpSpPr>
        <p:grpSpPr>
          <a:xfrm>
            <a:off x="3913383" y="1768950"/>
            <a:ext cx="1643063" cy="1143001"/>
            <a:chOff x="3931443" y="2698888"/>
            <a:chExt cx="1643063" cy="1143001"/>
          </a:xfrm>
          <a:solidFill>
            <a:srgbClr val="E46C0A"/>
          </a:solidFill>
        </p:grpSpPr>
        <p:sp>
          <p:nvSpPr>
            <p:cNvPr id="16" name="Freeform 233"/>
            <p:cNvSpPr/>
            <p:nvPr/>
          </p:nvSpPr>
          <p:spPr bwMode="auto">
            <a:xfrm>
              <a:off x="4179093" y="2698888"/>
              <a:ext cx="479425" cy="557213"/>
            </a:xfrm>
            <a:custGeom>
              <a:avLst/>
              <a:gdLst>
                <a:gd name="T0" fmla="*/ 0 w 216"/>
                <a:gd name="T1" fmla="*/ 251 h 251"/>
                <a:gd name="T2" fmla="*/ 216 w 216"/>
                <a:gd name="T3" fmla="*/ 251 h 251"/>
                <a:gd name="T4" fmla="*/ 147 w 216"/>
                <a:gd name="T5" fmla="*/ 114 h 251"/>
                <a:gd name="T6" fmla="*/ 172 w 216"/>
                <a:gd name="T7" fmla="*/ 64 h 251"/>
                <a:gd name="T8" fmla="*/ 108 w 216"/>
                <a:gd name="T9" fmla="*/ 0 h 251"/>
                <a:gd name="T10" fmla="*/ 44 w 216"/>
                <a:gd name="T11" fmla="*/ 65 h 251"/>
                <a:gd name="T12" fmla="*/ 69 w 216"/>
                <a:gd name="T13" fmla="*/ 114 h 251"/>
                <a:gd name="T14" fmla="*/ 0 w 216"/>
                <a:gd name="T15" fmla="*/ 251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251">
                  <a:moveTo>
                    <a:pt x="0" y="251"/>
                  </a:moveTo>
                  <a:cubicBezTo>
                    <a:pt x="216" y="251"/>
                    <a:pt x="216" y="251"/>
                    <a:pt x="216" y="251"/>
                  </a:cubicBezTo>
                  <a:cubicBezTo>
                    <a:pt x="216" y="195"/>
                    <a:pt x="187" y="136"/>
                    <a:pt x="147" y="114"/>
                  </a:cubicBezTo>
                  <a:cubicBezTo>
                    <a:pt x="162" y="102"/>
                    <a:pt x="172" y="85"/>
                    <a:pt x="172" y="64"/>
                  </a:cubicBezTo>
                  <a:cubicBezTo>
                    <a:pt x="172" y="28"/>
                    <a:pt x="143" y="0"/>
                    <a:pt x="108" y="0"/>
                  </a:cubicBezTo>
                  <a:cubicBezTo>
                    <a:pt x="72" y="0"/>
                    <a:pt x="44" y="29"/>
                    <a:pt x="44" y="65"/>
                  </a:cubicBezTo>
                  <a:cubicBezTo>
                    <a:pt x="44" y="86"/>
                    <a:pt x="54" y="102"/>
                    <a:pt x="69" y="114"/>
                  </a:cubicBezTo>
                  <a:cubicBezTo>
                    <a:pt x="29" y="136"/>
                    <a:pt x="0" y="195"/>
                    <a:pt x="0" y="2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17" name="Freeform 234"/>
            <p:cNvSpPr/>
            <p:nvPr/>
          </p:nvSpPr>
          <p:spPr bwMode="auto">
            <a:xfrm>
              <a:off x="4179093" y="2698888"/>
              <a:ext cx="479425" cy="557213"/>
            </a:xfrm>
            <a:custGeom>
              <a:avLst/>
              <a:gdLst>
                <a:gd name="T0" fmla="*/ 0 w 216"/>
                <a:gd name="T1" fmla="*/ 251 h 251"/>
                <a:gd name="T2" fmla="*/ 216 w 216"/>
                <a:gd name="T3" fmla="*/ 251 h 251"/>
                <a:gd name="T4" fmla="*/ 147 w 216"/>
                <a:gd name="T5" fmla="*/ 114 h 251"/>
                <a:gd name="T6" fmla="*/ 172 w 216"/>
                <a:gd name="T7" fmla="*/ 64 h 251"/>
                <a:gd name="T8" fmla="*/ 108 w 216"/>
                <a:gd name="T9" fmla="*/ 0 h 251"/>
                <a:gd name="T10" fmla="*/ 44 w 216"/>
                <a:gd name="T11" fmla="*/ 65 h 251"/>
                <a:gd name="T12" fmla="*/ 69 w 216"/>
                <a:gd name="T13" fmla="*/ 114 h 251"/>
                <a:gd name="T14" fmla="*/ 0 w 216"/>
                <a:gd name="T15" fmla="*/ 251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251">
                  <a:moveTo>
                    <a:pt x="0" y="251"/>
                  </a:moveTo>
                  <a:cubicBezTo>
                    <a:pt x="216" y="251"/>
                    <a:pt x="216" y="251"/>
                    <a:pt x="216" y="251"/>
                  </a:cubicBezTo>
                  <a:cubicBezTo>
                    <a:pt x="216" y="195"/>
                    <a:pt x="187" y="136"/>
                    <a:pt x="147" y="114"/>
                  </a:cubicBezTo>
                  <a:cubicBezTo>
                    <a:pt x="162" y="102"/>
                    <a:pt x="172" y="85"/>
                    <a:pt x="172" y="64"/>
                  </a:cubicBezTo>
                  <a:cubicBezTo>
                    <a:pt x="172" y="28"/>
                    <a:pt x="143" y="0"/>
                    <a:pt x="108" y="0"/>
                  </a:cubicBezTo>
                  <a:cubicBezTo>
                    <a:pt x="72" y="0"/>
                    <a:pt x="44" y="29"/>
                    <a:pt x="44" y="65"/>
                  </a:cubicBezTo>
                  <a:cubicBezTo>
                    <a:pt x="44" y="86"/>
                    <a:pt x="54" y="102"/>
                    <a:pt x="69" y="114"/>
                  </a:cubicBezTo>
                  <a:cubicBezTo>
                    <a:pt x="29" y="136"/>
                    <a:pt x="0" y="195"/>
                    <a:pt x="0" y="2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18" name="Freeform 235"/>
            <p:cNvSpPr/>
            <p:nvPr/>
          </p:nvSpPr>
          <p:spPr bwMode="auto">
            <a:xfrm>
              <a:off x="4618831" y="2857638"/>
              <a:ext cx="269875" cy="401638"/>
            </a:xfrm>
            <a:custGeom>
              <a:avLst/>
              <a:gdLst>
                <a:gd name="T0" fmla="*/ 73 w 122"/>
                <a:gd name="T1" fmla="*/ 82 h 181"/>
                <a:gd name="T2" fmla="*/ 91 w 122"/>
                <a:gd name="T3" fmla="*/ 45 h 181"/>
                <a:gd name="T4" fmla="*/ 46 w 122"/>
                <a:gd name="T5" fmla="*/ 0 h 181"/>
                <a:gd name="T6" fmla="*/ 0 w 122"/>
                <a:gd name="T7" fmla="*/ 45 h 181"/>
                <a:gd name="T8" fmla="*/ 18 w 122"/>
                <a:gd name="T9" fmla="*/ 80 h 181"/>
                <a:gd name="T10" fmla="*/ 8 w 122"/>
                <a:gd name="T11" fmla="*/ 89 h 181"/>
                <a:gd name="T12" fmla="*/ 32 w 122"/>
                <a:gd name="T13" fmla="*/ 181 h 181"/>
                <a:gd name="T14" fmla="*/ 122 w 122"/>
                <a:gd name="T15" fmla="*/ 181 h 181"/>
                <a:gd name="T16" fmla="*/ 73 w 122"/>
                <a:gd name="T17" fmla="*/ 8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1">
                  <a:moveTo>
                    <a:pt x="73" y="82"/>
                  </a:moveTo>
                  <a:cubicBezTo>
                    <a:pt x="84" y="74"/>
                    <a:pt x="91" y="60"/>
                    <a:pt x="91" y="45"/>
                  </a:cubicBezTo>
                  <a:cubicBezTo>
                    <a:pt x="91" y="20"/>
                    <a:pt x="71" y="0"/>
                    <a:pt x="46" y="0"/>
                  </a:cubicBezTo>
                  <a:cubicBezTo>
                    <a:pt x="20" y="0"/>
                    <a:pt x="0" y="20"/>
                    <a:pt x="0" y="45"/>
                  </a:cubicBezTo>
                  <a:cubicBezTo>
                    <a:pt x="0" y="60"/>
                    <a:pt x="7" y="72"/>
                    <a:pt x="18" y="80"/>
                  </a:cubicBezTo>
                  <a:cubicBezTo>
                    <a:pt x="14" y="82"/>
                    <a:pt x="11" y="86"/>
                    <a:pt x="8" y="89"/>
                  </a:cubicBezTo>
                  <a:cubicBezTo>
                    <a:pt x="23" y="115"/>
                    <a:pt x="32" y="155"/>
                    <a:pt x="32" y="181"/>
                  </a:cubicBezTo>
                  <a:cubicBezTo>
                    <a:pt x="122" y="181"/>
                    <a:pt x="122" y="181"/>
                    <a:pt x="122" y="181"/>
                  </a:cubicBezTo>
                  <a:cubicBezTo>
                    <a:pt x="122" y="138"/>
                    <a:pt x="102" y="97"/>
                    <a:pt x="73"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19" name="Freeform 236"/>
            <p:cNvSpPr/>
            <p:nvPr/>
          </p:nvSpPr>
          <p:spPr bwMode="auto">
            <a:xfrm>
              <a:off x="3931443" y="2856051"/>
              <a:ext cx="269875" cy="403225"/>
            </a:xfrm>
            <a:custGeom>
              <a:avLst/>
              <a:gdLst>
                <a:gd name="T0" fmla="*/ 104 w 122"/>
                <a:gd name="T1" fmla="*/ 81 h 182"/>
                <a:gd name="T2" fmla="*/ 122 w 122"/>
                <a:gd name="T3" fmla="*/ 45 h 182"/>
                <a:gd name="T4" fmla="*/ 77 w 122"/>
                <a:gd name="T5" fmla="*/ 0 h 182"/>
                <a:gd name="T6" fmla="*/ 31 w 122"/>
                <a:gd name="T7" fmla="*/ 46 h 182"/>
                <a:gd name="T8" fmla="*/ 49 w 122"/>
                <a:gd name="T9" fmla="*/ 83 h 182"/>
                <a:gd name="T10" fmla="*/ 0 w 122"/>
                <a:gd name="T11" fmla="*/ 182 h 182"/>
                <a:gd name="T12" fmla="*/ 98 w 122"/>
                <a:gd name="T13" fmla="*/ 182 h 182"/>
                <a:gd name="T14" fmla="*/ 120 w 122"/>
                <a:gd name="T15" fmla="*/ 94 h 182"/>
                <a:gd name="T16" fmla="*/ 104 w 122"/>
                <a:gd name="T17" fmla="*/ 8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104" y="81"/>
                  </a:moveTo>
                  <a:cubicBezTo>
                    <a:pt x="115" y="73"/>
                    <a:pt x="122" y="60"/>
                    <a:pt x="122" y="45"/>
                  </a:cubicBezTo>
                  <a:cubicBezTo>
                    <a:pt x="122" y="20"/>
                    <a:pt x="102" y="0"/>
                    <a:pt x="77" y="0"/>
                  </a:cubicBezTo>
                  <a:cubicBezTo>
                    <a:pt x="52" y="0"/>
                    <a:pt x="31" y="21"/>
                    <a:pt x="31" y="46"/>
                  </a:cubicBezTo>
                  <a:cubicBezTo>
                    <a:pt x="31" y="61"/>
                    <a:pt x="38" y="75"/>
                    <a:pt x="49" y="83"/>
                  </a:cubicBezTo>
                  <a:cubicBezTo>
                    <a:pt x="20" y="98"/>
                    <a:pt x="0" y="139"/>
                    <a:pt x="0" y="182"/>
                  </a:cubicBezTo>
                  <a:cubicBezTo>
                    <a:pt x="98" y="182"/>
                    <a:pt x="98" y="182"/>
                    <a:pt x="98" y="182"/>
                  </a:cubicBezTo>
                  <a:cubicBezTo>
                    <a:pt x="98" y="156"/>
                    <a:pt x="106" y="120"/>
                    <a:pt x="120" y="94"/>
                  </a:cubicBezTo>
                  <a:cubicBezTo>
                    <a:pt x="115" y="90"/>
                    <a:pt x="110" y="84"/>
                    <a:pt x="104"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20" name="Freeform 249"/>
            <p:cNvSpPr>
              <a:spLocks noEditPoints="1"/>
            </p:cNvSpPr>
            <p:nvPr/>
          </p:nvSpPr>
          <p:spPr bwMode="auto">
            <a:xfrm>
              <a:off x="5044281" y="3173551"/>
              <a:ext cx="530225" cy="668338"/>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grpSp>
      <p:grpSp>
        <p:nvGrpSpPr>
          <p:cNvPr id="21" name="Group 23"/>
          <p:cNvGrpSpPr/>
          <p:nvPr/>
        </p:nvGrpSpPr>
        <p:grpSpPr>
          <a:xfrm>
            <a:off x="7118809" y="2938938"/>
            <a:ext cx="1282700" cy="738188"/>
            <a:chOff x="7028656" y="4005401"/>
            <a:chExt cx="1282700" cy="738188"/>
          </a:xfrm>
          <a:solidFill>
            <a:srgbClr val="E46C0A"/>
          </a:solidFill>
        </p:grpSpPr>
        <p:sp>
          <p:nvSpPr>
            <p:cNvPr id="22" name="Freeform 237"/>
            <p:cNvSpPr>
              <a:spLocks noEditPoints="1"/>
            </p:cNvSpPr>
            <p:nvPr/>
          </p:nvSpPr>
          <p:spPr bwMode="auto">
            <a:xfrm>
              <a:off x="7565231" y="4005401"/>
              <a:ext cx="746125" cy="738188"/>
            </a:xfrm>
            <a:custGeom>
              <a:avLst/>
              <a:gdLst>
                <a:gd name="T0" fmla="*/ 323 w 336"/>
                <a:gd name="T1" fmla="*/ 277 h 333"/>
                <a:gd name="T2" fmla="*/ 267 w 336"/>
                <a:gd name="T3" fmla="*/ 220 h 333"/>
                <a:gd name="T4" fmla="*/ 243 w 336"/>
                <a:gd name="T5" fmla="*/ 211 h 333"/>
                <a:gd name="T6" fmla="*/ 210 w 336"/>
                <a:gd name="T7" fmla="*/ 178 h 333"/>
                <a:gd name="T8" fmla="*/ 196 w 336"/>
                <a:gd name="T9" fmla="*/ 42 h 333"/>
                <a:gd name="T10" fmla="*/ 42 w 336"/>
                <a:gd name="T11" fmla="*/ 42 h 333"/>
                <a:gd name="T12" fmla="*/ 42 w 336"/>
                <a:gd name="T13" fmla="*/ 195 h 333"/>
                <a:gd name="T14" fmla="*/ 181 w 336"/>
                <a:gd name="T15" fmla="*/ 208 h 333"/>
                <a:gd name="T16" fmla="*/ 214 w 336"/>
                <a:gd name="T17" fmla="*/ 241 h 333"/>
                <a:gd name="T18" fmla="*/ 223 w 336"/>
                <a:gd name="T19" fmla="*/ 265 h 333"/>
                <a:gd name="T20" fmla="*/ 279 w 336"/>
                <a:gd name="T21" fmla="*/ 321 h 333"/>
                <a:gd name="T22" fmla="*/ 323 w 336"/>
                <a:gd name="T23" fmla="*/ 321 h 333"/>
                <a:gd name="T24" fmla="*/ 323 w 336"/>
                <a:gd name="T25" fmla="*/ 277 h 333"/>
                <a:gd name="T26" fmla="*/ 73 w 336"/>
                <a:gd name="T27" fmla="*/ 164 h 333"/>
                <a:gd name="T28" fmla="*/ 73 w 336"/>
                <a:gd name="T29" fmla="*/ 73 h 333"/>
                <a:gd name="T30" fmla="*/ 165 w 336"/>
                <a:gd name="T31" fmla="*/ 73 h 333"/>
                <a:gd name="T32" fmla="*/ 165 w 336"/>
                <a:gd name="T33" fmla="*/ 164 h 333"/>
                <a:gd name="T34" fmla="*/ 73 w 336"/>
                <a:gd name="T35" fmla="*/ 16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6" h="333">
                  <a:moveTo>
                    <a:pt x="323" y="277"/>
                  </a:moveTo>
                  <a:cubicBezTo>
                    <a:pt x="267" y="220"/>
                    <a:pt x="267" y="220"/>
                    <a:pt x="267" y="220"/>
                  </a:cubicBezTo>
                  <a:cubicBezTo>
                    <a:pt x="261" y="214"/>
                    <a:pt x="252" y="211"/>
                    <a:pt x="243" y="211"/>
                  </a:cubicBezTo>
                  <a:cubicBezTo>
                    <a:pt x="210" y="178"/>
                    <a:pt x="210" y="178"/>
                    <a:pt x="210" y="178"/>
                  </a:cubicBezTo>
                  <a:cubicBezTo>
                    <a:pt x="237" y="136"/>
                    <a:pt x="233" y="79"/>
                    <a:pt x="196" y="42"/>
                  </a:cubicBezTo>
                  <a:cubicBezTo>
                    <a:pt x="153" y="0"/>
                    <a:pt x="84" y="0"/>
                    <a:pt x="42" y="42"/>
                  </a:cubicBezTo>
                  <a:cubicBezTo>
                    <a:pt x="0" y="84"/>
                    <a:pt x="0" y="153"/>
                    <a:pt x="42" y="195"/>
                  </a:cubicBezTo>
                  <a:cubicBezTo>
                    <a:pt x="80" y="233"/>
                    <a:pt x="139" y="237"/>
                    <a:pt x="181" y="208"/>
                  </a:cubicBezTo>
                  <a:cubicBezTo>
                    <a:pt x="214" y="241"/>
                    <a:pt x="214" y="241"/>
                    <a:pt x="214" y="241"/>
                  </a:cubicBezTo>
                  <a:cubicBezTo>
                    <a:pt x="213" y="249"/>
                    <a:pt x="216" y="258"/>
                    <a:pt x="223" y="265"/>
                  </a:cubicBezTo>
                  <a:cubicBezTo>
                    <a:pt x="279" y="321"/>
                    <a:pt x="279" y="321"/>
                    <a:pt x="279" y="321"/>
                  </a:cubicBezTo>
                  <a:cubicBezTo>
                    <a:pt x="292" y="333"/>
                    <a:pt x="311" y="333"/>
                    <a:pt x="323" y="321"/>
                  </a:cubicBezTo>
                  <a:cubicBezTo>
                    <a:pt x="336" y="309"/>
                    <a:pt x="336" y="289"/>
                    <a:pt x="323" y="277"/>
                  </a:cubicBezTo>
                  <a:close/>
                  <a:moveTo>
                    <a:pt x="73" y="164"/>
                  </a:moveTo>
                  <a:cubicBezTo>
                    <a:pt x="48" y="139"/>
                    <a:pt x="48" y="98"/>
                    <a:pt x="73" y="73"/>
                  </a:cubicBezTo>
                  <a:cubicBezTo>
                    <a:pt x="98" y="48"/>
                    <a:pt x="139" y="48"/>
                    <a:pt x="165" y="73"/>
                  </a:cubicBezTo>
                  <a:cubicBezTo>
                    <a:pt x="190" y="98"/>
                    <a:pt x="190" y="139"/>
                    <a:pt x="165" y="164"/>
                  </a:cubicBezTo>
                  <a:cubicBezTo>
                    <a:pt x="139" y="190"/>
                    <a:pt x="98" y="190"/>
                    <a:pt x="73" y="1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23" name="Freeform 238"/>
            <p:cNvSpPr/>
            <p:nvPr/>
          </p:nvSpPr>
          <p:spPr bwMode="auto">
            <a:xfrm>
              <a:off x="7728743" y="4168913"/>
              <a:ext cx="198438" cy="198438"/>
            </a:xfrm>
            <a:custGeom>
              <a:avLst/>
              <a:gdLst>
                <a:gd name="T0" fmla="*/ 16 w 89"/>
                <a:gd name="T1" fmla="*/ 16 h 89"/>
                <a:gd name="T2" fmla="*/ 16 w 89"/>
                <a:gd name="T3" fmla="*/ 73 h 89"/>
                <a:gd name="T4" fmla="*/ 73 w 89"/>
                <a:gd name="T5" fmla="*/ 73 h 89"/>
                <a:gd name="T6" fmla="*/ 73 w 89"/>
                <a:gd name="T7" fmla="*/ 16 h 89"/>
                <a:gd name="T8" fmla="*/ 16 w 89"/>
                <a:gd name="T9" fmla="*/ 16 h 89"/>
              </a:gdLst>
              <a:ahLst/>
              <a:cxnLst>
                <a:cxn ang="0">
                  <a:pos x="T0" y="T1"/>
                </a:cxn>
                <a:cxn ang="0">
                  <a:pos x="T2" y="T3"/>
                </a:cxn>
                <a:cxn ang="0">
                  <a:pos x="T4" y="T5"/>
                </a:cxn>
                <a:cxn ang="0">
                  <a:pos x="T6" y="T7"/>
                </a:cxn>
                <a:cxn ang="0">
                  <a:pos x="T8" y="T9"/>
                </a:cxn>
              </a:cxnLst>
              <a:rect l="0" t="0" r="r" b="b"/>
              <a:pathLst>
                <a:path w="89" h="89">
                  <a:moveTo>
                    <a:pt x="16" y="16"/>
                  </a:moveTo>
                  <a:cubicBezTo>
                    <a:pt x="0" y="32"/>
                    <a:pt x="0" y="58"/>
                    <a:pt x="16" y="73"/>
                  </a:cubicBezTo>
                  <a:cubicBezTo>
                    <a:pt x="32" y="89"/>
                    <a:pt x="58" y="89"/>
                    <a:pt x="73" y="73"/>
                  </a:cubicBezTo>
                  <a:cubicBezTo>
                    <a:pt x="89" y="58"/>
                    <a:pt x="89" y="32"/>
                    <a:pt x="73" y="16"/>
                  </a:cubicBezTo>
                  <a:cubicBezTo>
                    <a:pt x="58" y="0"/>
                    <a:pt x="32" y="0"/>
                    <a:pt x="1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24" name="Freeform 251"/>
            <p:cNvSpPr>
              <a:spLocks noEditPoints="1"/>
            </p:cNvSpPr>
            <p:nvPr/>
          </p:nvSpPr>
          <p:spPr bwMode="auto">
            <a:xfrm>
              <a:off x="7028656" y="4062551"/>
              <a:ext cx="579438" cy="641350"/>
            </a:xfrm>
            <a:custGeom>
              <a:avLst/>
              <a:gdLst>
                <a:gd name="T0" fmla="*/ 165 w 261"/>
                <a:gd name="T1" fmla="*/ 289 h 289"/>
                <a:gd name="T2" fmla="*/ 97 w 261"/>
                <a:gd name="T3" fmla="*/ 226 h 289"/>
                <a:gd name="T4" fmla="*/ 96 w 261"/>
                <a:gd name="T5" fmla="*/ 169 h 289"/>
                <a:gd name="T6" fmla="*/ 8 w 261"/>
                <a:gd name="T7" fmla="*/ 247 h 289"/>
                <a:gd name="T8" fmla="*/ 2 w 261"/>
                <a:gd name="T9" fmla="*/ 248 h 289"/>
                <a:gd name="T10" fmla="*/ 1 w 261"/>
                <a:gd name="T11" fmla="*/ 243 h 289"/>
                <a:gd name="T12" fmla="*/ 98 w 261"/>
                <a:gd name="T13" fmla="*/ 160 h 289"/>
                <a:gd name="T14" fmla="*/ 246 w 261"/>
                <a:gd name="T15" fmla="*/ 9 h 289"/>
                <a:gd name="T16" fmla="*/ 213 w 261"/>
                <a:gd name="T17" fmla="*/ 8 h 289"/>
                <a:gd name="T18" fmla="*/ 213 w 261"/>
                <a:gd name="T19" fmla="*/ 0 h 289"/>
                <a:gd name="T20" fmla="*/ 251 w 261"/>
                <a:gd name="T21" fmla="*/ 2 h 289"/>
                <a:gd name="T22" fmla="*/ 258 w 261"/>
                <a:gd name="T23" fmla="*/ 5 h 289"/>
                <a:gd name="T24" fmla="*/ 260 w 261"/>
                <a:gd name="T25" fmla="*/ 7 h 289"/>
                <a:gd name="T26" fmla="*/ 260 w 261"/>
                <a:gd name="T27" fmla="*/ 11 h 289"/>
                <a:gd name="T28" fmla="*/ 259 w 261"/>
                <a:gd name="T29" fmla="*/ 14 h 289"/>
                <a:gd name="T30" fmla="*/ 239 w 261"/>
                <a:gd name="T31" fmla="*/ 50 h 289"/>
                <a:gd name="T32" fmla="*/ 234 w 261"/>
                <a:gd name="T33" fmla="*/ 51 h 289"/>
                <a:gd name="T34" fmla="*/ 233 w 261"/>
                <a:gd name="T35" fmla="*/ 45 h 289"/>
                <a:gd name="T36" fmla="*/ 248 w 261"/>
                <a:gd name="T37" fmla="*/ 18 h 289"/>
                <a:gd name="T38" fmla="*/ 107 w 261"/>
                <a:gd name="T39" fmla="*/ 156 h 289"/>
                <a:gd name="T40" fmla="*/ 163 w 261"/>
                <a:gd name="T41" fmla="*/ 148 h 289"/>
                <a:gd name="T42" fmla="*/ 242 w 261"/>
                <a:gd name="T43" fmla="*/ 216 h 289"/>
                <a:gd name="T44" fmla="*/ 170 w 261"/>
                <a:gd name="T45" fmla="*/ 289 h 289"/>
                <a:gd name="T46" fmla="*/ 165 w 261"/>
                <a:gd name="T47" fmla="*/ 289 h 289"/>
                <a:gd name="T48" fmla="*/ 105 w 261"/>
                <a:gd name="T49" fmla="*/ 166 h 289"/>
                <a:gd name="T50" fmla="*/ 104 w 261"/>
                <a:gd name="T51" fmla="*/ 224 h 289"/>
                <a:gd name="T52" fmla="*/ 169 w 261"/>
                <a:gd name="T53" fmla="*/ 281 h 289"/>
                <a:gd name="T54" fmla="*/ 234 w 261"/>
                <a:gd name="T55" fmla="*/ 216 h 289"/>
                <a:gd name="T56" fmla="*/ 163 w 261"/>
                <a:gd name="T57" fmla="*/ 156 h 289"/>
                <a:gd name="T58" fmla="*/ 105 w 261"/>
                <a:gd name="T59" fmla="*/ 1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1" h="289">
                  <a:moveTo>
                    <a:pt x="165" y="289"/>
                  </a:moveTo>
                  <a:cubicBezTo>
                    <a:pt x="132" y="289"/>
                    <a:pt x="106" y="265"/>
                    <a:pt x="97" y="226"/>
                  </a:cubicBezTo>
                  <a:cubicBezTo>
                    <a:pt x="92" y="208"/>
                    <a:pt x="92" y="189"/>
                    <a:pt x="96" y="169"/>
                  </a:cubicBezTo>
                  <a:cubicBezTo>
                    <a:pt x="39" y="195"/>
                    <a:pt x="8" y="246"/>
                    <a:pt x="8" y="247"/>
                  </a:cubicBezTo>
                  <a:cubicBezTo>
                    <a:pt x="7" y="249"/>
                    <a:pt x="4" y="249"/>
                    <a:pt x="2" y="248"/>
                  </a:cubicBezTo>
                  <a:cubicBezTo>
                    <a:pt x="0" y="247"/>
                    <a:pt x="0" y="245"/>
                    <a:pt x="1" y="243"/>
                  </a:cubicBezTo>
                  <a:cubicBezTo>
                    <a:pt x="1" y="242"/>
                    <a:pt x="36" y="185"/>
                    <a:pt x="98" y="160"/>
                  </a:cubicBezTo>
                  <a:cubicBezTo>
                    <a:pt x="112" y="106"/>
                    <a:pt x="158" y="49"/>
                    <a:pt x="246" y="9"/>
                  </a:cubicBezTo>
                  <a:cubicBezTo>
                    <a:pt x="231" y="9"/>
                    <a:pt x="213" y="8"/>
                    <a:pt x="213" y="8"/>
                  </a:cubicBezTo>
                  <a:cubicBezTo>
                    <a:pt x="213" y="0"/>
                    <a:pt x="213" y="0"/>
                    <a:pt x="213" y="0"/>
                  </a:cubicBezTo>
                  <a:cubicBezTo>
                    <a:pt x="213" y="0"/>
                    <a:pt x="236" y="1"/>
                    <a:pt x="251" y="2"/>
                  </a:cubicBezTo>
                  <a:cubicBezTo>
                    <a:pt x="255" y="2"/>
                    <a:pt x="257" y="4"/>
                    <a:pt x="258" y="5"/>
                  </a:cubicBezTo>
                  <a:cubicBezTo>
                    <a:pt x="259" y="6"/>
                    <a:pt x="259" y="6"/>
                    <a:pt x="260" y="7"/>
                  </a:cubicBezTo>
                  <a:cubicBezTo>
                    <a:pt x="261" y="8"/>
                    <a:pt x="261" y="10"/>
                    <a:pt x="260" y="11"/>
                  </a:cubicBezTo>
                  <a:cubicBezTo>
                    <a:pt x="259" y="14"/>
                    <a:pt x="259" y="14"/>
                    <a:pt x="259" y="14"/>
                  </a:cubicBezTo>
                  <a:cubicBezTo>
                    <a:pt x="257" y="25"/>
                    <a:pt x="245" y="42"/>
                    <a:pt x="239" y="50"/>
                  </a:cubicBezTo>
                  <a:cubicBezTo>
                    <a:pt x="238" y="51"/>
                    <a:pt x="236" y="52"/>
                    <a:pt x="234" y="51"/>
                  </a:cubicBezTo>
                  <a:cubicBezTo>
                    <a:pt x="232" y="49"/>
                    <a:pt x="232" y="47"/>
                    <a:pt x="233" y="45"/>
                  </a:cubicBezTo>
                  <a:cubicBezTo>
                    <a:pt x="248" y="18"/>
                    <a:pt x="248" y="18"/>
                    <a:pt x="248" y="18"/>
                  </a:cubicBezTo>
                  <a:cubicBezTo>
                    <a:pt x="166" y="54"/>
                    <a:pt x="122" y="106"/>
                    <a:pt x="107" y="156"/>
                  </a:cubicBezTo>
                  <a:cubicBezTo>
                    <a:pt x="124" y="151"/>
                    <a:pt x="142" y="147"/>
                    <a:pt x="163" y="148"/>
                  </a:cubicBezTo>
                  <a:cubicBezTo>
                    <a:pt x="217" y="149"/>
                    <a:pt x="242" y="183"/>
                    <a:pt x="242" y="216"/>
                  </a:cubicBezTo>
                  <a:cubicBezTo>
                    <a:pt x="243" y="250"/>
                    <a:pt x="219" y="285"/>
                    <a:pt x="170" y="289"/>
                  </a:cubicBezTo>
                  <a:cubicBezTo>
                    <a:pt x="168" y="289"/>
                    <a:pt x="167" y="289"/>
                    <a:pt x="165" y="289"/>
                  </a:cubicBezTo>
                  <a:close/>
                  <a:moveTo>
                    <a:pt x="105" y="166"/>
                  </a:moveTo>
                  <a:cubicBezTo>
                    <a:pt x="100" y="186"/>
                    <a:pt x="100" y="206"/>
                    <a:pt x="104" y="224"/>
                  </a:cubicBezTo>
                  <a:cubicBezTo>
                    <a:pt x="113" y="261"/>
                    <a:pt x="139" y="283"/>
                    <a:pt x="169" y="281"/>
                  </a:cubicBezTo>
                  <a:cubicBezTo>
                    <a:pt x="213" y="278"/>
                    <a:pt x="235" y="246"/>
                    <a:pt x="234" y="216"/>
                  </a:cubicBezTo>
                  <a:cubicBezTo>
                    <a:pt x="234" y="187"/>
                    <a:pt x="211" y="157"/>
                    <a:pt x="163" y="156"/>
                  </a:cubicBezTo>
                  <a:cubicBezTo>
                    <a:pt x="141" y="155"/>
                    <a:pt x="122" y="159"/>
                    <a:pt x="105" y="1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grpSp>
      <p:grpSp>
        <p:nvGrpSpPr>
          <p:cNvPr id="25" name="Group 27"/>
          <p:cNvGrpSpPr/>
          <p:nvPr/>
        </p:nvGrpSpPr>
        <p:grpSpPr>
          <a:xfrm>
            <a:off x="7153734" y="1645125"/>
            <a:ext cx="1165225" cy="1130301"/>
            <a:chOff x="7063581" y="2711588"/>
            <a:chExt cx="1165225" cy="1130301"/>
          </a:xfrm>
          <a:solidFill>
            <a:srgbClr val="E46C0A"/>
          </a:solidFill>
        </p:grpSpPr>
        <p:sp>
          <p:nvSpPr>
            <p:cNvPr id="26" name="Freeform 247"/>
            <p:cNvSpPr/>
            <p:nvPr/>
          </p:nvSpPr>
          <p:spPr bwMode="auto">
            <a:xfrm>
              <a:off x="7541418" y="2711588"/>
              <a:ext cx="687388" cy="674688"/>
            </a:xfrm>
            <a:custGeom>
              <a:avLst/>
              <a:gdLst>
                <a:gd name="T0" fmla="*/ 194 w 310"/>
                <a:gd name="T1" fmla="*/ 149 h 304"/>
                <a:gd name="T2" fmla="*/ 258 w 310"/>
                <a:gd name="T3" fmla="*/ 151 h 304"/>
                <a:gd name="T4" fmla="*/ 293 w 310"/>
                <a:gd name="T5" fmla="*/ 118 h 304"/>
                <a:gd name="T6" fmla="*/ 305 w 310"/>
                <a:gd name="T7" fmla="*/ 71 h 304"/>
                <a:gd name="T8" fmla="*/ 303 w 310"/>
                <a:gd name="T9" fmla="*/ 73 h 304"/>
                <a:gd name="T10" fmla="*/ 261 w 310"/>
                <a:gd name="T11" fmla="*/ 112 h 304"/>
                <a:gd name="T12" fmla="*/ 204 w 310"/>
                <a:gd name="T13" fmla="*/ 110 h 304"/>
                <a:gd name="T14" fmla="*/ 203 w 310"/>
                <a:gd name="T15" fmla="*/ 109 h 304"/>
                <a:gd name="T16" fmla="*/ 204 w 310"/>
                <a:gd name="T17" fmla="*/ 50 h 304"/>
                <a:gd name="T18" fmla="*/ 245 w 310"/>
                <a:gd name="T19" fmla="*/ 12 h 304"/>
                <a:gd name="T20" fmla="*/ 249 w 310"/>
                <a:gd name="T21" fmla="*/ 9 h 304"/>
                <a:gd name="T22" fmla="*/ 198 w 310"/>
                <a:gd name="T23" fmla="*/ 16 h 304"/>
                <a:gd name="T24" fmla="*/ 162 w 310"/>
                <a:gd name="T25" fmla="*/ 48 h 304"/>
                <a:gd name="T26" fmla="*/ 161 w 310"/>
                <a:gd name="T27" fmla="*/ 114 h 304"/>
                <a:gd name="T28" fmla="*/ 166 w 310"/>
                <a:gd name="T29" fmla="*/ 120 h 304"/>
                <a:gd name="T30" fmla="*/ 148 w 310"/>
                <a:gd name="T31" fmla="*/ 137 h 304"/>
                <a:gd name="T32" fmla="*/ 66 w 310"/>
                <a:gd name="T33" fmla="*/ 49 h 304"/>
                <a:gd name="T34" fmla="*/ 39 w 310"/>
                <a:gd name="T35" fmla="*/ 41 h 304"/>
                <a:gd name="T36" fmla="*/ 33 w 310"/>
                <a:gd name="T37" fmla="*/ 47 h 304"/>
                <a:gd name="T38" fmla="*/ 41 w 310"/>
                <a:gd name="T39" fmla="*/ 72 h 304"/>
                <a:gd name="T40" fmla="*/ 123 w 310"/>
                <a:gd name="T41" fmla="*/ 160 h 304"/>
                <a:gd name="T42" fmla="*/ 102 w 310"/>
                <a:gd name="T43" fmla="*/ 180 h 304"/>
                <a:gd name="T44" fmla="*/ 70 w 310"/>
                <a:gd name="T45" fmla="*/ 187 h 304"/>
                <a:gd name="T46" fmla="*/ 15 w 310"/>
                <a:gd name="T47" fmla="*/ 238 h 304"/>
                <a:gd name="T48" fmla="*/ 13 w 310"/>
                <a:gd name="T49" fmla="*/ 284 h 304"/>
                <a:gd name="T50" fmla="*/ 14 w 310"/>
                <a:gd name="T51" fmla="*/ 285 h 304"/>
                <a:gd name="T52" fmla="*/ 61 w 310"/>
                <a:gd name="T53" fmla="*/ 288 h 304"/>
                <a:gd name="T54" fmla="*/ 116 w 310"/>
                <a:gd name="T55" fmla="*/ 236 h 304"/>
                <a:gd name="T56" fmla="*/ 124 w 310"/>
                <a:gd name="T57" fmla="*/ 205 h 304"/>
                <a:gd name="T58" fmla="*/ 146 w 310"/>
                <a:gd name="T59" fmla="*/ 185 h 304"/>
                <a:gd name="T60" fmla="*/ 163 w 310"/>
                <a:gd name="T61" fmla="*/ 203 h 304"/>
                <a:gd name="T62" fmla="*/ 170 w 310"/>
                <a:gd name="T63" fmla="*/ 235 h 304"/>
                <a:gd name="T64" fmla="*/ 221 w 310"/>
                <a:gd name="T65" fmla="*/ 290 h 304"/>
                <a:gd name="T66" fmla="*/ 267 w 310"/>
                <a:gd name="T67" fmla="*/ 292 h 304"/>
                <a:gd name="T68" fmla="*/ 268 w 310"/>
                <a:gd name="T69" fmla="*/ 291 h 304"/>
                <a:gd name="T70" fmla="*/ 271 w 310"/>
                <a:gd name="T71" fmla="*/ 244 h 304"/>
                <a:gd name="T72" fmla="*/ 220 w 310"/>
                <a:gd name="T73" fmla="*/ 189 h 304"/>
                <a:gd name="T74" fmla="*/ 189 w 310"/>
                <a:gd name="T75" fmla="*/ 181 h 304"/>
                <a:gd name="T76" fmla="*/ 171 w 310"/>
                <a:gd name="T77" fmla="*/ 162 h 304"/>
                <a:gd name="T78" fmla="*/ 189 w 310"/>
                <a:gd name="T79" fmla="*/ 145 h 304"/>
                <a:gd name="T80" fmla="*/ 194 w 310"/>
                <a:gd name="T81" fmla="*/ 149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0" h="304">
                  <a:moveTo>
                    <a:pt x="194" y="149"/>
                  </a:moveTo>
                  <a:cubicBezTo>
                    <a:pt x="210" y="167"/>
                    <a:pt x="240" y="167"/>
                    <a:pt x="258" y="151"/>
                  </a:cubicBezTo>
                  <a:cubicBezTo>
                    <a:pt x="293" y="118"/>
                    <a:pt x="293" y="118"/>
                    <a:pt x="293" y="118"/>
                  </a:cubicBezTo>
                  <a:cubicBezTo>
                    <a:pt x="306" y="105"/>
                    <a:pt x="310" y="87"/>
                    <a:pt x="305" y="71"/>
                  </a:cubicBezTo>
                  <a:cubicBezTo>
                    <a:pt x="304" y="72"/>
                    <a:pt x="304" y="73"/>
                    <a:pt x="303" y="73"/>
                  </a:cubicBezTo>
                  <a:cubicBezTo>
                    <a:pt x="261" y="112"/>
                    <a:pt x="261" y="112"/>
                    <a:pt x="261" y="112"/>
                  </a:cubicBezTo>
                  <a:cubicBezTo>
                    <a:pt x="245" y="127"/>
                    <a:pt x="219" y="126"/>
                    <a:pt x="204" y="110"/>
                  </a:cubicBezTo>
                  <a:cubicBezTo>
                    <a:pt x="203" y="109"/>
                    <a:pt x="203" y="109"/>
                    <a:pt x="203" y="109"/>
                  </a:cubicBezTo>
                  <a:cubicBezTo>
                    <a:pt x="188" y="93"/>
                    <a:pt x="188" y="65"/>
                    <a:pt x="204" y="50"/>
                  </a:cubicBezTo>
                  <a:cubicBezTo>
                    <a:pt x="245" y="12"/>
                    <a:pt x="245" y="12"/>
                    <a:pt x="245" y="12"/>
                  </a:cubicBezTo>
                  <a:cubicBezTo>
                    <a:pt x="246" y="11"/>
                    <a:pt x="247" y="10"/>
                    <a:pt x="249" y="9"/>
                  </a:cubicBezTo>
                  <a:cubicBezTo>
                    <a:pt x="232" y="0"/>
                    <a:pt x="212" y="2"/>
                    <a:pt x="198" y="16"/>
                  </a:cubicBezTo>
                  <a:cubicBezTo>
                    <a:pt x="162" y="48"/>
                    <a:pt x="162" y="48"/>
                    <a:pt x="162" y="48"/>
                  </a:cubicBezTo>
                  <a:cubicBezTo>
                    <a:pt x="144" y="65"/>
                    <a:pt x="144" y="96"/>
                    <a:pt x="161" y="114"/>
                  </a:cubicBezTo>
                  <a:cubicBezTo>
                    <a:pt x="166" y="120"/>
                    <a:pt x="166" y="120"/>
                    <a:pt x="166" y="120"/>
                  </a:cubicBezTo>
                  <a:cubicBezTo>
                    <a:pt x="148" y="137"/>
                    <a:pt x="148" y="137"/>
                    <a:pt x="148" y="137"/>
                  </a:cubicBezTo>
                  <a:cubicBezTo>
                    <a:pt x="66" y="49"/>
                    <a:pt x="66" y="49"/>
                    <a:pt x="66" y="49"/>
                  </a:cubicBezTo>
                  <a:cubicBezTo>
                    <a:pt x="39" y="41"/>
                    <a:pt x="39" y="41"/>
                    <a:pt x="39" y="41"/>
                  </a:cubicBezTo>
                  <a:cubicBezTo>
                    <a:pt x="33" y="47"/>
                    <a:pt x="33" y="47"/>
                    <a:pt x="33" y="47"/>
                  </a:cubicBezTo>
                  <a:cubicBezTo>
                    <a:pt x="41" y="72"/>
                    <a:pt x="41" y="72"/>
                    <a:pt x="41" y="72"/>
                  </a:cubicBezTo>
                  <a:cubicBezTo>
                    <a:pt x="123" y="160"/>
                    <a:pt x="123" y="160"/>
                    <a:pt x="123" y="160"/>
                  </a:cubicBezTo>
                  <a:cubicBezTo>
                    <a:pt x="102" y="180"/>
                    <a:pt x="102" y="180"/>
                    <a:pt x="102" y="180"/>
                  </a:cubicBezTo>
                  <a:cubicBezTo>
                    <a:pt x="91" y="176"/>
                    <a:pt x="79" y="178"/>
                    <a:pt x="70" y="187"/>
                  </a:cubicBezTo>
                  <a:cubicBezTo>
                    <a:pt x="15" y="238"/>
                    <a:pt x="15" y="238"/>
                    <a:pt x="15" y="238"/>
                  </a:cubicBezTo>
                  <a:cubicBezTo>
                    <a:pt x="1" y="250"/>
                    <a:pt x="0" y="271"/>
                    <a:pt x="13" y="284"/>
                  </a:cubicBezTo>
                  <a:cubicBezTo>
                    <a:pt x="14" y="285"/>
                    <a:pt x="14" y="285"/>
                    <a:pt x="14" y="285"/>
                  </a:cubicBezTo>
                  <a:cubicBezTo>
                    <a:pt x="26" y="298"/>
                    <a:pt x="48" y="300"/>
                    <a:pt x="61" y="288"/>
                  </a:cubicBezTo>
                  <a:cubicBezTo>
                    <a:pt x="116" y="236"/>
                    <a:pt x="116" y="236"/>
                    <a:pt x="116" y="236"/>
                  </a:cubicBezTo>
                  <a:cubicBezTo>
                    <a:pt x="125" y="228"/>
                    <a:pt x="127" y="216"/>
                    <a:pt x="124" y="205"/>
                  </a:cubicBezTo>
                  <a:cubicBezTo>
                    <a:pt x="146" y="185"/>
                    <a:pt x="146" y="185"/>
                    <a:pt x="146" y="185"/>
                  </a:cubicBezTo>
                  <a:cubicBezTo>
                    <a:pt x="163" y="203"/>
                    <a:pt x="163" y="203"/>
                    <a:pt x="163" y="203"/>
                  </a:cubicBezTo>
                  <a:cubicBezTo>
                    <a:pt x="159" y="214"/>
                    <a:pt x="162" y="226"/>
                    <a:pt x="170" y="235"/>
                  </a:cubicBezTo>
                  <a:cubicBezTo>
                    <a:pt x="221" y="290"/>
                    <a:pt x="221" y="290"/>
                    <a:pt x="221" y="290"/>
                  </a:cubicBezTo>
                  <a:cubicBezTo>
                    <a:pt x="234" y="304"/>
                    <a:pt x="254" y="304"/>
                    <a:pt x="267" y="292"/>
                  </a:cubicBezTo>
                  <a:cubicBezTo>
                    <a:pt x="268" y="291"/>
                    <a:pt x="268" y="291"/>
                    <a:pt x="268" y="291"/>
                  </a:cubicBezTo>
                  <a:cubicBezTo>
                    <a:pt x="281" y="279"/>
                    <a:pt x="283" y="257"/>
                    <a:pt x="271" y="244"/>
                  </a:cubicBezTo>
                  <a:cubicBezTo>
                    <a:pt x="220" y="189"/>
                    <a:pt x="220" y="189"/>
                    <a:pt x="220" y="189"/>
                  </a:cubicBezTo>
                  <a:cubicBezTo>
                    <a:pt x="211" y="180"/>
                    <a:pt x="200" y="178"/>
                    <a:pt x="189" y="181"/>
                  </a:cubicBezTo>
                  <a:cubicBezTo>
                    <a:pt x="171" y="162"/>
                    <a:pt x="171" y="162"/>
                    <a:pt x="171" y="162"/>
                  </a:cubicBezTo>
                  <a:cubicBezTo>
                    <a:pt x="189" y="145"/>
                    <a:pt x="189" y="145"/>
                    <a:pt x="189" y="145"/>
                  </a:cubicBezTo>
                  <a:lnTo>
                    <a:pt x="194"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27" name="Freeform 252"/>
            <p:cNvSpPr>
              <a:spLocks noEditPoints="1"/>
            </p:cNvSpPr>
            <p:nvPr/>
          </p:nvSpPr>
          <p:spPr bwMode="auto">
            <a:xfrm>
              <a:off x="7063581" y="3173551"/>
              <a:ext cx="533400" cy="668338"/>
            </a:xfrm>
            <a:custGeom>
              <a:avLst/>
              <a:gdLst>
                <a:gd name="T0" fmla="*/ 158 w 240"/>
                <a:gd name="T1" fmla="*/ 301 h 301"/>
                <a:gd name="T2" fmla="*/ 91 w 240"/>
                <a:gd name="T3" fmla="*/ 252 h 301"/>
                <a:gd name="T4" fmla="*/ 79 w 240"/>
                <a:gd name="T5" fmla="*/ 197 h 301"/>
                <a:gd name="T6" fmla="*/ 9 w 240"/>
                <a:gd name="T7" fmla="*/ 291 h 301"/>
                <a:gd name="T8" fmla="*/ 4 w 240"/>
                <a:gd name="T9" fmla="*/ 293 h 301"/>
                <a:gd name="T10" fmla="*/ 1 w 240"/>
                <a:gd name="T11" fmla="*/ 288 h 301"/>
                <a:gd name="T12" fmla="*/ 79 w 240"/>
                <a:gd name="T13" fmla="*/ 187 h 301"/>
                <a:gd name="T14" fmla="*/ 193 w 240"/>
                <a:gd name="T15" fmla="*/ 9 h 301"/>
                <a:gd name="T16" fmla="*/ 160 w 240"/>
                <a:gd name="T17" fmla="*/ 14 h 301"/>
                <a:gd name="T18" fmla="*/ 159 w 240"/>
                <a:gd name="T19" fmla="*/ 6 h 301"/>
                <a:gd name="T20" fmla="*/ 196 w 240"/>
                <a:gd name="T21" fmla="*/ 0 h 301"/>
                <a:gd name="T22" fmla="*/ 204 w 240"/>
                <a:gd name="T23" fmla="*/ 3 h 301"/>
                <a:gd name="T24" fmla="*/ 206 w 240"/>
                <a:gd name="T25" fmla="*/ 3 h 301"/>
                <a:gd name="T26" fmla="*/ 207 w 240"/>
                <a:gd name="T27" fmla="*/ 8 h 301"/>
                <a:gd name="T28" fmla="*/ 206 w 240"/>
                <a:gd name="T29" fmla="*/ 11 h 301"/>
                <a:gd name="T30" fmla="*/ 194 w 240"/>
                <a:gd name="T31" fmla="*/ 50 h 301"/>
                <a:gd name="T32" fmla="*/ 189 w 240"/>
                <a:gd name="T33" fmla="*/ 52 h 301"/>
                <a:gd name="T34" fmla="*/ 187 w 240"/>
                <a:gd name="T35" fmla="*/ 47 h 301"/>
                <a:gd name="T36" fmla="*/ 196 w 240"/>
                <a:gd name="T37" fmla="*/ 17 h 301"/>
                <a:gd name="T38" fmla="*/ 87 w 240"/>
                <a:gd name="T39" fmla="*/ 182 h 301"/>
                <a:gd name="T40" fmla="*/ 140 w 240"/>
                <a:gd name="T41" fmla="*/ 162 h 301"/>
                <a:gd name="T42" fmla="*/ 232 w 240"/>
                <a:gd name="T43" fmla="*/ 212 h 301"/>
                <a:gd name="T44" fmla="*/ 176 w 240"/>
                <a:gd name="T45" fmla="*/ 298 h 301"/>
                <a:gd name="T46" fmla="*/ 158 w 240"/>
                <a:gd name="T47" fmla="*/ 301 h 301"/>
                <a:gd name="T48" fmla="*/ 87 w 240"/>
                <a:gd name="T49" fmla="*/ 191 h 301"/>
                <a:gd name="T50" fmla="*/ 99 w 240"/>
                <a:gd name="T51" fmla="*/ 249 h 301"/>
                <a:gd name="T52" fmla="*/ 174 w 240"/>
                <a:gd name="T53" fmla="*/ 291 h 301"/>
                <a:gd name="T54" fmla="*/ 224 w 240"/>
                <a:gd name="T55" fmla="*/ 214 h 301"/>
                <a:gd name="T56" fmla="*/ 141 w 240"/>
                <a:gd name="T57" fmla="*/ 170 h 301"/>
                <a:gd name="T58" fmla="*/ 87 w 240"/>
                <a:gd name="T59" fmla="*/ 19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0" h="301">
                  <a:moveTo>
                    <a:pt x="158" y="301"/>
                  </a:moveTo>
                  <a:cubicBezTo>
                    <a:pt x="131" y="301"/>
                    <a:pt x="106" y="283"/>
                    <a:pt x="91" y="252"/>
                  </a:cubicBezTo>
                  <a:cubicBezTo>
                    <a:pt x="84" y="236"/>
                    <a:pt x="79" y="217"/>
                    <a:pt x="79" y="197"/>
                  </a:cubicBezTo>
                  <a:cubicBezTo>
                    <a:pt x="29" y="233"/>
                    <a:pt x="9" y="290"/>
                    <a:pt x="9" y="291"/>
                  </a:cubicBezTo>
                  <a:cubicBezTo>
                    <a:pt x="8" y="293"/>
                    <a:pt x="6" y="294"/>
                    <a:pt x="4" y="293"/>
                  </a:cubicBezTo>
                  <a:cubicBezTo>
                    <a:pt x="2" y="293"/>
                    <a:pt x="0" y="290"/>
                    <a:pt x="1" y="288"/>
                  </a:cubicBezTo>
                  <a:cubicBezTo>
                    <a:pt x="1" y="287"/>
                    <a:pt x="23" y="225"/>
                    <a:pt x="79" y="187"/>
                  </a:cubicBezTo>
                  <a:cubicBezTo>
                    <a:pt x="82" y="131"/>
                    <a:pt x="115" y="66"/>
                    <a:pt x="193" y="9"/>
                  </a:cubicBezTo>
                  <a:cubicBezTo>
                    <a:pt x="178" y="11"/>
                    <a:pt x="160" y="14"/>
                    <a:pt x="160" y="14"/>
                  </a:cubicBezTo>
                  <a:cubicBezTo>
                    <a:pt x="159" y="6"/>
                    <a:pt x="159" y="6"/>
                    <a:pt x="159" y="6"/>
                  </a:cubicBezTo>
                  <a:cubicBezTo>
                    <a:pt x="159" y="6"/>
                    <a:pt x="181" y="3"/>
                    <a:pt x="196" y="0"/>
                  </a:cubicBezTo>
                  <a:cubicBezTo>
                    <a:pt x="200" y="0"/>
                    <a:pt x="203" y="1"/>
                    <a:pt x="204" y="3"/>
                  </a:cubicBezTo>
                  <a:cubicBezTo>
                    <a:pt x="204" y="3"/>
                    <a:pt x="205" y="3"/>
                    <a:pt x="206" y="3"/>
                  </a:cubicBezTo>
                  <a:cubicBezTo>
                    <a:pt x="207" y="4"/>
                    <a:pt x="208" y="6"/>
                    <a:pt x="207" y="8"/>
                  </a:cubicBezTo>
                  <a:cubicBezTo>
                    <a:pt x="206" y="11"/>
                    <a:pt x="206" y="11"/>
                    <a:pt x="206" y="11"/>
                  </a:cubicBezTo>
                  <a:cubicBezTo>
                    <a:pt x="207" y="22"/>
                    <a:pt x="199" y="41"/>
                    <a:pt x="194" y="50"/>
                  </a:cubicBezTo>
                  <a:cubicBezTo>
                    <a:pt x="193" y="52"/>
                    <a:pt x="191" y="53"/>
                    <a:pt x="189" y="52"/>
                  </a:cubicBezTo>
                  <a:cubicBezTo>
                    <a:pt x="187" y="51"/>
                    <a:pt x="186" y="49"/>
                    <a:pt x="187" y="47"/>
                  </a:cubicBezTo>
                  <a:cubicBezTo>
                    <a:pt x="196" y="17"/>
                    <a:pt x="196" y="17"/>
                    <a:pt x="196" y="17"/>
                  </a:cubicBezTo>
                  <a:cubicBezTo>
                    <a:pt x="124" y="69"/>
                    <a:pt x="92" y="130"/>
                    <a:pt x="87" y="182"/>
                  </a:cubicBezTo>
                  <a:cubicBezTo>
                    <a:pt x="103" y="173"/>
                    <a:pt x="120" y="165"/>
                    <a:pt x="140" y="162"/>
                  </a:cubicBezTo>
                  <a:cubicBezTo>
                    <a:pt x="193" y="152"/>
                    <a:pt x="224" y="180"/>
                    <a:pt x="232" y="212"/>
                  </a:cubicBezTo>
                  <a:cubicBezTo>
                    <a:pt x="240" y="245"/>
                    <a:pt x="223" y="285"/>
                    <a:pt x="176" y="298"/>
                  </a:cubicBezTo>
                  <a:cubicBezTo>
                    <a:pt x="170" y="300"/>
                    <a:pt x="164" y="301"/>
                    <a:pt x="158" y="301"/>
                  </a:cubicBezTo>
                  <a:close/>
                  <a:moveTo>
                    <a:pt x="87" y="191"/>
                  </a:moveTo>
                  <a:cubicBezTo>
                    <a:pt x="86" y="212"/>
                    <a:pt x="91" y="232"/>
                    <a:pt x="99" y="249"/>
                  </a:cubicBezTo>
                  <a:cubicBezTo>
                    <a:pt x="115" y="283"/>
                    <a:pt x="144" y="299"/>
                    <a:pt x="174" y="291"/>
                  </a:cubicBezTo>
                  <a:cubicBezTo>
                    <a:pt x="216" y="279"/>
                    <a:pt x="231" y="243"/>
                    <a:pt x="224" y="214"/>
                  </a:cubicBezTo>
                  <a:cubicBezTo>
                    <a:pt x="218" y="185"/>
                    <a:pt x="189" y="161"/>
                    <a:pt x="141" y="170"/>
                  </a:cubicBezTo>
                  <a:cubicBezTo>
                    <a:pt x="120" y="174"/>
                    <a:pt x="102" y="181"/>
                    <a:pt x="87"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grpSp>
      <p:grpSp>
        <p:nvGrpSpPr>
          <p:cNvPr id="28" name="Group 3"/>
          <p:cNvGrpSpPr/>
          <p:nvPr/>
        </p:nvGrpSpPr>
        <p:grpSpPr>
          <a:xfrm>
            <a:off x="5505909" y="2365178"/>
            <a:ext cx="1539875" cy="2038350"/>
            <a:chOff x="5415756" y="3159263"/>
            <a:chExt cx="1539875" cy="2038350"/>
          </a:xfrm>
          <a:solidFill>
            <a:srgbClr val="E46C0A"/>
          </a:solidFill>
        </p:grpSpPr>
        <p:sp>
          <p:nvSpPr>
            <p:cNvPr id="29" name="Freeform 211"/>
            <p:cNvSpPr/>
            <p:nvPr/>
          </p:nvSpPr>
          <p:spPr bwMode="auto">
            <a:xfrm>
              <a:off x="5763418" y="3159263"/>
              <a:ext cx="684213" cy="590550"/>
            </a:xfrm>
            <a:custGeom>
              <a:avLst/>
              <a:gdLst>
                <a:gd name="T0" fmla="*/ 155 w 308"/>
                <a:gd name="T1" fmla="*/ 0 h 266"/>
                <a:gd name="T2" fmla="*/ 268 w 308"/>
                <a:gd name="T3" fmla="*/ 50 h 266"/>
                <a:gd name="T4" fmla="*/ 284 w 308"/>
                <a:gd name="T5" fmla="*/ 189 h 266"/>
                <a:gd name="T6" fmla="*/ 260 w 308"/>
                <a:gd name="T7" fmla="*/ 262 h 266"/>
                <a:gd name="T8" fmla="*/ 248 w 308"/>
                <a:gd name="T9" fmla="*/ 189 h 266"/>
                <a:gd name="T10" fmla="*/ 223 w 308"/>
                <a:gd name="T11" fmla="*/ 105 h 266"/>
                <a:gd name="T12" fmla="*/ 153 w 308"/>
                <a:gd name="T13" fmla="*/ 94 h 266"/>
                <a:gd name="T14" fmla="*/ 65 w 308"/>
                <a:gd name="T15" fmla="*/ 110 h 266"/>
                <a:gd name="T16" fmla="*/ 48 w 308"/>
                <a:gd name="T17" fmla="*/ 192 h 266"/>
                <a:gd name="T18" fmla="*/ 42 w 308"/>
                <a:gd name="T19" fmla="*/ 249 h 266"/>
                <a:gd name="T20" fmla="*/ 28 w 308"/>
                <a:gd name="T21" fmla="*/ 152 h 266"/>
                <a:gd name="T22" fmla="*/ 155 w 308"/>
                <a:gd name="T23"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8" h="266">
                  <a:moveTo>
                    <a:pt x="155" y="0"/>
                  </a:moveTo>
                  <a:cubicBezTo>
                    <a:pt x="155" y="0"/>
                    <a:pt x="228" y="6"/>
                    <a:pt x="268" y="50"/>
                  </a:cubicBezTo>
                  <a:cubicBezTo>
                    <a:pt x="308" y="94"/>
                    <a:pt x="293" y="151"/>
                    <a:pt x="284" y="189"/>
                  </a:cubicBezTo>
                  <a:cubicBezTo>
                    <a:pt x="284" y="189"/>
                    <a:pt x="260" y="258"/>
                    <a:pt x="260" y="262"/>
                  </a:cubicBezTo>
                  <a:cubicBezTo>
                    <a:pt x="260" y="266"/>
                    <a:pt x="256" y="206"/>
                    <a:pt x="248" y="189"/>
                  </a:cubicBezTo>
                  <a:cubicBezTo>
                    <a:pt x="240" y="172"/>
                    <a:pt x="252" y="123"/>
                    <a:pt x="223" y="105"/>
                  </a:cubicBezTo>
                  <a:cubicBezTo>
                    <a:pt x="194" y="86"/>
                    <a:pt x="153" y="94"/>
                    <a:pt x="153" y="94"/>
                  </a:cubicBezTo>
                  <a:cubicBezTo>
                    <a:pt x="153" y="94"/>
                    <a:pt x="93" y="77"/>
                    <a:pt x="65" y="110"/>
                  </a:cubicBezTo>
                  <a:cubicBezTo>
                    <a:pt x="36" y="142"/>
                    <a:pt x="52" y="167"/>
                    <a:pt x="48" y="192"/>
                  </a:cubicBezTo>
                  <a:cubicBezTo>
                    <a:pt x="45" y="217"/>
                    <a:pt x="42" y="249"/>
                    <a:pt x="42" y="249"/>
                  </a:cubicBezTo>
                  <a:cubicBezTo>
                    <a:pt x="42" y="249"/>
                    <a:pt x="30" y="179"/>
                    <a:pt x="28" y="152"/>
                  </a:cubicBezTo>
                  <a:cubicBezTo>
                    <a:pt x="26" y="125"/>
                    <a:pt x="0" y="27"/>
                    <a:pt x="1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30" name="Freeform 212"/>
            <p:cNvSpPr/>
            <p:nvPr/>
          </p:nvSpPr>
          <p:spPr bwMode="auto">
            <a:xfrm>
              <a:off x="5415756" y="3905388"/>
              <a:ext cx="1539875" cy="1292225"/>
            </a:xfrm>
            <a:custGeom>
              <a:avLst/>
              <a:gdLst>
                <a:gd name="T0" fmla="*/ 239 w 694"/>
                <a:gd name="T1" fmla="*/ 16 h 582"/>
                <a:gd name="T2" fmla="*/ 249 w 694"/>
                <a:gd name="T3" fmla="*/ 64 h 582"/>
                <a:gd name="T4" fmla="*/ 315 w 694"/>
                <a:gd name="T5" fmla="*/ 114 h 582"/>
                <a:gd name="T6" fmla="*/ 405 w 694"/>
                <a:gd name="T7" fmla="*/ 22 h 582"/>
                <a:gd name="T8" fmla="*/ 404 w 694"/>
                <a:gd name="T9" fmla="*/ 0 h 582"/>
                <a:gd name="T10" fmla="*/ 435 w 694"/>
                <a:gd name="T11" fmla="*/ 31 h 582"/>
                <a:gd name="T12" fmla="*/ 438 w 694"/>
                <a:gd name="T13" fmla="*/ 45 h 582"/>
                <a:gd name="T14" fmla="*/ 588 w 694"/>
                <a:gd name="T15" fmla="*/ 89 h 582"/>
                <a:gd name="T16" fmla="*/ 674 w 694"/>
                <a:gd name="T17" fmla="*/ 309 h 582"/>
                <a:gd name="T18" fmla="*/ 659 w 694"/>
                <a:gd name="T19" fmla="*/ 527 h 582"/>
                <a:gd name="T20" fmla="*/ 566 w 694"/>
                <a:gd name="T21" fmla="*/ 558 h 582"/>
                <a:gd name="T22" fmla="*/ 512 w 694"/>
                <a:gd name="T23" fmla="*/ 552 h 582"/>
                <a:gd name="T24" fmla="*/ 509 w 694"/>
                <a:gd name="T25" fmla="*/ 486 h 582"/>
                <a:gd name="T26" fmla="*/ 497 w 694"/>
                <a:gd name="T27" fmla="*/ 396 h 582"/>
                <a:gd name="T28" fmla="*/ 525 w 694"/>
                <a:gd name="T29" fmla="*/ 389 h 582"/>
                <a:gd name="T30" fmla="*/ 489 w 694"/>
                <a:gd name="T31" fmla="*/ 355 h 582"/>
                <a:gd name="T32" fmla="*/ 424 w 694"/>
                <a:gd name="T33" fmla="*/ 389 h 582"/>
                <a:gd name="T34" fmla="*/ 328 w 694"/>
                <a:gd name="T35" fmla="*/ 372 h 582"/>
                <a:gd name="T36" fmla="*/ 324 w 694"/>
                <a:gd name="T37" fmla="*/ 184 h 582"/>
                <a:gd name="T38" fmla="*/ 319 w 694"/>
                <a:gd name="T39" fmla="*/ 165 h 582"/>
                <a:gd name="T40" fmla="*/ 332 w 694"/>
                <a:gd name="T41" fmla="*/ 139 h 582"/>
                <a:gd name="T42" fmla="*/ 368 w 694"/>
                <a:gd name="T43" fmla="*/ 114 h 582"/>
                <a:gd name="T44" fmla="*/ 357 w 694"/>
                <a:gd name="T45" fmla="*/ 101 h 582"/>
                <a:gd name="T46" fmla="*/ 321 w 694"/>
                <a:gd name="T47" fmla="*/ 127 h 582"/>
                <a:gd name="T48" fmla="*/ 308 w 694"/>
                <a:gd name="T49" fmla="*/ 127 h 582"/>
                <a:gd name="T50" fmla="*/ 276 w 694"/>
                <a:gd name="T51" fmla="*/ 107 h 582"/>
                <a:gd name="T52" fmla="*/ 262 w 694"/>
                <a:gd name="T53" fmla="*/ 124 h 582"/>
                <a:gd name="T54" fmla="*/ 294 w 694"/>
                <a:gd name="T55" fmla="*/ 143 h 582"/>
                <a:gd name="T56" fmla="*/ 289 w 694"/>
                <a:gd name="T57" fmla="*/ 159 h 582"/>
                <a:gd name="T58" fmla="*/ 275 w 694"/>
                <a:gd name="T59" fmla="*/ 185 h 582"/>
                <a:gd name="T60" fmla="*/ 260 w 694"/>
                <a:gd name="T61" fmla="*/ 355 h 582"/>
                <a:gd name="T62" fmla="*/ 186 w 694"/>
                <a:gd name="T63" fmla="*/ 357 h 582"/>
                <a:gd name="T64" fmla="*/ 141 w 694"/>
                <a:gd name="T65" fmla="*/ 419 h 582"/>
                <a:gd name="T66" fmla="*/ 161 w 694"/>
                <a:gd name="T67" fmla="*/ 432 h 582"/>
                <a:gd name="T68" fmla="*/ 154 w 694"/>
                <a:gd name="T69" fmla="*/ 572 h 582"/>
                <a:gd name="T70" fmla="*/ 85 w 694"/>
                <a:gd name="T71" fmla="*/ 577 h 582"/>
                <a:gd name="T72" fmla="*/ 8 w 694"/>
                <a:gd name="T73" fmla="*/ 486 h 582"/>
                <a:gd name="T74" fmla="*/ 11 w 694"/>
                <a:gd name="T75" fmla="*/ 283 h 582"/>
                <a:gd name="T76" fmla="*/ 73 w 694"/>
                <a:gd name="T77" fmla="*/ 121 h 582"/>
                <a:gd name="T78" fmla="*/ 196 w 694"/>
                <a:gd name="T79" fmla="*/ 72 h 582"/>
                <a:gd name="T80" fmla="*/ 239 w 694"/>
                <a:gd name="T81" fmla="*/ 1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4" h="582">
                  <a:moveTo>
                    <a:pt x="239" y="16"/>
                  </a:moveTo>
                  <a:cubicBezTo>
                    <a:pt x="239" y="16"/>
                    <a:pt x="234" y="43"/>
                    <a:pt x="249" y="64"/>
                  </a:cubicBezTo>
                  <a:cubicBezTo>
                    <a:pt x="265" y="84"/>
                    <a:pt x="303" y="117"/>
                    <a:pt x="315" y="114"/>
                  </a:cubicBezTo>
                  <a:cubicBezTo>
                    <a:pt x="326" y="111"/>
                    <a:pt x="401" y="41"/>
                    <a:pt x="405" y="22"/>
                  </a:cubicBezTo>
                  <a:cubicBezTo>
                    <a:pt x="410" y="3"/>
                    <a:pt x="404" y="0"/>
                    <a:pt x="404" y="0"/>
                  </a:cubicBezTo>
                  <a:cubicBezTo>
                    <a:pt x="404" y="0"/>
                    <a:pt x="434" y="24"/>
                    <a:pt x="435" y="31"/>
                  </a:cubicBezTo>
                  <a:cubicBezTo>
                    <a:pt x="437" y="38"/>
                    <a:pt x="438" y="45"/>
                    <a:pt x="438" y="45"/>
                  </a:cubicBezTo>
                  <a:cubicBezTo>
                    <a:pt x="438" y="45"/>
                    <a:pt x="544" y="54"/>
                    <a:pt x="588" y="89"/>
                  </a:cubicBezTo>
                  <a:cubicBezTo>
                    <a:pt x="632" y="123"/>
                    <a:pt x="661" y="230"/>
                    <a:pt x="674" y="309"/>
                  </a:cubicBezTo>
                  <a:cubicBezTo>
                    <a:pt x="686" y="389"/>
                    <a:pt x="694" y="496"/>
                    <a:pt x="659" y="527"/>
                  </a:cubicBezTo>
                  <a:cubicBezTo>
                    <a:pt x="625" y="559"/>
                    <a:pt x="566" y="558"/>
                    <a:pt x="566" y="558"/>
                  </a:cubicBezTo>
                  <a:cubicBezTo>
                    <a:pt x="566" y="558"/>
                    <a:pt x="516" y="565"/>
                    <a:pt x="512" y="552"/>
                  </a:cubicBezTo>
                  <a:cubicBezTo>
                    <a:pt x="507" y="540"/>
                    <a:pt x="521" y="515"/>
                    <a:pt x="509" y="486"/>
                  </a:cubicBezTo>
                  <a:cubicBezTo>
                    <a:pt x="498" y="457"/>
                    <a:pt x="487" y="413"/>
                    <a:pt x="497" y="396"/>
                  </a:cubicBezTo>
                  <a:cubicBezTo>
                    <a:pt x="525" y="389"/>
                    <a:pt x="525" y="389"/>
                    <a:pt x="525" y="389"/>
                  </a:cubicBezTo>
                  <a:cubicBezTo>
                    <a:pt x="525" y="389"/>
                    <a:pt x="516" y="354"/>
                    <a:pt x="489" y="355"/>
                  </a:cubicBezTo>
                  <a:cubicBezTo>
                    <a:pt x="462" y="356"/>
                    <a:pt x="456" y="390"/>
                    <a:pt x="424" y="389"/>
                  </a:cubicBezTo>
                  <a:cubicBezTo>
                    <a:pt x="392" y="389"/>
                    <a:pt x="328" y="372"/>
                    <a:pt x="328" y="372"/>
                  </a:cubicBezTo>
                  <a:cubicBezTo>
                    <a:pt x="324" y="184"/>
                    <a:pt x="324" y="184"/>
                    <a:pt x="324" y="184"/>
                  </a:cubicBezTo>
                  <a:cubicBezTo>
                    <a:pt x="319" y="165"/>
                    <a:pt x="319" y="165"/>
                    <a:pt x="319" y="165"/>
                  </a:cubicBezTo>
                  <a:cubicBezTo>
                    <a:pt x="332" y="139"/>
                    <a:pt x="332" y="139"/>
                    <a:pt x="332" y="139"/>
                  </a:cubicBezTo>
                  <a:cubicBezTo>
                    <a:pt x="368" y="114"/>
                    <a:pt x="368" y="114"/>
                    <a:pt x="368" y="114"/>
                  </a:cubicBezTo>
                  <a:cubicBezTo>
                    <a:pt x="357" y="101"/>
                    <a:pt x="357" y="101"/>
                    <a:pt x="357" y="101"/>
                  </a:cubicBezTo>
                  <a:cubicBezTo>
                    <a:pt x="321" y="127"/>
                    <a:pt x="321" y="127"/>
                    <a:pt x="321" y="127"/>
                  </a:cubicBezTo>
                  <a:cubicBezTo>
                    <a:pt x="308" y="127"/>
                    <a:pt x="308" y="127"/>
                    <a:pt x="308" y="127"/>
                  </a:cubicBezTo>
                  <a:cubicBezTo>
                    <a:pt x="276" y="107"/>
                    <a:pt x="276" y="107"/>
                    <a:pt x="276" y="107"/>
                  </a:cubicBezTo>
                  <a:cubicBezTo>
                    <a:pt x="262" y="124"/>
                    <a:pt x="262" y="124"/>
                    <a:pt x="262" y="124"/>
                  </a:cubicBezTo>
                  <a:cubicBezTo>
                    <a:pt x="294" y="143"/>
                    <a:pt x="294" y="143"/>
                    <a:pt x="294" y="143"/>
                  </a:cubicBezTo>
                  <a:cubicBezTo>
                    <a:pt x="289" y="159"/>
                    <a:pt x="289" y="159"/>
                    <a:pt x="289" y="159"/>
                  </a:cubicBezTo>
                  <a:cubicBezTo>
                    <a:pt x="275" y="185"/>
                    <a:pt x="275" y="185"/>
                    <a:pt x="275" y="185"/>
                  </a:cubicBezTo>
                  <a:cubicBezTo>
                    <a:pt x="260" y="355"/>
                    <a:pt x="260" y="355"/>
                    <a:pt x="260" y="355"/>
                  </a:cubicBezTo>
                  <a:cubicBezTo>
                    <a:pt x="260" y="355"/>
                    <a:pt x="215" y="347"/>
                    <a:pt x="186" y="357"/>
                  </a:cubicBezTo>
                  <a:cubicBezTo>
                    <a:pt x="157" y="367"/>
                    <a:pt x="138" y="399"/>
                    <a:pt x="141" y="419"/>
                  </a:cubicBezTo>
                  <a:cubicBezTo>
                    <a:pt x="141" y="419"/>
                    <a:pt x="139" y="434"/>
                    <a:pt x="161" y="432"/>
                  </a:cubicBezTo>
                  <a:cubicBezTo>
                    <a:pt x="161" y="432"/>
                    <a:pt x="155" y="569"/>
                    <a:pt x="154" y="572"/>
                  </a:cubicBezTo>
                  <a:cubicBezTo>
                    <a:pt x="154" y="575"/>
                    <a:pt x="119" y="582"/>
                    <a:pt x="85" y="577"/>
                  </a:cubicBezTo>
                  <a:cubicBezTo>
                    <a:pt x="50" y="571"/>
                    <a:pt x="15" y="526"/>
                    <a:pt x="8" y="486"/>
                  </a:cubicBezTo>
                  <a:cubicBezTo>
                    <a:pt x="0" y="446"/>
                    <a:pt x="4" y="330"/>
                    <a:pt x="11" y="283"/>
                  </a:cubicBezTo>
                  <a:cubicBezTo>
                    <a:pt x="17" y="236"/>
                    <a:pt x="28" y="138"/>
                    <a:pt x="73" y="121"/>
                  </a:cubicBezTo>
                  <a:cubicBezTo>
                    <a:pt x="117" y="104"/>
                    <a:pt x="180" y="89"/>
                    <a:pt x="196" y="72"/>
                  </a:cubicBezTo>
                  <a:cubicBezTo>
                    <a:pt x="213" y="56"/>
                    <a:pt x="233" y="18"/>
                    <a:pt x="23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31" name="Freeform 213"/>
            <p:cNvSpPr/>
            <p:nvPr/>
          </p:nvSpPr>
          <p:spPr bwMode="auto">
            <a:xfrm>
              <a:off x="5766593" y="4840426"/>
              <a:ext cx="923925" cy="301625"/>
            </a:xfrm>
            <a:custGeom>
              <a:avLst/>
              <a:gdLst>
                <a:gd name="T0" fmla="*/ 361 w 417"/>
                <a:gd name="T1" fmla="*/ 124 h 136"/>
                <a:gd name="T2" fmla="*/ 237 w 417"/>
                <a:gd name="T3" fmla="*/ 77 h 136"/>
                <a:gd name="T4" fmla="*/ 128 w 417"/>
                <a:gd name="T5" fmla="*/ 26 h 136"/>
                <a:gd name="T6" fmla="*/ 1 w 417"/>
                <a:gd name="T7" fmla="*/ 12 h 136"/>
                <a:gd name="T8" fmla="*/ 0 w 417"/>
                <a:gd name="T9" fmla="*/ 16 h 136"/>
                <a:gd name="T10" fmla="*/ 128 w 417"/>
                <a:gd name="T11" fmla="*/ 35 h 136"/>
                <a:gd name="T12" fmla="*/ 361 w 417"/>
                <a:gd name="T13" fmla="*/ 132 h 136"/>
                <a:gd name="T14" fmla="*/ 361 w 417"/>
                <a:gd name="T15" fmla="*/ 124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7" h="136">
                  <a:moveTo>
                    <a:pt x="361" y="124"/>
                  </a:moveTo>
                  <a:cubicBezTo>
                    <a:pt x="361" y="124"/>
                    <a:pt x="286" y="103"/>
                    <a:pt x="237" y="77"/>
                  </a:cubicBezTo>
                  <a:cubicBezTo>
                    <a:pt x="187" y="52"/>
                    <a:pt x="136" y="27"/>
                    <a:pt x="128" y="26"/>
                  </a:cubicBezTo>
                  <a:cubicBezTo>
                    <a:pt x="120" y="26"/>
                    <a:pt x="39" y="0"/>
                    <a:pt x="1" y="12"/>
                  </a:cubicBezTo>
                  <a:cubicBezTo>
                    <a:pt x="0" y="16"/>
                    <a:pt x="0" y="16"/>
                    <a:pt x="0" y="16"/>
                  </a:cubicBezTo>
                  <a:cubicBezTo>
                    <a:pt x="0" y="16"/>
                    <a:pt x="66" y="7"/>
                    <a:pt x="128" y="35"/>
                  </a:cubicBezTo>
                  <a:cubicBezTo>
                    <a:pt x="189" y="63"/>
                    <a:pt x="306" y="136"/>
                    <a:pt x="361" y="132"/>
                  </a:cubicBezTo>
                  <a:cubicBezTo>
                    <a:pt x="417" y="128"/>
                    <a:pt x="361" y="124"/>
                    <a:pt x="361" y="1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32" name="Freeform 214"/>
            <p:cNvSpPr/>
            <p:nvPr/>
          </p:nvSpPr>
          <p:spPr bwMode="auto">
            <a:xfrm>
              <a:off x="6328568" y="4753113"/>
              <a:ext cx="217488" cy="53975"/>
            </a:xfrm>
            <a:custGeom>
              <a:avLst/>
              <a:gdLst>
                <a:gd name="T0" fmla="*/ 95 w 98"/>
                <a:gd name="T1" fmla="*/ 14 h 24"/>
                <a:gd name="T2" fmla="*/ 4 w 98"/>
                <a:gd name="T3" fmla="*/ 0 h 24"/>
                <a:gd name="T4" fmla="*/ 0 w 98"/>
                <a:gd name="T5" fmla="*/ 7 h 24"/>
                <a:gd name="T6" fmla="*/ 98 w 98"/>
                <a:gd name="T7" fmla="*/ 24 h 24"/>
                <a:gd name="T8" fmla="*/ 95 w 98"/>
                <a:gd name="T9" fmla="*/ 14 h 24"/>
              </a:gdLst>
              <a:ahLst/>
              <a:cxnLst>
                <a:cxn ang="0">
                  <a:pos x="T0" y="T1"/>
                </a:cxn>
                <a:cxn ang="0">
                  <a:pos x="T2" y="T3"/>
                </a:cxn>
                <a:cxn ang="0">
                  <a:pos x="T4" y="T5"/>
                </a:cxn>
                <a:cxn ang="0">
                  <a:pos x="T6" y="T7"/>
                </a:cxn>
                <a:cxn ang="0">
                  <a:pos x="T8" y="T9"/>
                </a:cxn>
              </a:cxnLst>
              <a:rect l="0" t="0" r="r" b="b"/>
              <a:pathLst>
                <a:path w="98" h="24">
                  <a:moveTo>
                    <a:pt x="95" y="14"/>
                  </a:moveTo>
                  <a:cubicBezTo>
                    <a:pt x="95" y="14"/>
                    <a:pt x="30" y="7"/>
                    <a:pt x="4" y="0"/>
                  </a:cubicBezTo>
                  <a:cubicBezTo>
                    <a:pt x="0" y="7"/>
                    <a:pt x="0" y="7"/>
                    <a:pt x="0" y="7"/>
                  </a:cubicBezTo>
                  <a:cubicBezTo>
                    <a:pt x="98" y="24"/>
                    <a:pt x="98" y="24"/>
                    <a:pt x="98" y="24"/>
                  </a:cubicBezTo>
                  <a:cubicBezTo>
                    <a:pt x="98" y="24"/>
                    <a:pt x="93" y="14"/>
                    <a:pt x="9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sp>
          <p:nvSpPr>
            <p:cNvPr id="33" name="Freeform 215"/>
            <p:cNvSpPr/>
            <p:nvPr/>
          </p:nvSpPr>
          <p:spPr bwMode="auto">
            <a:xfrm>
              <a:off x="5728493" y="5042038"/>
              <a:ext cx="614363" cy="136525"/>
            </a:xfrm>
            <a:custGeom>
              <a:avLst/>
              <a:gdLst>
                <a:gd name="T0" fmla="*/ 8 w 277"/>
                <a:gd name="T1" fmla="*/ 50 h 62"/>
                <a:gd name="T2" fmla="*/ 168 w 277"/>
                <a:gd name="T3" fmla="*/ 34 h 62"/>
                <a:gd name="T4" fmla="*/ 265 w 277"/>
                <a:gd name="T5" fmla="*/ 0 h 62"/>
                <a:gd name="T6" fmla="*/ 277 w 277"/>
                <a:gd name="T7" fmla="*/ 5 h 62"/>
                <a:gd name="T8" fmla="*/ 162 w 277"/>
                <a:gd name="T9" fmla="*/ 45 h 62"/>
                <a:gd name="T10" fmla="*/ 0 w 277"/>
                <a:gd name="T11" fmla="*/ 62 h 62"/>
                <a:gd name="T12" fmla="*/ 8 w 277"/>
                <a:gd name="T13" fmla="*/ 50 h 62"/>
              </a:gdLst>
              <a:ahLst/>
              <a:cxnLst>
                <a:cxn ang="0">
                  <a:pos x="T0" y="T1"/>
                </a:cxn>
                <a:cxn ang="0">
                  <a:pos x="T2" y="T3"/>
                </a:cxn>
                <a:cxn ang="0">
                  <a:pos x="T4" y="T5"/>
                </a:cxn>
                <a:cxn ang="0">
                  <a:pos x="T6" y="T7"/>
                </a:cxn>
                <a:cxn ang="0">
                  <a:pos x="T8" y="T9"/>
                </a:cxn>
                <a:cxn ang="0">
                  <a:pos x="T10" y="T11"/>
                </a:cxn>
                <a:cxn ang="0">
                  <a:pos x="T12" y="T13"/>
                </a:cxn>
              </a:cxnLst>
              <a:rect l="0" t="0" r="r" b="b"/>
              <a:pathLst>
                <a:path w="277" h="62">
                  <a:moveTo>
                    <a:pt x="8" y="50"/>
                  </a:moveTo>
                  <a:cubicBezTo>
                    <a:pt x="8" y="50"/>
                    <a:pt x="95" y="52"/>
                    <a:pt x="168" y="34"/>
                  </a:cubicBezTo>
                  <a:cubicBezTo>
                    <a:pt x="241" y="16"/>
                    <a:pt x="265" y="0"/>
                    <a:pt x="265" y="0"/>
                  </a:cubicBezTo>
                  <a:cubicBezTo>
                    <a:pt x="277" y="5"/>
                    <a:pt x="277" y="5"/>
                    <a:pt x="277" y="5"/>
                  </a:cubicBezTo>
                  <a:cubicBezTo>
                    <a:pt x="277" y="5"/>
                    <a:pt x="223" y="34"/>
                    <a:pt x="162" y="45"/>
                  </a:cubicBezTo>
                  <a:cubicBezTo>
                    <a:pt x="100" y="56"/>
                    <a:pt x="0" y="62"/>
                    <a:pt x="0" y="62"/>
                  </a:cubicBezTo>
                  <a:lnTo>
                    <a:pt x="8"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endParaRPr>
            </a:p>
          </p:txBody>
        </p:sp>
      </p:grpSp>
      <p:sp>
        <p:nvSpPr>
          <p:cNvPr id="34" name="Rectangle 42"/>
          <p:cNvSpPr/>
          <p:nvPr/>
        </p:nvSpPr>
        <p:spPr>
          <a:xfrm>
            <a:off x="0" y="4247953"/>
            <a:ext cx="12192000" cy="2678848"/>
          </a:xfrm>
          <a:prstGeom prst="rect">
            <a:avLst/>
          </a:prstGeom>
          <a:solidFill>
            <a:srgbClr val="E46C0A"/>
          </a:solidFill>
          <a:ln w="5715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5" name="Content Placeholder 2"/>
          <p:cNvSpPr txBox="1"/>
          <p:nvPr/>
        </p:nvSpPr>
        <p:spPr>
          <a:xfrm>
            <a:off x="910630" y="1265553"/>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2000" b="1" dirty="0">
                <a:solidFill>
                  <a:srgbClr val="E46C0A"/>
                </a:solidFill>
                <a:latin typeface="微软雅黑" panose="020B0503020204020204" pitchFamily="34" charset="-122"/>
                <a:ea typeface="微软雅黑" panose="020B0503020204020204" pitchFamily="34" charset="-122"/>
              </a:rPr>
              <a:t>添加文字标题</a:t>
            </a:r>
            <a:endParaRPr lang="zh-CN" altLang="en-US" sz="2000" b="1" dirty="0">
              <a:solidFill>
                <a:srgbClr val="E46C0A"/>
              </a:solidFill>
              <a:latin typeface="微软雅黑" panose="020B0503020204020204" pitchFamily="34" charset="-122"/>
              <a:ea typeface="微软雅黑" panose="020B0503020204020204" pitchFamily="34" charset="-122"/>
            </a:endParaRPr>
          </a:p>
          <a:p>
            <a:pPr algn="l">
              <a:lnSpc>
                <a:spcPct val="150000"/>
              </a:lnSpc>
              <a:spcAft>
                <a:spcPts val="120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Content Placeholder 2"/>
          <p:cNvSpPr txBox="1"/>
          <p:nvPr/>
        </p:nvSpPr>
        <p:spPr>
          <a:xfrm>
            <a:off x="910630" y="2633705"/>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2000" b="1" dirty="0">
                <a:solidFill>
                  <a:srgbClr val="E46C0A"/>
                </a:solidFill>
                <a:latin typeface="微软雅黑" panose="020B0503020204020204" pitchFamily="34" charset="-122"/>
                <a:ea typeface="微软雅黑" panose="020B0503020204020204" pitchFamily="34" charset="-122"/>
              </a:rPr>
              <a:t>添加文字标题</a:t>
            </a:r>
            <a:endParaRPr lang="zh-CN" altLang="en-US" sz="2000" b="1" dirty="0">
              <a:solidFill>
                <a:srgbClr val="E46C0A"/>
              </a:solidFill>
              <a:latin typeface="微软雅黑" panose="020B0503020204020204" pitchFamily="34" charset="-122"/>
              <a:ea typeface="微软雅黑" panose="020B0503020204020204" pitchFamily="34" charset="-122"/>
            </a:endParaRPr>
          </a:p>
          <a:p>
            <a:pPr algn="l">
              <a:lnSpc>
                <a:spcPct val="150000"/>
              </a:lnSpc>
              <a:spcAft>
                <a:spcPts val="120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Content Placeholder 2"/>
          <p:cNvSpPr txBox="1"/>
          <p:nvPr/>
        </p:nvSpPr>
        <p:spPr>
          <a:xfrm>
            <a:off x="8615486" y="1265553"/>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2000" b="1" dirty="0">
                <a:solidFill>
                  <a:srgbClr val="E46C0A"/>
                </a:solidFill>
                <a:latin typeface="微软雅黑" panose="020B0503020204020204" pitchFamily="34" charset="-122"/>
                <a:ea typeface="微软雅黑" panose="020B0503020204020204" pitchFamily="34" charset="-122"/>
              </a:rPr>
              <a:t>添加文字标题</a:t>
            </a:r>
            <a:endParaRPr lang="zh-CN" altLang="en-US" sz="2000" b="1" dirty="0">
              <a:solidFill>
                <a:srgbClr val="E46C0A"/>
              </a:solidFill>
              <a:latin typeface="微软雅黑" panose="020B0503020204020204" pitchFamily="34" charset="-122"/>
              <a:ea typeface="微软雅黑" panose="020B0503020204020204" pitchFamily="34" charset="-122"/>
            </a:endParaRPr>
          </a:p>
          <a:p>
            <a:pPr algn="l">
              <a:lnSpc>
                <a:spcPct val="150000"/>
              </a:lnSpc>
              <a:spcAft>
                <a:spcPts val="1200"/>
              </a:spcAft>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Content Placeholder 2"/>
          <p:cNvSpPr txBox="1"/>
          <p:nvPr/>
        </p:nvSpPr>
        <p:spPr>
          <a:xfrm>
            <a:off x="8615486" y="2633705"/>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2000" b="1" dirty="0">
                <a:solidFill>
                  <a:srgbClr val="E46C0A"/>
                </a:solidFill>
                <a:latin typeface="微软雅黑" panose="020B0503020204020204" pitchFamily="34" charset="-122"/>
                <a:ea typeface="微软雅黑" panose="020B0503020204020204" pitchFamily="34" charset="-122"/>
              </a:rPr>
              <a:t>添加文字标题</a:t>
            </a:r>
            <a:endParaRPr lang="zh-CN" altLang="en-US" sz="2000" b="1" dirty="0">
              <a:solidFill>
                <a:srgbClr val="E46C0A"/>
              </a:solidFill>
              <a:latin typeface="微软雅黑" panose="020B0503020204020204" pitchFamily="34" charset="-122"/>
              <a:ea typeface="微软雅黑" panose="020B0503020204020204" pitchFamily="34" charset="-122"/>
            </a:endParaRPr>
          </a:p>
          <a:p>
            <a:pPr algn="l">
              <a:lnSpc>
                <a:spcPct val="150000"/>
              </a:lnSpc>
              <a:spcAft>
                <a:spcPts val="12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38"/>
          <p:cNvSpPr/>
          <p:nvPr/>
        </p:nvSpPr>
        <p:spPr>
          <a:xfrm>
            <a:off x="910630" y="4779863"/>
            <a:ext cx="10441160" cy="1454242"/>
          </a:xfrm>
          <a:prstGeom prst="rect">
            <a:avLst/>
          </a:prstGeom>
        </p:spPr>
        <p:txBody>
          <a:bodyPr wrap="square" lIns="68578" tIns="34289" rIns="68578" bIns="34289">
            <a:spAutoFit/>
          </a:bodyPr>
          <a:lstStyle/>
          <a:p>
            <a:pPr>
              <a:lnSpc>
                <a:spcPct val="150000"/>
              </a:lnSpc>
              <a:defRPr/>
            </a:pP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分钟之内。此处添加详细文本描述，语言描述尽量简洁生动语言描述尽量简洁生动。尽量将每页幻灯片的字数控制在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0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a:p>
            <a:pPr>
              <a:lnSpc>
                <a:spcPct val="150000"/>
              </a:lnSpc>
              <a:defRPr/>
            </a:pPr>
            <a:endParaRPr lang="en-US" altLang="zh-CN" sz="1000" dirty="0">
              <a:solidFill>
                <a:schemeClr val="bg1"/>
              </a:solidFill>
              <a:latin typeface="微软雅黑" panose="020B0503020204020204" pitchFamily="34" charset="-122"/>
              <a:ea typeface="微软雅黑" panose="020B0503020204020204" pitchFamily="34" charset="-122"/>
              <a:sym typeface="Gill Sans" charset="0"/>
            </a:endParaRPr>
          </a:p>
          <a:p>
            <a:pPr>
              <a:lnSpc>
                <a:spcPct val="150000"/>
              </a:lnSpc>
              <a:defRPr/>
            </a:pP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分钟之内。尽量将每页幻灯片的字数控制在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0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fltVal val="0.5"/>
                                          </p:val>
                                        </p:tav>
                                        <p:tav tm="100000">
                                          <p:val>
                                            <p:strVal val="#ppt_x"/>
                                          </p:val>
                                        </p:tav>
                                      </p:tavLst>
                                    </p:anim>
                                    <p:anim calcmode="lin" valueType="num">
                                      <p:cBhvr>
                                        <p:cTn id="15" dur="500" fill="hold"/>
                                        <p:tgtEl>
                                          <p:spTgt spid="28"/>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anim calcmode="lin" valueType="num">
                                      <p:cBhvr>
                                        <p:cTn id="22" dur="500" fill="hold"/>
                                        <p:tgtEl>
                                          <p:spTgt spid="15"/>
                                        </p:tgtEl>
                                        <p:attrNameLst>
                                          <p:attrName>ppt_x</p:attrName>
                                        </p:attrNameLst>
                                      </p:cBhvr>
                                      <p:tavLst>
                                        <p:tav tm="0">
                                          <p:val>
                                            <p:fltVal val="0.5"/>
                                          </p:val>
                                        </p:tav>
                                        <p:tav tm="100000">
                                          <p:val>
                                            <p:strVal val="#ppt_x"/>
                                          </p:val>
                                        </p:tav>
                                      </p:tavLst>
                                    </p:anim>
                                    <p:anim calcmode="lin" valueType="num">
                                      <p:cBhvr>
                                        <p:cTn id="23" dur="500" fill="hold"/>
                                        <p:tgtEl>
                                          <p:spTgt spid="15"/>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fltVal val="0.5"/>
                                          </p:val>
                                        </p:tav>
                                        <p:tav tm="100000">
                                          <p:val>
                                            <p:strVal val="#ppt_x"/>
                                          </p:val>
                                        </p:tav>
                                      </p:tavLst>
                                    </p:anim>
                                    <p:anim calcmode="lin" valueType="num">
                                      <p:cBhvr>
                                        <p:cTn id="31" dur="500" fill="hold"/>
                                        <p:tgtEl>
                                          <p:spTgt spid="25"/>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53" presetClass="entr" presetSubtype="52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anim calcmode="lin" valueType="num">
                                      <p:cBhvr>
                                        <p:cTn id="38" dur="500" fill="hold"/>
                                        <p:tgtEl>
                                          <p:spTgt spid="7"/>
                                        </p:tgtEl>
                                        <p:attrNameLst>
                                          <p:attrName>ppt_x</p:attrName>
                                        </p:attrNameLst>
                                      </p:cBhvr>
                                      <p:tavLst>
                                        <p:tav tm="0">
                                          <p:val>
                                            <p:fltVal val="0.5"/>
                                          </p:val>
                                        </p:tav>
                                        <p:tav tm="100000">
                                          <p:val>
                                            <p:strVal val="#ppt_x"/>
                                          </p:val>
                                        </p:tav>
                                      </p:tavLst>
                                    </p:anim>
                                    <p:anim calcmode="lin" valueType="num">
                                      <p:cBhvr>
                                        <p:cTn id="39" dur="500" fill="hold"/>
                                        <p:tgtEl>
                                          <p:spTgt spid="7"/>
                                        </p:tgtEl>
                                        <p:attrNameLst>
                                          <p:attrName>ppt_y</p:attrName>
                                        </p:attrNameLst>
                                      </p:cBhvr>
                                      <p:tavLst>
                                        <p:tav tm="0">
                                          <p:val>
                                            <p:fltVal val="0.5"/>
                                          </p:val>
                                        </p:tav>
                                        <p:tav tm="100000">
                                          <p:val>
                                            <p:strVal val="#ppt_y"/>
                                          </p:val>
                                        </p:tav>
                                      </p:tavLst>
                                    </p:anim>
                                  </p:childTnLst>
                                </p:cTn>
                              </p:par>
                            </p:childTnLst>
                          </p:cTn>
                        </p:par>
                        <p:par>
                          <p:cTn id="40" fill="hold">
                            <p:stCondLst>
                              <p:cond delay="2500"/>
                            </p:stCondLst>
                            <p:childTnLst>
                              <p:par>
                                <p:cTn id="41" presetID="53" presetClass="entr" presetSubtype="528"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anim calcmode="lin" valueType="num">
                                      <p:cBhvr>
                                        <p:cTn id="46" dur="500" fill="hold"/>
                                        <p:tgtEl>
                                          <p:spTgt spid="21"/>
                                        </p:tgtEl>
                                        <p:attrNameLst>
                                          <p:attrName>ppt_x</p:attrName>
                                        </p:attrNameLst>
                                      </p:cBhvr>
                                      <p:tavLst>
                                        <p:tav tm="0">
                                          <p:val>
                                            <p:fltVal val="0.5"/>
                                          </p:val>
                                        </p:tav>
                                        <p:tav tm="100000">
                                          <p:val>
                                            <p:strVal val="#ppt_x"/>
                                          </p:val>
                                        </p:tav>
                                      </p:tavLst>
                                    </p:anim>
                                    <p:anim calcmode="lin" valueType="num">
                                      <p:cBhvr>
                                        <p:cTn id="47" dur="500" fill="hold"/>
                                        <p:tgtEl>
                                          <p:spTgt spid="21"/>
                                        </p:tgtEl>
                                        <p:attrNameLst>
                                          <p:attrName>ppt_y</p:attrName>
                                        </p:attrNameLst>
                                      </p:cBhvr>
                                      <p:tavLst>
                                        <p:tav tm="0">
                                          <p:val>
                                            <p:fltVal val="0.5"/>
                                          </p:val>
                                        </p:tav>
                                        <p:tav tm="100000">
                                          <p:val>
                                            <p:strVal val="#ppt_y"/>
                                          </p:val>
                                        </p:tav>
                                      </p:tavLst>
                                    </p:anim>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animEffect transition="in" filter="fade">
                                      <p:cBhvr>
                                        <p:cTn id="53" dur="500"/>
                                        <p:tgtEl>
                                          <p:spTgt spid="35"/>
                                        </p:tgtEl>
                                      </p:cBhvr>
                                    </p:animEffect>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ppt_w</p:attrName>
                                        </p:attrNameLst>
                                      </p:cBhvr>
                                      <p:tavLst>
                                        <p:tav tm="0">
                                          <p:val>
                                            <p:fltVal val="0"/>
                                          </p:val>
                                        </p:tav>
                                        <p:tav tm="100000">
                                          <p:val>
                                            <p:strVal val="#ppt_w"/>
                                          </p:val>
                                        </p:tav>
                                      </p:tavLst>
                                    </p:anim>
                                    <p:anim calcmode="lin" valueType="num">
                                      <p:cBhvr>
                                        <p:cTn id="58" dur="500" fill="hold"/>
                                        <p:tgtEl>
                                          <p:spTgt spid="36"/>
                                        </p:tgtEl>
                                        <p:attrNameLst>
                                          <p:attrName>ppt_h</p:attrName>
                                        </p:attrNameLst>
                                      </p:cBhvr>
                                      <p:tavLst>
                                        <p:tav tm="0">
                                          <p:val>
                                            <p:fltVal val="0"/>
                                          </p:val>
                                        </p:tav>
                                        <p:tav tm="100000">
                                          <p:val>
                                            <p:strVal val="#ppt_h"/>
                                          </p:val>
                                        </p:tav>
                                      </p:tavLst>
                                    </p:anim>
                                    <p:animEffect transition="in" filter="fade">
                                      <p:cBhvr>
                                        <p:cTn id="59" dur="500"/>
                                        <p:tgtEl>
                                          <p:spTgt spid="36"/>
                                        </p:tgtEl>
                                      </p:cBhvr>
                                    </p:animEffect>
                                  </p:childTnLst>
                                </p:cTn>
                              </p:par>
                            </p:childTnLst>
                          </p:cTn>
                        </p:par>
                        <p:par>
                          <p:cTn id="60" fill="hold">
                            <p:stCondLst>
                              <p:cond delay="4000"/>
                            </p:stCondLst>
                            <p:childTnLst>
                              <p:par>
                                <p:cTn id="61" presetID="53" presetClass="entr" presetSubtype="16"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childTnLst>
                          </p:cTn>
                        </p:par>
                        <p:par>
                          <p:cTn id="66" fill="hold">
                            <p:stCondLst>
                              <p:cond delay="4500"/>
                            </p:stCondLst>
                            <p:childTnLst>
                              <p:par>
                                <p:cTn id="67" presetID="53" presetClass="entr" presetSubtype="16"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 calcmode="lin" valueType="num">
                                      <p:cBhvr>
                                        <p:cTn id="69" dur="500" fill="hold"/>
                                        <p:tgtEl>
                                          <p:spTgt spid="38"/>
                                        </p:tgtEl>
                                        <p:attrNameLst>
                                          <p:attrName>ppt_w</p:attrName>
                                        </p:attrNameLst>
                                      </p:cBhvr>
                                      <p:tavLst>
                                        <p:tav tm="0">
                                          <p:val>
                                            <p:fltVal val="0"/>
                                          </p:val>
                                        </p:tav>
                                        <p:tav tm="100000">
                                          <p:val>
                                            <p:strVal val="#ppt_w"/>
                                          </p:val>
                                        </p:tav>
                                      </p:tavLst>
                                    </p:anim>
                                    <p:anim calcmode="lin" valueType="num">
                                      <p:cBhvr>
                                        <p:cTn id="70" dur="500" fill="hold"/>
                                        <p:tgtEl>
                                          <p:spTgt spid="38"/>
                                        </p:tgtEl>
                                        <p:attrNameLst>
                                          <p:attrName>ppt_h</p:attrName>
                                        </p:attrNameLst>
                                      </p:cBhvr>
                                      <p:tavLst>
                                        <p:tav tm="0">
                                          <p:val>
                                            <p:fltVal val="0"/>
                                          </p:val>
                                        </p:tav>
                                        <p:tav tm="100000">
                                          <p:val>
                                            <p:strVal val="#ppt_h"/>
                                          </p:val>
                                        </p:tav>
                                      </p:tavLst>
                                    </p:anim>
                                    <p:animEffect transition="in" filter="fade">
                                      <p:cBhvr>
                                        <p:cTn id="71" dur="500"/>
                                        <p:tgtEl>
                                          <p:spTgt spid="38"/>
                                        </p:tgtEl>
                                      </p:cBhvr>
                                    </p:animEffect>
                                  </p:childTnLst>
                                </p:cTn>
                              </p:par>
                            </p:childTnLst>
                          </p:cTn>
                        </p:par>
                        <p:par>
                          <p:cTn id="72" fill="hold">
                            <p:stCondLst>
                              <p:cond delay="5000"/>
                            </p:stCondLst>
                            <p:childTnLst>
                              <p:par>
                                <p:cTn id="73" presetID="42" presetClass="entr" presetSubtype="0"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1000"/>
                                        <p:tgtEl>
                                          <p:spTgt spid="39"/>
                                        </p:tgtEl>
                                      </p:cBhvr>
                                    </p:animEffect>
                                    <p:anim calcmode="lin" valueType="num">
                                      <p:cBhvr>
                                        <p:cTn id="76" dur="1000" fill="hold"/>
                                        <p:tgtEl>
                                          <p:spTgt spid="39"/>
                                        </p:tgtEl>
                                        <p:attrNameLst>
                                          <p:attrName>ppt_x</p:attrName>
                                        </p:attrNameLst>
                                      </p:cBhvr>
                                      <p:tavLst>
                                        <p:tav tm="0">
                                          <p:val>
                                            <p:strVal val="#ppt_x"/>
                                          </p:val>
                                        </p:tav>
                                        <p:tav tm="100000">
                                          <p:val>
                                            <p:strVal val="#ppt_x"/>
                                          </p:val>
                                        </p:tav>
                                      </p:tavLst>
                                    </p:anim>
                                    <p:anim calcmode="lin" valueType="num">
                                      <p:cBhvr>
                                        <p:cTn id="77"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5" grpId="0"/>
      <p:bldP spid="36" grpId="0"/>
      <p:bldP spid="37" grpId="0"/>
      <p:bldP spid="38" grpId="0"/>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五年计划</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5" name="Group 4"/>
          <p:cNvGrpSpPr>
            <a:grpSpLocks noChangeAspect="1"/>
          </p:cNvGrpSpPr>
          <p:nvPr/>
        </p:nvGrpSpPr>
        <p:grpSpPr bwMode="auto">
          <a:xfrm>
            <a:off x="814388" y="1086196"/>
            <a:ext cx="4173538" cy="4791076"/>
            <a:chOff x="513" y="874"/>
            <a:chExt cx="2629" cy="3018"/>
          </a:xfrm>
        </p:grpSpPr>
        <p:sp>
          <p:nvSpPr>
            <p:cNvPr id="6" name="AutoShape 3"/>
            <p:cNvSpPr>
              <a:spLocks noChangeAspect="1" noChangeArrowheads="1" noTextEdit="1"/>
            </p:cNvSpPr>
            <p:nvPr/>
          </p:nvSpPr>
          <p:spPr bwMode="auto">
            <a:xfrm>
              <a:off x="513" y="874"/>
              <a:ext cx="2628" cy="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 name="Freeform 5"/>
            <p:cNvSpPr/>
            <p:nvPr/>
          </p:nvSpPr>
          <p:spPr bwMode="auto">
            <a:xfrm>
              <a:off x="2187" y="1063"/>
              <a:ext cx="926" cy="440"/>
            </a:xfrm>
            <a:custGeom>
              <a:avLst/>
              <a:gdLst>
                <a:gd name="T0" fmla="*/ 0 w 770"/>
                <a:gd name="T1" fmla="*/ 355 h 366"/>
                <a:gd name="T2" fmla="*/ 35 w 770"/>
                <a:gd name="T3" fmla="*/ 268 h 366"/>
                <a:gd name="T4" fmla="*/ 61 w 770"/>
                <a:gd name="T5" fmla="*/ 245 h 366"/>
                <a:gd name="T6" fmla="*/ 125 w 770"/>
                <a:gd name="T7" fmla="*/ 224 h 366"/>
                <a:gd name="T8" fmla="*/ 160 w 770"/>
                <a:gd name="T9" fmla="*/ 227 h 366"/>
                <a:gd name="T10" fmla="*/ 197 w 770"/>
                <a:gd name="T11" fmla="*/ 240 h 366"/>
                <a:gd name="T12" fmla="*/ 203 w 770"/>
                <a:gd name="T13" fmla="*/ 228 h 366"/>
                <a:gd name="T14" fmla="*/ 221 w 770"/>
                <a:gd name="T15" fmla="*/ 201 h 366"/>
                <a:gd name="T16" fmla="*/ 272 w 770"/>
                <a:gd name="T17" fmla="*/ 168 h 366"/>
                <a:gd name="T18" fmla="*/ 293 w 770"/>
                <a:gd name="T19" fmla="*/ 163 h 366"/>
                <a:gd name="T20" fmla="*/ 287 w 770"/>
                <a:gd name="T21" fmla="*/ 133 h 366"/>
                <a:gd name="T22" fmla="*/ 320 w 770"/>
                <a:gd name="T23" fmla="*/ 41 h 366"/>
                <a:gd name="T24" fmla="*/ 344 w 770"/>
                <a:gd name="T25" fmla="*/ 20 h 366"/>
                <a:gd name="T26" fmla="*/ 405 w 770"/>
                <a:gd name="T27" fmla="*/ 0 h 366"/>
                <a:gd name="T28" fmla="*/ 437 w 770"/>
                <a:gd name="T29" fmla="*/ 2 h 366"/>
                <a:gd name="T30" fmla="*/ 497 w 770"/>
                <a:gd name="T31" fmla="*/ 32 h 366"/>
                <a:gd name="T32" fmla="*/ 538 w 770"/>
                <a:gd name="T33" fmla="*/ 117 h 366"/>
                <a:gd name="T34" fmla="*/ 537 w 770"/>
                <a:gd name="T35" fmla="*/ 134 h 366"/>
                <a:gd name="T36" fmla="*/ 553 w 770"/>
                <a:gd name="T37" fmla="*/ 132 h 366"/>
                <a:gd name="T38" fmla="*/ 579 w 770"/>
                <a:gd name="T39" fmla="*/ 133 h 366"/>
                <a:gd name="T40" fmla="*/ 628 w 770"/>
                <a:gd name="T41" fmla="*/ 158 h 366"/>
                <a:gd name="T42" fmla="*/ 628 w 770"/>
                <a:gd name="T43" fmla="*/ 158 h 366"/>
                <a:gd name="T44" fmla="*/ 646 w 770"/>
                <a:gd name="T45" fmla="*/ 179 h 366"/>
                <a:gd name="T46" fmla="*/ 662 w 770"/>
                <a:gd name="T47" fmla="*/ 228 h 366"/>
                <a:gd name="T48" fmla="*/ 652 w 770"/>
                <a:gd name="T49" fmla="*/ 279 h 366"/>
                <a:gd name="T50" fmla="*/ 663 w 770"/>
                <a:gd name="T51" fmla="*/ 279 h 366"/>
                <a:gd name="T52" fmla="*/ 770 w 770"/>
                <a:gd name="T53" fmla="*/ 366 h 366"/>
                <a:gd name="T54" fmla="*/ 0 w 770"/>
                <a:gd name="T55" fmla="*/ 355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0" h="366">
                  <a:moveTo>
                    <a:pt x="0" y="355"/>
                  </a:moveTo>
                  <a:cubicBezTo>
                    <a:pt x="1" y="323"/>
                    <a:pt x="13" y="292"/>
                    <a:pt x="35" y="268"/>
                  </a:cubicBezTo>
                  <a:cubicBezTo>
                    <a:pt x="43" y="260"/>
                    <a:pt x="52" y="253"/>
                    <a:pt x="61" y="245"/>
                  </a:cubicBezTo>
                  <a:cubicBezTo>
                    <a:pt x="81" y="233"/>
                    <a:pt x="102" y="226"/>
                    <a:pt x="125" y="224"/>
                  </a:cubicBezTo>
                  <a:cubicBezTo>
                    <a:pt x="137" y="225"/>
                    <a:pt x="148" y="226"/>
                    <a:pt x="160" y="227"/>
                  </a:cubicBezTo>
                  <a:cubicBezTo>
                    <a:pt x="173" y="229"/>
                    <a:pt x="185" y="234"/>
                    <a:pt x="197" y="240"/>
                  </a:cubicBezTo>
                  <a:cubicBezTo>
                    <a:pt x="198" y="236"/>
                    <a:pt x="200" y="232"/>
                    <a:pt x="203" y="228"/>
                  </a:cubicBezTo>
                  <a:cubicBezTo>
                    <a:pt x="209" y="219"/>
                    <a:pt x="215" y="210"/>
                    <a:pt x="221" y="201"/>
                  </a:cubicBezTo>
                  <a:cubicBezTo>
                    <a:pt x="235" y="186"/>
                    <a:pt x="252" y="175"/>
                    <a:pt x="272" y="168"/>
                  </a:cubicBezTo>
                  <a:cubicBezTo>
                    <a:pt x="279" y="166"/>
                    <a:pt x="286" y="164"/>
                    <a:pt x="293" y="163"/>
                  </a:cubicBezTo>
                  <a:cubicBezTo>
                    <a:pt x="290" y="153"/>
                    <a:pt x="288" y="143"/>
                    <a:pt x="287" y="133"/>
                  </a:cubicBezTo>
                  <a:cubicBezTo>
                    <a:pt x="285" y="99"/>
                    <a:pt x="297" y="66"/>
                    <a:pt x="320" y="41"/>
                  </a:cubicBezTo>
                  <a:cubicBezTo>
                    <a:pt x="328" y="34"/>
                    <a:pt x="336" y="27"/>
                    <a:pt x="344" y="20"/>
                  </a:cubicBezTo>
                  <a:cubicBezTo>
                    <a:pt x="363" y="8"/>
                    <a:pt x="383" y="1"/>
                    <a:pt x="405" y="0"/>
                  </a:cubicBezTo>
                  <a:cubicBezTo>
                    <a:pt x="416" y="0"/>
                    <a:pt x="426" y="1"/>
                    <a:pt x="437" y="2"/>
                  </a:cubicBezTo>
                  <a:cubicBezTo>
                    <a:pt x="460" y="7"/>
                    <a:pt x="479" y="17"/>
                    <a:pt x="497" y="32"/>
                  </a:cubicBezTo>
                  <a:cubicBezTo>
                    <a:pt x="521" y="54"/>
                    <a:pt x="535" y="85"/>
                    <a:pt x="538" y="117"/>
                  </a:cubicBezTo>
                  <a:cubicBezTo>
                    <a:pt x="538" y="123"/>
                    <a:pt x="538" y="128"/>
                    <a:pt x="537" y="134"/>
                  </a:cubicBezTo>
                  <a:cubicBezTo>
                    <a:pt x="542" y="133"/>
                    <a:pt x="547" y="132"/>
                    <a:pt x="553" y="132"/>
                  </a:cubicBezTo>
                  <a:cubicBezTo>
                    <a:pt x="579" y="133"/>
                    <a:pt x="579" y="133"/>
                    <a:pt x="579" y="133"/>
                  </a:cubicBezTo>
                  <a:cubicBezTo>
                    <a:pt x="598" y="137"/>
                    <a:pt x="614" y="146"/>
                    <a:pt x="628" y="158"/>
                  </a:cubicBezTo>
                  <a:cubicBezTo>
                    <a:pt x="628" y="158"/>
                    <a:pt x="628" y="158"/>
                    <a:pt x="628" y="158"/>
                  </a:cubicBezTo>
                  <a:cubicBezTo>
                    <a:pt x="634" y="165"/>
                    <a:pt x="640" y="172"/>
                    <a:pt x="646" y="179"/>
                  </a:cubicBezTo>
                  <a:cubicBezTo>
                    <a:pt x="655" y="194"/>
                    <a:pt x="661" y="210"/>
                    <a:pt x="662" y="228"/>
                  </a:cubicBezTo>
                  <a:cubicBezTo>
                    <a:pt x="663" y="246"/>
                    <a:pt x="660" y="264"/>
                    <a:pt x="652" y="279"/>
                  </a:cubicBezTo>
                  <a:cubicBezTo>
                    <a:pt x="656" y="279"/>
                    <a:pt x="659" y="279"/>
                    <a:pt x="663" y="279"/>
                  </a:cubicBezTo>
                  <a:cubicBezTo>
                    <a:pt x="715" y="280"/>
                    <a:pt x="762" y="312"/>
                    <a:pt x="770" y="366"/>
                  </a:cubicBezTo>
                  <a:cubicBezTo>
                    <a:pt x="0" y="355"/>
                    <a:pt x="0" y="355"/>
                    <a:pt x="0" y="355"/>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p:nvPr/>
          </p:nvSpPr>
          <p:spPr bwMode="auto">
            <a:xfrm>
              <a:off x="2518" y="1023"/>
              <a:ext cx="290" cy="347"/>
            </a:xfrm>
            <a:custGeom>
              <a:avLst/>
              <a:gdLst>
                <a:gd name="T0" fmla="*/ 75 w 241"/>
                <a:gd name="T1" fmla="*/ 11 h 288"/>
                <a:gd name="T2" fmla="*/ 104 w 241"/>
                <a:gd name="T3" fmla="*/ 2 h 288"/>
                <a:gd name="T4" fmla="*/ 163 w 241"/>
                <a:gd name="T5" fmla="*/ 9 h 288"/>
                <a:gd name="T6" fmla="*/ 190 w 241"/>
                <a:gd name="T7" fmla="*/ 24 h 288"/>
                <a:gd name="T8" fmla="*/ 228 w 241"/>
                <a:gd name="T9" fmla="*/ 72 h 288"/>
                <a:gd name="T10" fmla="*/ 230 w 241"/>
                <a:gd name="T11" fmla="*/ 161 h 288"/>
                <a:gd name="T12" fmla="*/ 167 w 241"/>
                <a:gd name="T13" fmla="*/ 226 h 288"/>
                <a:gd name="T14" fmla="*/ 137 w 241"/>
                <a:gd name="T15" fmla="*/ 235 h 288"/>
                <a:gd name="T16" fmla="*/ 137 w 241"/>
                <a:gd name="T17" fmla="*/ 235 h 288"/>
                <a:gd name="T18" fmla="*/ 136 w 241"/>
                <a:gd name="T19" fmla="*/ 236 h 288"/>
                <a:gd name="T20" fmla="*/ 52 w 241"/>
                <a:gd name="T21" fmla="*/ 273 h 288"/>
                <a:gd name="T22" fmla="*/ 16 w 241"/>
                <a:gd name="T23" fmla="*/ 238 h 288"/>
                <a:gd name="T24" fmla="*/ 15 w 241"/>
                <a:gd name="T25" fmla="*/ 189 h 288"/>
                <a:gd name="T26" fmla="*/ 20 w 241"/>
                <a:gd name="T27" fmla="*/ 179 h 288"/>
                <a:gd name="T28" fmla="*/ 13 w 241"/>
                <a:gd name="T29" fmla="*/ 165 h 288"/>
                <a:gd name="T30" fmla="*/ 11 w 241"/>
                <a:gd name="T31" fmla="*/ 76 h 288"/>
                <a:gd name="T32" fmla="*/ 75 w 241"/>
                <a:gd name="T33" fmla="*/ 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88">
                  <a:moveTo>
                    <a:pt x="75" y="11"/>
                  </a:moveTo>
                  <a:cubicBezTo>
                    <a:pt x="75" y="11"/>
                    <a:pt x="91" y="5"/>
                    <a:pt x="104" y="2"/>
                  </a:cubicBezTo>
                  <a:cubicBezTo>
                    <a:pt x="117" y="0"/>
                    <a:pt x="144" y="2"/>
                    <a:pt x="163" y="9"/>
                  </a:cubicBezTo>
                  <a:cubicBezTo>
                    <a:pt x="173" y="13"/>
                    <a:pt x="181" y="18"/>
                    <a:pt x="190" y="24"/>
                  </a:cubicBezTo>
                  <a:cubicBezTo>
                    <a:pt x="207" y="36"/>
                    <a:pt x="220" y="53"/>
                    <a:pt x="228" y="72"/>
                  </a:cubicBezTo>
                  <a:cubicBezTo>
                    <a:pt x="240" y="100"/>
                    <a:pt x="241" y="132"/>
                    <a:pt x="230" y="161"/>
                  </a:cubicBezTo>
                  <a:cubicBezTo>
                    <a:pt x="219" y="190"/>
                    <a:pt x="196" y="214"/>
                    <a:pt x="167" y="226"/>
                  </a:cubicBezTo>
                  <a:cubicBezTo>
                    <a:pt x="137" y="235"/>
                    <a:pt x="137" y="235"/>
                    <a:pt x="137" y="235"/>
                  </a:cubicBezTo>
                  <a:cubicBezTo>
                    <a:pt x="137" y="235"/>
                    <a:pt x="137" y="235"/>
                    <a:pt x="137" y="235"/>
                  </a:cubicBezTo>
                  <a:cubicBezTo>
                    <a:pt x="137" y="235"/>
                    <a:pt x="137" y="236"/>
                    <a:pt x="136" y="236"/>
                  </a:cubicBezTo>
                  <a:cubicBezTo>
                    <a:pt x="124" y="267"/>
                    <a:pt x="84" y="288"/>
                    <a:pt x="52" y="273"/>
                  </a:cubicBezTo>
                  <a:cubicBezTo>
                    <a:pt x="36" y="265"/>
                    <a:pt x="23" y="255"/>
                    <a:pt x="16" y="238"/>
                  </a:cubicBezTo>
                  <a:cubicBezTo>
                    <a:pt x="10" y="223"/>
                    <a:pt x="9" y="205"/>
                    <a:pt x="15" y="189"/>
                  </a:cubicBezTo>
                  <a:cubicBezTo>
                    <a:pt x="17" y="186"/>
                    <a:pt x="18" y="182"/>
                    <a:pt x="20" y="179"/>
                  </a:cubicBezTo>
                  <a:cubicBezTo>
                    <a:pt x="18" y="174"/>
                    <a:pt x="15" y="170"/>
                    <a:pt x="13" y="165"/>
                  </a:cubicBezTo>
                  <a:cubicBezTo>
                    <a:pt x="1" y="137"/>
                    <a:pt x="0" y="104"/>
                    <a:pt x="11" y="76"/>
                  </a:cubicBezTo>
                  <a:cubicBezTo>
                    <a:pt x="23" y="47"/>
                    <a:pt x="46" y="23"/>
                    <a:pt x="75" y="11"/>
                  </a:cubicBezTo>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p:nvPr/>
          </p:nvSpPr>
          <p:spPr bwMode="auto">
            <a:xfrm>
              <a:off x="2533" y="1160"/>
              <a:ext cx="48" cy="65"/>
            </a:xfrm>
            <a:custGeom>
              <a:avLst/>
              <a:gdLst>
                <a:gd name="T0" fmla="*/ 20 w 40"/>
                <a:gd name="T1" fmla="*/ 0 h 54"/>
                <a:gd name="T2" fmla="*/ 18 w 40"/>
                <a:gd name="T3" fmla="*/ 0 h 54"/>
                <a:gd name="T4" fmla="*/ 3 w 40"/>
                <a:gd name="T5" fmla="*/ 31 h 54"/>
                <a:gd name="T6" fmla="*/ 26 w 40"/>
                <a:gd name="T7" fmla="*/ 54 h 54"/>
                <a:gd name="T8" fmla="*/ 29 w 40"/>
                <a:gd name="T9" fmla="*/ 54 h 54"/>
                <a:gd name="T10" fmla="*/ 32 w 40"/>
                <a:gd name="T11" fmla="*/ 28 h 54"/>
                <a:gd name="T12" fmla="*/ 20 w 40"/>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40" h="54">
                  <a:moveTo>
                    <a:pt x="20" y="0"/>
                  </a:moveTo>
                  <a:cubicBezTo>
                    <a:pt x="20" y="0"/>
                    <a:pt x="19" y="0"/>
                    <a:pt x="18" y="0"/>
                  </a:cubicBezTo>
                  <a:cubicBezTo>
                    <a:pt x="7" y="3"/>
                    <a:pt x="0" y="17"/>
                    <a:pt x="3" y="31"/>
                  </a:cubicBezTo>
                  <a:cubicBezTo>
                    <a:pt x="6" y="45"/>
                    <a:pt x="16" y="54"/>
                    <a:pt x="26" y="54"/>
                  </a:cubicBezTo>
                  <a:cubicBezTo>
                    <a:pt x="27" y="54"/>
                    <a:pt x="28" y="54"/>
                    <a:pt x="29" y="54"/>
                  </a:cubicBezTo>
                  <a:cubicBezTo>
                    <a:pt x="40" y="51"/>
                    <a:pt x="35" y="43"/>
                    <a:pt x="32" y="28"/>
                  </a:cubicBezTo>
                  <a:cubicBezTo>
                    <a:pt x="29" y="15"/>
                    <a:pt x="29" y="0"/>
                    <a:pt x="20"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2674" y="1193"/>
              <a:ext cx="11" cy="15"/>
            </a:xfrm>
            <a:custGeom>
              <a:avLst/>
              <a:gdLst>
                <a:gd name="T0" fmla="*/ 0 w 9"/>
                <a:gd name="T1" fmla="*/ 13 h 13"/>
                <a:gd name="T2" fmla="*/ 9 w 9"/>
                <a:gd name="T3" fmla="*/ 0 h 13"/>
                <a:gd name="T4" fmla="*/ 0 w 9"/>
                <a:gd name="T5" fmla="*/ 13 h 13"/>
              </a:gdLst>
              <a:ahLst/>
              <a:cxnLst>
                <a:cxn ang="0">
                  <a:pos x="T0" y="T1"/>
                </a:cxn>
                <a:cxn ang="0">
                  <a:pos x="T2" y="T3"/>
                </a:cxn>
                <a:cxn ang="0">
                  <a:pos x="T4" y="T5"/>
                </a:cxn>
              </a:cxnLst>
              <a:rect l="0" t="0" r="r" b="b"/>
              <a:pathLst>
                <a:path w="9" h="13">
                  <a:moveTo>
                    <a:pt x="0" y="13"/>
                  </a:moveTo>
                  <a:cubicBezTo>
                    <a:pt x="1" y="10"/>
                    <a:pt x="4" y="4"/>
                    <a:pt x="9" y="0"/>
                  </a:cubicBezTo>
                  <a:cubicBezTo>
                    <a:pt x="6" y="6"/>
                    <a:pt x="3" y="11"/>
                    <a:pt x="0" y="1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p:nvSpPr>
          <p:spPr bwMode="auto">
            <a:xfrm>
              <a:off x="2627" y="1166"/>
              <a:ext cx="10" cy="24"/>
            </a:xfrm>
            <a:custGeom>
              <a:avLst/>
              <a:gdLst>
                <a:gd name="T0" fmla="*/ 7 w 8"/>
                <a:gd name="T1" fmla="*/ 17 h 20"/>
                <a:gd name="T2" fmla="*/ 3 w 8"/>
                <a:gd name="T3" fmla="*/ 20 h 20"/>
                <a:gd name="T4" fmla="*/ 1 w 8"/>
                <a:gd name="T5" fmla="*/ 18 h 20"/>
                <a:gd name="T6" fmla="*/ 7 w 8"/>
                <a:gd name="T7" fmla="*/ 0 h 20"/>
                <a:gd name="T8" fmla="*/ 7 w 8"/>
                <a:gd name="T9" fmla="*/ 17 h 20"/>
              </a:gdLst>
              <a:ahLst/>
              <a:cxnLst>
                <a:cxn ang="0">
                  <a:pos x="T0" y="T1"/>
                </a:cxn>
                <a:cxn ang="0">
                  <a:pos x="T2" y="T3"/>
                </a:cxn>
                <a:cxn ang="0">
                  <a:pos x="T4" y="T5"/>
                </a:cxn>
                <a:cxn ang="0">
                  <a:pos x="T6" y="T7"/>
                </a:cxn>
                <a:cxn ang="0">
                  <a:pos x="T8" y="T9"/>
                </a:cxn>
              </a:cxnLst>
              <a:rect l="0" t="0" r="r" b="b"/>
              <a:pathLst>
                <a:path w="8" h="20">
                  <a:moveTo>
                    <a:pt x="7" y="17"/>
                  </a:moveTo>
                  <a:cubicBezTo>
                    <a:pt x="5" y="20"/>
                    <a:pt x="4" y="20"/>
                    <a:pt x="3" y="20"/>
                  </a:cubicBezTo>
                  <a:cubicBezTo>
                    <a:pt x="2" y="20"/>
                    <a:pt x="2" y="19"/>
                    <a:pt x="1" y="18"/>
                  </a:cubicBezTo>
                  <a:cubicBezTo>
                    <a:pt x="0" y="15"/>
                    <a:pt x="1" y="7"/>
                    <a:pt x="7" y="0"/>
                  </a:cubicBezTo>
                  <a:cubicBezTo>
                    <a:pt x="8" y="6"/>
                    <a:pt x="8" y="12"/>
                    <a:pt x="7"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0"/>
            <p:cNvSpPr>
              <a:spLocks noEditPoints="1"/>
            </p:cNvSpPr>
            <p:nvPr/>
          </p:nvSpPr>
          <p:spPr bwMode="auto">
            <a:xfrm>
              <a:off x="2567" y="1129"/>
              <a:ext cx="155" cy="220"/>
            </a:xfrm>
            <a:custGeom>
              <a:avLst/>
              <a:gdLst>
                <a:gd name="T0" fmla="*/ 26 w 129"/>
                <a:gd name="T1" fmla="*/ 85 h 183"/>
                <a:gd name="T2" fmla="*/ 0 w 129"/>
                <a:gd name="T3" fmla="*/ 166 h 183"/>
                <a:gd name="T4" fmla="*/ 9 w 129"/>
                <a:gd name="T5" fmla="*/ 169 h 183"/>
                <a:gd name="T6" fmla="*/ 36 w 129"/>
                <a:gd name="T7" fmla="*/ 84 h 183"/>
                <a:gd name="T8" fmla="*/ 35 w 129"/>
                <a:gd name="T9" fmla="*/ 82 h 183"/>
                <a:gd name="T10" fmla="*/ 34 w 129"/>
                <a:gd name="T11" fmla="*/ 14 h 183"/>
                <a:gd name="T12" fmla="*/ 48 w 129"/>
                <a:gd name="T13" fmla="*/ 14 h 183"/>
                <a:gd name="T14" fmla="*/ 53 w 129"/>
                <a:gd name="T15" fmla="*/ 20 h 183"/>
                <a:gd name="T16" fmla="*/ 53 w 129"/>
                <a:gd name="T17" fmla="*/ 20 h 183"/>
                <a:gd name="T18" fmla="*/ 42 w 129"/>
                <a:gd name="T19" fmla="*/ 53 h 183"/>
                <a:gd name="T20" fmla="*/ 53 w 129"/>
                <a:gd name="T21" fmla="*/ 61 h 183"/>
                <a:gd name="T22" fmla="*/ 66 w 129"/>
                <a:gd name="T23" fmla="*/ 51 h 183"/>
                <a:gd name="T24" fmla="*/ 65 w 129"/>
                <a:gd name="T25" fmla="*/ 23 h 183"/>
                <a:gd name="T26" fmla="*/ 86 w 129"/>
                <a:gd name="T27" fmla="*/ 21 h 183"/>
                <a:gd name="T28" fmla="*/ 100 w 129"/>
                <a:gd name="T29" fmla="*/ 40 h 183"/>
                <a:gd name="T30" fmla="*/ 99 w 129"/>
                <a:gd name="T31" fmla="*/ 40 h 183"/>
                <a:gd name="T32" fmla="*/ 79 w 129"/>
                <a:gd name="T33" fmla="*/ 69 h 183"/>
                <a:gd name="T34" fmla="*/ 85 w 129"/>
                <a:gd name="T35" fmla="*/ 77 h 183"/>
                <a:gd name="T36" fmla="*/ 107 w 129"/>
                <a:gd name="T37" fmla="*/ 55 h 183"/>
                <a:gd name="T38" fmla="*/ 109 w 129"/>
                <a:gd name="T39" fmla="*/ 48 h 183"/>
                <a:gd name="T40" fmla="*/ 114 w 129"/>
                <a:gd name="T41" fmla="*/ 50 h 183"/>
                <a:gd name="T42" fmla="*/ 116 w 129"/>
                <a:gd name="T43" fmla="*/ 65 h 183"/>
                <a:gd name="T44" fmla="*/ 74 w 129"/>
                <a:gd name="T45" fmla="*/ 94 h 183"/>
                <a:gd name="T46" fmla="*/ 71 w 129"/>
                <a:gd name="T47" fmla="*/ 95 h 183"/>
                <a:gd name="T48" fmla="*/ 11 w 129"/>
                <a:gd name="T49" fmla="*/ 177 h 183"/>
                <a:gd name="T50" fmla="*/ 18 w 129"/>
                <a:gd name="T51" fmla="*/ 183 h 183"/>
                <a:gd name="T52" fmla="*/ 76 w 129"/>
                <a:gd name="T53" fmla="*/ 104 h 183"/>
                <a:gd name="T54" fmla="*/ 125 w 129"/>
                <a:gd name="T55" fmla="*/ 68 h 183"/>
                <a:gd name="T56" fmla="*/ 120 w 129"/>
                <a:gd name="T57" fmla="*/ 43 h 183"/>
                <a:gd name="T58" fmla="*/ 109 w 129"/>
                <a:gd name="T59" fmla="*/ 38 h 183"/>
                <a:gd name="T60" fmla="*/ 89 w 129"/>
                <a:gd name="T61" fmla="*/ 12 h 183"/>
                <a:gd name="T62" fmla="*/ 61 w 129"/>
                <a:gd name="T63" fmla="*/ 14 h 183"/>
                <a:gd name="T64" fmla="*/ 54 w 129"/>
                <a:gd name="T65" fmla="*/ 7 h 183"/>
                <a:gd name="T66" fmla="*/ 30 w 129"/>
                <a:gd name="T67" fmla="*/ 5 h 183"/>
                <a:gd name="T68" fmla="*/ 26 w 129"/>
                <a:gd name="T69" fmla="*/ 85 h 183"/>
                <a:gd name="T70" fmla="*/ 98 w 129"/>
                <a:gd name="T71" fmla="*/ 53 h 183"/>
                <a:gd name="T72" fmla="*/ 89 w 129"/>
                <a:gd name="T73" fmla="*/ 66 h 183"/>
                <a:gd name="T74" fmla="*/ 98 w 129"/>
                <a:gd name="T75" fmla="*/ 53 h 183"/>
                <a:gd name="T76" fmla="*/ 57 w 129"/>
                <a:gd name="T77" fmla="*/ 31 h 183"/>
                <a:gd name="T78" fmla="*/ 57 w 129"/>
                <a:gd name="T79" fmla="*/ 48 h 183"/>
                <a:gd name="T80" fmla="*/ 53 w 129"/>
                <a:gd name="T81" fmla="*/ 51 h 183"/>
                <a:gd name="T82" fmla="*/ 51 w 129"/>
                <a:gd name="T83" fmla="*/ 49 h 183"/>
                <a:gd name="T84" fmla="*/ 57 w 129"/>
                <a:gd name="T85" fmla="*/ 3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9" h="183">
                  <a:moveTo>
                    <a:pt x="26" y="85"/>
                  </a:moveTo>
                  <a:cubicBezTo>
                    <a:pt x="0" y="166"/>
                    <a:pt x="0" y="166"/>
                    <a:pt x="0" y="166"/>
                  </a:cubicBezTo>
                  <a:cubicBezTo>
                    <a:pt x="9" y="169"/>
                    <a:pt x="9" y="169"/>
                    <a:pt x="9" y="169"/>
                  </a:cubicBezTo>
                  <a:cubicBezTo>
                    <a:pt x="36" y="84"/>
                    <a:pt x="36" y="84"/>
                    <a:pt x="36" y="84"/>
                  </a:cubicBezTo>
                  <a:cubicBezTo>
                    <a:pt x="35" y="82"/>
                    <a:pt x="35" y="82"/>
                    <a:pt x="35" y="82"/>
                  </a:cubicBezTo>
                  <a:cubicBezTo>
                    <a:pt x="28" y="67"/>
                    <a:pt x="14" y="25"/>
                    <a:pt x="34" y="14"/>
                  </a:cubicBezTo>
                  <a:cubicBezTo>
                    <a:pt x="40" y="11"/>
                    <a:pt x="44" y="11"/>
                    <a:pt x="48" y="14"/>
                  </a:cubicBezTo>
                  <a:cubicBezTo>
                    <a:pt x="50" y="16"/>
                    <a:pt x="52" y="18"/>
                    <a:pt x="53" y="20"/>
                  </a:cubicBezTo>
                  <a:cubicBezTo>
                    <a:pt x="53" y="20"/>
                    <a:pt x="53" y="20"/>
                    <a:pt x="53" y="20"/>
                  </a:cubicBezTo>
                  <a:cubicBezTo>
                    <a:pt x="43" y="30"/>
                    <a:pt x="39" y="45"/>
                    <a:pt x="42" y="53"/>
                  </a:cubicBezTo>
                  <a:cubicBezTo>
                    <a:pt x="44" y="58"/>
                    <a:pt x="48" y="61"/>
                    <a:pt x="53" y="61"/>
                  </a:cubicBezTo>
                  <a:cubicBezTo>
                    <a:pt x="59" y="61"/>
                    <a:pt x="63" y="57"/>
                    <a:pt x="66" y="51"/>
                  </a:cubicBezTo>
                  <a:cubicBezTo>
                    <a:pt x="68" y="44"/>
                    <a:pt x="68" y="33"/>
                    <a:pt x="65" y="23"/>
                  </a:cubicBezTo>
                  <a:cubicBezTo>
                    <a:pt x="70" y="20"/>
                    <a:pt x="77" y="18"/>
                    <a:pt x="86" y="21"/>
                  </a:cubicBezTo>
                  <a:cubicBezTo>
                    <a:pt x="95" y="25"/>
                    <a:pt x="99" y="31"/>
                    <a:pt x="100" y="40"/>
                  </a:cubicBezTo>
                  <a:cubicBezTo>
                    <a:pt x="99" y="40"/>
                    <a:pt x="99" y="40"/>
                    <a:pt x="99" y="40"/>
                  </a:cubicBezTo>
                  <a:cubicBezTo>
                    <a:pt x="87" y="46"/>
                    <a:pt x="79" y="61"/>
                    <a:pt x="79" y="69"/>
                  </a:cubicBezTo>
                  <a:cubicBezTo>
                    <a:pt x="80" y="73"/>
                    <a:pt x="82" y="76"/>
                    <a:pt x="85" y="77"/>
                  </a:cubicBezTo>
                  <a:cubicBezTo>
                    <a:pt x="94" y="79"/>
                    <a:pt x="103" y="68"/>
                    <a:pt x="107" y="55"/>
                  </a:cubicBezTo>
                  <a:cubicBezTo>
                    <a:pt x="108" y="53"/>
                    <a:pt x="109" y="50"/>
                    <a:pt x="109" y="48"/>
                  </a:cubicBezTo>
                  <a:cubicBezTo>
                    <a:pt x="111" y="48"/>
                    <a:pt x="112" y="49"/>
                    <a:pt x="114" y="50"/>
                  </a:cubicBezTo>
                  <a:cubicBezTo>
                    <a:pt x="119" y="54"/>
                    <a:pt x="118" y="61"/>
                    <a:pt x="116" y="65"/>
                  </a:cubicBezTo>
                  <a:cubicBezTo>
                    <a:pt x="111" y="79"/>
                    <a:pt x="93" y="94"/>
                    <a:pt x="74" y="94"/>
                  </a:cubicBezTo>
                  <a:cubicBezTo>
                    <a:pt x="71" y="95"/>
                    <a:pt x="71" y="95"/>
                    <a:pt x="71" y="95"/>
                  </a:cubicBezTo>
                  <a:cubicBezTo>
                    <a:pt x="11" y="177"/>
                    <a:pt x="11" y="177"/>
                    <a:pt x="11" y="177"/>
                  </a:cubicBezTo>
                  <a:cubicBezTo>
                    <a:pt x="18" y="183"/>
                    <a:pt x="18" y="183"/>
                    <a:pt x="18" y="183"/>
                  </a:cubicBezTo>
                  <a:cubicBezTo>
                    <a:pt x="76" y="104"/>
                    <a:pt x="76" y="104"/>
                    <a:pt x="76" y="104"/>
                  </a:cubicBezTo>
                  <a:cubicBezTo>
                    <a:pt x="100" y="102"/>
                    <a:pt x="119" y="85"/>
                    <a:pt x="125" y="68"/>
                  </a:cubicBezTo>
                  <a:cubicBezTo>
                    <a:pt x="129" y="58"/>
                    <a:pt x="127" y="49"/>
                    <a:pt x="120" y="43"/>
                  </a:cubicBezTo>
                  <a:cubicBezTo>
                    <a:pt x="117" y="40"/>
                    <a:pt x="113" y="38"/>
                    <a:pt x="109" y="38"/>
                  </a:cubicBezTo>
                  <a:cubicBezTo>
                    <a:pt x="108" y="27"/>
                    <a:pt x="103" y="18"/>
                    <a:pt x="89" y="12"/>
                  </a:cubicBezTo>
                  <a:cubicBezTo>
                    <a:pt x="79" y="8"/>
                    <a:pt x="69" y="9"/>
                    <a:pt x="61" y="14"/>
                  </a:cubicBezTo>
                  <a:cubicBezTo>
                    <a:pt x="59" y="11"/>
                    <a:pt x="57" y="9"/>
                    <a:pt x="54" y="7"/>
                  </a:cubicBezTo>
                  <a:cubicBezTo>
                    <a:pt x="47" y="1"/>
                    <a:pt x="38" y="0"/>
                    <a:pt x="30" y="5"/>
                  </a:cubicBezTo>
                  <a:cubicBezTo>
                    <a:pt x="0" y="22"/>
                    <a:pt x="21" y="74"/>
                    <a:pt x="26" y="85"/>
                  </a:cubicBezTo>
                  <a:moveTo>
                    <a:pt x="98" y="53"/>
                  </a:moveTo>
                  <a:cubicBezTo>
                    <a:pt x="95" y="59"/>
                    <a:pt x="92" y="64"/>
                    <a:pt x="89" y="66"/>
                  </a:cubicBezTo>
                  <a:cubicBezTo>
                    <a:pt x="90" y="63"/>
                    <a:pt x="93" y="57"/>
                    <a:pt x="98" y="53"/>
                  </a:cubicBezTo>
                  <a:moveTo>
                    <a:pt x="57" y="31"/>
                  </a:moveTo>
                  <a:cubicBezTo>
                    <a:pt x="58" y="37"/>
                    <a:pt x="58" y="43"/>
                    <a:pt x="57" y="48"/>
                  </a:cubicBezTo>
                  <a:cubicBezTo>
                    <a:pt x="55" y="51"/>
                    <a:pt x="54" y="51"/>
                    <a:pt x="53" y="51"/>
                  </a:cubicBezTo>
                  <a:cubicBezTo>
                    <a:pt x="52" y="51"/>
                    <a:pt x="52" y="50"/>
                    <a:pt x="51" y="49"/>
                  </a:cubicBezTo>
                  <a:cubicBezTo>
                    <a:pt x="50" y="46"/>
                    <a:pt x="51" y="38"/>
                    <a:pt x="57" y="3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1"/>
            <p:cNvSpPr>
              <a:spLocks noEditPoints="1"/>
            </p:cNvSpPr>
            <p:nvPr/>
          </p:nvSpPr>
          <p:spPr bwMode="auto">
            <a:xfrm>
              <a:off x="2512" y="1296"/>
              <a:ext cx="132" cy="125"/>
            </a:xfrm>
            <a:custGeom>
              <a:avLst/>
              <a:gdLst>
                <a:gd name="T0" fmla="*/ 2 w 110"/>
                <a:gd name="T1" fmla="*/ 53 h 104"/>
                <a:gd name="T2" fmla="*/ 6 w 110"/>
                <a:gd name="T3" fmla="*/ 57 h 104"/>
                <a:gd name="T4" fmla="*/ 30 w 110"/>
                <a:gd name="T5" fmla="*/ 97 h 104"/>
                <a:gd name="T6" fmla="*/ 71 w 110"/>
                <a:gd name="T7" fmla="*/ 88 h 104"/>
                <a:gd name="T8" fmla="*/ 76 w 110"/>
                <a:gd name="T9" fmla="*/ 89 h 104"/>
                <a:gd name="T10" fmla="*/ 86 w 110"/>
                <a:gd name="T11" fmla="*/ 76 h 104"/>
                <a:gd name="T12" fmla="*/ 95 w 110"/>
                <a:gd name="T13" fmla="*/ 64 h 104"/>
                <a:gd name="T14" fmla="*/ 95 w 110"/>
                <a:gd name="T15" fmla="*/ 64 h 104"/>
                <a:gd name="T16" fmla="*/ 107 w 110"/>
                <a:gd name="T17" fmla="*/ 45 h 104"/>
                <a:gd name="T18" fmla="*/ 18 w 110"/>
                <a:gd name="T19" fmla="*/ 0 h 104"/>
                <a:gd name="T20" fmla="*/ 9 w 110"/>
                <a:gd name="T21" fmla="*/ 22 h 104"/>
                <a:gd name="T22" fmla="*/ 6 w 110"/>
                <a:gd name="T23" fmla="*/ 37 h 104"/>
                <a:gd name="T24" fmla="*/ 2 w 110"/>
                <a:gd name="T25" fmla="*/ 53 h 104"/>
                <a:gd name="T26" fmla="*/ 10 w 110"/>
                <a:gd name="T27" fmla="*/ 34 h 104"/>
                <a:gd name="T28" fmla="*/ 8 w 110"/>
                <a:gd name="T29" fmla="*/ 35 h 104"/>
                <a:gd name="T30" fmla="*/ 10 w 110"/>
                <a:gd name="T31" fmla="*/ 34 h 104"/>
                <a:gd name="T32" fmla="*/ 6 w 110"/>
                <a:gd name="T33" fmla="*/ 39 h 104"/>
                <a:gd name="T34" fmla="*/ 10 w 110"/>
                <a:gd name="T35" fmla="*/ 44 h 104"/>
                <a:gd name="T36" fmla="*/ 6 w 110"/>
                <a:gd name="T37" fmla="*/ 3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104">
                  <a:moveTo>
                    <a:pt x="2" y="53"/>
                  </a:moveTo>
                  <a:cubicBezTo>
                    <a:pt x="4" y="54"/>
                    <a:pt x="5" y="56"/>
                    <a:pt x="6" y="57"/>
                  </a:cubicBezTo>
                  <a:cubicBezTo>
                    <a:pt x="4" y="74"/>
                    <a:pt x="15" y="89"/>
                    <a:pt x="30" y="97"/>
                  </a:cubicBezTo>
                  <a:cubicBezTo>
                    <a:pt x="44" y="104"/>
                    <a:pt x="61" y="99"/>
                    <a:pt x="71" y="88"/>
                  </a:cubicBezTo>
                  <a:cubicBezTo>
                    <a:pt x="74" y="89"/>
                    <a:pt x="76" y="89"/>
                    <a:pt x="76" y="89"/>
                  </a:cubicBezTo>
                  <a:cubicBezTo>
                    <a:pt x="83" y="85"/>
                    <a:pt x="85" y="80"/>
                    <a:pt x="86" y="76"/>
                  </a:cubicBezTo>
                  <a:cubicBezTo>
                    <a:pt x="92" y="72"/>
                    <a:pt x="95" y="68"/>
                    <a:pt x="95" y="64"/>
                  </a:cubicBezTo>
                  <a:cubicBezTo>
                    <a:pt x="95" y="64"/>
                    <a:pt x="95" y="64"/>
                    <a:pt x="95" y="64"/>
                  </a:cubicBezTo>
                  <a:cubicBezTo>
                    <a:pt x="110" y="55"/>
                    <a:pt x="107" y="45"/>
                    <a:pt x="107" y="45"/>
                  </a:cubicBezTo>
                  <a:cubicBezTo>
                    <a:pt x="51" y="37"/>
                    <a:pt x="18" y="0"/>
                    <a:pt x="18" y="0"/>
                  </a:cubicBezTo>
                  <a:cubicBezTo>
                    <a:pt x="6" y="6"/>
                    <a:pt x="9" y="21"/>
                    <a:pt x="9" y="22"/>
                  </a:cubicBezTo>
                  <a:cubicBezTo>
                    <a:pt x="5" y="27"/>
                    <a:pt x="5" y="34"/>
                    <a:pt x="6" y="37"/>
                  </a:cubicBezTo>
                  <a:cubicBezTo>
                    <a:pt x="0" y="43"/>
                    <a:pt x="2" y="53"/>
                    <a:pt x="2" y="53"/>
                  </a:cubicBezTo>
                  <a:close/>
                  <a:moveTo>
                    <a:pt x="10" y="34"/>
                  </a:moveTo>
                  <a:cubicBezTo>
                    <a:pt x="9" y="34"/>
                    <a:pt x="8" y="35"/>
                    <a:pt x="8" y="35"/>
                  </a:cubicBezTo>
                  <a:cubicBezTo>
                    <a:pt x="8" y="35"/>
                    <a:pt x="9" y="34"/>
                    <a:pt x="10" y="34"/>
                  </a:cubicBezTo>
                  <a:close/>
                  <a:moveTo>
                    <a:pt x="6" y="39"/>
                  </a:moveTo>
                  <a:cubicBezTo>
                    <a:pt x="7" y="40"/>
                    <a:pt x="9" y="42"/>
                    <a:pt x="10" y="44"/>
                  </a:cubicBezTo>
                  <a:cubicBezTo>
                    <a:pt x="9" y="42"/>
                    <a:pt x="7" y="40"/>
                    <a:pt x="6" y="39"/>
                  </a:cubicBezTo>
                  <a:close/>
                </a:path>
              </a:pathLst>
            </a:custGeom>
            <a:solidFill>
              <a:srgbClr val="343C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2"/>
            <p:cNvSpPr>
              <a:spLocks noEditPoints="1"/>
            </p:cNvSpPr>
            <p:nvPr/>
          </p:nvSpPr>
          <p:spPr bwMode="auto">
            <a:xfrm>
              <a:off x="2638" y="1059"/>
              <a:ext cx="162" cy="174"/>
            </a:xfrm>
            <a:custGeom>
              <a:avLst/>
              <a:gdLst>
                <a:gd name="T0" fmla="*/ 50 w 135"/>
                <a:gd name="T1" fmla="*/ 106 h 144"/>
                <a:gd name="T2" fmla="*/ 48 w 135"/>
                <a:gd name="T3" fmla="*/ 113 h 144"/>
                <a:gd name="T4" fmla="*/ 39 w 135"/>
                <a:gd name="T5" fmla="*/ 129 h 144"/>
                <a:gd name="T6" fmla="*/ 49 w 135"/>
                <a:gd name="T7" fmla="*/ 136 h 144"/>
                <a:gd name="T8" fmla="*/ 57 w 135"/>
                <a:gd name="T9" fmla="*/ 123 h 144"/>
                <a:gd name="T10" fmla="*/ 55 w 135"/>
                <a:gd name="T11" fmla="*/ 108 h 144"/>
                <a:gd name="T12" fmla="*/ 50 w 135"/>
                <a:gd name="T13" fmla="*/ 106 h 144"/>
                <a:gd name="T14" fmla="*/ 17 w 135"/>
                <a:gd name="T15" fmla="*/ 78 h 144"/>
                <a:gd name="T16" fmla="*/ 7 w 135"/>
                <a:gd name="T17" fmla="*/ 80 h 144"/>
                <a:gd name="T18" fmla="*/ 14 w 135"/>
                <a:gd name="T19" fmla="*/ 98 h 144"/>
                <a:gd name="T20" fmla="*/ 24 w 135"/>
                <a:gd name="T21" fmla="*/ 114 h 144"/>
                <a:gd name="T22" fmla="*/ 40 w 135"/>
                <a:gd name="T23" fmla="*/ 98 h 144"/>
                <a:gd name="T24" fmla="*/ 41 w 135"/>
                <a:gd name="T25" fmla="*/ 98 h 144"/>
                <a:gd name="T26" fmla="*/ 27 w 135"/>
                <a:gd name="T27" fmla="*/ 79 h 144"/>
                <a:gd name="T28" fmla="*/ 17 w 135"/>
                <a:gd name="T29" fmla="*/ 78 h 144"/>
                <a:gd name="T30" fmla="*/ 51 w 135"/>
                <a:gd name="T31" fmla="*/ 0 h 144"/>
                <a:gd name="T32" fmla="*/ 31 w 135"/>
                <a:gd name="T33" fmla="*/ 5 h 144"/>
                <a:gd name="T34" fmla="*/ 5 w 135"/>
                <a:gd name="T35" fmla="*/ 70 h 144"/>
                <a:gd name="T36" fmla="*/ 18 w 135"/>
                <a:gd name="T37" fmla="*/ 68 h 144"/>
                <a:gd name="T38" fmla="*/ 30 w 135"/>
                <a:gd name="T39" fmla="*/ 70 h 144"/>
                <a:gd name="T40" fmla="*/ 50 w 135"/>
                <a:gd name="T41" fmla="*/ 96 h 144"/>
                <a:gd name="T42" fmla="*/ 61 w 135"/>
                <a:gd name="T43" fmla="*/ 101 h 144"/>
                <a:gd name="T44" fmla="*/ 66 w 135"/>
                <a:gd name="T45" fmla="*/ 126 h 144"/>
                <a:gd name="T46" fmla="*/ 58 w 135"/>
                <a:gd name="T47" fmla="*/ 140 h 144"/>
                <a:gd name="T48" fmla="*/ 79 w 135"/>
                <a:gd name="T49" fmla="*/ 144 h 144"/>
                <a:gd name="T50" fmla="*/ 99 w 135"/>
                <a:gd name="T51" fmla="*/ 139 h 144"/>
                <a:gd name="T52" fmla="*/ 116 w 135"/>
                <a:gd name="T53" fmla="*/ 46 h 144"/>
                <a:gd name="T54" fmla="*/ 51 w 135"/>
                <a:gd name="T55"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5" h="144">
                  <a:moveTo>
                    <a:pt x="50" y="106"/>
                  </a:moveTo>
                  <a:cubicBezTo>
                    <a:pt x="50" y="108"/>
                    <a:pt x="49" y="111"/>
                    <a:pt x="48" y="113"/>
                  </a:cubicBezTo>
                  <a:cubicBezTo>
                    <a:pt x="46" y="119"/>
                    <a:pt x="43" y="125"/>
                    <a:pt x="39" y="129"/>
                  </a:cubicBezTo>
                  <a:cubicBezTo>
                    <a:pt x="42" y="132"/>
                    <a:pt x="46" y="134"/>
                    <a:pt x="49" y="136"/>
                  </a:cubicBezTo>
                  <a:cubicBezTo>
                    <a:pt x="53" y="132"/>
                    <a:pt x="56" y="127"/>
                    <a:pt x="57" y="123"/>
                  </a:cubicBezTo>
                  <a:cubicBezTo>
                    <a:pt x="59" y="119"/>
                    <a:pt x="60" y="112"/>
                    <a:pt x="55" y="108"/>
                  </a:cubicBezTo>
                  <a:cubicBezTo>
                    <a:pt x="53" y="107"/>
                    <a:pt x="52" y="106"/>
                    <a:pt x="50" y="106"/>
                  </a:cubicBezTo>
                  <a:moveTo>
                    <a:pt x="17" y="78"/>
                  </a:moveTo>
                  <a:cubicBezTo>
                    <a:pt x="13" y="78"/>
                    <a:pt x="10" y="79"/>
                    <a:pt x="7" y="80"/>
                  </a:cubicBezTo>
                  <a:cubicBezTo>
                    <a:pt x="9" y="86"/>
                    <a:pt x="11" y="92"/>
                    <a:pt x="14" y="98"/>
                  </a:cubicBezTo>
                  <a:cubicBezTo>
                    <a:pt x="17" y="104"/>
                    <a:pt x="20" y="109"/>
                    <a:pt x="24" y="114"/>
                  </a:cubicBezTo>
                  <a:cubicBezTo>
                    <a:pt x="28" y="108"/>
                    <a:pt x="33" y="101"/>
                    <a:pt x="40" y="98"/>
                  </a:cubicBezTo>
                  <a:cubicBezTo>
                    <a:pt x="40" y="98"/>
                    <a:pt x="40" y="98"/>
                    <a:pt x="41" y="98"/>
                  </a:cubicBezTo>
                  <a:cubicBezTo>
                    <a:pt x="40" y="89"/>
                    <a:pt x="36" y="83"/>
                    <a:pt x="27" y="79"/>
                  </a:cubicBezTo>
                  <a:cubicBezTo>
                    <a:pt x="23" y="78"/>
                    <a:pt x="20" y="78"/>
                    <a:pt x="17" y="78"/>
                  </a:cubicBezTo>
                  <a:moveTo>
                    <a:pt x="51" y="0"/>
                  </a:moveTo>
                  <a:cubicBezTo>
                    <a:pt x="44" y="0"/>
                    <a:pt x="37" y="2"/>
                    <a:pt x="31" y="5"/>
                  </a:cubicBezTo>
                  <a:cubicBezTo>
                    <a:pt x="10" y="16"/>
                    <a:pt x="0" y="42"/>
                    <a:pt x="5" y="70"/>
                  </a:cubicBezTo>
                  <a:cubicBezTo>
                    <a:pt x="9" y="69"/>
                    <a:pt x="13" y="68"/>
                    <a:pt x="18" y="68"/>
                  </a:cubicBezTo>
                  <a:cubicBezTo>
                    <a:pt x="22" y="68"/>
                    <a:pt x="26" y="69"/>
                    <a:pt x="30" y="70"/>
                  </a:cubicBezTo>
                  <a:cubicBezTo>
                    <a:pt x="44" y="76"/>
                    <a:pt x="49" y="85"/>
                    <a:pt x="50" y="96"/>
                  </a:cubicBezTo>
                  <a:cubicBezTo>
                    <a:pt x="54" y="96"/>
                    <a:pt x="58" y="98"/>
                    <a:pt x="61" y="101"/>
                  </a:cubicBezTo>
                  <a:cubicBezTo>
                    <a:pt x="68" y="107"/>
                    <a:pt x="70" y="116"/>
                    <a:pt x="66" y="126"/>
                  </a:cubicBezTo>
                  <a:cubicBezTo>
                    <a:pt x="65" y="131"/>
                    <a:pt x="62" y="136"/>
                    <a:pt x="58" y="140"/>
                  </a:cubicBezTo>
                  <a:cubicBezTo>
                    <a:pt x="65" y="143"/>
                    <a:pt x="72" y="144"/>
                    <a:pt x="79" y="144"/>
                  </a:cubicBezTo>
                  <a:cubicBezTo>
                    <a:pt x="86" y="144"/>
                    <a:pt x="93" y="143"/>
                    <a:pt x="99" y="139"/>
                  </a:cubicBezTo>
                  <a:cubicBezTo>
                    <a:pt x="127" y="125"/>
                    <a:pt x="135" y="83"/>
                    <a:pt x="116" y="46"/>
                  </a:cubicBezTo>
                  <a:cubicBezTo>
                    <a:pt x="101" y="18"/>
                    <a:pt x="75" y="0"/>
                    <a:pt x="51"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3"/>
            <p:cNvSpPr/>
            <p:nvPr/>
          </p:nvSpPr>
          <p:spPr bwMode="auto">
            <a:xfrm>
              <a:off x="2675" y="1193"/>
              <a:ext cx="10" cy="14"/>
            </a:xfrm>
            <a:custGeom>
              <a:avLst/>
              <a:gdLst>
                <a:gd name="T0" fmla="*/ 8 w 8"/>
                <a:gd name="T1" fmla="*/ 0 h 12"/>
                <a:gd name="T2" fmla="*/ 0 w 8"/>
                <a:gd name="T3" fmla="*/ 11 h 12"/>
                <a:gd name="T4" fmla="*/ 1 w 8"/>
                <a:gd name="T5" fmla="*/ 12 h 12"/>
                <a:gd name="T6" fmla="*/ 8 w 8"/>
                <a:gd name="T7" fmla="*/ 0 h 12"/>
              </a:gdLst>
              <a:ahLst/>
              <a:cxnLst>
                <a:cxn ang="0">
                  <a:pos x="T0" y="T1"/>
                </a:cxn>
                <a:cxn ang="0">
                  <a:pos x="T2" y="T3"/>
                </a:cxn>
                <a:cxn ang="0">
                  <a:pos x="T4" y="T5"/>
                </a:cxn>
                <a:cxn ang="0">
                  <a:pos x="T6" y="T7"/>
                </a:cxn>
              </a:cxnLst>
              <a:rect l="0" t="0" r="r" b="b"/>
              <a:pathLst>
                <a:path w="8" h="12">
                  <a:moveTo>
                    <a:pt x="8" y="0"/>
                  </a:moveTo>
                  <a:cubicBezTo>
                    <a:pt x="4" y="3"/>
                    <a:pt x="1" y="8"/>
                    <a:pt x="0" y="11"/>
                  </a:cubicBezTo>
                  <a:cubicBezTo>
                    <a:pt x="0" y="11"/>
                    <a:pt x="1" y="11"/>
                    <a:pt x="1" y="12"/>
                  </a:cubicBezTo>
                  <a:cubicBezTo>
                    <a:pt x="3" y="9"/>
                    <a:pt x="6" y="5"/>
                    <a:pt x="8"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nvSpPr>
          <p:spPr bwMode="auto">
            <a:xfrm>
              <a:off x="2644" y="1141"/>
              <a:ext cx="78" cy="87"/>
            </a:xfrm>
            <a:custGeom>
              <a:avLst/>
              <a:gdLst>
                <a:gd name="T0" fmla="*/ 13 w 65"/>
                <a:gd name="T1" fmla="*/ 0 h 72"/>
                <a:gd name="T2" fmla="*/ 0 w 65"/>
                <a:gd name="T3" fmla="*/ 2 h 72"/>
                <a:gd name="T4" fmla="*/ 2 w 65"/>
                <a:gd name="T5" fmla="*/ 12 h 72"/>
                <a:gd name="T6" fmla="*/ 12 w 65"/>
                <a:gd name="T7" fmla="*/ 10 h 72"/>
                <a:gd name="T8" fmla="*/ 22 w 65"/>
                <a:gd name="T9" fmla="*/ 11 h 72"/>
                <a:gd name="T10" fmla="*/ 36 w 65"/>
                <a:gd name="T11" fmla="*/ 30 h 72"/>
                <a:gd name="T12" fmla="*/ 35 w 65"/>
                <a:gd name="T13" fmla="*/ 30 h 72"/>
                <a:gd name="T14" fmla="*/ 19 w 65"/>
                <a:gd name="T15" fmla="*/ 46 h 72"/>
                <a:gd name="T16" fmla="*/ 26 w 65"/>
                <a:gd name="T17" fmla="*/ 54 h 72"/>
                <a:gd name="T18" fmla="*/ 34 w 65"/>
                <a:gd name="T19" fmla="*/ 43 h 72"/>
                <a:gd name="T20" fmla="*/ 34 w 65"/>
                <a:gd name="T21" fmla="*/ 43 h 72"/>
                <a:gd name="T22" fmla="*/ 27 w 65"/>
                <a:gd name="T23" fmla="*/ 55 h 72"/>
                <a:gd name="T24" fmla="*/ 34 w 65"/>
                <a:gd name="T25" fmla="*/ 61 h 72"/>
                <a:gd name="T26" fmla="*/ 43 w 65"/>
                <a:gd name="T27" fmla="*/ 45 h 72"/>
                <a:gd name="T28" fmla="*/ 45 w 65"/>
                <a:gd name="T29" fmla="*/ 38 h 72"/>
                <a:gd name="T30" fmla="*/ 50 w 65"/>
                <a:gd name="T31" fmla="*/ 40 h 72"/>
                <a:gd name="T32" fmla="*/ 52 w 65"/>
                <a:gd name="T33" fmla="*/ 55 h 72"/>
                <a:gd name="T34" fmla="*/ 44 w 65"/>
                <a:gd name="T35" fmla="*/ 68 h 72"/>
                <a:gd name="T36" fmla="*/ 53 w 65"/>
                <a:gd name="T37" fmla="*/ 72 h 72"/>
                <a:gd name="T38" fmla="*/ 61 w 65"/>
                <a:gd name="T39" fmla="*/ 58 h 72"/>
                <a:gd name="T40" fmla="*/ 56 w 65"/>
                <a:gd name="T41" fmla="*/ 33 h 72"/>
                <a:gd name="T42" fmla="*/ 45 w 65"/>
                <a:gd name="T43" fmla="*/ 28 h 72"/>
                <a:gd name="T44" fmla="*/ 25 w 65"/>
                <a:gd name="T45" fmla="*/ 2 h 72"/>
                <a:gd name="T46" fmla="*/ 13 w 65"/>
                <a:gd name="T4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2">
                  <a:moveTo>
                    <a:pt x="13" y="0"/>
                  </a:moveTo>
                  <a:cubicBezTo>
                    <a:pt x="8" y="0"/>
                    <a:pt x="4" y="1"/>
                    <a:pt x="0" y="2"/>
                  </a:cubicBezTo>
                  <a:cubicBezTo>
                    <a:pt x="0" y="6"/>
                    <a:pt x="1" y="9"/>
                    <a:pt x="2" y="12"/>
                  </a:cubicBezTo>
                  <a:cubicBezTo>
                    <a:pt x="5" y="11"/>
                    <a:pt x="8" y="10"/>
                    <a:pt x="12" y="10"/>
                  </a:cubicBezTo>
                  <a:cubicBezTo>
                    <a:pt x="15" y="10"/>
                    <a:pt x="18" y="10"/>
                    <a:pt x="22" y="11"/>
                  </a:cubicBezTo>
                  <a:cubicBezTo>
                    <a:pt x="31" y="15"/>
                    <a:pt x="35" y="21"/>
                    <a:pt x="36" y="30"/>
                  </a:cubicBezTo>
                  <a:cubicBezTo>
                    <a:pt x="35" y="30"/>
                    <a:pt x="35" y="30"/>
                    <a:pt x="35" y="30"/>
                  </a:cubicBezTo>
                  <a:cubicBezTo>
                    <a:pt x="28" y="33"/>
                    <a:pt x="23" y="40"/>
                    <a:pt x="19" y="46"/>
                  </a:cubicBezTo>
                  <a:cubicBezTo>
                    <a:pt x="21" y="49"/>
                    <a:pt x="24" y="51"/>
                    <a:pt x="26" y="54"/>
                  </a:cubicBezTo>
                  <a:cubicBezTo>
                    <a:pt x="27" y="51"/>
                    <a:pt x="30" y="46"/>
                    <a:pt x="34" y="43"/>
                  </a:cubicBezTo>
                  <a:cubicBezTo>
                    <a:pt x="34" y="43"/>
                    <a:pt x="34" y="43"/>
                    <a:pt x="34" y="43"/>
                  </a:cubicBezTo>
                  <a:cubicBezTo>
                    <a:pt x="32" y="48"/>
                    <a:pt x="29" y="52"/>
                    <a:pt x="27" y="55"/>
                  </a:cubicBezTo>
                  <a:cubicBezTo>
                    <a:pt x="29" y="57"/>
                    <a:pt x="32" y="59"/>
                    <a:pt x="34" y="61"/>
                  </a:cubicBezTo>
                  <a:cubicBezTo>
                    <a:pt x="38" y="57"/>
                    <a:pt x="41" y="51"/>
                    <a:pt x="43" y="45"/>
                  </a:cubicBezTo>
                  <a:cubicBezTo>
                    <a:pt x="44" y="43"/>
                    <a:pt x="45" y="40"/>
                    <a:pt x="45" y="38"/>
                  </a:cubicBezTo>
                  <a:cubicBezTo>
                    <a:pt x="47" y="38"/>
                    <a:pt x="48" y="39"/>
                    <a:pt x="50" y="40"/>
                  </a:cubicBezTo>
                  <a:cubicBezTo>
                    <a:pt x="55" y="44"/>
                    <a:pt x="54" y="51"/>
                    <a:pt x="52" y="55"/>
                  </a:cubicBezTo>
                  <a:cubicBezTo>
                    <a:pt x="51" y="59"/>
                    <a:pt x="48" y="64"/>
                    <a:pt x="44" y="68"/>
                  </a:cubicBezTo>
                  <a:cubicBezTo>
                    <a:pt x="47" y="70"/>
                    <a:pt x="50" y="71"/>
                    <a:pt x="53" y="72"/>
                  </a:cubicBezTo>
                  <a:cubicBezTo>
                    <a:pt x="57" y="68"/>
                    <a:pt x="60" y="63"/>
                    <a:pt x="61" y="58"/>
                  </a:cubicBezTo>
                  <a:cubicBezTo>
                    <a:pt x="65" y="48"/>
                    <a:pt x="63" y="39"/>
                    <a:pt x="56" y="33"/>
                  </a:cubicBezTo>
                  <a:cubicBezTo>
                    <a:pt x="53" y="30"/>
                    <a:pt x="49" y="28"/>
                    <a:pt x="45" y="28"/>
                  </a:cubicBezTo>
                  <a:cubicBezTo>
                    <a:pt x="44" y="17"/>
                    <a:pt x="39" y="8"/>
                    <a:pt x="25" y="2"/>
                  </a:cubicBezTo>
                  <a:cubicBezTo>
                    <a:pt x="21" y="1"/>
                    <a:pt x="17" y="0"/>
                    <a:pt x="1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
            <p:cNvSpPr/>
            <p:nvPr/>
          </p:nvSpPr>
          <p:spPr bwMode="auto">
            <a:xfrm>
              <a:off x="2853" y="1207"/>
              <a:ext cx="74" cy="27"/>
            </a:xfrm>
            <a:custGeom>
              <a:avLst/>
              <a:gdLst>
                <a:gd name="T0" fmla="*/ 69 w 74"/>
                <a:gd name="T1" fmla="*/ 27 h 27"/>
                <a:gd name="T2" fmla="*/ 0 w 74"/>
                <a:gd name="T3" fmla="*/ 0 h 27"/>
                <a:gd name="T4" fmla="*/ 74 w 74"/>
                <a:gd name="T5" fmla="*/ 4 h 27"/>
                <a:gd name="T6" fmla="*/ 69 w 74"/>
                <a:gd name="T7" fmla="*/ 27 h 27"/>
              </a:gdLst>
              <a:ahLst/>
              <a:cxnLst>
                <a:cxn ang="0">
                  <a:pos x="T0" y="T1"/>
                </a:cxn>
                <a:cxn ang="0">
                  <a:pos x="T2" y="T3"/>
                </a:cxn>
                <a:cxn ang="0">
                  <a:pos x="T4" y="T5"/>
                </a:cxn>
                <a:cxn ang="0">
                  <a:pos x="T6" y="T7"/>
                </a:cxn>
              </a:cxnLst>
              <a:rect l="0" t="0" r="r" b="b"/>
              <a:pathLst>
                <a:path w="74" h="27">
                  <a:moveTo>
                    <a:pt x="69" y="27"/>
                  </a:moveTo>
                  <a:lnTo>
                    <a:pt x="0" y="0"/>
                  </a:lnTo>
                  <a:lnTo>
                    <a:pt x="74" y="4"/>
                  </a:lnTo>
                  <a:lnTo>
                    <a:pt x="69" y="27"/>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nvSpPr>
          <p:spPr bwMode="auto">
            <a:xfrm>
              <a:off x="2821" y="1000"/>
              <a:ext cx="72" cy="64"/>
            </a:xfrm>
            <a:custGeom>
              <a:avLst/>
              <a:gdLst>
                <a:gd name="T0" fmla="*/ 72 w 72"/>
                <a:gd name="T1" fmla="*/ 18 h 64"/>
                <a:gd name="T2" fmla="*/ 0 w 72"/>
                <a:gd name="T3" fmla="*/ 64 h 64"/>
                <a:gd name="T4" fmla="*/ 58 w 72"/>
                <a:gd name="T5" fmla="*/ 0 h 64"/>
                <a:gd name="T6" fmla="*/ 72 w 72"/>
                <a:gd name="T7" fmla="*/ 18 h 64"/>
              </a:gdLst>
              <a:ahLst/>
              <a:cxnLst>
                <a:cxn ang="0">
                  <a:pos x="T0" y="T1"/>
                </a:cxn>
                <a:cxn ang="0">
                  <a:pos x="T2" y="T3"/>
                </a:cxn>
                <a:cxn ang="0">
                  <a:pos x="T4" y="T5"/>
                </a:cxn>
                <a:cxn ang="0">
                  <a:pos x="T6" y="T7"/>
                </a:cxn>
              </a:cxnLst>
              <a:rect l="0" t="0" r="r" b="b"/>
              <a:pathLst>
                <a:path w="72" h="64">
                  <a:moveTo>
                    <a:pt x="72" y="18"/>
                  </a:moveTo>
                  <a:lnTo>
                    <a:pt x="0" y="64"/>
                  </a:lnTo>
                  <a:lnTo>
                    <a:pt x="58" y="0"/>
                  </a:lnTo>
                  <a:lnTo>
                    <a:pt x="72" y="18"/>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7"/>
            <p:cNvSpPr/>
            <p:nvPr/>
          </p:nvSpPr>
          <p:spPr bwMode="auto">
            <a:xfrm>
              <a:off x="2652" y="874"/>
              <a:ext cx="23" cy="93"/>
            </a:xfrm>
            <a:custGeom>
              <a:avLst/>
              <a:gdLst>
                <a:gd name="T0" fmla="*/ 23 w 23"/>
                <a:gd name="T1" fmla="*/ 2 h 93"/>
                <a:gd name="T2" fmla="*/ 3 w 23"/>
                <a:gd name="T3" fmla="*/ 93 h 93"/>
                <a:gd name="T4" fmla="*/ 0 w 23"/>
                <a:gd name="T5" fmla="*/ 0 h 93"/>
                <a:gd name="T6" fmla="*/ 23 w 23"/>
                <a:gd name="T7" fmla="*/ 2 h 93"/>
              </a:gdLst>
              <a:ahLst/>
              <a:cxnLst>
                <a:cxn ang="0">
                  <a:pos x="T0" y="T1"/>
                </a:cxn>
                <a:cxn ang="0">
                  <a:pos x="T2" y="T3"/>
                </a:cxn>
                <a:cxn ang="0">
                  <a:pos x="T4" y="T5"/>
                </a:cxn>
                <a:cxn ang="0">
                  <a:pos x="T6" y="T7"/>
                </a:cxn>
              </a:cxnLst>
              <a:rect l="0" t="0" r="r" b="b"/>
              <a:pathLst>
                <a:path w="23" h="93">
                  <a:moveTo>
                    <a:pt x="23" y="2"/>
                  </a:moveTo>
                  <a:lnTo>
                    <a:pt x="3" y="93"/>
                  </a:lnTo>
                  <a:lnTo>
                    <a:pt x="0" y="0"/>
                  </a:lnTo>
                  <a:lnTo>
                    <a:pt x="23" y="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nvSpPr>
          <p:spPr bwMode="auto">
            <a:xfrm>
              <a:off x="2430" y="969"/>
              <a:ext cx="67" cy="73"/>
            </a:xfrm>
            <a:custGeom>
              <a:avLst/>
              <a:gdLst>
                <a:gd name="T0" fmla="*/ 17 w 67"/>
                <a:gd name="T1" fmla="*/ 0 h 73"/>
                <a:gd name="T2" fmla="*/ 67 w 67"/>
                <a:gd name="T3" fmla="*/ 73 h 73"/>
                <a:gd name="T4" fmla="*/ 0 w 67"/>
                <a:gd name="T5" fmla="*/ 16 h 73"/>
                <a:gd name="T6" fmla="*/ 17 w 67"/>
                <a:gd name="T7" fmla="*/ 0 h 73"/>
              </a:gdLst>
              <a:ahLst/>
              <a:cxnLst>
                <a:cxn ang="0">
                  <a:pos x="T0" y="T1"/>
                </a:cxn>
                <a:cxn ang="0">
                  <a:pos x="T2" y="T3"/>
                </a:cxn>
                <a:cxn ang="0">
                  <a:pos x="T4" y="T5"/>
                </a:cxn>
                <a:cxn ang="0">
                  <a:pos x="T6" y="T7"/>
                </a:cxn>
              </a:cxnLst>
              <a:rect l="0" t="0" r="r" b="b"/>
              <a:pathLst>
                <a:path w="67" h="73">
                  <a:moveTo>
                    <a:pt x="17" y="0"/>
                  </a:moveTo>
                  <a:lnTo>
                    <a:pt x="67" y="73"/>
                  </a:lnTo>
                  <a:lnTo>
                    <a:pt x="0" y="16"/>
                  </a:lnTo>
                  <a:lnTo>
                    <a:pt x="17"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2829" y="1104"/>
              <a:ext cx="50" cy="24"/>
            </a:xfrm>
            <a:custGeom>
              <a:avLst/>
              <a:gdLst>
                <a:gd name="T0" fmla="*/ 50 w 50"/>
                <a:gd name="T1" fmla="*/ 23 h 24"/>
                <a:gd name="T2" fmla="*/ 0 w 50"/>
                <a:gd name="T3" fmla="*/ 24 h 24"/>
                <a:gd name="T4" fmla="*/ 44 w 50"/>
                <a:gd name="T5" fmla="*/ 0 h 24"/>
                <a:gd name="T6" fmla="*/ 50 w 50"/>
                <a:gd name="T7" fmla="*/ 23 h 24"/>
              </a:gdLst>
              <a:ahLst/>
              <a:cxnLst>
                <a:cxn ang="0">
                  <a:pos x="T0" y="T1"/>
                </a:cxn>
                <a:cxn ang="0">
                  <a:pos x="T2" y="T3"/>
                </a:cxn>
                <a:cxn ang="0">
                  <a:pos x="T4" y="T5"/>
                </a:cxn>
                <a:cxn ang="0">
                  <a:pos x="T6" y="T7"/>
                </a:cxn>
              </a:cxnLst>
              <a:rect l="0" t="0" r="r" b="b"/>
              <a:pathLst>
                <a:path w="50" h="24">
                  <a:moveTo>
                    <a:pt x="50" y="23"/>
                  </a:moveTo>
                  <a:lnTo>
                    <a:pt x="0" y="24"/>
                  </a:lnTo>
                  <a:lnTo>
                    <a:pt x="44" y="0"/>
                  </a:lnTo>
                  <a:lnTo>
                    <a:pt x="50" y="23"/>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2720" y="955"/>
              <a:ext cx="32" cy="51"/>
            </a:xfrm>
            <a:custGeom>
              <a:avLst/>
              <a:gdLst>
                <a:gd name="T0" fmla="*/ 32 w 32"/>
                <a:gd name="T1" fmla="*/ 9 h 51"/>
                <a:gd name="T2" fmla="*/ 0 w 32"/>
                <a:gd name="T3" fmla="*/ 51 h 51"/>
                <a:gd name="T4" fmla="*/ 12 w 32"/>
                <a:gd name="T5" fmla="*/ 0 h 51"/>
                <a:gd name="T6" fmla="*/ 32 w 32"/>
                <a:gd name="T7" fmla="*/ 9 h 51"/>
              </a:gdLst>
              <a:ahLst/>
              <a:cxnLst>
                <a:cxn ang="0">
                  <a:pos x="T0" y="T1"/>
                </a:cxn>
                <a:cxn ang="0">
                  <a:pos x="T2" y="T3"/>
                </a:cxn>
                <a:cxn ang="0">
                  <a:pos x="T4" y="T5"/>
                </a:cxn>
                <a:cxn ang="0">
                  <a:pos x="T6" y="T7"/>
                </a:cxn>
              </a:cxnLst>
              <a:rect l="0" t="0" r="r" b="b"/>
              <a:pathLst>
                <a:path w="32" h="51">
                  <a:moveTo>
                    <a:pt x="32" y="9"/>
                  </a:moveTo>
                  <a:lnTo>
                    <a:pt x="0" y="51"/>
                  </a:lnTo>
                  <a:lnTo>
                    <a:pt x="12" y="0"/>
                  </a:lnTo>
                  <a:lnTo>
                    <a:pt x="32" y="9"/>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2521" y="967"/>
              <a:ext cx="34" cy="38"/>
            </a:xfrm>
            <a:custGeom>
              <a:avLst/>
              <a:gdLst>
                <a:gd name="T0" fmla="*/ 18 w 34"/>
                <a:gd name="T1" fmla="*/ 0 h 38"/>
                <a:gd name="T2" fmla="*/ 34 w 34"/>
                <a:gd name="T3" fmla="*/ 38 h 38"/>
                <a:gd name="T4" fmla="*/ 0 w 34"/>
                <a:gd name="T5" fmla="*/ 14 h 38"/>
                <a:gd name="T6" fmla="*/ 18 w 34"/>
                <a:gd name="T7" fmla="*/ 0 h 38"/>
              </a:gdLst>
              <a:ahLst/>
              <a:cxnLst>
                <a:cxn ang="0">
                  <a:pos x="T0" y="T1"/>
                </a:cxn>
                <a:cxn ang="0">
                  <a:pos x="T2" y="T3"/>
                </a:cxn>
                <a:cxn ang="0">
                  <a:pos x="T4" y="T5"/>
                </a:cxn>
                <a:cxn ang="0">
                  <a:pos x="T6" y="T7"/>
                </a:cxn>
              </a:cxnLst>
              <a:rect l="0" t="0" r="r" b="b"/>
              <a:pathLst>
                <a:path w="34" h="38">
                  <a:moveTo>
                    <a:pt x="18" y="0"/>
                  </a:moveTo>
                  <a:lnTo>
                    <a:pt x="34" y="38"/>
                  </a:lnTo>
                  <a:lnTo>
                    <a:pt x="0" y="14"/>
                  </a:lnTo>
                  <a:lnTo>
                    <a:pt x="18"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
            <p:cNvSpPr/>
            <p:nvPr/>
          </p:nvSpPr>
          <p:spPr bwMode="auto">
            <a:xfrm>
              <a:off x="2436" y="1111"/>
              <a:ext cx="42" cy="23"/>
            </a:xfrm>
            <a:custGeom>
              <a:avLst/>
              <a:gdLst>
                <a:gd name="T0" fmla="*/ 1 w 42"/>
                <a:gd name="T1" fmla="*/ 0 h 23"/>
                <a:gd name="T2" fmla="*/ 42 w 42"/>
                <a:gd name="T3" fmla="*/ 13 h 23"/>
                <a:gd name="T4" fmla="*/ 0 w 42"/>
                <a:gd name="T5" fmla="*/ 23 h 23"/>
                <a:gd name="T6" fmla="*/ 1 w 42"/>
                <a:gd name="T7" fmla="*/ 0 h 23"/>
              </a:gdLst>
              <a:ahLst/>
              <a:cxnLst>
                <a:cxn ang="0">
                  <a:pos x="T0" y="T1"/>
                </a:cxn>
                <a:cxn ang="0">
                  <a:pos x="T2" y="T3"/>
                </a:cxn>
                <a:cxn ang="0">
                  <a:pos x="T4" y="T5"/>
                </a:cxn>
                <a:cxn ang="0">
                  <a:pos x="T6" y="T7"/>
                </a:cxn>
              </a:cxnLst>
              <a:rect l="0" t="0" r="r" b="b"/>
              <a:pathLst>
                <a:path w="42" h="23">
                  <a:moveTo>
                    <a:pt x="1" y="0"/>
                  </a:moveTo>
                  <a:lnTo>
                    <a:pt x="42" y="13"/>
                  </a:lnTo>
                  <a:lnTo>
                    <a:pt x="0" y="23"/>
                  </a:lnTo>
                  <a:lnTo>
                    <a:pt x="1"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3"/>
            <p:cNvSpPr/>
            <p:nvPr/>
          </p:nvSpPr>
          <p:spPr bwMode="auto">
            <a:xfrm>
              <a:off x="2790" y="1295"/>
              <a:ext cx="37" cy="51"/>
            </a:xfrm>
            <a:custGeom>
              <a:avLst/>
              <a:gdLst>
                <a:gd name="T0" fmla="*/ 16 w 37"/>
                <a:gd name="T1" fmla="*/ 51 h 51"/>
                <a:gd name="T2" fmla="*/ 0 w 37"/>
                <a:gd name="T3" fmla="*/ 0 h 51"/>
                <a:gd name="T4" fmla="*/ 37 w 37"/>
                <a:gd name="T5" fmla="*/ 39 h 51"/>
                <a:gd name="T6" fmla="*/ 16 w 37"/>
                <a:gd name="T7" fmla="*/ 51 h 51"/>
              </a:gdLst>
              <a:ahLst/>
              <a:cxnLst>
                <a:cxn ang="0">
                  <a:pos x="T0" y="T1"/>
                </a:cxn>
                <a:cxn ang="0">
                  <a:pos x="T2" y="T3"/>
                </a:cxn>
                <a:cxn ang="0">
                  <a:pos x="T4" y="T5"/>
                </a:cxn>
                <a:cxn ang="0">
                  <a:pos x="T6" y="T7"/>
                </a:cxn>
              </a:cxnLst>
              <a:rect l="0" t="0" r="r" b="b"/>
              <a:pathLst>
                <a:path w="37" h="51">
                  <a:moveTo>
                    <a:pt x="16" y="51"/>
                  </a:moveTo>
                  <a:lnTo>
                    <a:pt x="0" y="0"/>
                  </a:lnTo>
                  <a:lnTo>
                    <a:pt x="37" y="39"/>
                  </a:lnTo>
                  <a:lnTo>
                    <a:pt x="16" y="5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4"/>
            <p:cNvSpPr/>
            <p:nvPr/>
          </p:nvSpPr>
          <p:spPr bwMode="auto">
            <a:xfrm>
              <a:off x="2433" y="1348"/>
              <a:ext cx="141" cy="138"/>
            </a:xfrm>
            <a:custGeom>
              <a:avLst/>
              <a:gdLst>
                <a:gd name="T0" fmla="*/ 16 w 117"/>
                <a:gd name="T1" fmla="*/ 19 h 115"/>
                <a:gd name="T2" fmla="*/ 28 w 117"/>
                <a:gd name="T3" fmla="*/ 9 h 115"/>
                <a:gd name="T4" fmla="*/ 55 w 117"/>
                <a:gd name="T5" fmla="*/ 0 h 115"/>
                <a:gd name="T6" fmla="*/ 70 w 117"/>
                <a:gd name="T7" fmla="*/ 1 h 115"/>
                <a:gd name="T8" fmla="*/ 97 w 117"/>
                <a:gd name="T9" fmla="*/ 15 h 115"/>
                <a:gd name="T10" fmla="*/ 116 w 117"/>
                <a:gd name="T11" fmla="*/ 54 h 115"/>
                <a:gd name="T12" fmla="*/ 101 w 117"/>
                <a:gd name="T13" fmla="*/ 96 h 115"/>
                <a:gd name="T14" fmla="*/ 90 w 117"/>
                <a:gd name="T15" fmla="*/ 106 h 115"/>
                <a:gd name="T16" fmla="*/ 62 w 117"/>
                <a:gd name="T17" fmla="*/ 115 h 115"/>
                <a:gd name="T18" fmla="*/ 47 w 117"/>
                <a:gd name="T19" fmla="*/ 114 h 115"/>
                <a:gd name="T20" fmla="*/ 20 w 117"/>
                <a:gd name="T21" fmla="*/ 100 h 115"/>
                <a:gd name="T22" fmla="*/ 1 w 117"/>
                <a:gd name="T23" fmla="*/ 61 h 115"/>
                <a:gd name="T24" fmla="*/ 16 w 117"/>
                <a:gd name="T25" fmla="*/ 1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15">
                  <a:moveTo>
                    <a:pt x="16" y="19"/>
                  </a:moveTo>
                  <a:cubicBezTo>
                    <a:pt x="20" y="16"/>
                    <a:pt x="24" y="12"/>
                    <a:pt x="28" y="9"/>
                  </a:cubicBezTo>
                  <a:cubicBezTo>
                    <a:pt x="36" y="4"/>
                    <a:pt x="45" y="1"/>
                    <a:pt x="55" y="0"/>
                  </a:cubicBezTo>
                  <a:cubicBezTo>
                    <a:pt x="60" y="0"/>
                    <a:pt x="65" y="1"/>
                    <a:pt x="70" y="1"/>
                  </a:cubicBezTo>
                  <a:cubicBezTo>
                    <a:pt x="80" y="3"/>
                    <a:pt x="90" y="8"/>
                    <a:pt x="97" y="15"/>
                  </a:cubicBezTo>
                  <a:cubicBezTo>
                    <a:pt x="108" y="25"/>
                    <a:pt x="115" y="39"/>
                    <a:pt x="116" y="54"/>
                  </a:cubicBezTo>
                  <a:cubicBezTo>
                    <a:pt x="117" y="69"/>
                    <a:pt x="112" y="84"/>
                    <a:pt x="101" y="96"/>
                  </a:cubicBezTo>
                  <a:cubicBezTo>
                    <a:pt x="90" y="106"/>
                    <a:pt x="90" y="106"/>
                    <a:pt x="90" y="106"/>
                  </a:cubicBezTo>
                  <a:cubicBezTo>
                    <a:pt x="82" y="111"/>
                    <a:pt x="72" y="114"/>
                    <a:pt x="62" y="115"/>
                  </a:cubicBezTo>
                  <a:cubicBezTo>
                    <a:pt x="57" y="114"/>
                    <a:pt x="52" y="114"/>
                    <a:pt x="47" y="114"/>
                  </a:cubicBezTo>
                  <a:cubicBezTo>
                    <a:pt x="37" y="112"/>
                    <a:pt x="28" y="107"/>
                    <a:pt x="20" y="100"/>
                  </a:cubicBezTo>
                  <a:cubicBezTo>
                    <a:pt x="9" y="90"/>
                    <a:pt x="2" y="76"/>
                    <a:pt x="1" y="61"/>
                  </a:cubicBezTo>
                  <a:cubicBezTo>
                    <a:pt x="0" y="46"/>
                    <a:pt x="6" y="30"/>
                    <a:pt x="16"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5"/>
            <p:cNvSpPr/>
            <p:nvPr/>
          </p:nvSpPr>
          <p:spPr bwMode="auto">
            <a:xfrm>
              <a:off x="514" y="3839"/>
              <a:ext cx="2628" cy="53"/>
            </a:xfrm>
            <a:custGeom>
              <a:avLst/>
              <a:gdLst>
                <a:gd name="T0" fmla="*/ 2580 w 2628"/>
                <a:gd name="T1" fmla="*/ 0 h 53"/>
                <a:gd name="T2" fmla="*/ 2339 w 2628"/>
                <a:gd name="T3" fmla="*/ 0 h 53"/>
                <a:gd name="T4" fmla="*/ 2253 w 2628"/>
                <a:gd name="T5" fmla="*/ 0 h 53"/>
                <a:gd name="T6" fmla="*/ 2012 w 2628"/>
                <a:gd name="T7" fmla="*/ 0 h 53"/>
                <a:gd name="T8" fmla="*/ 1925 w 2628"/>
                <a:gd name="T9" fmla="*/ 0 h 53"/>
                <a:gd name="T10" fmla="*/ 1685 w 2628"/>
                <a:gd name="T11" fmla="*/ 0 h 53"/>
                <a:gd name="T12" fmla="*/ 1598 w 2628"/>
                <a:gd name="T13" fmla="*/ 0 h 53"/>
                <a:gd name="T14" fmla="*/ 1358 w 2628"/>
                <a:gd name="T15" fmla="*/ 0 h 53"/>
                <a:gd name="T16" fmla="*/ 1271 w 2628"/>
                <a:gd name="T17" fmla="*/ 0 h 53"/>
                <a:gd name="T18" fmla="*/ 1030 w 2628"/>
                <a:gd name="T19" fmla="*/ 0 h 53"/>
                <a:gd name="T20" fmla="*/ 948 w 2628"/>
                <a:gd name="T21" fmla="*/ 0 h 53"/>
                <a:gd name="T22" fmla="*/ 703 w 2628"/>
                <a:gd name="T23" fmla="*/ 0 h 53"/>
                <a:gd name="T24" fmla="*/ 616 w 2628"/>
                <a:gd name="T25" fmla="*/ 0 h 53"/>
                <a:gd name="T26" fmla="*/ 376 w 2628"/>
                <a:gd name="T27" fmla="*/ 0 h 53"/>
                <a:gd name="T28" fmla="*/ 294 w 2628"/>
                <a:gd name="T29" fmla="*/ 0 h 53"/>
                <a:gd name="T30" fmla="*/ 48 w 2628"/>
                <a:gd name="T31" fmla="*/ 0 h 53"/>
                <a:gd name="T32" fmla="*/ 0 w 2628"/>
                <a:gd name="T33" fmla="*/ 0 h 53"/>
                <a:gd name="T34" fmla="*/ 0 w 2628"/>
                <a:gd name="T35" fmla="*/ 53 h 53"/>
                <a:gd name="T36" fmla="*/ 2628 w 2628"/>
                <a:gd name="T37" fmla="*/ 53 h 53"/>
                <a:gd name="T38" fmla="*/ 2628 w 2628"/>
                <a:gd name="T39" fmla="*/ 0 h 53"/>
                <a:gd name="T40" fmla="*/ 2580 w 2628"/>
                <a:gd name="T4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28" h="53">
                  <a:moveTo>
                    <a:pt x="2580" y="0"/>
                  </a:moveTo>
                  <a:lnTo>
                    <a:pt x="2339" y="0"/>
                  </a:lnTo>
                  <a:lnTo>
                    <a:pt x="2253" y="0"/>
                  </a:lnTo>
                  <a:lnTo>
                    <a:pt x="2012" y="0"/>
                  </a:lnTo>
                  <a:lnTo>
                    <a:pt x="1925" y="0"/>
                  </a:lnTo>
                  <a:lnTo>
                    <a:pt x="1685" y="0"/>
                  </a:lnTo>
                  <a:lnTo>
                    <a:pt x="1598" y="0"/>
                  </a:lnTo>
                  <a:lnTo>
                    <a:pt x="1358" y="0"/>
                  </a:lnTo>
                  <a:lnTo>
                    <a:pt x="1271" y="0"/>
                  </a:lnTo>
                  <a:lnTo>
                    <a:pt x="1030" y="0"/>
                  </a:lnTo>
                  <a:lnTo>
                    <a:pt x="948" y="0"/>
                  </a:lnTo>
                  <a:lnTo>
                    <a:pt x="703" y="0"/>
                  </a:lnTo>
                  <a:lnTo>
                    <a:pt x="616" y="0"/>
                  </a:lnTo>
                  <a:lnTo>
                    <a:pt x="376" y="0"/>
                  </a:lnTo>
                  <a:lnTo>
                    <a:pt x="294" y="0"/>
                  </a:lnTo>
                  <a:lnTo>
                    <a:pt x="48" y="0"/>
                  </a:lnTo>
                  <a:lnTo>
                    <a:pt x="0" y="0"/>
                  </a:lnTo>
                  <a:lnTo>
                    <a:pt x="0" y="53"/>
                  </a:lnTo>
                  <a:lnTo>
                    <a:pt x="2628" y="53"/>
                  </a:lnTo>
                  <a:lnTo>
                    <a:pt x="2628" y="0"/>
                  </a:lnTo>
                  <a:lnTo>
                    <a:pt x="2580" y="0"/>
                  </a:lnTo>
                  <a:close/>
                </a:path>
              </a:pathLst>
            </a:custGeom>
            <a:solidFill>
              <a:srgbClr val="343C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Rectangle 26"/>
            <p:cNvSpPr>
              <a:spLocks noChangeArrowheads="1"/>
            </p:cNvSpPr>
            <p:nvPr/>
          </p:nvSpPr>
          <p:spPr bwMode="auto">
            <a:xfrm>
              <a:off x="2199" y="3806"/>
              <a:ext cx="240" cy="33"/>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7"/>
            <p:cNvSpPr>
              <a:spLocks noChangeArrowheads="1"/>
            </p:cNvSpPr>
            <p:nvPr/>
          </p:nvSpPr>
          <p:spPr bwMode="auto">
            <a:xfrm>
              <a:off x="2526" y="3806"/>
              <a:ext cx="241" cy="33"/>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8"/>
            <p:cNvSpPr>
              <a:spLocks noChangeArrowheads="1"/>
            </p:cNvSpPr>
            <p:nvPr/>
          </p:nvSpPr>
          <p:spPr bwMode="auto">
            <a:xfrm>
              <a:off x="2853" y="3806"/>
              <a:ext cx="241" cy="33"/>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Freeform 29"/>
            <p:cNvSpPr/>
            <p:nvPr/>
          </p:nvSpPr>
          <p:spPr bwMode="auto">
            <a:xfrm>
              <a:off x="562" y="2896"/>
              <a:ext cx="246" cy="943"/>
            </a:xfrm>
            <a:custGeom>
              <a:avLst/>
              <a:gdLst>
                <a:gd name="T0" fmla="*/ 246 w 246"/>
                <a:gd name="T1" fmla="*/ 0 h 943"/>
                <a:gd name="T2" fmla="*/ 0 w 246"/>
                <a:gd name="T3" fmla="*/ 0 h 943"/>
                <a:gd name="T4" fmla="*/ 0 w 246"/>
                <a:gd name="T5" fmla="*/ 289 h 943"/>
                <a:gd name="T6" fmla="*/ 0 w 246"/>
                <a:gd name="T7" fmla="*/ 943 h 943"/>
                <a:gd name="T8" fmla="*/ 246 w 246"/>
                <a:gd name="T9" fmla="*/ 943 h 943"/>
                <a:gd name="T10" fmla="*/ 246 w 246"/>
                <a:gd name="T11" fmla="*/ 0 h 943"/>
              </a:gdLst>
              <a:ahLst/>
              <a:cxnLst>
                <a:cxn ang="0">
                  <a:pos x="T0" y="T1"/>
                </a:cxn>
                <a:cxn ang="0">
                  <a:pos x="T2" y="T3"/>
                </a:cxn>
                <a:cxn ang="0">
                  <a:pos x="T4" y="T5"/>
                </a:cxn>
                <a:cxn ang="0">
                  <a:pos x="T6" y="T7"/>
                </a:cxn>
                <a:cxn ang="0">
                  <a:pos x="T8" y="T9"/>
                </a:cxn>
                <a:cxn ang="0">
                  <a:pos x="T10" y="T11"/>
                </a:cxn>
              </a:cxnLst>
              <a:rect l="0" t="0" r="r" b="b"/>
              <a:pathLst>
                <a:path w="246" h="943">
                  <a:moveTo>
                    <a:pt x="246" y="0"/>
                  </a:moveTo>
                  <a:lnTo>
                    <a:pt x="0" y="0"/>
                  </a:lnTo>
                  <a:lnTo>
                    <a:pt x="0" y="289"/>
                  </a:lnTo>
                  <a:lnTo>
                    <a:pt x="0" y="943"/>
                  </a:lnTo>
                  <a:lnTo>
                    <a:pt x="246" y="943"/>
                  </a:lnTo>
                  <a:lnTo>
                    <a:pt x="246" y="0"/>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0"/>
            <p:cNvSpPr/>
            <p:nvPr/>
          </p:nvSpPr>
          <p:spPr bwMode="auto">
            <a:xfrm>
              <a:off x="890" y="2752"/>
              <a:ext cx="240" cy="1087"/>
            </a:xfrm>
            <a:custGeom>
              <a:avLst/>
              <a:gdLst>
                <a:gd name="T0" fmla="*/ 240 w 240"/>
                <a:gd name="T1" fmla="*/ 433 h 1087"/>
                <a:gd name="T2" fmla="*/ 240 w 240"/>
                <a:gd name="T3" fmla="*/ 289 h 1087"/>
                <a:gd name="T4" fmla="*/ 240 w 240"/>
                <a:gd name="T5" fmla="*/ 144 h 1087"/>
                <a:gd name="T6" fmla="*/ 240 w 240"/>
                <a:gd name="T7" fmla="*/ 0 h 1087"/>
                <a:gd name="T8" fmla="*/ 0 w 240"/>
                <a:gd name="T9" fmla="*/ 0 h 1087"/>
                <a:gd name="T10" fmla="*/ 0 w 240"/>
                <a:gd name="T11" fmla="*/ 144 h 1087"/>
                <a:gd name="T12" fmla="*/ 0 w 240"/>
                <a:gd name="T13" fmla="*/ 289 h 1087"/>
                <a:gd name="T14" fmla="*/ 0 w 240"/>
                <a:gd name="T15" fmla="*/ 433 h 1087"/>
                <a:gd name="T16" fmla="*/ 0 w 240"/>
                <a:gd name="T17" fmla="*/ 1087 h 1087"/>
                <a:gd name="T18" fmla="*/ 240 w 240"/>
                <a:gd name="T19" fmla="*/ 1087 h 1087"/>
                <a:gd name="T20" fmla="*/ 240 w 240"/>
                <a:gd name="T21" fmla="*/ 433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1087">
                  <a:moveTo>
                    <a:pt x="240" y="433"/>
                  </a:moveTo>
                  <a:lnTo>
                    <a:pt x="240" y="289"/>
                  </a:lnTo>
                  <a:lnTo>
                    <a:pt x="240" y="144"/>
                  </a:lnTo>
                  <a:lnTo>
                    <a:pt x="240" y="0"/>
                  </a:lnTo>
                  <a:lnTo>
                    <a:pt x="0" y="0"/>
                  </a:lnTo>
                  <a:lnTo>
                    <a:pt x="0" y="144"/>
                  </a:lnTo>
                  <a:lnTo>
                    <a:pt x="0" y="289"/>
                  </a:lnTo>
                  <a:lnTo>
                    <a:pt x="0" y="433"/>
                  </a:lnTo>
                  <a:lnTo>
                    <a:pt x="0" y="1087"/>
                  </a:lnTo>
                  <a:lnTo>
                    <a:pt x="240" y="1087"/>
                  </a:lnTo>
                  <a:lnTo>
                    <a:pt x="240" y="433"/>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1"/>
            <p:cNvSpPr/>
            <p:nvPr/>
          </p:nvSpPr>
          <p:spPr bwMode="auto">
            <a:xfrm>
              <a:off x="1217" y="2608"/>
              <a:ext cx="245" cy="1231"/>
            </a:xfrm>
            <a:custGeom>
              <a:avLst/>
              <a:gdLst>
                <a:gd name="T0" fmla="*/ 245 w 245"/>
                <a:gd name="T1" fmla="*/ 577 h 1231"/>
                <a:gd name="T2" fmla="*/ 245 w 245"/>
                <a:gd name="T3" fmla="*/ 433 h 1231"/>
                <a:gd name="T4" fmla="*/ 245 w 245"/>
                <a:gd name="T5" fmla="*/ 288 h 1231"/>
                <a:gd name="T6" fmla="*/ 245 w 245"/>
                <a:gd name="T7" fmla="*/ 144 h 1231"/>
                <a:gd name="T8" fmla="*/ 245 w 245"/>
                <a:gd name="T9" fmla="*/ 0 h 1231"/>
                <a:gd name="T10" fmla="*/ 0 w 245"/>
                <a:gd name="T11" fmla="*/ 0 h 1231"/>
                <a:gd name="T12" fmla="*/ 0 w 245"/>
                <a:gd name="T13" fmla="*/ 144 h 1231"/>
                <a:gd name="T14" fmla="*/ 0 w 245"/>
                <a:gd name="T15" fmla="*/ 288 h 1231"/>
                <a:gd name="T16" fmla="*/ 0 w 245"/>
                <a:gd name="T17" fmla="*/ 433 h 1231"/>
                <a:gd name="T18" fmla="*/ 0 w 245"/>
                <a:gd name="T19" fmla="*/ 577 h 1231"/>
                <a:gd name="T20" fmla="*/ 0 w 245"/>
                <a:gd name="T21" fmla="*/ 1231 h 1231"/>
                <a:gd name="T22" fmla="*/ 245 w 245"/>
                <a:gd name="T23" fmla="*/ 1231 h 1231"/>
                <a:gd name="T24" fmla="*/ 245 w 245"/>
                <a:gd name="T25" fmla="*/ 577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5" h="1231">
                  <a:moveTo>
                    <a:pt x="245" y="577"/>
                  </a:moveTo>
                  <a:lnTo>
                    <a:pt x="245" y="433"/>
                  </a:lnTo>
                  <a:lnTo>
                    <a:pt x="245" y="288"/>
                  </a:lnTo>
                  <a:lnTo>
                    <a:pt x="245" y="144"/>
                  </a:lnTo>
                  <a:lnTo>
                    <a:pt x="245" y="0"/>
                  </a:lnTo>
                  <a:lnTo>
                    <a:pt x="0" y="0"/>
                  </a:lnTo>
                  <a:lnTo>
                    <a:pt x="0" y="144"/>
                  </a:lnTo>
                  <a:lnTo>
                    <a:pt x="0" y="288"/>
                  </a:lnTo>
                  <a:lnTo>
                    <a:pt x="0" y="433"/>
                  </a:lnTo>
                  <a:lnTo>
                    <a:pt x="0" y="577"/>
                  </a:lnTo>
                  <a:lnTo>
                    <a:pt x="0" y="1231"/>
                  </a:lnTo>
                  <a:lnTo>
                    <a:pt x="245" y="1231"/>
                  </a:lnTo>
                  <a:lnTo>
                    <a:pt x="245" y="577"/>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2"/>
            <p:cNvSpPr/>
            <p:nvPr/>
          </p:nvSpPr>
          <p:spPr bwMode="auto">
            <a:xfrm>
              <a:off x="1544" y="2463"/>
              <a:ext cx="241" cy="1376"/>
            </a:xfrm>
            <a:custGeom>
              <a:avLst/>
              <a:gdLst>
                <a:gd name="T0" fmla="*/ 241 w 241"/>
                <a:gd name="T1" fmla="*/ 722 h 1376"/>
                <a:gd name="T2" fmla="*/ 241 w 241"/>
                <a:gd name="T3" fmla="*/ 578 h 1376"/>
                <a:gd name="T4" fmla="*/ 241 w 241"/>
                <a:gd name="T5" fmla="*/ 433 h 1376"/>
                <a:gd name="T6" fmla="*/ 241 w 241"/>
                <a:gd name="T7" fmla="*/ 289 h 1376"/>
                <a:gd name="T8" fmla="*/ 241 w 241"/>
                <a:gd name="T9" fmla="*/ 145 h 1376"/>
                <a:gd name="T10" fmla="*/ 241 w 241"/>
                <a:gd name="T11" fmla="*/ 0 h 1376"/>
                <a:gd name="T12" fmla="*/ 0 w 241"/>
                <a:gd name="T13" fmla="*/ 0 h 1376"/>
                <a:gd name="T14" fmla="*/ 0 w 241"/>
                <a:gd name="T15" fmla="*/ 145 h 1376"/>
                <a:gd name="T16" fmla="*/ 0 w 241"/>
                <a:gd name="T17" fmla="*/ 289 h 1376"/>
                <a:gd name="T18" fmla="*/ 0 w 241"/>
                <a:gd name="T19" fmla="*/ 433 h 1376"/>
                <a:gd name="T20" fmla="*/ 0 w 241"/>
                <a:gd name="T21" fmla="*/ 578 h 1376"/>
                <a:gd name="T22" fmla="*/ 0 w 241"/>
                <a:gd name="T23" fmla="*/ 722 h 1376"/>
                <a:gd name="T24" fmla="*/ 0 w 241"/>
                <a:gd name="T25" fmla="*/ 1376 h 1376"/>
                <a:gd name="T26" fmla="*/ 241 w 241"/>
                <a:gd name="T27" fmla="*/ 1376 h 1376"/>
                <a:gd name="T28" fmla="*/ 241 w 241"/>
                <a:gd name="T29" fmla="*/ 722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1" h="1376">
                  <a:moveTo>
                    <a:pt x="241" y="722"/>
                  </a:moveTo>
                  <a:lnTo>
                    <a:pt x="241" y="578"/>
                  </a:lnTo>
                  <a:lnTo>
                    <a:pt x="241" y="433"/>
                  </a:lnTo>
                  <a:lnTo>
                    <a:pt x="241" y="289"/>
                  </a:lnTo>
                  <a:lnTo>
                    <a:pt x="241" y="145"/>
                  </a:lnTo>
                  <a:lnTo>
                    <a:pt x="241" y="0"/>
                  </a:lnTo>
                  <a:lnTo>
                    <a:pt x="0" y="0"/>
                  </a:lnTo>
                  <a:lnTo>
                    <a:pt x="0" y="145"/>
                  </a:lnTo>
                  <a:lnTo>
                    <a:pt x="0" y="289"/>
                  </a:lnTo>
                  <a:lnTo>
                    <a:pt x="0" y="433"/>
                  </a:lnTo>
                  <a:lnTo>
                    <a:pt x="0" y="578"/>
                  </a:lnTo>
                  <a:lnTo>
                    <a:pt x="0" y="722"/>
                  </a:lnTo>
                  <a:lnTo>
                    <a:pt x="0" y="1376"/>
                  </a:lnTo>
                  <a:lnTo>
                    <a:pt x="241" y="1376"/>
                  </a:lnTo>
                  <a:lnTo>
                    <a:pt x="241" y="722"/>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3"/>
            <p:cNvSpPr/>
            <p:nvPr/>
          </p:nvSpPr>
          <p:spPr bwMode="auto">
            <a:xfrm>
              <a:off x="1831" y="3012"/>
              <a:ext cx="322" cy="827"/>
            </a:xfrm>
            <a:custGeom>
              <a:avLst/>
              <a:gdLst>
                <a:gd name="T0" fmla="*/ 281 w 322"/>
                <a:gd name="T1" fmla="*/ 197 h 827"/>
                <a:gd name="T2" fmla="*/ 322 w 322"/>
                <a:gd name="T3" fmla="*/ 197 h 827"/>
                <a:gd name="T4" fmla="*/ 155 w 322"/>
                <a:gd name="T5" fmla="*/ 0 h 827"/>
                <a:gd name="T6" fmla="*/ 0 w 322"/>
                <a:gd name="T7" fmla="*/ 197 h 827"/>
                <a:gd name="T8" fmla="*/ 41 w 322"/>
                <a:gd name="T9" fmla="*/ 197 h 827"/>
                <a:gd name="T10" fmla="*/ 41 w 322"/>
                <a:gd name="T11" fmla="*/ 827 h 827"/>
                <a:gd name="T12" fmla="*/ 281 w 322"/>
                <a:gd name="T13" fmla="*/ 827 h 827"/>
                <a:gd name="T14" fmla="*/ 281 w 322"/>
                <a:gd name="T15" fmla="*/ 197 h 8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827">
                  <a:moveTo>
                    <a:pt x="281" y="197"/>
                  </a:moveTo>
                  <a:lnTo>
                    <a:pt x="322" y="197"/>
                  </a:lnTo>
                  <a:lnTo>
                    <a:pt x="155" y="0"/>
                  </a:lnTo>
                  <a:lnTo>
                    <a:pt x="0" y="197"/>
                  </a:lnTo>
                  <a:lnTo>
                    <a:pt x="41" y="197"/>
                  </a:lnTo>
                  <a:lnTo>
                    <a:pt x="41" y="827"/>
                  </a:lnTo>
                  <a:lnTo>
                    <a:pt x="281" y="827"/>
                  </a:lnTo>
                  <a:lnTo>
                    <a:pt x="281" y="197"/>
                  </a:lnTo>
                  <a:close/>
                </a:path>
              </a:pathLst>
            </a:custGeom>
            <a:solidFill>
              <a:srgbClr val="E46C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4"/>
            <p:cNvSpPr/>
            <p:nvPr/>
          </p:nvSpPr>
          <p:spPr bwMode="auto">
            <a:xfrm>
              <a:off x="2107" y="1573"/>
              <a:ext cx="50" cy="42"/>
            </a:xfrm>
            <a:custGeom>
              <a:avLst/>
              <a:gdLst>
                <a:gd name="T0" fmla="*/ 37 w 41"/>
                <a:gd name="T1" fmla="*/ 4 h 35"/>
                <a:gd name="T2" fmla="*/ 33 w 41"/>
                <a:gd name="T3" fmla="*/ 4 h 35"/>
                <a:gd name="T4" fmla="*/ 29 w 41"/>
                <a:gd name="T5" fmla="*/ 4 h 35"/>
                <a:gd name="T6" fmla="*/ 23 w 41"/>
                <a:gd name="T7" fmla="*/ 2 h 35"/>
                <a:gd name="T8" fmla="*/ 14 w 41"/>
                <a:gd name="T9" fmla="*/ 1 h 35"/>
                <a:gd name="T10" fmla="*/ 0 w 41"/>
                <a:gd name="T11" fmla="*/ 15 h 35"/>
                <a:gd name="T12" fmla="*/ 1 w 41"/>
                <a:gd name="T13" fmla="*/ 16 h 35"/>
                <a:gd name="T14" fmla="*/ 1 w 41"/>
                <a:gd name="T15" fmla="*/ 17 h 35"/>
                <a:gd name="T16" fmla="*/ 10 w 41"/>
                <a:gd name="T17" fmla="*/ 35 h 35"/>
                <a:gd name="T18" fmla="*/ 25 w 41"/>
                <a:gd name="T19" fmla="*/ 26 h 35"/>
                <a:gd name="T20" fmla="*/ 25 w 41"/>
                <a:gd name="T21" fmla="*/ 24 h 35"/>
                <a:gd name="T22" fmla="*/ 40 w 41"/>
                <a:gd name="T23" fmla="*/ 9 h 35"/>
                <a:gd name="T24" fmla="*/ 37 w 41"/>
                <a:gd name="T25"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5">
                  <a:moveTo>
                    <a:pt x="37" y="4"/>
                  </a:moveTo>
                  <a:cubicBezTo>
                    <a:pt x="36" y="4"/>
                    <a:pt x="34" y="4"/>
                    <a:pt x="33" y="4"/>
                  </a:cubicBezTo>
                  <a:cubicBezTo>
                    <a:pt x="32" y="4"/>
                    <a:pt x="28" y="7"/>
                    <a:pt x="29" y="4"/>
                  </a:cubicBezTo>
                  <a:cubicBezTo>
                    <a:pt x="29" y="3"/>
                    <a:pt x="27" y="0"/>
                    <a:pt x="23" y="2"/>
                  </a:cubicBezTo>
                  <a:cubicBezTo>
                    <a:pt x="17" y="5"/>
                    <a:pt x="18" y="0"/>
                    <a:pt x="14" y="1"/>
                  </a:cubicBezTo>
                  <a:cubicBezTo>
                    <a:pt x="7" y="3"/>
                    <a:pt x="3" y="9"/>
                    <a:pt x="0" y="15"/>
                  </a:cubicBezTo>
                  <a:cubicBezTo>
                    <a:pt x="0" y="15"/>
                    <a:pt x="0" y="16"/>
                    <a:pt x="1" y="16"/>
                  </a:cubicBezTo>
                  <a:cubicBezTo>
                    <a:pt x="1" y="17"/>
                    <a:pt x="1" y="17"/>
                    <a:pt x="1" y="17"/>
                  </a:cubicBezTo>
                  <a:cubicBezTo>
                    <a:pt x="10" y="35"/>
                    <a:pt x="10" y="35"/>
                    <a:pt x="10" y="35"/>
                  </a:cubicBezTo>
                  <a:cubicBezTo>
                    <a:pt x="15" y="34"/>
                    <a:pt x="23" y="32"/>
                    <a:pt x="25" y="26"/>
                  </a:cubicBezTo>
                  <a:cubicBezTo>
                    <a:pt x="25" y="25"/>
                    <a:pt x="25" y="24"/>
                    <a:pt x="25" y="24"/>
                  </a:cubicBezTo>
                  <a:cubicBezTo>
                    <a:pt x="31" y="19"/>
                    <a:pt x="38" y="15"/>
                    <a:pt x="40" y="9"/>
                  </a:cubicBezTo>
                  <a:cubicBezTo>
                    <a:pt x="41" y="7"/>
                    <a:pt x="40" y="4"/>
                    <a:pt x="37" y="4"/>
                  </a:cubicBezTo>
                  <a:close/>
                </a:path>
              </a:pathLst>
            </a:custGeom>
            <a:solidFill>
              <a:srgbClr val="F7DE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5"/>
            <p:cNvSpPr/>
            <p:nvPr/>
          </p:nvSpPr>
          <p:spPr bwMode="auto">
            <a:xfrm>
              <a:off x="1979" y="1592"/>
              <a:ext cx="140" cy="153"/>
            </a:xfrm>
            <a:custGeom>
              <a:avLst/>
              <a:gdLst>
                <a:gd name="T0" fmla="*/ 107 w 117"/>
                <a:gd name="T1" fmla="*/ 0 h 127"/>
                <a:gd name="T2" fmla="*/ 107 w 117"/>
                <a:gd name="T3" fmla="*/ 0 h 127"/>
                <a:gd name="T4" fmla="*/ 41 w 117"/>
                <a:gd name="T5" fmla="*/ 52 h 127"/>
                <a:gd name="T6" fmla="*/ 0 w 117"/>
                <a:gd name="T7" fmla="*/ 127 h 127"/>
                <a:gd name="T8" fmla="*/ 117 w 117"/>
                <a:gd name="T9" fmla="*/ 19 h 127"/>
                <a:gd name="T10" fmla="*/ 108 w 117"/>
                <a:gd name="T11" fmla="*/ 1 h 127"/>
                <a:gd name="T12" fmla="*/ 107 w 11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17" h="127">
                  <a:moveTo>
                    <a:pt x="107" y="0"/>
                  </a:moveTo>
                  <a:cubicBezTo>
                    <a:pt x="107" y="0"/>
                    <a:pt x="107" y="0"/>
                    <a:pt x="107" y="0"/>
                  </a:cubicBezTo>
                  <a:cubicBezTo>
                    <a:pt x="93" y="10"/>
                    <a:pt x="41" y="52"/>
                    <a:pt x="41" y="52"/>
                  </a:cubicBezTo>
                  <a:cubicBezTo>
                    <a:pt x="0" y="127"/>
                    <a:pt x="0" y="127"/>
                    <a:pt x="0" y="127"/>
                  </a:cubicBezTo>
                  <a:cubicBezTo>
                    <a:pt x="117" y="19"/>
                    <a:pt x="117" y="19"/>
                    <a:pt x="117" y="19"/>
                  </a:cubicBezTo>
                  <a:cubicBezTo>
                    <a:pt x="108" y="1"/>
                    <a:pt x="108" y="1"/>
                    <a:pt x="108" y="1"/>
                  </a:cubicBezTo>
                  <a:lnTo>
                    <a:pt x="107" y="0"/>
                  </a:lnTo>
                  <a:close/>
                </a:path>
              </a:pathLst>
            </a:custGeom>
            <a:solidFill>
              <a:srgbClr val="4448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6"/>
            <p:cNvSpPr/>
            <p:nvPr/>
          </p:nvSpPr>
          <p:spPr bwMode="auto">
            <a:xfrm>
              <a:off x="1679" y="2423"/>
              <a:ext cx="40" cy="44"/>
            </a:xfrm>
            <a:custGeom>
              <a:avLst/>
              <a:gdLst>
                <a:gd name="T0" fmla="*/ 1 w 33"/>
                <a:gd name="T1" fmla="*/ 1 h 36"/>
                <a:gd name="T2" fmla="*/ 7 w 33"/>
                <a:gd name="T3" fmla="*/ 25 h 36"/>
                <a:gd name="T4" fmla="*/ 27 w 33"/>
                <a:gd name="T5" fmla="*/ 35 h 36"/>
                <a:gd name="T6" fmla="*/ 30 w 33"/>
                <a:gd name="T7" fmla="*/ 24 h 36"/>
                <a:gd name="T8" fmla="*/ 24 w 33"/>
                <a:gd name="T9" fmla="*/ 11 h 36"/>
                <a:gd name="T10" fmla="*/ 20 w 33"/>
                <a:gd name="T11" fmla="*/ 0 h 36"/>
                <a:gd name="T12" fmla="*/ 20 w 33"/>
                <a:gd name="T13" fmla="*/ 1 h 36"/>
                <a:gd name="T14" fmla="*/ 1 w 33"/>
                <a:gd name="T15" fmla="*/ 1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6">
                  <a:moveTo>
                    <a:pt x="1" y="1"/>
                  </a:moveTo>
                  <a:cubicBezTo>
                    <a:pt x="1" y="1"/>
                    <a:pt x="0" y="16"/>
                    <a:pt x="7" y="25"/>
                  </a:cubicBezTo>
                  <a:cubicBezTo>
                    <a:pt x="12" y="31"/>
                    <a:pt x="19" y="36"/>
                    <a:pt x="27" y="35"/>
                  </a:cubicBezTo>
                  <a:cubicBezTo>
                    <a:pt x="33" y="35"/>
                    <a:pt x="32" y="27"/>
                    <a:pt x="30" y="24"/>
                  </a:cubicBezTo>
                  <a:cubicBezTo>
                    <a:pt x="28" y="19"/>
                    <a:pt x="26" y="15"/>
                    <a:pt x="24" y="11"/>
                  </a:cubicBezTo>
                  <a:cubicBezTo>
                    <a:pt x="23" y="7"/>
                    <a:pt x="22" y="4"/>
                    <a:pt x="20" y="0"/>
                  </a:cubicBezTo>
                  <a:cubicBezTo>
                    <a:pt x="20" y="1"/>
                    <a:pt x="20" y="1"/>
                    <a:pt x="20" y="1"/>
                  </a:cubicBezTo>
                  <a:lnTo>
                    <a:pt x="1" y="1"/>
                  </a:lnTo>
                  <a:close/>
                </a:path>
              </a:pathLst>
            </a:custGeom>
            <a:solidFill>
              <a:srgbClr val="BC85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7"/>
            <p:cNvSpPr/>
            <p:nvPr/>
          </p:nvSpPr>
          <p:spPr bwMode="auto">
            <a:xfrm>
              <a:off x="1727" y="2423"/>
              <a:ext cx="40" cy="44"/>
            </a:xfrm>
            <a:custGeom>
              <a:avLst/>
              <a:gdLst>
                <a:gd name="T0" fmla="*/ 1 w 33"/>
                <a:gd name="T1" fmla="*/ 1 h 36"/>
                <a:gd name="T2" fmla="*/ 7 w 33"/>
                <a:gd name="T3" fmla="*/ 25 h 36"/>
                <a:gd name="T4" fmla="*/ 27 w 33"/>
                <a:gd name="T5" fmla="*/ 35 h 36"/>
                <a:gd name="T6" fmla="*/ 30 w 33"/>
                <a:gd name="T7" fmla="*/ 24 h 36"/>
                <a:gd name="T8" fmla="*/ 24 w 33"/>
                <a:gd name="T9" fmla="*/ 11 h 36"/>
                <a:gd name="T10" fmla="*/ 20 w 33"/>
                <a:gd name="T11" fmla="*/ 0 h 36"/>
                <a:gd name="T12" fmla="*/ 20 w 33"/>
                <a:gd name="T13" fmla="*/ 1 h 36"/>
                <a:gd name="T14" fmla="*/ 1 w 33"/>
                <a:gd name="T15" fmla="*/ 1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6">
                  <a:moveTo>
                    <a:pt x="1" y="1"/>
                  </a:moveTo>
                  <a:cubicBezTo>
                    <a:pt x="1" y="1"/>
                    <a:pt x="0" y="16"/>
                    <a:pt x="7" y="25"/>
                  </a:cubicBezTo>
                  <a:cubicBezTo>
                    <a:pt x="12" y="31"/>
                    <a:pt x="19" y="36"/>
                    <a:pt x="27" y="35"/>
                  </a:cubicBezTo>
                  <a:cubicBezTo>
                    <a:pt x="33" y="35"/>
                    <a:pt x="32" y="27"/>
                    <a:pt x="30" y="24"/>
                  </a:cubicBezTo>
                  <a:cubicBezTo>
                    <a:pt x="28" y="19"/>
                    <a:pt x="26" y="15"/>
                    <a:pt x="24" y="11"/>
                  </a:cubicBezTo>
                  <a:cubicBezTo>
                    <a:pt x="23" y="7"/>
                    <a:pt x="22" y="4"/>
                    <a:pt x="20" y="0"/>
                  </a:cubicBezTo>
                  <a:cubicBezTo>
                    <a:pt x="20" y="1"/>
                    <a:pt x="20" y="1"/>
                    <a:pt x="20" y="1"/>
                  </a:cubicBezTo>
                  <a:lnTo>
                    <a:pt x="1" y="1"/>
                  </a:lnTo>
                  <a:close/>
                </a:path>
              </a:pathLst>
            </a:custGeom>
            <a:solidFill>
              <a:srgbClr val="BC85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8"/>
            <p:cNvSpPr/>
            <p:nvPr/>
          </p:nvSpPr>
          <p:spPr bwMode="auto">
            <a:xfrm>
              <a:off x="1471" y="1995"/>
              <a:ext cx="420" cy="430"/>
            </a:xfrm>
            <a:custGeom>
              <a:avLst/>
              <a:gdLst>
                <a:gd name="T0" fmla="*/ 300 w 349"/>
                <a:gd name="T1" fmla="*/ 87 h 357"/>
                <a:gd name="T2" fmla="*/ 290 w 349"/>
                <a:gd name="T3" fmla="*/ 112 h 357"/>
                <a:gd name="T4" fmla="*/ 0 w 349"/>
                <a:gd name="T5" fmla="*/ 0 h 357"/>
                <a:gd name="T6" fmla="*/ 146 w 349"/>
                <a:gd name="T7" fmla="*/ 129 h 357"/>
                <a:gd name="T8" fmla="*/ 164 w 349"/>
                <a:gd name="T9" fmla="*/ 241 h 357"/>
                <a:gd name="T10" fmla="*/ 174 w 349"/>
                <a:gd name="T11" fmla="*/ 357 h 357"/>
                <a:gd name="T12" fmla="*/ 193 w 349"/>
                <a:gd name="T13" fmla="*/ 357 h 357"/>
                <a:gd name="T14" fmla="*/ 193 w 349"/>
                <a:gd name="T15" fmla="*/ 356 h 357"/>
                <a:gd name="T16" fmla="*/ 198 w 349"/>
                <a:gd name="T17" fmla="*/ 240 h 357"/>
                <a:gd name="T18" fmla="*/ 203 w 349"/>
                <a:gd name="T19" fmla="*/ 190 h 357"/>
                <a:gd name="T20" fmla="*/ 208 w 349"/>
                <a:gd name="T21" fmla="*/ 229 h 357"/>
                <a:gd name="T22" fmla="*/ 214 w 349"/>
                <a:gd name="T23" fmla="*/ 357 h 357"/>
                <a:gd name="T24" fmla="*/ 233 w 349"/>
                <a:gd name="T25" fmla="*/ 357 h 357"/>
                <a:gd name="T26" fmla="*/ 233 w 349"/>
                <a:gd name="T27" fmla="*/ 356 h 357"/>
                <a:gd name="T28" fmla="*/ 242 w 349"/>
                <a:gd name="T29" fmla="*/ 228 h 357"/>
                <a:gd name="T30" fmla="*/ 252 w 349"/>
                <a:gd name="T31" fmla="*/ 148 h 357"/>
                <a:gd name="T32" fmla="*/ 347 w 349"/>
                <a:gd name="T33" fmla="*/ 110 h 357"/>
                <a:gd name="T34" fmla="*/ 300 w 349"/>
                <a:gd name="T35" fmla="*/ 8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9" h="357">
                  <a:moveTo>
                    <a:pt x="300" y="87"/>
                  </a:moveTo>
                  <a:cubicBezTo>
                    <a:pt x="294" y="102"/>
                    <a:pt x="291" y="111"/>
                    <a:pt x="290" y="112"/>
                  </a:cubicBezTo>
                  <a:cubicBezTo>
                    <a:pt x="222" y="102"/>
                    <a:pt x="114" y="63"/>
                    <a:pt x="0" y="0"/>
                  </a:cubicBezTo>
                  <a:cubicBezTo>
                    <a:pt x="14" y="54"/>
                    <a:pt x="87" y="103"/>
                    <a:pt x="146" y="129"/>
                  </a:cubicBezTo>
                  <a:cubicBezTo>
                    <a:pt x="150" y="149"/>
                    <a:pt x="161" y="208"/>
                    <a:pt x="164" y="241"/>
                  </a:cubicBezTo>
                  <a:cubicBezTo>
                    <a:pt x="169" y="277"/>
                    <a:pt x="174" y="357"/>
                    <a:pt x="174" y="357"/>
                  </a:cubicBezTo>
                  <a:cubicBezTo>
                    <a:pt x="193" y="357"/>
                    <a:pt x="193" y="357"/>
                    <a:pt x="193" y="357"/>
                  </a:cubicBezTo>
                  <a:cubicBezTo>
                    <a:pt x="193" y="357"/>
                    <a:pt x="193" y="357"/>
                    <a:pt x="193" y="356"/>
                  </a:cubicBezTo>
                  <a:cubicBezTo>
                    <a:pt x="193" y="349"/>
                    <a:pt x="196" y="282"/>
                    <a:pt x="198" y="240"/>
                  </a:cubicBezTo>
                  <a:cubicBezTo>
                    <a:pt x="199" y="224"/>
                    <a:pt x="201" y="206"/>
                    <a:pt x="203" y="190"/>
                  </a:cubicBezTo>
                  <a:cubicBezTo>
                    <a:pt x="205" y="204"/>
                    <a:pt x="207" y="218"/>
                    <a:pt x="208" y="229"/>
                  </a:cubicBezTo>
                  <a:cubicBezTo>
                    <a:pt x="213" y="269"/>
                    <a:pt x="214" y="357"/>
                    <a:pt x="214" y="357"/>
                  </a:cubicBezTo>
                  <a:cubicBezTo>
                    <a:pt x="233" y="357"/>
                    <a:pt x="233" y="357"/>
                    <a:pt x="233" y="357"/>
                  </a:cubicBezTo>
                  <a:cubicBezTo>
                    <a:pt x="233" y="357"/>
                    <a:pt x="233" y="357"/>
                    <a:pt x="233" y="356"/>
                  </a:cubicBezTo>
                  <a:cubicBezTo>
                    <a:pt x="234" y="349"/>
                    <a:pt x="240" y="270"/>
                    <a:pt x="242" y="228"/>
                  </a:cubicBezTo>
                  <a:cubicBezTo>
                    <a:pt x="243" y="201"/>
                    <a:pt x="248" y="169"/>
                    <a:pt x="252" y="148"/>
                  </a:cubicBezTo>
                  <a:cubicBezTo>
                    <a:pt x="308" y="143"/>
                    <a:pt x="333" y="126"/>
                    <a:pt x="347" y="110"/>
                  </a:cubicBezTo>
                  <a:cubicBezTo>
                    <a:pt x="349" y="106"/>
                    <a:pt x="330" y="97"/>
                    <a:pt x="300" y="87"/>
                  </a:cubicBezTo>
                  <a:close/>
                </a:path>
              </a:pathLst>
            </a:custGeom>
            <a:solidFill>
              <a:srgbClr val="323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9"/>
            <p:cNvSpPr/>
            <p:nvPr/>
          </p:nvSpPr>
          <p:spPr bwMode="auto">
            <a:xfrm>
              <a:off x="1849" y="1788"/>
              <a:ext cx="155" cy="344"/>
            </a:xfrm>
            <a:custGeom>
              <a:avLst/>
              <a:gdLst>
                <a:gd name="T0" fmla="*/ 112 w 129"/>
                <a:gd name="T1" fmla="*/ 5 h 286"/>
                <a:gd name="T2" fmla="*/ 106 w 129"/>
                <a:gd name="T3" fmla="*/ 0 h 286"/>
                <a:gd name="T4" fmla="*/ 33 w 129"/>
                <a:gd name="T5" fmla="*/ 235 h 286"/>
                <a:gd name="T6" fmla="*/ 0 w 129"/>
                <a:gd name="T7" fmla="*/ 284 h 286"/>
                <a:gd name="T8" fmla="*/ 33 w 129"/>
                <a:gd name="T9" fmla="*/ 282 h 286"/>
                <a:gd name="T10" fmla="*/ 112 w 129"/>
                <a:gd name="T11" fmla="*/ 5 h 286"/>
              </a:gdLst>
              <a:ahLst/>
              <a:cxnLst>
                <a:cxn ang="0">
                  <a:pos x="T0" y="T1"/>
                </a:cxn>
                <a:cxn ang="0">
                  <a:pos x="T2" y="T3"/>
                </a:cxn>
                <a:cxn ang="0">
                  <a:pos x="T4" y="T5"/>
                </a:cxn>
                <a:cxn ang="0">
                  <a:pos x="T6" y="T7"/>
                </a:cxn>
                <a:cxn ang="0">
                  <a:pos x="T8" y="T9"/>
                </a:cxn>
                <a:cxn ang="0">
                  <a:pos x="T10" y="T11"/>
                </a:cxn>
              </a:cxnLst>
              <a:rect l="0" t="0" r="r" b="b"/>
              <a:pathLst>
                <a:path w="129" h="286">
                  <a:moveTo>
                    <a:pt x="112" y="5"/>
                  </a:moveTo>
                  <a:cubicBezTo>
                    <a:pt x="112" y="5"/>
                    <a:pt x="110" y="3"/>
                    <a:pt x="106" y="0"/>
                  </a:cubicBezTo>
                  <a:cubicBezTo>
                    <a:pt x="98" y="34"/>
                    <a:pt x="66" y="162"/>
                    <a:pt x="33" y="235"/>
                  </a:cubicBezTo>
                  <a:cubicBezTo>
                    <a:pt x="24" y="254"/>
                    <a:pt x="9" y="275"/>
                    <a:pt x="0" y="284"/>
                  </a:cubicBezTo>
                  <a:cubicBezTo>
                    <a:pt x="17" y="286"/>
                    <a:pt x="33" y="282"/>
                    <a:pt x="33" y="282"/>
                  </a:cubicBezTo>
                  <a:cubicBezTo>
                    <a:pt x="129" y="186"/>
                    <a:pt x="112" y="5"/>
                    <a:pt x="112" y="5"/>
                  </a:cubicBezTo>
                  <a:close/>
                </a:path>
              </a:pathLst>
            </a:custGeom>
            <a:solidFill>
              <a:srgbClr val="323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0"/>
            <p:cNvSpPr/>
            <p:nvPr/>
          </p:nvSpPr>
          <p:spPr bwMode="auto">
            <a:xfrm>
              <a:off x="1461" y="1663"/>
              <a:ext cx="438" cy="467"/>
            </a:xfrm>
            <a:custGeom>
              <a:avLst/>
              <a:gdLst>
                <a:gd name="T0" fmla="*/ 308 w 364"/>
                <a:gd name="T1" fmla="*/ 363 h 388"/>
                <a:gd name="T2" fmla="*/ 342 w 364"/>
                <a:gd name="T3" fmla="*/ 110 h 388"/>
                <a:gd name="T4" fmla="*/ 71 w 364"/>
                <a:gd name="T5" fmla="*/ 0 h 388"/>
                <a:gd name="T6" fmla="*/ 62 w 364"/>
                <a:gd name="T7" fmla="*/ 13 h 388"/>
                <a:gd name="T8" fmla="*/ 1 w 364"/>
                <a:gd name="T9" fmla="*/ 220 h 388"/>
                <a:gd name="T10" fmla="*/ 7 w 364"/>
                <a:gd name="T11" fmla="*/ 275 h 388"/>
                <a:gd name="T12" fmla="*/ 8 w 364"/>
                <a:gd name="T13" fmla="*/ 276 h 388"/>
                <a:gd name="T14" fmla="*/ 298 w 364"/>
                <a:gd name="T15" fmla="*/ 388 h 388"/>
                <a:gd name="T16" fmla="*/ 308 w 364"/>
                <a:gd name="T17" fmla="*/ 363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388">
                  <a:moveTo>
                    <a:pt x="308" y="363"/>
                  </a:moveTo>
                  <a:cubicBezTo>
                    <a:pt x="326" y="310"/>
                    <a:pt x="364" y="187"/>
                    <a:pt x="342" y="110"/>
                  </a:cubicBezTo>
                  <a:cubicBezTo>
                    <a:pt x="194" y="84"/>
                    <a:pt x="84" y="9"/>
                    <a:pt x="71" y="0"/>
                  </a:cubicBezTo>
                  <a:cubicBezTo>
                    <a:pt x="68" y="4"/>
                    <a:pt x="65" y="8"/>
                    <a:pt x="62" y="13"/>
                  </a:cubicBezTo>
                  <a:cubicBezTo>
                    <a:pt x="15" y="97"/>
                    <a:pt x="1" y="170"/>
                    <a:pt x="1" y="220"/>
                  </a:cubicBezTo>
                  <a:cubicBezTo>
                    <a:pt x="0" y="249"/>
                    <a:pt x="7" y="275"/>
                    <a:pt x="7" y="275"/>
                  </a:cubicBezTo>
                  <a:cubicBezTo>
                    <a:pt x="8" y="276"/>
                    <a:pt x="8" y="276"/>
                    <a:pt x="8" y="276"/>
                  </a:cubicBezTo>
                  <a:cubicBezTo>
                    <a:pt x="122" y="339"/>
                    <a:pt x="230" y="378"/>
                    <a:pt x="298" y="388"/>
                  </a:cubicBezTo>
                  <a:cubicBezTo>
                    <a:pt x="299" y="387"/>
                    <a:pt x="302" y="378"/>
                    <a:pt x="308" y="363"/>
                  </a:cubicBezTo>
                  <a:close/>
                </a:path>
              </a:pathLst>
            </a:custGeom>
            <a:solidFill>
              <a:srgbClr val="4448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1"/>
            <p:cNvSpPr/>
            <p:nvPr/>
          </p:nvSpPr>
          <p:spPr bwMode="auto">
            <a:xfrm>
              <a:off x="1822" y="1780"/>
              <a:ext cx="154" cy="355"/>
            </a:xfrm>
            <a:custGeom>
              <a:avLst/>
              <a:gdLst>
                <a:gd name="T0" fmla="*/ 128 w 128"/>
                <a:gd name="T1" fmla="*/ 7 h 295"/>
                <a:gd name="T2" fmla="*/ 118 w 128"/>
                <a:gd name="T3" fmla="*/ 0 h 295"/>
                <a:gd name="T4" fmla="*/ 42 w 128"/>
                <a:gd name="T5" fmla="*/ 12 h 295"/>
                <a:gd name="T6" fmla="*/ 0 w 128"/>
                <a:gd name="T7" fmla="*/ 293 h 295"/>
                <a:gd name="T8" fmla="*/ 20 w 128"/>
                <a:gd name="T9" fmla="*/ 295 h 295"/>
                <a:gd name="T10" fmla="*/ 55 w 128"/>
                <a:gd name="T11" fmla="*/ 242 h 295"/>
                <a:gd name="T12" fmla="*/ 128 w 128"/>
                <a:gd name="T13" fmla="*/ 7 h 295"/>
              </a:gdLst>
              <a:ahLst/>
              <a:cxnLst>
                <a:cxn ang="0">
                  <a:pos x="T0" y="T1"/>
                </a:cxn>
                <a:cxn ang="0">
                  <a:pos x="T2" y="T3"/>
                </a:cxn>
                <a:cxn ang="0">
                  <a:pos x="T4" y="T5"/>
                </a:cxn>
                <a:cxn ang="0">
                  <a:pos x="T6" y="T7"/>
                </a:cxn>
                <a:cxn ang="0">
                  <a:pos x="T8" y="T9"/>
                </a:cxn>
                <a:cxn ang="0">
                  <a:pos x="T10" y="T11"/>
                </a:cxn>
                <a:cxn ang="0">
                  <a:pos x="T12" y="T13"/>
                </a:cxn>
              </a:cxnLst>
              <a:rect l="0" t="0" r="r" b="b"/>
              <a:pathLst>
                <a:path w="128" h="295">
                  <a:moveTo>
                    <a:pt x="128" y="7"/>
                  </a:moveTo>
                  <a:cubicBezTo>
                    <a:pt x="125" y="5"/>
                    <a:pt x="122" y="3"/>
                    <a:pt x="118" y="0"/>
                  </a:cubicBezTo>
                  <a:cubicBezTo>
                    <a:pt x="93" y="3"/>
                    <a:pt x="42" y="12"/>
                    <a:pt x="42" y="12"/>
                  </a:cubicBezTo>
                  <a:cubicBezTo>
                    <a:pt x="71" y="110"/>
                    <a:pt x="1" y="289"/>
                    <a:pt x="0" y="293"/>
                  </a:cubicBezTo>
                  <a:cubicBezTo>
                    <a:pt x="10" y="295"/>
                    <a:pt x="17" y="295"/>
                    <a:pt x="20" y="295"/>
                  </a:cubicBezTo>
                  <a:cubicBezTo>
                    <a:pt x="28" y="286"/>
                    <a:pt x="46" y="262"/>
                    <a:pt x="55" y="242"/>
                  </a:cubicBezTo>
                  <a:cubicBezTo>
                    <a:pt x="88" y="169"/>
                    <a:pt x="120" y="41"/>
                    <a:pt x="128"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2"/>
            <p:cNvSpPr/>
            <p:nvPr/>
          </p:nvSpPr>
          <p:spPr bwMode="auto">
            <a:xfrm>
              <a:off x="1868" y="1799"/>
              <a:ext cx="88" cy="248"/>
            </a:xfrm>
            <a:custGeom>
              <a:avLst/>
              <a:gdLst>
                <a:gd name="T0" fmla="*/ 53 w 73"/>
                <a:gd name="T1" fmla="*/ 27 h 206"/>
                <a:gd name="T2" fmla="*/ 56 w 73"/>
                <a:gd name="T3" fmla="*/ 123 h 206"/>
                <a:gd name="T4" fmla="*/ 17 w 73"/>
                <a:gd name="T5" fmla="*/ 206 h 206"/>
                <a:gd name="T6" fmla="*/ 3 w 73"/>
                <a:gd name="T7" fmla="*/ 115 h 206"/>
                <a:gd name="T8" fmla="*/ 40 w 73"/>
                <a:gd name="T9" fmla="*/ 27 h 206"/>
                <a:gd name="T10" fmla="*/ 29 w 73"/>
                <a:gd name="T11" fmla="*/ 14 h 206"/>
                <a:gd name="T12" fmla="*/ 49 w 73"/>
                <a:gd name="T13" fmla="*/ 1 h 206"/>
                <a:gd name="T14" fmla="*/ 53 w 73"/>
                <a:gd name="T15" fmla="*/ 2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06">
                  <a:moveTo>
                    <a:pt x="53" y="27"/>
                  </a:moveTo>
                  <a:cubicBezTo>
                    <a:pt x="53" y="27"/>
                    <a:pt x="61" y="105"/>
                    <a:pt x="56" y="123"/>
                  </a:cubicBezTo>
                  <a:cubicBezTo>
                    <a:pt x="51" y="140"/>
                    <a:pt x="23" y="206"/>
                    <a:pt x="17" y="206"/>
                  </a:cubicBezTo>
                  <a:cubicBezTo>
                    <a:pt x="10" y="206"/>
                    <a:pt x="0" y="127"/>
                    <a:pt x="3" y="115"/>
                  </a:cubicBezTo>
                  <a:cubicBezTo>
                    <a:pt x="5" y="103"/>
                    <a:pt x="40" y="27"/>
                    <a:pt x="40" y="27"/>
                  </a:cubicBezTo>
                  <a:cubicBezTo>
                    <a:pt x="40" y="27"/>
                    <a:pt x="29" y="22"/>
                    <a:pt x="29" y="14"/>
                  </a:cubicBezTo>
                  <a:cubicBezTo>
                    <a:pt x="28" y="6"/>
                    <a:pt x="34" y="0"/>
                    <a:pt x="49" y="1"/>
                  </a:cubicBezTo>
                  <a:cubicBezTo>
                    <a:pt x="62" y="1"/>
                    <a:pt x="73" y="15"/>
                    <a:pt x="53" y="27"/>
                  </a:cubicBezTo>
                  <a:close/>
                </a:path>
              </a:pathLst>
            </a:custGeom>
            <a:solidFill>
              <a:srgbClr val="454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3"/>
            <p:cNvSpPr/>
            <p:nvPr/>
          </p:nvSpPr>
          <p:spPr bwMode="auto">
            <a:xfrm>
              <a:off x="1523" y="1663"/>
              <a:ext cx="380" cy="467"/>
            </a:xfrm>
            <a:custGeom>
              <a:avLst/>
              <a:gdLst>
                <a:gd name="T0" fmla="*/ 294 w 316"/>
                <a:gd name="T1" fmla="*/ 111 h 388"/>
                <a:gd name="T2" fmla="*/ 249 w 316"/>
                <a:gd name="T3" fmla="*/ 388 h 388"/>
                <a:gd name="T4" fmla="*/ 242 w 316"/>
                <a:gd name="T5" fmla="*/ 272 h 388"/>
                <a:gd name="T6" fmla="*/ 265 w 316"/>
                <a:gd name="T7" fmla="*/ 254 h 388"/>
                <a:gd name="T8" fmla="*/ 251 w 316"/>
                <a:gd name="T9" fmla="*/ 188 h 388"/>
                <a:gd name="T10" fmla="*/ 257 w 316"/>
                <a:gd name="T11" fmla="*/ 145 h 388"/>
                <a:gd name="T12" fmla="*/ 0 w 316"/>
                <a:gd name="T13" fmla="*/ 35 h 388"/>
                <a:gd name="T14" fmla="*/ 20 w 316"/>
                <a:gd name="T15" fmla="*/ 0 h 388"/>
                <a:gd name="T16" fmla="*/ 294 w 316"/>
                <a:gd name="T17" fmla="*/ 11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388">
                  <a:moveTo>
                    <a:pt x="294" y="111"/>
                  </a:moveTo>
                  <a:cubicBezTo>
                    <a:pt x="294" y="111"/>
                    <a:pt x="316" y="257"/>
                    <a:pt x="249" y="388"/>
                  </a:cubicBezTo>
                  <a:cubicBezTo>
                    <a:pt x="249" y="388"/>
                    <a:pt x="240" y="305"/>
                    <a:pt x="242" y="272"/>
                  </a:cubicBezTo>
                  <a:cubicBezTo>
                    <a:pt x="265" y="254"/>
                    <a:pt x="265" y="254"/>
                    <a:pt x="265" y="254"/>
                  </a:cubicBezTo>
                  <a:cubicBezTo>
                    <a:pt x="265" y="254"/>
                    <a:pt x="252" y="208"/>
                    <a:pt x="251" y="188"/>
                  </a:cubicBezTo>
                  <a:cubicBezTo>
                    <a:pt x="250" y="168"/>
                    <a:pt x="257" y="145"/>
                    <a:pt x="257" y="145"/>
                  </a:cubicBezTo>
                  <a:cubicBezTo>
                    <a:pt x="257" y="145"/>
                    <a:pt x="71" y="103"/>
                    <a:pt x="0" y="35"/>
                  </a:cubicBezTo>
                  <a:cubicBezTo>
                    <a:pt x="0" y="35"/>
                    <a:pt x="17" y="3"/>
                    <a:pt x="20" y="0"/>
                  </a:cubicBezTo>
                  <a:cubicBezTo>
                    <a:pt x="20" y="0"/>
                    <a:pt x="108" y="64"/>
                    <a:pt x="294" y="111"/>
                  </a:cubicBezTo>
                  <a:close/>
                </a:path>
              </a:pathLst>
            </a:custGeom>
            <a:solidFill>
              <a:srgbClr val="323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4"/>
            <p:cNvSpPr/>
            <p:nvPr/>
          </p:nvSpPr>
          <p:spPr bwMode="auto">
            <a:xfrm>
              <a:off x="1531" y="1900"/>
              <a:ext cx="77" cy="172"/>
            </a:xfrm>
            <a:custGeom>
              <a:avLst/>
              <a:gdLst>
                <a:gd name="T0" fmla="*/ 15 w 64"/>
                <a:gd name="T1" fmla="*/ 56 h 143"/>
                <a:gd name="T2" fmla="*/ 0 w 64"/>
                <a:gd name="T3" fmla="*/ 138 h 143"/>
                <a:gd name="T4" fmla="*/ 5 w 64"/>
                <a:gd name="T5" fmla="*/ 143 h 143"/>
                <a:gd name="T6" fmla="*/ 19 w 64"/>
                <a:gd name="T7" fmla="*/ 64 h 143"/>
                <a:gd name="T8" fmla="*/ 64 w 64"/>
                <a:gd name="T9" fmla="*/ 7 h 143"/>
                <a:gd name="T10" fmla="*/ 63 w 64"/>
                <a:gd name="T11" fmla="*/ 0 h 143"/>
                <a:gd name="T12" fmla="*/ 15 w 64"/>
                <a:gd name="T13" fmla="*/ 56 h 143"/>
              </a:gdLst>
              <a:ahLst/>
              <a:cxnLst>
                <a:cxn ang="0">
                  <a:pos x="T0" y="T1"/>
                </a:cxn>
                <a:cxn ang="0">
                  <a:pos x="T2" y="T3"/>
                </a:cxn>
                <a:cxn ang="0">
                  <a:pos x="T4" y="T5"/>
                </a:cxn>
                <a:cxn ang="0">
                  <a:pos x="T6" y="T7"/>
                </a:cxn>
                <a:cxn ang="0">
                  <a:pos x="T8" y="T9"/>
                </a:cxn>
                <a:cxn ang="0">
                  <a:pos x="T10" y="T11"/>
                </a:cxn>
                <a:cxn ang="0">
                  <a:pos x="T12" y="T13"/>
                </a:cxn>
              </a:cxnLst>
              <a:rect l="0" t="0" r="r" b="b"/>
              <a:pathLst>
                <a:path w="64" h="143">
                  <a:moveTo>
                    <a:pt x="15" y="56"/>
                  </a:moveTo>
                  <a:cubicBezTo>
                    <a:pt x="8" y="66"/>
                    <a:pt x="3" y="106"/>
                    <a:pt x="0" y="138"/>
                  </a:cubicBezTo>
                  <a:cubicBezTo>
                    <a:pt x="1" y="140"/>
                    <a:pt x="3" y="141"/>
                    <a:pt x="5" y="143"/>
                  </a:cubicBezTo>
                  <a:cubicBezTo>
                    <a:pt x="8" y="112"/>
                    <a:pt x="12" y="74"/>
                    <a:pt x="19" y="64"/>
                  </a:cubicBezTo>
                  <a:cubicBezTo>
                    <a:pt x="30" y="46"/>
                    <a:pt x="64" y="7"/>
                    <a:pt x="64" y="7"/>
                  </a:cubicBezTo>
                  <a:cubicBezTo>
                    <a:pt x="63" y="0"/>
                    <a:pt x="63" y="0"/>
                    <a:pt x="63" y="0"/>
                  </a:cubicBezTo>
                  <a:cubicBezTo>
                    <a:pt x="57" y="7"/>
                    <a:pt x="25" y="40"/>
                    <a:pt x="15" y="56"/>
                  </a:cubicBezTo>
                  <a:close/>
                </a:path>
              </a:pathLst>
            </a:custGeom>
            <a:solidFill>
              <a:srgbClr val="3235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5"/>
            <p:cNvSpPr/>
            <p:nvPr/>
          </p:nvSpPr>
          <p:spPr bwMode="auto">
            <a:xfrm>
              <a:off x="1488" y="2112"/>
              <a:ext cx="43" cy="47"/>
            </a:xfrm>
            <a:custGeom>
              <a:avLst/>
              <a:gdLst>
                <a:gd name="T0" fmla="*/ 10 w 36"/>
                <a:gd name="T1" fmla="*/ 1 h 39"/>
                <a:gd name="T2" fmla="*/ 0 w 36"/>
                <a:gd name="T3" fmla="*/ 29 h 39"/>
                <a:gd name="T4" fmla="*/ 5 w 36"/>
                <a:gd name="T5" fmla="*/ 32 h 39"/>
                <a:gd name="T6" fmla="*/ 8 w 36"/>
                <a:gd name="T7" fmla="*/ 31 h 39"/>
                <a:gd name="T8" fmla="*/ 12 w 36"/>
                <a:gd name="T9" fmla="*/ 37 h 39"/>
                <a:gd name="T10" fmla="*/ 16 w 36"/>
                <a:gd name="T11" fmla="*/ 37 h 39"/>
                <a:gd name="T12" fmla="*/ 17 w 36"/>
                <a:gd name="T13" fmla="*/ 35 h 39"/>
                <a:gd name="T14" fmla="*/ 23 w 36"/>
                <a:gd name="T15" fmla="*/ 38 h 39"/>
                <a:gd name="T16" fmla="*/ 29 w 36"/>
                <a:gd name="T17" fmla="*/ 28 h 39"/>
                <a:gd name="T18" fmla="*/ 31 w 36"/>
                <a:gd name="T19" fmla="*/ 29 h 39"/>
                <a:gd name="T20" fmla="*/ 34 w 36"/>
                <a:gd name="T21" fmla="*/ 27 h 39"/>
                <a:gd name="T22" fmla="*/ 32 w 36"/>
                <a:gd name="T23" fmla="*/ 8 h 39"/>
                <a:gd name="T24" fmla="*/ 31 w 36"/>
                <a:gd name="T25" fmla="*/ 8 h 39"/>
                <a:gd name="T26" fmla="*/ 11 w 36"/>
                <a:gd name="T27" fmla="*/ 0 h 39"/>
                <a:gd name="T28" fmla="*/ 10 w 36"/>
                <a:gd name="T2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39">
                  <a:moveTo>
                    <a:pt x="10" y="1"/>
                  </a:moveTo>
                  <a:cubicBezTo>
                    <a:pt x="8" y="10"/>
                    <a:pt x="1" y="18"/>
                    <a:pt x="0" y="29"/>
                  </a:cubicBezTo>
                  <a:cubicBezTo>
                    <a:pt x="0" y="31"/>
                    <a:pt x="2" y="33"/>
                    <a:pt x="5" y="32"/>
                  </a:cubicBezTo>
                  <a:cubicBezTo>
                    <a:pt x="6" y="31"/>
                    <a:pt x="7" y="31"/>
                    <a:pt x="8" y="31"/>
                  </a:cubicBezTo>
                  <a:cubicBezTo>
                    <a:pt x="8" y="33"/>
                    <a:pt x="9" y="36"/>
                    <a:pt x="12" y="37"/>
                  </a:cubicBezTo>
                  <a:cubicBezTo>
                    <a:pt x="13" y="38"/>
                    <a:pt x="15" y="38"/>
                    <a:pt x="16" y="37"/>
                  </a:cubicBezTo>
                  <a:cubicBezTo>
                    <a:pt x="16" y="36"/>
                    <a:pt x="16" y="36"/>
                    <a:pt x="17" y="35"/>
                  </a:cubicBezTo>
                  <a:cubicBezTo>
                    <a:pt x="18" y="37"/>
                    <a:pt x="20" y="39"/>
                    <a:pt x="23" y="38"/>
                  </a:cubicBezTo>
                  <a:cubicBezTo>
                    <a:pt x="26" y="36"/>
                    <a:pt x="28" y="32"/>
                    <a:pt x="29" y="28"/>
                  </a:cubicBezTo>
                  <a:cubicBezTo>
                    <a:pt x="30" y="28"/>
                    <a:pt x="30" y="28"/>
                    <a:pt x="31" y="29"/>
                  </a:cubicBezTo>
                  <a:cubicBezTo>
                    <a:pt x="32" y="29"/>
                    <a:pt x="34" y="28"/>
                    <a:pt x="34" y="27"/>
                  </a:cubicBezTo>
                  <a:cubicBezTo>
                    <a:pt x="36" y="21"/>
                    <a:pt x="33" y="13"/>
                    <a:pt x="32" y="8"/>
                  </a:cubicBezTo>
                  <a:cubicBezTo>
                    <a:pt x="31" y="8"/>
                    <a:pt x="31" y="8"/>
                    <a:pt x="31" y="8"/>
                  </a:cubicBezTo>
                  <a:cubicBezTo>
                    <a:pt x="11" y="0"/>
                    <a:pt x="11" y="0"/>
                    <a:pt x="11" y="0"/>
                  </a:cubicBezTo>
                  <a:lnTo>
                    <a:pt x="10" y="1"/>
                  </a:lnTo>
                  <a:close/>
                </a:path>
              </a:pathLst>
            </a:custGeom>
            <a:solidFill>
              <a:srgbClr val="F7DE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6"/>
            <p:cNvSpPr/>
            <p:nvPr/>
          </p:nvSpPr>
          <p:spPr bwMode="auto">
            <a:xfrm>
              <a:off x="1500" y="1824"/>
              <a:ext cx="108" cy="298"/>
            </a:xfrm>
            <a:custGeom>
              <a:avLst/>
              <a:gdLst>
                <a:gd name="T0" fmla="*/ 89 w 90"/>
                <a:gd name="T1" fmla="*/ 63 h 247"/>
                <a:gd name="T2" fmla="*/ 90 w 90"/>
                <a:gd name="T3" fmla="*/ 62 h 247"/>
                <a:gd name="T4" fmla="*/ 80 w 90"/>
                <a:gd name="T5" fmla="*/ 0 h 247"/>
                <a:gd name="T6" fmla="*/ 10 w 90"/>
                <a:gd name="T7" fmla="*/ 113 h 247"/>
                <a:gd name="T8" fmla="*/ 1 w 90"/>
                <a:gd name="T9" fmla="*/ 239 h 247"/>
                <a:gd name="T10" fmla="*/ 1 w 90"/>
                <a:gd name="T11" fmla="*/ 239 h 247"/>
                <a:gd name="T12" fmla="*/ 21 w 90"/>
                <a:gd name="T13" fmla="*/ 247 h 247"/>
                <a:gd name="T14" fmla="*/ 22 w 90"/>
                <a:gd name="T15" fmla="*/ 247 h 247"/>
                <a:gd name="T16" fmla="*/ 22 w 90"/>
                <a:gd name="T17" fmla="*/ 247 h 247"/>
                <a:gd name="T18" fmla="*/ 26 w 90"/>
                <a:gd name="T19" fmla="*/ 201 h 247"/>
                <a:gd name="T20" fmla="*/ 41 w 90"/>
                <a:gd name="T21" fmla="*/ 119 h 247"/>
                <a:gd name="T22" fmla="*/ 89 w 90"/>
                <a:gd name="T23" fmla="*/ 6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247">
                  <a:moveTo>
                    <a:pt x="89" y="63"/>
                  </a:moveTo>
                  <a:cubicBezTo>
                    <a:pt x="90" y="63"/>
                    <a:pt x="90" y="62"/>
                    <a:pt x="90" y="62"/>
                  </a:cubicBezTo>
                  <a:cubicBezTo>
                    <a:pt x="80" y="0"/>
                    <a:pt x="80" y="0"/>
                    <a:pt x="80" y="0"/>
                  </a:cubicBezTo>
                  <a:cubicBezTo>
                    <a:pt x="80" y="0"/>
                    <a:pt x="20" y="63"/>
                    <a:pt x="10" y="113"/>
                  </a:cubicBezTo>
                  <a:cubicBezTo>
                    <a:pt x="0" y="163"/>
                    <a:pt x="1" y="239"/>
                    <a:pt x="1" y="239"/>
                  </a:cubicBezTo>
                  <a:cubicBezTo>
                    <a:pt x="1" y="239"/>
                    <a:pt x="1" y="239"/>
                    <a:pt x="1" y="239"/>
                  </a:cubicBezTo>
                  <a:cubicBezTo>
                    <a:pt x="21" y="247"/>
                    <a:pt x="21" y="247"/>
                    <a:pt x="21" y="247"/>
                  </a:cubicBezTo>
                  <a:cubicBezTo>
                    <a:pt x="22" y="247"/>
                    <a:pt x="22" y="247"/>
                    <a:pt x="22" y="247"/>
                  </a:cubicBezTo>
                  <a:cubicBezTo>
                    <a:pt x="22" y="247"/>
                    <a:pt x="22" y="247"/>
                    <a:pt x="22" y="247"/>
                  </a:cubicBezTo>
                  <a:cubicBezTo>
                    <a:pt x="22" y="246"/>
                    <a:pt x="23" y="225"/>
                    <a:pt x="26" y="201"/>
                  </a:cubicBezTo>
                  <a:cubicBezTo>
                    <a:pt x="29" y="169"/>
                    <a:pt x="34" y="129"/>
                    <a:pt x="41" y="119"/>
                  </a:cubicBezTo>
                  <a:cubicBezTo>
                    <a:pt x="51" y="103"/>
                    <a:pt x="83" y="70"/>
                    <a:pt x="89" y="63"/>
                  </a:cubicBezTo>
                  <a:close/>
                </a:path>
              </a:pathLst>
            </a:custGeom>
            <a:solidFill>
              <a:srgbClr val="4448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7"/>
            <p:cNvSpPr/>
            <p:nvPr/>
          </p:nvSpPr>
          <p:spPr bwMode="auto">
            <a:xfrm>
              <a:off x="1545" y="1229"/>
              <a:ext cx="552" cy="577"/>
            </a:xfrm>
            <a:custGeom>
              <a:avLst/>
              <a:gdLst>
                <a:gd name="T0" fmla="*/ 420 w 458"/>
                <a:gd name="T1" fmla="*/ 238 h 480"/>
                <a:gd name="T2" fmla="*/ 0 w 458"/>
                <a:gd name="T3" fmla="*/ 360 h 480"/>
                <a:gd name="T4" fmla="*/ 1 w 458"/>
                <a:gd name="T5" fmla="*/ 361 h 480"/>
                <a:gd name="T6" fmla="*/ 272 w 458"/>
                <a:gd name="T7" fmla="*/ 471 h 480"/>
                <a:gd name="T8" fmla="*/ 364 w 458"/>
                <a:gd name="T9" fmla="*/ 480 h 480"/>
                <a:gd name="T10" fmla="*/ 420 w 458"/>
                <a:gd name="T11" fmla="*/ 238 h 480"/>
              </a:gdLst>
              <a:ahLst/>
              <a:cxnLst>
                <a:cxn ang="0">
                  <a:pos x="T0" y="T1"/>
                </a:cxn>
                <a:cxn ang="0">
                  <a:pos x="T2" y="T3"/>
                </a:cxn>
                <a:cxn ang="0">
                  <a:pos x="T4" y="T5"/>
                </a:cxn>
                <a:cxn ang="0">
                  <a:pos x="T6" y="T7"/>
                </a:cxn>
                <a:cxn ang="0">
                  <a:pos x="T8" y="T9"/>
                </a:cxn>
                <a:cxn ang="0">
                  <a:pos x="T10" y="T11"/>
                </a:cxn>
              </a:cxnLst>
              <a:rect l="0" t="0" r="r" b="b"/>
              <a:pathLst>
                <a:path w="458" h="480">
                  <a:moveTo>
                    <a:pt x="420" y="238"/>
                  </a:moveTo>
                  <a:cubicBezTo>
                    <a:pt x="374" y="113"/>
                    <a:pt x="91" y="0"/>
                    <a:pt x="0" y="360"/>
                  </a:cubicBezTo>
                  <a:cubicBezTo>
                    <a:pt x="0" y="360"/>
                    <a:pt x="0" y="361"/>
                    <a:pt x="1" y="361"/>
                  </a:cubicBezTo>
                  <a:cubicBezTo>
                    <a:pt x="14" y="370"/>
                    <a:pt x="124" y="445"/>
                    <a:pt x="272" y="471"/>
                  </a:cubicBezTo>
                  <a:cubicBezTo>
                    <a:pt x="302" y="476"/>
                    <a:pt x="332" y="480"/>
                    <a:pt x="364" y="480"/>
                  </a:cubicBezTo>
                  <a:cubicBezTo>
                    <a:pt x="364" y="480"/>
                    <a:pt x="458" y="340"/>
                    <a:pt x="420" y="238"/>
                  </a:cubicBezTo>
                  <a:close/>
                </a:path>
              </a:pathLst>
            </a:custGeom>
            <a:solidFill>
              <a:srgbClr val="F7DE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8"/>
            <p:cNvSpPr/>
            <p:nvPr/>
          </p:nvSpPr>
          <p:spPr bwMode="auto">
            <a:xfrm>
              <a:off x="1922" y="1679"/>
              <a:ext cx="53" cy="82"/>
            </a:xfrm>
            <a:custGeom>
              <a:avLst/>
              <a:gdLst>
                <a:gd name="T0" fmla="*/ 32 w 44"/>
                <a:gd name="T1" fmla="*/ 0 h 68"/>
                <a:gd name="T2" fmla="*/ 16 w 44"/>
                <a:gd name="T3" fmla="*/ 60 h 68"/>
                <a:gd name="T4" fmla="*/ 40 w 44"/>
                <a:gd name="T5" fmla="*/ 57 h 68"/>
                <a:gd name="T6" fmla="*/ 32 w 44"/>
                <a:gd name="T7" fmla="*/ 0 h 68"/>
              </a:gdLst>
              <a:ahLst/>
              <a:cxnLst>
                <a:cxn ang="0">
                  <a:pos x="T0" y="T1"/>
                </a:cxn>
                <a:cxn ang="0">
                  <a:pos x="T2" y="T3"/>
                </a:cxn>
                <a:cxn ang="0">
                  <a:pos x="T4" y="T5"/>
                </a:cxn>
                <a:cxn ang="0">
                  <a:pos x="T6" y="T7"/>
                </a:cxn>
              </a:cxnLst>
              <a:rect l="0" t="0" r="r" b="b"/>
              <a:pathLst>
                <a:path w="44" h="68">
                  <a:moveTo>
                    <a:pt x="32" y="0"/>
                  </a:moveTo>
                  <a:cubicBezTo>
                    <a:pt x="32" y="0"/>
                    <a:pt x="0" y="45"/>
                    <a:pt x="16" y="60"/>
                  </a:cubicBezTo>
                  <a:cubicBezTo>
                    <a:pt x="24" y="68"/>
                    <a:pt x="35" y="66"/>
                    <a:pt x="40" y="57"/>
                  </a:cubicBezTo>
                  <a:cubicBezTo>
                    <a:pt x="44" y="48"/>
                    <a:pt x="43" y="31"/>
                    <a:pt x="32" y="0"/>
                  </a:cubicBezTo>
                  <a:close/>
                </a:path>
              </a:pathLst>
            </a:custGeom>
            <a:solidFill>
              <a:srgbClr val="E9BF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9"/>
            <p:cNvSpPr/>
            <p:nvPr/>
          </p:nvSpPr>
          <p:spPr bwMode="auto">
            <a:xfrm>
              <a:off x="1858" y="1727"/>
              <a:ext cx="45" cy="43"/>
            </a:xfrm>
            <a:custGeom>
              <a:avLst/>
              <a:gdLst>
                <a:gd name="T0" fmla="*/ 5 w 37"/>
                <a:gd name="T1" fmla="*/ 0 h 36"/>
                <a:gd name="T2" fmla="*/ 37 w 37"/>
                <a:gd name="T3" fmla="*/ 23 h 36"/>
                <a:gd name="T4" fmla="*/ 14 w 37"/>
                <a:gd name="T5" fmla="*/ 31 h 36"/>
                <a:gd name="T6" fmla="*/ 5 w 37"/>
                <a:gd name="T7" fmla="*/ 0 h 36"/>
              </a:gdLst>
              <a:ahLst/>
              <a:cxnLst>
                <a:cxn ang="0">
                  <a:pos x="T0" y="T1"/>
                </a:cxn>
                <a:cxn ang="0">
                  <a:pos x="T2" y="T3"/>
                </a:cxn>
                <a:cxn ang="0">
                  <a:pos x="T4" y="T5"/>
                </a:cxn>
                <a:cxn ang="0">
                  <a:pos x="T6" y="T7"/>
                </a:cxn>
              </a:cxnLst>
              <a:rect l="0" t="0" r="r" b="b"/>
              <a:pathLst>
                <a:path w="37" h="36">
                  <a:moveTo>
                    <a:pt x="5" y="0"/>
                  </a:moveTo>
                  <a:cubicBezTo>
                    <a:pt x="37" y="23"/>
                    <a:pt x="37" y="23"/>
                    <a:pt x="37" y="23"/>
                  </a:cubicBezTo>
                  <a:cubicBezTo>
                    <a:pt x="37" y="23"/>
                    <a:pt x="28" y="36"/>
                    <a:pt x="14" y="31"/>
                  </a:cubicBezTo>
                  <a:cubicBezTo>
                    <a:pt x="0" y="25"/>
                    <a:pt x="5" y="0"/>
                    <a:pt x="5" y="0"/>
                  </a:cubicBezTo>
                  <a:close/>
                </a:path>
              </a:pathLst>
            </a:custGeom>
            <a:solidFill>
              <a:srgbClr val="F690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0"/>
            <p:cNvSpPr/>
            <p:nvPr/>
          </p:nvSpPr>
          <p:spPr bwMode="auto">
            <a:xfrm>
              <a:off x="1906" y="1648"/>
              <a:ext cx="27" cy="20"/>
            </a:xfrm>
            <a:custGeom>
              <a:avLst/>
              <a:gdLst>
                <a:gd name="T0" fmla="*/ 12 w 22"/>
                <a:gd name="T1" fmla="*/ 1 h 17"/>
                <a:gd name="T2" fmla="*/ 10 w 22"/>
                <a:gd name="T3" fmla="*/ 16 h 17"/>
                <a:gd name="T4" fmla="*/ 12 w 22"/>
                <a:gd name="T5" fmla="*/ 1 h 17"/>
              </a:gdLst>
              <a:ahLst/>
              <a:cxnLst>
                <a:cxn ang="0">
                  <a:pos x="T0" y="T1"/>
                </a:cxn>
                <a:cxn ang="0">
                  <a:pos x="T2" y="T3"/>
                </a:cxn>
                <a:cxn ang="0">
                  <a:pos x="T4" y="T5"/>
                </a:cxn>
              </a:cxnLst>
              <a:rect l="0" t="0" r="r" b="b"/>
              <a:pathLst>
                <a:path w="22" h="17">
                  <a:moveTo>
                    <a:pt x="12" y="1"/>
                  </a:moveTo>
                  <a:cubicBezTo>
                    <a:pt x="2" y="0"/>
                    <a:pt x="0" y="16"/>
                    <a:pt x="10" y="16"/>
                  </a:cubicBezTo>
                  <a:cubicBezTo>
                    <a:pt x="20" y="17"/>
                    <a:pt x="22" y="1"/>
                    <a:pt x="12" y="1"/>
                  </a:cubicBezTo>
                  <a:close/>
                </a:path>
              </a:pathLst>
            </a:custGeom>
            <a:solidFill>
              <a:srgbClr val="343C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1"/>
            <p:cNvSpPr/>
            <p:nvPr/>
          </p:nvSpPr>
          <p:spPr bwMode="auto">
            <a:xfrm>
              <a:off x="2004" y="1670"/>
              <a:ext cx="22" cy="17"/>
            </a:xfrm>
            <a:custGeom>
              <a:avLst/>
              <a:gdLst>
                <a:gd name="T0" fmla="*/ 10 w 18"/>
                <a:gd name="T1" fmla="*/ 0 h 14"/>
                <a:gd name="T2" fmla="*/ 8 w 18"/>
                <a:gd name="T3" fmla="*/ 13 h 14"/>
                <a:gd name="T4" fmla="*/ 10 w 18"/>
                <a:gd name="T5" fmla="*/ 0 h 14"/>
              </a:gdLst>
              <a:ahLst/>
              <a:cxnLst>
                <a:cxn ang="0">
                  <a:pos x="T0" y="T1"/>
                </a:cxn>
                <a:cxn ang="0">
                  <a:pos x="T2" y="T3"/>
                </a:cxn>
                <a:cxn ang="0">
                  <a:pos x="T4" y="T5"/>
                </a:cxn>
              </a:cxnLst>
              <a:rect l="0" t="0" r="r" b="b"/>
              <a:pathLst>
                <a:path w="18" h="14">
                  <a:moveTo>
                    <a:pt x="10" y="0"/>
                  </a:moveTo>
                  <a:cubicBezTo>
                    <a:pt x="1" y="0"/>
                    <a:pt x="0" y="13"/>
                    <a:pt x="8" y="13"/>
                  </a:cubicBezTo>
                  <a:cubicBezTo>
                    <a:pt x="16" y="14"/>
                    <a:pt x="18" y="1"/>
                    <a:pt x="10" y="0"/>
                  </a:cubicBezTo>
                  <a:close/>
                </a:path>
              </a:pathLst>
            </a:custGeom>
            <a:solidFill>
              <a:srgbClr val="343C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2"/>
            <p:cNvSpPr/>
            <p:nvPr/>
          </p:nvSpPr>
          <p:spPr bwMode="auto">
            <a:xfrm>
              <a:off x="1554" y="1334"/>
              <a:ext cx="567" cy="321"/>
            </a:xfrm>
            <a:custGeom>
              <a:avLst/>
              <a:gdLst>
                <a:gd name="T0" fmla="*/ 0 w 471"/>
                <a:gd name="T1" fmla="*/ 241 h 267"/>
                <a:gd name="T2" fmla="*/ 47 w 471"/>
                <a:gd name="T3" fmla="*/ 224 h 267"/>
                <a:gd name="T4" fmla="*/ 91 w 471"/>
                <a:gd name="T5" fmla="*/ 188 h 267"/>
                <a:gd name="T6" fmla="*/ 90 w 471"/>
                <a:gd name="T7" fmla="*/ 259 h 267"/>
                <a:gd name="T8" fmla="*/ 109 w 471"/>
                <a:gd name="T9" fmla="*/ 267 h 267"/>
                <a:gd name="T10" fmla="*/ 134 w 471"/>
                <a:gd name="T11" fmla="*/ 202 h 267"/>
                <a:gd name="T12" fmla="*/ 199 w 471"/>
                <a:gd name="T13" fmla="*/ 145 h 267"/>
                <a:gd name="T14" fmla="*/ 390 w 471"/>
                <a:gd name="T15" fmla="*/ 185 h 267"/>
                <a:gd name="T16" fmla="*/ 471 w 471"/>
                <a:gd name="T17" fmla="*/ 134 h 267"/>
                <a:gd name="T18" fmla="*/ 417 w 471"/>
                <a:gd name="T19" fmla="*/ 103 h 267"/>
                <a:gd name="T20" fmla="*/ 190 w 471"/>
                <a:gd name="T21" fmla="*/ 18 h 267"/>
                <a:gd name="T22" fmla="*/ 112 w 471"/>
                <a:gd name="T23" fmla="*/ 32 h 267"/>
                <a:gd name="T24" fmla="*/ 0 w 471"/>
                <a:gd name="T25" fmla="*/ 24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1" h="267">
                  <a:moveTo>
                    <a:pt x="0" y="241"/>
                  </a:moveTo>
                  <a:cubicBezTo>
                    <a:pt x="0" y="241"/>
                    <a:pt x="34" y="247"/>
                    <a:pt x="47" y="224"/>
                  </a:cubicBezTo>
                  <a:cubicBezTo>
                    <a:pt x="59" y="202"/>
                    <a:pt x="71" y="181"/>
                    <a:pt x="91" y="188"/>
                  </a:cubicBezTo>
                  <a:cubicBezTo>
                    <a:pt x="110" y="195"/>
                    <a:pt x="90" y="259"/>
                    <a:pt x="90" y="259"/>
                  </a:cubicBezTo>
                  <a:cubicBezTo>
                    <a:pt x="109" y="267"/>
                    <a:pt x="109" y="267"/>
                    <a:pt x="109" y="267"/>
                  </a:cubicBezTo>
                  <a:cubicBezTo>
                    <a:pt x="109" y="267"/>
                    <a:pt x="123" y="222"/>
                    <a:pt x="134" y="202"/>
                  </a:cubicBezTo>
                  <a:cubicBezTo>
                    <a:pt x="145" y="181"/>
                    <a:pt x="177" y="148"/>
                    <a:pt x="199" y="145"/>
                  </a:cubicBezTo>
                  <a:cubicBezTo>
                    <a:pt x="221" y="142"/>
                    <a:pt x="346" y="199"/>
                    <a:pt x="390" y="185"/>
                  </a:cubicBezTo>
                  <a:cubicBezTo>
                    <a:pt x="434" y="171"/>
                    <a:pt x="455" y="155"/>
                    <a:pt x="471" y="134"/>
                  </a:cubicBezTo>
                  <a:cubicBezTo>
                    <a:pt x="471" y="134"/>
                    <a:pt x="442" y="131"/>
                    <a:pt x="417" y="103"/>
                  </a:cubicBezTo>
                  <a:cubicBezTo>
                    <a:pt x="393" y="75"/>
                    <a:pt x="303" y="0"/>
                    <a:pt x="190" y="18"/>
                  </a:cubicBezTo>
                  <a:cubicBezTo>
                    <a:pt x="190" y="18"/>
                    <a:pt x="149" y="11"/>
                    <a:pt x="112" y="32"/>
                  </a:cubicBezTo>
                  <a:cubicBezTo>
                    <a:pt x="75" y="54"/>
                    <a:pt x="32" y="106"/>
                    <a:pt x="0" y="241"/>
                  </a:cubicBezTo>
                  <a:close/>
                </a:path>
              </a:pathLst>
            </a:custGeom>
            <a:solidFill>
              <a:srgbClr val="343C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5" name="圆角矩形 3"/>
          <p:cNvSpPr>
            <a:spLocks noChangeAspect="1" noChangeArrowheads="1"/>
          </p:cNvSpPr>
          <p:nvPr/>
        </p:nvSpPr>
        <p:spPr bwMode="auto">
          <a:xfrm>
            <a:off x="6137224" y="1414364"/>
            <a:ext cx="539750" cy="539750"/>
          </a:xfrm>
          <a:prstGeom prst="roundRect">
            <a:avLst>
              <a:gd name="adj" fmla="val 16667"/>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latin typeface="微软雅黑" panose="020B0503020204020204" pitchFamily="34" charset="-122"/>
              </a:rPr>
              <a:t>1</a:t>
            </a:r>
            <a:endParaRPr lang="zh-CN" altLang="en-US" sz="2800">
              <a:solidFill>
                <a:srgbClr val="FFFFFF"/>
              </a:solidFill>
              <a:latin typeface="微软雅黑" panose="020B0503020204020204" pitchFamily="34" charset="-122"/>
            </a:endParaRPr>
          </a:p>
        </p:txBody>
      </p:sp>
      <p:sp>
        <p:nvSpPr>
          <p:cNvPr id="56" name="圆角矩形 4"/>
          <p:cNvSpPr>
            <a:spLocks noChangeAspect="1" noChangeArrowheads="1"/>
          </p:cNvSpPr>
          <p:nvPr/>
        </p:nvSpPr>
        <p:spPr bwMode="auto">
          <a:xfrm>
            <a:off x="6137224" y="2329265"/>
            <a:ext cx="539750" cy="541338"/>
          </a:xfrm>
          <a:prstGeom prst="roundRect">
            <a:avLst>
              <a:gd name="adj" fmla="val 16667"/>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latin typeface="微软雅黑" panose="020B0503020204020204" pitchFamily="34" charset="-122"/>
              </a:rPr>
              <a:t>2</a:t>
            </a:r>
            <a:endParaRPr lang="zh-CN" altLang="en-US" sz="2800">
              <a:solidFill>
                <a:srgbClr val="FFFFFF"/>
              </a:solidFill>
              <a:latin typeface="微软雅黑" panose="020B0503020204020204" pitchFamily="34" charset="-122"/>
            </a:endParaRPr>
          </a:p>
        </p:txBody>
      </p:sp>
      <p:sp>
        <p:nvSpPr>
          <p:cNvPr id="57" name="文本框 7"/>
          <p:cNvSpPr txBox="1">
            <a:spLocks noChangeArrowheads="1"/>
          </p:cNvSpPr>
          <p:nvPr/>
        </p:nvSpPr>
        <p:spPr bwMode="auto">
          <a:xfrm>
            <a:off x="6714132" y="1340768"/>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r>
              <a:rPr lang="zh-CN" altLang="en-US" b="1" dirty="0">
                <a:solidFill>
                  <a:srgbClr val="E46C0A"/>
                </a:solidFill>
                <a:latin typeface="微软雅黑" panose="020B0503020204020204" pitchFamily="34" charset="-122"/>
              </a:rPr>
              <a:t>添加标题内容</a:t>
            </a:r>
            <a:endParaRPr lang="en-US" altLang="zh-CN" b="1" dirty="0">
              <a:solidFill>
                <a:srgbClr val="E46C0A"/>
              </a:solidFill>
              <a:latin typeface="微软雅黑" panose="020B0503020204020204" pitchFamily="34" charset="-122"/>
            </a:endParaRPr>
          </a:p>
        </p:txBody>
      </p:sp>
      <p:sp>
        <p:nvSpPr>
          <p:cNvPr id="58" name="文本框 8"/>
          <p:cNvSpPr txBox="1">
            <a:spLocks noChangeArrowheads="1"/>
          </p:cNvSpPr>
          <p:nvPr/>
        </p:nvSpPr>
        <p:spPr bwMode="auto">
          <a:xfrm>
            <a:off x="6714132" y="1709068"/>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59" name="文本框 9"/>
          <p:cNvSpPr txBox="1">
            <a:spLocks noChangeArrowheads="1"/>
          </p:cNvSpPr>
          <p:nvPr/>
        </p:nvSpPr>
        <p:spPr bwMode="auto">
          <a:xfrm>
            <a:off x="6714132" y="2257257"/>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r>
              <a:rPr lang="zh-CN" altLang="en-US" b="1" dirty="0">
                <a:solidFill>
                  <a:srgbClr val="E46C0A"/>
                </a:solidFill>
                <a:latin typeface="微软雅黑" panose="020B0503020204020204" pitchFamily="34" charset="-122"/>
              </a:rPr>
              <a:t>添加标题内容</a:t>
            </a:r>
            <a:endParaRPr lang="en-US" altLang="zh-CN" b="1" dirty="0">
              <a:solidFill>
                <a:srgbClr val="E46C0A"/>
              </a:solidFill>
              <a:latin typeface="微软雅黑" panose="020B0503020204020204" pitchFamily="34" charset="-122"/>
            </a:endParaRPr>
          </a:p>
        </p:txBody>
      </p:sp>
      <p:sp>
        <p:nvSpPr>
          <p:cNvPr id="60" name="文本框 10"/>
          <p:cNvSpPr txBox="1">
            <a:spLocks noChangeArrowheads="1"/>
          </p:cNvSpPr>
          <p:nvPr/>
        </p:nvSpPr>
        <p:spPr bwMode="auto">
          <a:xfrm>
            <a:off x="6714132" y="2627145"/>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61" name="圆角矩形 3"/>
          <p:cNvSpPr>
            <a:spLocks noChangeAspect="1" noChangeArrowheads="1"/>
          </p:cNvSpPr>
          <p:nvPr/>
        </p:nvSpPr>
        <p:spPr bwMode="auto">
          <a:xfrm>
            <a:off x="6137224" y="3286572"/>
            <a:ext cx="539750" cy="539750"/>
          </a:xfrm>
          <a:prstGeom prst="roundRect">
            <a:avLst>
              <a:gd name="adj" fmla="val 16667"/>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dirty="0">
                <a:solidFill>
                  <a:srgbClr val="FFFFFF"/>
                </a:solidFill>
                <a:latin typeface="微软雅黑" panose="020B0503020204020204" pitchFamily="34" charset="-122"/>
              </a:rPr>
              <a:t>3</a:t>
            </a:r>
            <a:endParaRPr lang="zh-CN" altLang="en-US" sz="2800" dirty="0">
              <a:solidFill>
                <a:srgbClr val="FFFFFF"/>
              </a:solidFill>
              <a:latin typeface="微软雅黑" panose="020B0503020204020204" pitchFamily="34" charset="-122"/>
            </a:endParaRPr>
          </a:p>
        </p:txBody>
      </p:sp>
      <p:sp>
        <p:nvSpPr>
          <p:cNvPr id="62" name="圆角矩形 4"/>
          <p:cNvSpPr>
            <a:spLocks noChangeAspect="1" noChangeArrowheads="1"/>
          </p:cNvSpPr>
          <p:nvPr/>
        </p:nvSpPr>
        <p:spPr bwMode="auto">
          <a:xfrm>
            <a:off x="6137224" y="4201473"/>
            <a:ext cx="539750" cy="541338"/>
          </a:xfrm>
          <a:prstGeom prst="roundRect">
            <a:avLst>
              <a:gd name="adj" fmla="val 16667"/>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dirty="0">
                <a:solidFill>
                  <a:srgbClr val="FFFFFF"/>
                </a:solidFill>
                <a:latin typeface="微软雅黑" panose="020B0503020204020204" pitchFamily="34" charset="-122"/>
              </a:rPr>
              <a:t>4</a:t>
            </a:r>
            <a:endParaRPr lang="zh-CN" altLang="en-US" sz="2800" dirty="0">
              <a:solidFill>
                <a:srgbClr val="FFFFFF"/>
              </a:solidFill>
              <a:latin typeface="微软雅黑" panose="020B0503020204020204" pitchFamily="34" charset="-122"/>
            </a:endParaRPr>
          </a:p>
        </p:txBody>
      </p:sp>
      <p:sp>
        <p:nvSpPr>
          <p:cNvPr id="63" name="文本框 7"/>
          <p:cNvSpPr txBox="1">
            <a:spLocks noChangeArrowheads="1"/>
          </p:cNvSpPr>
          <p:nvPr/>
        </p:nvSpPr>
        <p:spPr bwMode="auto">
          <a:xfrm>
            <a:off x="6714132" y="3212976"/>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r>
              <a:rPr lang="zh-CN" altLang="en-US" b="1" dirty="0">
                <a:solidFill>
                  <a:srgbClr val="E46C0A"/>
                </a:solidFill>
                <a:latin typeface="微软雅黑" panose="020B0503020204020204" pitchFamily="34" charset="-122"/>
              </a:rPr>
              <a:t>添加标题内容</a:t>
            </a:r>
            <a:endParaRPr lang="en-US" altLang="zh-CN" b="1" dirty="0">
              <a:solidFill>
                <a:srgbClr val="E46C0A"/>
              </a:solidFill>
              <a:latin typeface="微软雅黑" panose="020B0503020204020204" pitchFamily="34" charset="-122"/>
            </a:endParaRPr>
          </a:p>
        </p:txBody>
      </p:sp>
      <p:sp>
        <p:nvSpPr>
          <p:cNvPr id="64" name="文本框 8"/>
          <p:cNvSpPr txBox="1">
            <a:spLocks noChangeArrowheads="1"/>
          </p:cNvSpPr>
          <p:nvPr/>
        </p:nvSpPr>
        <p:spPr bwMode="auto">
          <a:xfrm>
            <a:off x="6714132" y="3581276"/>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65" name="文本框 9"/>
          <p:cNvSpPr txBox="1">
            <a:spLocks noChangeArrowheads="1"/>
          </p:cNvSpPr>
          <p:nvPr/>
        </p:nvSpPr>
        <p:spPr bwMode="auto">
          <a:xfrm>
            <a:off x="6714132" y="4129465"/>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r>
              <a:rPr lang="zh-CN" altLang="en-US" b="1" dirty="0">
                <a:solidFill>
                  <a:srgbClr val="E46C0A"/>
                </a:solidFill>
                <a:latin typeface="微软雅黑" panose="020B0503020204020204" pitchFamily="34" charset="-122"/>
              </a:rPr>
              <a:t>添加标题内容</a:t>
            </a:r>
            <a:endParaRPr lang="en-US" altLang="zh-CN" b="1" dirty="0">
              <a:solidFill>
                <a:srgbClr val="E46C0A"/>
              </a:solidFill>
              <a:latin typeface="微软雅黑" panose="020B0503020204020204" pitchFamily="34" charset="-122"/>
            </a:endParaRPr>
          </a:p>
        </p:txBody>
      </p:sp>
      <p:sp>
        <p:nvSpPr>
          <p:cNvPr id="66" name="文本框 10"/>
          <p:cNvSpPr txBox="1">
            <a:spLocks noChangeArrowheads="1"/>
          </p:cNvSpPr>
          <p:nvPr/>
        </p:nvSpPr>
        <p:spPr bwMode="auto">
          <a:xfrm>
            <a:off x="6714132" y="4499353"/>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67" name="圆角矩形 4"/>
          <p:cNvSpPr>
            <a:spLocks noChangeAspect="1" noChangeArrowheads="1"/>
          </p:cNvSpPr>
          <p:nvPr/>
        </p:nvSpPr>
        <p:spPr bwMode="auto">
          <a:xfrm>
            <a:off x="6137224" y="5148505"/>
            <a:ext cx="539750" cy="541338"/>
          </a:xfrm>
          <a:prstGeom prst="roundRect">
            <a:avLst>
              <a:gd name="adj" fmla="val 16667"/>
            </a:avLst>
          </a:prstGeom>
          <a:solidFill>
            <a:srgbClr val="E46C0A"/>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dirty="0">
                <a:solidFill>
                  <a:srgbClr val="FFFFFF"/>
                </a:solidFill>
                <a:latin typeface="微软雅黑" panose="020B0503020204020204" pitchFamily="34" charset="-122"/>
              </a:rPr>
              <a:t>5</a:t>
            </a:r>
            <a:endParaRPr lang="zh-CN" altLang="en-US" sz="2800" dirty="0">
              <a:solidFill>
                <a:srgbClr val="FFFFFF"/>
              </a:solidFill>
              <a:latin typeface="微软雅黑" panose="020B0503020204020204" pitchFamily="34" charset="-122"/>
            </a:endParaRPr>
          </a:p>
        </p:txBody>
      </p:sp>
      <p:sp>
        <p:nvSpPr>
          <p:cNvPr id="68" name="文本框 9"/>
          <p:cNvSpPr txBox="1">
            <a:spLocks noChangeArrowheads="1"/>
          </p:cNvSpPr>
          <p:nvPr/>
        </p:nvSpPr>
        <p:spPr bwMode="auto">
          <a:xfrm>
            <a:off x="6714132" y="5076497"/>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r>
              <a:rPr lang="zh-CN" altLang="en-US" b="1" dirty="0">
                <a:solidFill>
                  <a:srgbClr val="E46C0A"/>
                </a:solidFill>
                <a:latin typeface="微软雅黑" panose="020B0503020204020204" pitchFamily="34" charset="-122"/>
              </a:rPr>
              <a:t>添加标题内容</a:t>
            </a:r>
            <a:endParaRPr lang="en-US" altLang="zh-CN" b="1" dirty="0">
              <a:solidFill>
                <a:srgbClr val="E46C0A"/>
              </a:solidFill>
              <a:latin typeface="微软雅黑" panose="020B0503020204020204" pitchFamily="34" charset="-122"/>
            </a:endParaRPr>
          </a:p>
        </p:txBody>
      </p:sp>
      <p:sp>
        <p:nvSpPr>
          <p:cNvPr id="69" name="文本框 10"/>
          <p:cNvSpPr txBox="1">
            <a:spLocks noChangeArrowheads="1"/>
          </p:cNvSpPr>
          <p:nvPr/>
        </p:nvSpPr>
        <p:spPr bwMode="auto">
          <a:xfrm>
            <a:off x="6714132" y="5446385"/>
            <a:ext cx="45656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31" presetClass="entr" presetSubtype="0" fill="hold" grpId="0" nodeType="withEffect">
                                  <p:stCondLst>
                                    <p:cond delay="1750"/>
                                  </p:stCondLst>
                                  <p:childTnLst>
                                    <p:set>
                                      <p:cBhvr>
                                        <p:cTn id="15" dur="1" fill="hold">
                                          <p:stCondLst>
                                            <p:cond delay="0"/>
                                          </p:stCondLst>
                                        </p:cTn>
                                        <p:tgtEl>
                                          <p:spTgt spid="55"/>
                                        </p:tgtEl>
                                        <p:attrNameLst>
                                          <p:attrName>style.visibility</p:attrName>
                                        </p:attrNameLst>
                                      </p:cBhvr>
                                      <p:to>
                                        <p:strVal val="visible"/>
                                      </p:to>
                                    </p:set>
                                    <p:anim calcmode="lin" valueType="num">
                                      <p:cBhvr>
                                        <p:cTn id="16" dur="1000" fill="hold"/>
                                        <p:tgtEl>
                                          <p:spTgt spid="55"/>
                                        </p:tgtEl>
                                        <p:attrNameLst>
                                          <p:attrName>ppt_w</p:attrName>
                                        </p:attrNameLst>
                                      </p:cBhvr>
                                      <p:tavLst>
                                        <p:tav tm="0">
                                          <p:val>
                                            <p:fltVal val="0"/>
                                          </p:val>
                                        </p:tav>
                                        <p:tav tm="100000">
                                          <p:val>
                                            <p:strVal val="#ppt_w"/>
                                          </p:val>
                                        </p:tav>
                                      </p:tavLst>
                                    </p:anim>
                                    <p:anim calcmode="lin" valueType="num">
                                      <p:cBhvr>
                                        <p:cTn id="17" dur="1000" fill="hold"/>
                                        <p:tgtEl>
                                          <p:spTgt spid="55"/>
                                        </p:tgtEl>
                                        <p:attrNameLst>
                                          <p:attrName>ppt_h</p:attrName>
                                        </p:attrNameLst>
                                      </p:cBhvr>
                                      <p:tavLst>
                                        <p:tav tm="0">
                                          <p:val>
                                            <p:fltVal val="0"/>
                                          </p:val>
                                        </p:tav>
                                        <p:tav tm="100000">
                                          <p:val>
                                            <p:strVal val="#ppt_h"/>
                                          </p:val>
                                        </p:tav>
                                      </p:tavLst>
                                    </p:anim>
                                    <p:anim calcmode="lin" valueType="num">
                                      <p:cBhvr>
                                        <p:cTn id="18" dur="1000" fill="hold"/>
                                        <p:tgtEl>
                                          <p:spTgt spid="55"/>
                                        </p:tgtEl>
                                        <p:attrNameLst>
                                          <p:attrName>style.rotation</p:attrName>
                                        </p:attrNameLst>
                                      </p:cBhvr>
                                      <p:tavLst>
                                        <p:tav tm="0">
                                          <p:val>
                                            <p:fltVal val="90"/>
                                          </p:val>
                                        </p:tav>
                                        <p:tav tm="100000">
                                          <p:val>
                                            <p:fltVal val="0"/>
                                          </p:val>
                                        </p:tav>
                                      </p:tavLst>
                                    </p:anim>
                                    <p:animEffect transition="in" filter="fade">
                                      <p:cBhvr>
                                        <p:cTn id="19" dur="1000"/>
                                        <p:tgtEl>
                                          <p:spTgt spid="55"/>
                                        </p:tgtEl>
                                      </p:cBhvr>
                                    </p:animEffect>
                                  </p:childTnLst>
                                </p:cTn>
                              </p:par>
                              <p:par>
                                <p:cTn id="20" presetID="31" presetClass="entr" presetSubtype="0" fill="hold" grpId="0" nodeType="withEffect">
                                  <p:stCondLst>
                                    <p:cond delay="1750"/>
                                  </p:stCondLst>
                                  <p:childTnLst>
                                    <p:set>
                                      <p:cBhvr>
                                        <p:cTn id="21" dur="1" fill="hold">
                                          <p:stCondLst>
                                            <p:cond delay="0"/>
                                          </p:stCondLst>
                                        </p:cTn>
                                        <p:tgtEl>
                                          <p:spTgt spid="56"/>
                                        </p:tgtEl>
                                        <p:attrNameLst>
                                          <p:attrName>style.visibility</p:attrName>
                                        </p:attrNameLst>
                                      </p:cBhvr>
                                      <p:to>
                                        <p:strVal val="visible"/>
                                      </p:to>
                                    </p:set>
                                    <p:anim calcmode="lin" valueType="num">
                                      <p:cBhvr>
                                        <p:cTn id="22" dur="1000" fill="hold"/>
                                        <p:tgtEl>
                                          <p:spTgt spid="56"/>
                                        </p:tgtEl>
                                        <p:attrNameLst>
                                          <p:attrName>ppt_w</p:attrName>
                                        </p:attrNameLst>
                                      </p:cBhvr>
                                      <p:tavLst>
                                        <p:tav tm="0">
                                          <p:val>
                                            <p:fltVal val="0"/>
                                          </p:val>
                                        </p:tav>
                                        <p:tav tm="100000">
                                          <p:val>
                                            <p:strVal val="#ppt_w"/>
                                          </p:val>
                                        </p:tav>
                                      </p:tavLst>
                                    </p:anim>
                                    <p:anim calcmode="lin" valueType="num">
                                      <p:cBhvr>
                                        <p:cTn id="23" dur="1000" fill="hold"/>
                                        <p:tgtEl>
                                          <p:spTgt spid="56"/>
                                        </p:tgtEl>
                                        <p:attrNameLst>
                                          <p:attrName>ppt_h</p:attrName>
                                        </p:attrNameLst>
                                      </p:cBhvr>
                                      <p:tavLst>
                                        <p:tav tm="0">
                                          <p:val>
                                            <p:fltVal val="0"/>
                                          </p:val>
                                        </p:tav>
                                        <p:tav tm="100000">
                                          <p:val>
                                            <p:strVal val="#ppt_h"/>
                                          </p:val>
                                        </p:tav>
                                      </p:tavLst>
                                    </p:anim>
                                    <p:anim calcmode="lin" valueType="num">
                                      <p:cBhvr>
                                        <p:cTn id="24" dur="1000" fill="hold"/>
                                        <p:tgtEl>
                                          <p:spTgt spid="56"/>
                                        </p:tgtEl>
                                        <p:attrNameLst>
                                          <p:attrName>style.rotation</p:attrName>
                                        </p:attrNameLst>
                                      </p:cBhvr>
                                      <p:tavLst>
                                        <p:tav tm="0">
                                          <p:val>
                                            <p:fltVal val="90"/>
                                          </p:val>
                                        </p:tav>
                                        <p:tav tm="100000">
                                          <p:val>
                                            <p:fltVal val="0"/>
                                          </p:val>
                                        </p:tav>
                                      </p:tavLst>
                                    </p:anim>
                                    <p:animEffect transition="in" filter="fade">
                                      <p:cBhvr>
                                        <p:cTn id="25" dur="1000"/>
                                        <p:tgtEl>
                                          <p:spTgt spid="56"/>
                                        </p:tgtEl>
                                      </p:cBhvr>
                                    </p:animEffect>
                                  </p:childTnLst>
                                </p:cTn>
                              </p:par>
                              <p:par>
                                <p:cTn id="26" presetID="42" presetClass="entr" presetSubtype="0" fill="hold" grpId="0" nodeType="withEffect">
                                  <p:stCondLst>
                                    <p:cond delay="250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1000"/>
                                        <p:tgtEl>
                                          <p:spTgt spid="57"/>
                                        </p:tgtEl>
                                      </p:cBhvr>
                                    </p:animEffect>
                                    <p:anim calcmode="lin" valueType="num">
                                      <p:cBhvr>
                                        <p:cTn id="29" dur="1000" fill="hold"/>
                                        <p:tgtEl>
                                          <p:spTgt spid="57"/>
                                        </p:tgtEl>
                                        <p:attrNameLst>
                                          <p:attrName>ppt_x</p:attrName>
                                        </p:attrNameLst>
                                      </p:cBhvr>
                                      <p:tavLst>
                                        <p:tav tm="0">
                                          <p:val>
                                            <p:strVal val="#ppt_x"/>
                                          </p:val>
                                        </p:tav>
                                        <p:tav tm="100000">
                                          <p:val>
                                            <p:strVal val="#ppt_x"/>
                                          </p:val>
                                        </p:tav>
                                      </p:tavLst>
                                    </p:anim>
                                    <p:anim calcmode="lin" valueType="num">
                                      <p:cBhvr>
                                        <p:cTn id="30" dur="1000" fill="hold"/>
                                        <p:tgtEl>
                                          <p:spTgt spid="5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2500"/>
                                  </p:stCondLst>
                                  <p:childTnLst>
                                    <p:set>
                                      <p:cBhvr>
                                        <p:cTn id="32" dur="1" fill="hold">
                                          <p:stCondLst>
                                            <p:cond delay="0"/>
                                          </p:stCondLst>
                                        </p:cTn>
                                        <p:tgtEl>
                                          <p:spTgt spid="58"/>
                                        </p:tgtEl>
                                        <p:attrNameLst>
                                          <p:attrName>style.visibility</p:attrName>
                                        </p:attrNameLst>
                                      </p:cBhvr>
                                      <p:to>
                                        <p:strVal val="visible"/>
                                      </p:to>
                                    </p:set>
                                    <p:animEffect transition="in" filter="fade">
                                      <p:cBhvr>
                                        <p:cTn id="33" dur="1000"/>
                                        <p:tgtEl>
                                          <p:spTgt spid="58"/>
                                        </p:tgtEl>
                                      </p:cBhvr>
                                    </p:animEffect>
                                    <p:anim calcmode="lin" valueType="num">
                                      <p:cBhvr>
                                        <p:cTn id="34" dur="1000" fill="hold"/>
                                        <p:tgtEl>
                                          <p:spTgt spid="58"/>
                                        </p:tgtEl>
                                        <p:attrNameLst>
                                          <p:attrName>ppt_x</p:attrName>
                                        </p:attrNameLst>
                                      </p:cBhvr>
                                      <p:tavLst>
                                        <p:tav tm="0">
                                          <p:val>
                                            <p:strVal val="#ppt_x"/>
                                          </p:val>
                                        </p:tav>
                                        <p:tav tm="100000">
                                          <p:val>
                                            <p:strVal val="#ppt_x"/>
                                          </p:val>
                                        </p:tav>
                                      </p:tavLst>
                                    </p:anim>
                                    <p:anim calcmode="lin" valueType="num">
                                      <p:cBhvr>
                                        <p:cTn id="35" dur="1000" fill="hold"/>
                                        <p:tgtEl>
                                          <p:spTgt spid="5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50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1000"/>
                                        <p:tgtEl>
                                          <p:spTgt spid="59"/>
                                        </p:tgtEl>
                                      </p:cBhvr>
                                    </p:animEffect>
                                    <p:anim calcmode="lin" valueType="num">
                                      <p:cBhvr>
                                        <p:cTn id="39" dur="1000" fill="hold"/>
                                        <p:tgtEl>
                                          <p:spTgt spid="59"/>
                                        </p:tgtEl>
                                        <p:attrNameLst>
                                          <p:attrName>ppt_x</p:attrName>
                                        </p:attrNameLst>
                                      </p:cBhvr>
                                      <p:tavLst>
                                        <p:tav tm="0">
                                          <p:val>
                                            <p:strVal val="#ppt_x"/>
                                          </p:val>
                                        </p:tav>
                                        <p:tav tm="100000">
                                          <p:val>
                                            <p:strVal val="#ppt_x"/>
                                          </p:val>
                                        </p:tav>
                                      </p:tavLst>
                                    </p:anim>
                                    <p:anim calcmode="lin" valueType="num">
                                      <p:cBhvr>
                                        <p:cTn id="40" dur="1000" fill="hold"/>
                                        <p:tgtEl>
                                          <p:spTgt spid="5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31" presetClass="entr" presetSubtype="0" fill="hold" grpId="0" nodeType="withEffect">
                                  <p:stCondLst>
                                    <p:cond delay="1750"/>
                                  </p:stCondLst>
                                  <p:childTnLst>
                                    <p:set>
                                      <p:cBhvr>
                                        <p:cTn id="47" dur="1" fill="hold">
                                          <p:stCondLst>
                                            <p:cond delay="0"/>
                                          </p:stCondLst>
                                        </p:cTn>
                                        <p:tgtEl>
                                          <p:spTgt spid="61"/>
                                        </p:tgtEl>
                                        <p:attrNameLst>
                                          <p:attrName>style.visibility</p:attrName>
                                        </p:attrNameLst>
                                      </p:cBhvr>
                                      <p:to>
                                        <p:strVal val="visible"/>
                                      </p:to>
                                    </p:set>
                                    <p:anim calcmode="lin" valueType="num">
                                      <p:cBhvr>
                                        <p:cTn id="48" dur="1000" fill="hold"/>
                                        <p:tgtEl>
                                          <p:spTgt spid="61"/>
                                        </p:tgtEl>
                                        <p:attrNameLst>
                                          <p:attrName>ppt_w</p:attrName>
                                        </p:attrNameLst>
                                      </p:cBhvr>
                                      <p:tavLst>
                                        <p:tav tm="0">
                                          <p:val>
                                            <p:fltVal val="0"/>
                                          </p:val>
                                        </p:tav>
                                        <p:tav tm="100000">
                                          <p:val>
                                            <p:strVal val="#ppt_w"/>
                                          </p:val>
                                        </p:tav>
                                      </p:tavLst>
                                    </p:anim>
                                    <p:anim calcmode="lin" valueType="num">
                                      <p:cBhvr>
                                        <p:cTn id="49" dur="1000" fill="hold"/>
                                        <p:tgtEl>
                                          <p:spTgt spid="61"/>
                                        </p:tgtEl>
                                        <p:attrNameLst>
                                          <p:attrName>ppt_h</p:attrName>
                                        </p:attrNameLst>
                                      </p:cBhvr>
                                      <p:tavLst>
                                        <p:tav tm="0">
                                          <p:val>
                                            <p:fltVal val="0"/>
                                          </p:val>
                                        </p:tav>
                                        <p:tav tm="100000">
                                          <p:val>
                                            <p:strVal val="#ppt_h"/>
                                          </p:val>
                                        </p:tav>
                                      </p:tavLst>
                                    </p:anim>
                                    <p:anim calcmode="lin" valueType="num">
                                      <p:cBhvr>
                                        <p:cTn id="50" dur="1000" fill="hold"/>
                                        <p:tgtEl>
                                          <p:spTgt spid="61"/>
                                        </p:tgtEl>
                                        <p:attrNameLst>
                                          <p:attrName>style.rotation</p:attrName>
                                        </p:attrNameLst>
                                      </p:cBhvr>
                                      <p:tavLst>
                                        <p:tav tm="0">
                                          <p:val>
                                            <p:fltVal val="90"/>
                                          </p:val>
                                        </p:tav>
                                        <p:tav tm="100000">
                                          <p:val>
                                            <p:fltVal val="0"/>
                                          </p:val>
                                        </p:tav>
                                      </p:tavLst>
                                    </p:anim>
                                    <p:animEffect transition="in" filter="fade">
                                      <p:cBhvr>
                                        <p:cTn id="51" dur="1000"/>
                                        <p:tgtEl>
                                          <p:spTgt spid="61"/>
                                        </p:tgtEl>
                                      </p:cBhvr>
                                    </p:animEffect>
                                  </p:childTnLst>
                                </p:cTn>
                              </p:par>
                              <p:par>
                                <p:cTn id="52" presetID="31" presetClass="entr" presetSubtype="0" fill="hold" grpId="0" nodeType="withEffect">
                                  <p:stCondLst>
                                    <p:cond delay="1750"/>
                                  </p:stCondLst>
                                  <p:childTnLst>
                                    <p:set>
                                      <p:cBhvr>
                                        <p:cTn id="53" dur="1" fill="hold">
                                          <p:stCondLst>
                                            <p:cond delay="0"/>
                                          </p:stCondLst>
                                        </p:cTn>
                                        <p:tgtEl>
                                          <p:spTgt spid="62"/>
                                        </p:tgtEl>
                                        <p:attrNameLst>
                                          <p:attrName>style.visibility</p:attrName>
                                        </p:attrNameLst>
                                      </p:cBhvr>
                                      <p:to>
                                        <p:strVal val="visible"/>
                                      </p:to>
                                    </p:set>
                                    <p:anim calcmode="lin" valueType="num">
                                      <p:cBhvr>
                                        <p:cTn id="54" dur="1000" fill="hold"/>
                                        <p:tgtEl>
                                          <p:spTgt spid="62"/>
                                        </p:tgtEl>
                                        <p:attrNameLst>
                                          <p:attrName>ppt_w</p:attrName>
                                        </p:attrNameLst>
                                      </p:cBhvr>
                                      <p:tavLst>
                                        <p:tav tm="0">
                                          <p:val>
                                            <p:fltVal val="0"/>
                                          </p:val>
                                        </p:tav>
                                        <p:tav tm="100000">
                                          <p:val>
                                            <p:strVal val="#ppt_w"/>
                                          </p:val>
                                        </p:tav>
                                      </p:tavLst>
                                    </p:anim>
                                    <p:anim calcmode="lin" valueType="num">
                                      <p:cBhvr>
                                        <p:cTn id="55" dur="1000" fill="hold"/>
                                        <p:tgtEl>
                                          <p:spTgt spid="62"/>
                                        </p:tgtEl>
                                        <p:attrNameLst>
                                          <p:attrName>ppt_h</p:attrName>
                                        </p:attrNameLst>
                                      </p:cBhvr>
                                      <p:tavLst>
                                        <p:tav tm="0">
                                          <p:val>
                                            <p:fltVal val="0"/>
                                          </p:val>
                                        </p:tav>
                                        <p:tav tm="100000">
                                          <p:val>
                                            <p:strVal val="#ppt_h"/>
                                          </p:val>
                                        </p:tav>
                                      </p:tavLst>
                                    </p:anim>
                                    <p:anim calcmode="lin" valueType="num">
                                      <p:cBhvr>
                                        <p:cTn id="56" dur="1000" fill="hold"/>
                                        <p:tgtEl>
                                          <p:spTgt spid="62"/>
                                        </p:tgtEl>
                                        <p:attrNameLst>
                                          <p:attrName>style.rotation</p:attrName>
                                        </p:attrNameLst>
                                      </p:cBhvr>
                                      <p:tavLst>
                                        <p:tav tm="0">
                                          <p:val>
                                            <p:fltVal val="90"/>
                                          </p:val>
                                        </p:tav>
                                        <p:tav tm="100000">
                                          <p:val>
                                            <p:fltVal val="0"/>
                                          </p:val>
                                        </p:tav>
                                      </p:tavLst>
                                    </p:anim>
                                    <p:animEffect transition="in" filter="fade">
                                      <p:cBhvr>
                                        <p:cTn id="57" dur="1000"/>
                                        <p:tgtEl>
                                          <p:spTgt spid="62"/>
                                        </p:tgtEl>
                                      </p:cBhvr>
                                    </p:animEffect>
                                  </p:childTnLst>
                                </p:cTn>
                              </p:par>
                              <p:par>
                                <p:cTn id="58" presetID="42" presetClass="entr" presetSubtype="0" fill="hold" grpId="0" nodeType="withEffect">
                                  <p:stCondLst>
                                    <p:cond delay="2500"/>
                                  </p:stCondLst>
                                  <p:childTnLst>
                                    <p:set>
                                      <p:cBhvr>
                                        <p:cTn id="59" dur="1" fill="hold">
                                          <p:stCondLst>
                                            <p:cond delay="0"/>
                                          </p:stCondLst>
                                        </p:cTn>
                                        <p:tgtEl>
                                          <p:spTgt spid="63"/>
                                        </p:tgtEl>
                                        <p:attrNameLst>
                                          <p:attrName>style.visibility</p:attrName>
                                        </p:attrNameLst>
                                      </p:cBhvr>
                                      <p:to>
                                        <p:strVal val="visible"/>
                                      </p:to>
                                    </p:set>
                                    <p:animEffect transition="in" filter="fade">
                                      <p:cBhvr>
                                        <p:cTn id="60" dur="1000"/>
                                        <p:tgtEl>
                                          <p:spTgt spid="63"/>
                                        </p:tgtEl>
                                      </p:cBhvr>
                                    </p:animEffect>
                                    <p:anim calcmode="lin" valueType="num">
                                      <p:cBhvr>
                                        <p:cTn id="61" dur="1000" fill="hold"/>
                                        <p:tgtEl>
                                          <p:spTgt spid="63"/>
                                        </p:tgtEl>
                                        <p:attrNameLst>
                                          <p:attrName>ppt_x</p:attrName>
                                        </p:attrNameLst>
                                      </p:cBhvr>
                                      <p:tavLst>
                                        <p:tav tm="0">
                                          <p:val>
                                            <p:strVal val="#ppt_x"/>
                                          </p:val>
                                        </p:tav>
                                        <p:tav tm="100000">
                                          <p:val>
                                            <p:strVal val="#ppt_x"/>
                                          </p:val>
                                        </p:tav>
                                      </p:tavLst>
                                    </p:anim>
                                    <p:anim calcmode="lin" valueType="num">
                                      <p:cBhvr>
                                        <p:cTn id="62" dur="1000" fill="hold"/>
                                        <p:tgtEl>
                                          <p:spTgt spid="63"/>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250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1000"/>
                                        <p:tgtEl>
                                          <p:spTgt spid="64"/>
                                        </p:tgtEl>
                                      </p:cBhvr>
                                    </p:animEffect>
                                    <p:anim calcmode="lin" valueType="num">
                                      <p:cBhvr>
                                        <p:cTn id="66" dur="1000" fill="hold"/>
                                        <p:tgtEl>
                                          <p:spTgt spid="64"/>
                                        </p:tgtEl>
                                        <p:attrNameLst>
                                          <p:attrName>ppt_x</p:attrName>
                                        </p:attrNameLst>
                                      </p:cBhvr>
                                      <p:tavLst>
                                        <p:tav tm="0">
                                          <p:val>
                                            <p:strVal val="#ppt_x"/>
                                          </p:val>
                                        </p:tav>
                                        <p:tav tm="100000">
                                          <p:val>
                                            <p:strVal val="#ppt_x"/>
                                          </p:val>
                                        </p:tav>
                                      </p:tavLst>
                                    </p:anim>
                                    <p:anim calcmode="lin" valueType="num">
                                      <p:cBhvr>
                                        <p:cTn id="67" dur="1000" fill="hold"/>
                                        <p:tgtEl>
                                          <p:spTgt spid="64"/>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5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1000"/>
                                        <p:tgtEl>
                                          <p:spTgt spid="65"/>
                                        </p:tgtEl>
                                      </p:cBhvr>
                                    </p:animEffect>
                                    <p:anim calcmode="lin" valueType="num">
                                      <p:cBhvr>
                                        <p:cTn id="71" dur="1000" fill="hold"/>
                                        <p:tgtEl>
                                          <p:spTgt spid="65"/>
                                        </p:tgtEl>
                                        <p:attrNameLst>
                                          <p:attrName>ppt_x</p:attrName>
                                        </p:attrNameLst>
                                      </p:cBhvr>
                                      <p:tavLst>
                                        <p:tav tm="0">
                                          <p:val>
                                            <p:strVal val="#ppt_x"/>
                                          </p:val>
                                        </p:tav>
                                        <p:tav tm="100000">
                                          <p:val>
                                            <p:strVal val="#ppt_x"/>
                                          </p:val>
                                        </p:tav>
                                      </p:tavLst>
                                    </p:anim>
                                    <p:anim calcmode="lin" valueType="num">
                                      <p:cBhvr>
                                        <p:cTn id="72" dur="1000" fill="hold"/>
                                        <p:tgtEl>
                                          <p:spTgt spid="6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250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1000"/>
                                        <p:tgtEl>
                                          <p:spTgt spid="66"/>
                                        </p:tgtEl>
                                      </p:cBhvr>
                                    </p:animEffect>
                                    <p:anim calcmode="lin" valueType="num">
                                      <p:cBhvr>
                                        <p:cTn id="76" dur="1000" fill="hold"/>
                                        <p:tgtEl>
                                          <p:spTgt spid="66"/>
                                        </p:tgtEl>
                                        <p:attrNameLst>
                                          <p:attrName>ppt_x</p:attrName>
                                        </p:attrNameLst>
                                      </p:cBhvr>
                                      <p:tavLst>
                                        <p:tav tm="0">
                                          <p:val>
                                            <p:strVal val="#ppt_x"/>
                                          </p:val>
                                        </p:tav>
                                        <p:tav tm="100000">
                                          <p:val>
                                            <p:strVal val="#ppt_x"/>
                                          </p:val>
                                        </p:tav>
                                      </p:tavLst>
                                    </p:anim>
                                    <p:anim calcmode="lin" valueType="num">
                                      <p:cBhvr>
                                        <p:cTn id="77" dur="1000" fill="hold"/>
                                        <p:tgtEl>
                                          <p:spTgt spid="66"/>
                                        </p:tgtEl>
                                        <p:attrNameLst>
                                          <p:attrName>ppt_y</p:attrName>
                                        </p:attrNameLst>
                                      </p:cBhvr>
                                      <p:tavLst>
                                        <p:tav tm="0">
                                          <p:val>
                                            <p:strVal val="#ppt_y+.1"/>
                                          </p:val>
                                        </p:tav>
                                        <p:tav tm="100000">
                                          <p:val>
                                            <p:strVal val="#ppt_y"/>
                                          </p:val>
                                        </p:tav>
                                      </p:tavLst>
                                    </p:anim>
                                  </p:childTnLst>
                                </p:cTn>
                              </p:par>
                              <p:par>
                                <p:cTn id="78" presetID="31" presetClass="entr" presetSubtype="0" fill="hold" grpId="0" nodeType="withEffect">
                                  <p:stCondLst>
                                    <p:cond delay="1750"/>
                                  </p:stCondLst>
                                  <p:childTnLst>
                                    <p:set>
                                      <p:cBhvr>
                                        <p:cTn id="79" dur="1" fill="hold">
                                          <p:stCondLst>
                                            <p:cond delay="0"/>
                                          </p:stCondLst>
                                        </p:cTn>
                                        <p:tgtEl>
                                          <p:spTgt spid="67"/>
                                        </p:tgtEl>
                                        <p:attrNameLst>
                                          <p:attrName>style.visibility</p:attrName>
                                        </p:attrNameLst>
                                      </p:cBhvr>
                                      <p:to>
                                        <p:strVal val="visible"/>
                                      </p:to>
                                    </p:set>
                                    <p:anim calcmode="lin" valueType="num">
                                      <p:cBhvr>
                                        <p:cTn id="80" dur="1000" fill="hold"/>
                                        <p:tgtEl>
                                          <p:spTgt spid="67"/>
                                        </p:tgtEl>
                                        <p:attrNameLst>
                                          <p:attrName>ppt_w</p:attrName>
                                        </p:attrNameLst>
                                      </p:cBhvr>
                                      <p:tavLst>
                                        <p:tav tm="0">
                                          <p:val>
                                            <p:fltVal val="0"/>
                                          </p:val>
                                        </p:tav>
                                        <p:tav tm="100000">
                                          <p:val>
                                            <p:strVal val="#ppt_w"/>
                                          </p:val>
                                        </p:tav>
                                      </p:tavLst>
                                    </p:anim>
                                    <p:anim calcmode="lin" valueType="num">
                                      <p:cBhvr>
                                        <p:cTn id="81" dur="1000" fill="hold"/>
                                        <p:tgtEl>
                                          <p:spTgt spid="67"/>
                                        </p:tgtEl>
                                        <p:attrNameLst>
                                          <p:attrName>ppt_h</p:attrName>
                                        </p:attrNameLst>
                                      </p:cBhvr>
                                      <p:tavLst>
                                        <p:tav tm="0">
                                          <p:val>
                                            <p:fltVal val="0"/>
                                          </p:val>
                                        </p:tav>
                                        <p:tav tm="100000">
                                          <p:val>
                                            <p:strVal val="#ppt_h"/>
                                          </p:val>
                                        </p:tav>
                                      </p:tavLst>
                                    </p:anim>
                                    <p:anim calcmode="lin" valueType="num">
                                      <p:cBhvr>
                                        <p:cTn id="82" dur="1000" fill="hold"/>
                                        <p:tgtEl>
                                          <p:spTgt spid="67"/>
                                        </p:tgtEl>
                                        <p:attrNameLst>
                                          <p:attrName>style.rotation</p:attrName>
                                        </p:attrNameLst>
                                      </p:cBhvr>
                                      <p:tavLst>
                                        <p:tav tm="0">
                                          <p:val>
                                            <p:fltVal val="90"/>
                                          </p:val>
                                        </p:tav>
                                        <p:tav tm="100000">
                                          <p:val>
                                            <p:fltVal val="0"/>
                                          </p:val>
                                        </p:tav>
                                      </p:tavLst>
                                    </p:anim>
                                    <p:animEffect transition="in" filter="fade">
                                      <p:cBhvr>
                                        <p:cTn id="83" dur="1000"/>
                                        <p:tgtEl>
                                          <p:spTgt spid="67"/>
                                        </p:tgtEl>
                                      </p:cBhvr>
                                    </p:animEffect>
                                  </p:childTnLst>
                                </p:cTn>
                              </p:par>
                              <p:par>
                                <p:cTn id="84" presetID="42" presetClass="entr" presetSubtype="0" fill="hold" grpId="0" nodeType="withEffect">
                                  <p:stCondLst>
                                    <p:cond delay="2500"/>
                                  </p:stCondLst>
                                  <p:childTnLst>
                                    <p:set>
                                      <p:cBhvr>
                                        <p:cTn id="85" dur="1" fill="hold">
                                          <p:stCondLst>
                                            <p:cond delay="0"/>
                                          </p:stCondLst>
                                        </p:cTn>
                                        <p:tgtEl>
                                          <p:spTgt spid="68"/>
                                        </p:tgtEl>
                                        <p:attrNameLst>
                                          <p:attrName>style.visibility</p:attrName>
                                        </p:attrNameLst>
                                      </p:cBhvr>
                                      <p:to>
                                        <p:strVal val="visible"/>
                                      </p:to>
                                    </p:set>
                                    <p:animEffect transition="in" filter="fade">
                                      <p:cBhvr>
                                        <p:cTn id="86" dur="1000"/>
                                        <p:tgtEl>
                                          <p:spTgt spid="68"/>
                                        </p:tgtEl>
                                      </p:cBhvr>
                                    </p:animEffect>
                                    <p:anim calcmode="lin" valueType="num">
                                      <p:cBhvr>
                                        <p:cTn id="87" dur="1000" fill="hold"/>
                                        <p:tgtEl>
                                          <p:spTgt spid="68"/>
                                        </p:tgtEl>
                                        <p:attrNameLst>
                                          <p:attrName>ppt_x</p:attrName>
                                        </p:attrNameLst>
                                      </p:cBhvr>
                                      <p:tavLst>
                                        <p:tav tm="0">
                                          <p:val>
                                            <p:strVal val="#ppt_x"/>
                                          </p:val>
                                        </p:tav>
                                        <p:tav tm="100000">
                                          <p:val>
                                            <p:strVal val="#ppt_x"/>
                                          </p:val>
                                        </p:tav>
                                      </p:tavLst>
                                    </p:anim>
                                    <p:anim calcmode="lin" valueType="num">
                                      <p:cBhvr>
                                        <p:cTn id="88" dur="1000" fill="hold"/>
                                        <p:tgtEl>
                                          <p:spTgt spid="68"/>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2500"/>
                                  </p:stCondLst>
                                  <p:childTnLst>
                                    <p:set>
                                      <p:cBhvr>
                                        <p:cTn id="90" dur="1" fill="hold">
                                          <p:stCondLst>
                                            <p:cond delay="0"/>
                                          </p:stCondLst>
                                        </p:cTn>
                                        <p:tgtEl>
                                          <p:spTgt spid="69"/>
                                        </p:tgtEl>
                                        <p:attrNameLst>
                                          <p:attrName>style.visibility</p:attrName>
                                        </p:attrNameLst>
                                      </p:cBhvr>
                                      <p:to>
                                        <p:strVal val="visible"/>
                                      </p:to>
                                    </p:set>
                                    <p:animEffect transition="in" filter="fade">
                                      <p:cBhvr>
                                        <p:cTn id="91" dur="1000"/>
                                        <p:tgtEl>
                                          <p:spTgt spid="69"/>
                                        </p:tgtEl>
                                      </p:cBhvr>
                                    </p:animEffect>
                                    <p:anim calcmode="lin" valueType="num">
                                      <p:cBhvr>
                                        <p:cTn id="92" dur="1000" fill="hold"/>
                                        <p:tgtEl>
                                          <p:spTgt spid="69"/>
                                        </p:tgtEl>
                                        <p:attrNameLst>
                                          <p:attrName>ppt_x</p:attrName>
                                        </p:attrNameLst>
                                      </p:cBhvr>
                                      <p:tavLst>
                                        <p:tav tm="0">
                                          <p:val>
                                            <p:strVal val="#ppt_x"/>
                                          </p:val>
                                        </p:tav>
                                        <p:tav tm="100000">
                                          <p:val>
                                            <p:strVal val="#ppt_x"/>
                                          </p:val>
                                        </p:tav>
                                      </p:tavLst>
                                    </p:anim>
                                    <p:anim calcmode="lin" valueType="num">
                                      <p:cBhvr>
                                        <p:cTn id="93"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5" grpId="0" animBg="1"/>
      <p:bldP spid="56" grpId="0" animBg="1"/>
      <p:bldP spid="57" grpId="0"/>
      <p:bldP spid="58" grpId="0"/>
      <p:bldP spid="59" grpId="0"/>
      <p:bldP spid="60" grpId="0"/>
      <p:bldP spid="61" grpId="0" animBg="1"/>
      <p:bldP spid="62" grpId="0" animBg="1"/>
      <p:bldP spid="63" grpId="0"/>
      <p:bldP spid="64" grpId="0"/>
      <p:bldP spid="65" grpId="0"/>
      <p:bldP spid="66" grpId="0"/>
      <p:bldP spid="67" grpId="0" animBg="1"/>
      <p:bldP spid="68" grpId="0"/>
      <p:bldP spid="69"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长期目标</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5" name="Content Placeholder 2"/>
          <p:cNvSpPr txBox="1"/>
          <p:nvPr/>
        </p:nvSpPr>
        <p:spPr>
          <a:xfrm>
            <a:off x="694606" y="1484784"/>
            <a:ext cx="4896544" cy="97210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2000" b="1" dirty="0">
                <a:solidFill>
                  <a:srgbClr val="E46C0A"/>
                </a:solidFill>
                <a:latin typeface="微软雅黑" panose="020B0503020204020204" pitchFamily="34" charset="-122"/>
                <a:ea typeface="微软雅黑" panose="020B0503020204020204" pitchFamily="34" charset="-122"/>
              </a:rPr>
              <a:t>添加标题内容</a:t>
            </a:r>
            <a:endParaRPr lang="en-US" altLang="zh-CN" sz="2000" b="1" dirty="0">
              <a:solidFill>
                <a:srgbClr val="E46C0A"/>
              </a:solidFill>
              <a:latin typeface="微软雅黑" panose="020B0503020204020204" pitchFamily="34" charset="-122"/>
              <a:ea typeface="微软雅黑" panose="020B0503020204020204" pitchFamily="34" charset="-122"/>
            </a:endParaRPr>
          </a:p>
          <a:p>
            <a:pPr algn="l">
              <a:lnSpc>
                <a:spcPct val="150000"/>
              </a:lnSpc>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1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1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分钟之内。此处添加详细文本描述，建议与标题相关并符合整体语言风格，语言描述尽量简洁生动。</a:t>
            </a:r>
            <a:endParaRPr lang="en-US" altLang="zh-CN" sz="11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6" name="矩形 5"/>
          <p:cNvSpPr/>
          <p:nvPr/>
        </p:nvSpPr>
        <p:spPr>
          <a:xfrm>
            <a:off x="772557" y="3284984"/>
            <a:ext cx="4698122" cy="2304256"/>
          </a:xfrm>
          <a:prstGeom prst="rect">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5758711" y="1557338"/>
            <a:ext cx="6457175" cy="403190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8" name="组合 7"/>
          <p:cNvGrpSpPr/>
          <p:nvPr/>
        </p:nvGrpSpPr>
        <p:grpSpPr>
          <a:xfrm>
            <a:off x="6311230" y="1916832"/>
            <a:ext cx="991986" cy="487680"/>
            <a:chOff x="5210694" y="1813560"/>
            <a:chExt cx="991986" cy="487680"/>
          </a:xfrm>
        </p:grpSpPr>
        <p:sp>
          <p:nvSpPr>
            <p:cNvPr id="9" name="椭圆 8"/>
            <p:cNvSpPr/>
            <p:nvPr/>
          </p:nvSpPr>
          <p:spPr>
            <a:xfrm>
              <a:off x="5715000" y="1813560"/>
              <a:ext cx="487680" cy="487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10" name="文本框 2"/>
            <p:cNvSpPr txBox="1"/>
            <p:nvPr/>
          </p:nvSpPr>
          <p:spPr>
            <a:xfrm>
              <a:off x="5210694" y="1826568"/>
              <a:ext cx="453970" cy="369332"/>
            </a:xfrm>
            <a:prstGeom prst="rect">
              <a:avLst/>
            </a:prstGeom>
            <a:noFill/>
          </p:spPr>
          <p:txBody>
            <a:bodyPr wrap="none" rtlCol="0">
              <a:spAutoFit/>
            </a:bodyPr>
            <a:lstStyle/>
            <a:p>
              <a:pPr algn="r"/>
              <a:r>
                <a:rPr lang="en-US" altLang="zh-CN" dirty="0">
                  <a:solidFill>
                    <a:schemeClr val="bg1"/>
                  </a:solidFill>
                  <a:latin typeface="微软雅黑" panose="020B0503020204020204" pitchFamily="34" charset="-122"/>
                  <a:ea typeface="微软雅黑" panose="020B0503020204020204" pitchFamily="34" charset="-122"/>
                </a:rPr>
                <a:t>01</a:t>
              </a:r>
              <a:endParaRPr lang="zh-CN" altLang="en-US" dirty="0">
                <a:solidFill>
                  <a:schemeClr val="bg1"/>
                </a:solidFill>
                <a:latin typeface="微软雅黑" panose="020B0503020204020204" pitchFamily="34" charset="-122"/>
                <a:ea typeface="微软雅黑" panose="020B0503020204020204" pitchFamily="34" charset="-122"/>
              </a:endParaRPr>
            </a:p>
          </p:txBody>
        </p:sp>
      </p:grpSp>
      <p:cxnSp>
        <p:nvCxnSpPr>
          <p:cNvPr id="11" name="直接连接符 10"/>
          <p:cNvCxnSpPr/>
          <p:nvPr/>
        </p:nvCxnSpPr>
        <p:spPr>
          <a:xfrm>
            <a:off x="7345056" y="2130636"/>
            <a:ext cx="25908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6348100" y="2876955"/>
            <a:ext cx="991986" cy="487680"/>
            <a:chOff x="5210694" y="1813560"/>
            <a:chExt cx="991986" cy="487680"/>
          </a:xfrm>
        </p:grpSpPr>
        <p:sp>
          <p:nvSpPr>
            <p:cNvPr id="13" name="椭圆 12"/>
            <p:cNvSpPr/>
            <p:nvPr/>
          </p:nvSpPr>
          <p:spPr>
            <a:xfrm>
              <a:off x="5715000" y="1813560"/>
              <a:ext cx="487680" cy="487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14" name="文本框 21"/>
            <p:cNvSpPr txBox="1"/>
            <p:nvPr/>
          </p:nvSpPr>
          <p:spPr>
            <a:xfrm>
              <a:off x="5210694" y="1826568"/>
              <a:ext cx="453970" cy="369332"/>
            </a:xfrm>
            <a:prstGeom prst="rect">
              <a:avLst/>
            </a:prstGeom>
            <a:noFill/>
          </p:spPr>
          <p:txBody>
            <a:bodyPr wrap="none" rtlCol="0">
              <a:spAutoFit/>
            </a:bodyPr>
            <a:lstStyle/>
            <a:p>
              <a:pPr algn="r"/>
              <a:r>
                <a:rPr lang="en-US" altLang="zh-CN" dirty="0">
                  <a:solidFill>
                    <a:schemeClr val="bg1"/>
                  </a:solidFill>
                  <a:latin typeface="微软雅黑" panose="020B0503020204020204" pitchFamily="34" charset="-122"/>
                  <a:ea typeface="微软雅黑" panose="020B0503020204020204" pitchFamily="34" charset="-122"/>
                </a:rPr>
                <a:t>02</a:t>
              </a:r>
              <a:endParaRPr lang="zh-CN" altLang="en-US"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a:off x="7345056" y="3090759"/>
            <a:ext cx="25908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6357718" y="3837078"/>
            <a:ext cx="991986" cy="487680"/>
            <a:chOff x="5210694" y="1813560"/>
            <a:chExt cx="991986" cy="487680"/>
          </a:xfrm>
        </p:grpSpPr>
        <p:sp>
          <p:nvSpPr>
            <p:cNvPr id="17" name="椭圆 16"/>
            <p:cNvSpPr/>
            <p:nvPr/>
          </p:nvSpPr>
          <p:spPr>
            <a:xfrm>
              <a:off x="5715000" y="1813560"/>
              <a:ext cx="487680" cy="487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18" name="文本框 26"/>
            <p:cNvSpPr txBox="1"/>
            <p:nvPr/>
          </p:nvSpPr>
          <p:spPr>
            <a:xfrm>
              <a:off x="5210694" y="1826568"/>
              <a:ext cx="453970" cy="369332"/>
            </a:xfrm>
            <a:prstGeom prst="rect">
              <a:avLst/>
            </a:prstGeom>
            <a:noFill/>
          </p:spPr>
          <p:txBody>
            <a:bodyPr wrap="none" rtlCol="0">
              <a:spAutoFit/>
            </a:bodyPr>
            <a:lstStyle/>
            <a:p>
              <a:pPr algn="r"/>
              <a:r>
                <a:rPr lang="en-US" altLang="zh-CN" dirty="0">
                  <a:solidFill>
                    <a:schemeClr val="bg1"/>
                  </a:solidFill>
                  <a:latin typeface="微软雅黑" panose="020B0503020204020204" pitchFamily="34" charset="-122"/>
                  <a:ea typeface="微软雅黑" panose="020B0503020204020204" pitchFamily="34" charset="-122"/>
                </a:rPr>
                <a:t>03</a:t>
              </a:r>
              <a:endParaRPr lang="zh-CN" altLang="en-US" dirty="0">
                <a:solidFill>
                  <a:schemeClr val="bg1"/>
                </a:solidFill>
                <a:latin typeface="微软雅黑" panose="020B0503020204020204" pitchFamily="34" charset="-122"/>
                <a:ea typeface="微软雅黑" panose="020B0503020204020204" pitchFamily="34" charset="-122"/>
              </a:endParaRPr>
            </a:p>
          </p:txBody>
        </p:sp>
      </p:grpSp>
      <p:cxnSp>
        <p:nvCxnSpPr>
          <p:cNvPr id="19" name="直接连接符 18"/>
          <p:cNvCxnSpPr/>
          <p:nvPr/>
        </p:nvCxnSpPr>
        <p:spPr>
          <a:xfrm>
            <a:off x="7345056" y="4050882"/>
            <a:ext cx="25908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348100" y="4797201"/>
            <a:ext cx="991986" cy="487680"/>
            <a:chOff x="5210694" y="1813560"/>
            <a:chExt cx="991986" cy="487680"/>
          </a:xfrm>
        </p:grpSpPr>
        <p:sp>
          <p:nvSpPr>
            <p:cNvPr id="21" name="椭圆 20"/>
            <p:cNvSpPr/>
            <p:nvPr/>
          </p:nvSpPr>
          <p:spPr>
            <a:xfrm>
              <a:off x="5715000" y="1813560"/>
              <a:ext cx="487680" cy="487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2" name="文本框 31"/>
            <p:cNvSpPr txBox="1"/>
            <p:nvPr/>
          </p:nvSpPr>
          <p:spPr>
            <a:xfrm>
              <a:off x="5210694" y="1826568"/>
              <a:ext cx="453970" cy="369332"/>
            </a:xfrm>
            <a:prstGeom prst="rect">
              <a:avLst/>
            </a:prstGeom>
            <a:noFill/>
          </p:spPr>
          <p:txBody>
            <a:bodyPr wrap="none" rtlCol="0">
              <a:spAutoFit/>
            </a:bodyPr>
            <a:lstStyle/>
            <a:p>
              <a:pPr algn="r"/>
              <a:r>
                <a:rPr lang="en-US" altLang="zh-CN" dirty="0">
                  <a:solidFill>
                    <a:schemeClr val="bg1"/>
                  </a:solidFill>
                  <a:latin typeface="微软雅黑" panose="020B0503020204020204" pitchFamily="34" charset="-122"/>
                  <a:ea typeface="微软雅黑" panose="020B0503020204020204" pitchFamily="34" charset="-122"/>
                </a:rPr>
                <a:t>04</a:t>
              </a:r>
              <a:endParaRPr lang="zh-CN" altLang="en-US" dirty="0">
                <a:solidFill>
                  <a:schemeClr val="bg1"/>
                </a:solidFill>
                <a:latin typeface="微软雅黑" panose="020B0503020204020204" pitchFamily="34" charset="-122"/>
                <a:ea typeface="微软雅黑" panose="020B0503020204020204" pitchFamily="34" charset="-122"/>
              </a:endParaRPr>
            </a:p>
          </p:txBody>
        </p:sp>
      </p:grpSp>
      <p:cxnSp>
        <p:nvCxnSpPr>
          <p:cNvPr id="23" name="直接连接符 22"/>
          <p:cNvCxnSpPr/>
          <p:nvPr/>
        </p:nvCxnSpPr>
        <p:spPr>
          <a:xfrm>
            <a:off x="7345056" y="5011005"/>
            <a:ext cx="25908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030691" y="2432666"/>
            <a:ext cx="0" cy="33889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7030691" y="4359126"/>
            <a:ext cx="0" cy="33889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030691" y="3395896"/>
            <a:ext cx="0" cy="33889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7663936" y="1844824"/>
            <a:ext cx="3831870" cy="600164"/>
          </a:xfrm>
          <a:prstGeom prst="rect">
            <a:avLst/>
          </a:prstGeom>
        </p:spPr>
        <p:txBody>
          <a:bodyPr wrap="square">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7663936" y="2804947"/>
            <a:ext cx="3831870" cy="600164"/>
          </a:xfrm>
          <a:prstGeom prst="rect">
            <a:avLst/>
          </a:prstGeom>
        </p:spPr>
        <p:txBody>
          <a:bodyPr wrap="square">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663936" y="3765070"/>
            <a:ext cx="3831870" cy="600164"/>
          </a:xfrm>
          <a:prstGeom prst="rect">
            <a:avLst/>
          </a:prstGeom>
        </p:spPr>
        <p:txBody>
          <a:bodyPr wrap="square">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7663936" y="4725193"/>
            <a:ext cx="3831870" cy="600164"/>
          </a:xfrm>
          <a:prstGeom prst="rect">
            <a:avLst/>
          </a:prstGeom>
        </p:spPr>
        <p:txBody>
          <a:bodyPr wrap="square">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750"/>
                                        <p:tgtEl>
                                          <p:spTgt spid="5"/>
                                        </p:tgtEl>
                                      </p:cBhvr>
                                    </p:animEffect>
                                  </p:childTnLst>
                                </p:cTn>
                              </p:par>
                            </p:childTnLst>
                          </p:cTn>
                        </p:par>
                        <p:par>
                          <p:cTn id="12" fill="hold">
                            <p:stCondLst>
                              <p:cond delay="1500"/>
                            </p:stCondLst>
                            <p:childTnLst>
                              <p:par>
                                <p:cTn id="13" presetID="55"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strVal val="#ppt_w*0.70"/>
                                          </p:val>
                                        </p:tav>
                                        <p:tav tm="100000">
                                          <p:val>
                                            <p:strVal val="#ppt_w"/>
                                          </p:val>
                                        </p:tav>
                                      </p:tavLst>
                                    </p:anim>
                                    <p:anim calcmode="lin" valueType="num">
                                      <p:cBhvr>
                                        <p:cTn id="16" dur="500" fill="hold"/>
                                        <p:tgtEl>
                                          <p:spTgt spid="6"/>
                                        </p:tgtEl>
                                        <p:attrNameLst>
                                          <p:attrName>ppt_h</p:attrName>
                                        </p:attrNameLst>
                                      </p:cBhvr>
                                      <p:tavLst>
                                        <p:tav tm="0">
                                          <p:val>
                                            <p:strVal val="#ppt_h"/>
                                          </p:val>
                                        </p:tav>
                                        <p:tav tm="100000">
                                          <p:val>
                                            <p:strVal val="#ppt_h"/>
                                          </p:val>
                                        </p:tav>
                                      </p:tavLst>
                                    </p:anim>
                                    <p:animEffect transition="in" filter="fade">
                                      <p:cBhvr>
                                        <p:cTn id="17" dur="500"/>
                                        <p:tgtEl>
                                          <p:spTgt spid="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42" presetClass="entr" presetSubtype="0" fill="hold" nodeType="withEffect">
                                  <p:stCondLst>
                                    <p:cond delay="10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0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100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up)">
                                      <p:cBhvr>
                                        <p:cTn id="40" dur="500"/>
                                        <p:tgtEl>
                                          <p:spTgt spid="24"/>
                                        </p:tgtEl>
                                      </p:cBhvr>
                                    </p:animEffect>
                                  </p:childTnLst>
                                </p:cTn>
                              </p:par>
                              <p:par>
                                <p:cTn id="41" presetID="42" presetClass="entr" presetSubtype="0" fill="hold" nodeType="withEffect">
                                  <p:stCondLst>
                                    <p:cond delay="50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50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50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1000"/>
                                        <p:tgtEl>
                                          <p:spTgt spid="28"/>
                                        </p:tgtEl>
                                      </p:cBhvr>
                                    </p:animEffect>
                                    <p:anim calcmode="lin" valueType="num">
                                      <p:cBhvr>
                                        <p:cTn id="54" dur="1000" fill="hold"/>
                                        <p:tgtEl>
                                          <p:spTgt spid="28"/>
                                        </p:tgtEl>
                                        <p:attrNameLst>
                                          <p:attrName>ppt_x</p:attrName>
                                        </p:attrNameLst>
                                      </p:cBhvr>
                                      <p:tavLst>
                                        <p:tav tm="0">
                                          <p:val>
                                            <p:strVal val="#ppt_x"/>
                                          </p:val>
                                        </p:tav>
                                        <p:tav tm="100000">
                                          <p:val>
                                            <p:strVal val="#ppt_x"/>
                                          </p:val>
                                        </p:tav>
                                      </p:tavLst>
                                    </p:anim>
                                    <p:anim calcmode="lin" valueType="num">
                                      <p:cBhvr>
                                        <p:cTn id="55" dur="1000" fill="hold"/>
                                        <p:tgtEl>
                                          <p:spTgt spid="28"/>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22" presetClass="entr" presetSubtype="1"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up)">
                                      <p:cBhvr>
                                        <p:cTn id="59" dur="500"/>
                                        <p:tgtEl>
                                          <p:spTgt spid="26"/>
                                        </p:tgtEl>
                                      </p:cBhvr>
                                    </p:animEffect>
                                  </p:childTnLst>
                                </p:cTn>
                              </p:par>
                              <p:par>
                                <p:cTn id="60" presetID="42" presetClass="entr" presetSubtype="0" fill="hold" nodeType="withEffect">
                                  <p:stCondLst>
                                    <p:cond delay="50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50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50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1000"/>
                                        <p:tgtEl>
                                          <p:spTgt spid="16"/>
                                        </p:tgtEl>
                                      </p:cBhvr>
                                    </p:animEffect>
                                    <p:anim calcmode="lin" valueType="num">
                                      <p:cBhvr>
                                        <p:cTn id="73" dur="1000" fill="hold"/>
                                        <p:tgtEl>
                                          <p:spTgt spid="16"/>
                                        </p:tgtEl>
                                        <p:attrNameLst>
                                          <p:attrName>ppt_x</p:attrName>
                                        </p:attrNameLst>
                                      </p:cBhvr>
                                      <p:tavLst>
                                        <p:tav tm="0">
                                          <p:val>
                                            <p:strVal val="#ppt_x"/>
                                          </p:val>
                                        </p:tav>
                                        <p:tav tm="100000">
                                          <p:val>
                                            <p:strVal val="#ppt_x"/>
                                          </p:val>
                                        </p:tav>
                                      </p:tavLst>
                                    </p:anim>
                                    <p:anim calcmode="lin" valueType="num">
                                      <p:cBhvr>
                                        <p:cTn id="74" dur="1000" fill="hold"/>
                                        <p:tgtEl>
                                          <p:spTgt spid="16"/>
                                        </p:tgtEl>
                                        <p:attrNameLst>
                                          <p:attrName>ppt_y</p:attrName>
                                        </p:attrNameLst>
                                      </p:cBhvr>
                                      <p:tavLst>
                                        <p:tav tm="0">
                                          <p:val>
                                            <p:strVal val="#ppt_y+.1"/>
                                          </p:val>
                                        </p:tav>
                                        <p:tav tm="100000">
                                          <p:val>
                                            <p:strVal val="#ppt_y"/>
                                          </p:val>
                                        </p:tav>
                                      </p:tavLst>
                                    </p:anim>
                                  </p:childTnLst>
                                </p:cTn>
                              </p:par>
                            </p:childTnLst>
                          </p:cTn>
                        </p:par>
                        <p:par>
                          <p:cTn id="75" fill="hold">
                            <p:stCondLst>
                              <p:cond delay="3500"/>
                            </p:stCondLst>
                            <p:childTnLst>
                              <p:par>
                                <p:cTn id="76" presetID="22" presetClass="entr" presetSubtype="1"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ipe(up)">
                                      <p:cBhvr>
                                        <p:cTn id="78" dur="500"/>
                                        <p:tgtEl>
                                          <p:spTgt spid="25"/>
                                        </p:tgtEl>
                                      </p:cBhvr>
                                    </p:animEffect>
                                  </p:childTnLst>
                                </p:cTn>
                              </p:par>
                              <p:par>
                                <p:cTn id="79" presetID="42" presetClass="entr" presetSubtype="0" fill="hold" nodeType="withEffect">
                                  <p:stCondLst>
                                    <p:cond delay="50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anim calcmode="lin" valueType="num">
                                      <p:cBhvr>
                                        <p:cTn id="82" dur="1000" fill="hold"/>
                                        <p:tgtEl>
                                          <p:spTgt spid="20"/>
                                        </p:tgtEl>
                                        <p:attrNameLst>
                                          <p:attrName>ppt_x</p:attrName>
                                        </p:attrNameLst>
                                      </p:cBhvr>
                                      <p:tavLst>
                                        <p:tav tm="0">
                                          <p:val>
                                            <p:strVal val="#ppt_x"/>
                                          </p:val>
                                        </p:tav>
                                        <p:tav tm="100000">
                                          <p:val>
                                            <p:strVal val="#ppt_x"/>
                                          </p:val>
                                        </p:tav>
                                      </p:tavLst>
                                    </p:anim>
                                    <p:anim calcmode="lin" valueType="num">
                                      <p:cBhvr>
                                        <p:cTn id="83" dur="1000" fill="hold"/>
                                        <p:tgtEl>
                                          <p:spTgt spid="20"/>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1000"/>
                                        <p:tgtEl>
                                          <p:spTgt spid="30"/>
                                        </p:tgtEl>
                                      </p:cBhvr>
                                    </p:animEffect>
                                    <p:anim calcmode="lin" valueType="num">
                                      <p:cBhvr>
                                        <p:cTn id="87" dur="1000" fill="hold"/>
                                        <p:tgtEl>
                                          <p:spTgt spid="30"/>
                                        </p:tgtEl>
                                        <p:attrNameLst>
                                          <p:attrName>ppt_x</p:attrName>
                                        </p:attrNameLst>
                                      </p:cBhvr>
                                      <p:tavLst>
                                        <p:tav tm="0">
                                          <p:val>
                                            <p:strVal val="#ppt_x"/>
                                          </p:val>
                                        </p:tav>
                                        <p:tav tm="100000">
                                          <p:val>
                                            <p:strVal val="#ppt_x"/>
                                          </p:val>
                                        </p:tav>
                                      </p:tavLst>
                                    </p:anim>
                                    <p:anim calcmode="lin" valueType="num">
                                      <p:cBhvr>
                                        <p:cTn id="88" dur="1000" fill="hold"/>
                                        <p:tgtEl>
                                          <p:spTgt spid="30"/>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50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1000"/>
                                        <p:tgtEl>
                                          <p:spTgt spid="23"/>
                                        </p:tgtEl>
                                      </p:cBhvr>
                                    </p:animEffect>
                                    <p:anim calcmode="lin" valueType="num">
                                      <p:cBhvr>
                                        <p:cTn id="92" dur="1000" fill="hold"/>
                                        <p:tgtEl>
                                          <p:spTgt spid="23"/>
                                        </p:tgtEl>
                                        <p:attrNameLst>
                                          <p:attrName>ppt_x</p:attrName>
                                        </p:attrNameLst>
                                      </p:cBhvr>
                                      <p:tavLst>
                                        <p:tav tm="0">
                                          <p:val>
                                            <p:strVal val="#ppt_x"/>
                                          </p:val>
                                        </p:tav>
                                        <p:tav tm="100000">
                                          <p:val>
                                            <p:strVal val="#ppt_x"/>
                                          </p:val>
                                        </p:tav>
                                      </p:tavLst>
                                    </p:anim>
                                    <p:anim calcmode="lin" valueType="num">
                                      <p:cBhvr>
                                        <p:cTn id="9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P spid="7" grpId="0" animBg="1"/>
      <p:bldP spid="27" grpId="0"/>
      <p:bldP spid="28" grpId="0"/>
      <p:bldP spid="29" grpId="0"/>
      <p:bldP spid="30"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矩形 1"/>
          <p:cNvSpPr/>
          <p:nvPr/>
        </p:nvSpPr>
        <p:spPr>
          <a:xfrm>
            <a:off x="262558" y="0"/>
            <a:ext cx="2664296" cy="476672"/>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2"/>
          <p:cNvSpPr txBox="1"/>
          <p:nvPr/>
        </p:nvSpPr>
        <p:spPr>
          <a:xfrm>
            <a:off x="541589" y="38281"/>
            <a:ext cx="2106234" cy="400110"/>
          </a:xfrm>
          <a:prstGeom prst="rect">
            <a:avLst/>
          </a:prstGeom>
          <a:noFill/>
        </p:spPr>
        <p:txBody>
          <a:bodyPr wrap="square" rtlCol="0">
            <a:spAutoFit/>
          </a:bodyPr>
          <a:lstStyle/>
          <a:p>
            <a:pPr algn="ctr"/>
            <a:r>
              <a:rPr lang="en-US" sz="2000" dirty="0">
                <a:solidFill>
                  <a:schemeClr val="bg1"/>
                </a:solidFill>
                <a:latin typeface="微软雅黑" panose="020B0503020204020204" pitchFamily="34" charset="-122"/>
                <a:ea typeface="微软雅黑" panose="020B0503020204020204" pitchFamily="34" charset="-122"/>
              </a:rPr>
              <a:t>SWOT</a:t>
            </a:r>
            <a:r>
              <a:rPr lang="zh-CN" altLang="en-US" sz="2000" dirty="0">
                <a:solidFill>
                  <a:schemeClr val="bg1"/>
                </a:solidFill>
                <a:latin typeface="微软雅黑" panose="020B0503020204020204" pitchFamily="34" charset="-122"/>
                <a:ea typeface="微软雅黑" panose="020B0503020204020204" pitchFamily="34" charset="-122"/>
              </a:rPr>
              <a:t>分析</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712610" y="519063"/>
            <a:ext cx="2160238" cy="461665"/>
          </a:xfrm>
          <a:prstGeom prst="rect">
            <a:avLst/>
          </a:prstGeom>
          <a:noFill/>
        </p:spPr>
        <p:txBody>
          <a:bodyPr wrap="square" rtlCol="0">
            <a:spAutoFit/>
          </a:bodyPr>
          <a:lstStyle/>
          <a:p>
            <a:r>
              <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rPr>
              <a:t>Please add a detailed text description here </a:t>
            </a: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5" name="圆角矩形 4"/>
          <p:cNvSpPr/>
          <p:nvPr/>
        </p:nvSpPr>
        <p:spPr>
          <a:xfrm>
            <a:off x="4727054" y="1522996"/>
            <a:ext cx="1257932" cy="1257932"/>
          </a:xfrm>
          <a:prstGeom prst="roundRect">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S</a:t>
            </a:r>
            <a:endParaRPr lang="zh-CN" altLang="en-US" sz="3600" dirty="0">
              <a:latin typeface="微软雅黑" panose="020B0503020204020204" pitchFamily="34" charset="-122"/>
              <a:ea typeface="微软雅黑" panose="020B0503020204020204" pitchFamily="34" charset="-122"/>
            </a:endParaRPr>
          </a:p>
        </p:txBody>
      </p:sp>
      <p:sp>
        <p:nvSpPr>
          <p:cNvPr id="6" name="圆角矩形 5"/>
          <p:cNvSpPr/>
          <p:nvPr/>
        </p:nvSpPr>
        <p:spPr>
          <a:xfrm>
            <a:off x="6133418" y="1522996"/>
            <a:ext cx="1257932" cy="1257932"/>
          </a:xfrm>
          <a:prstGeom prst="roundRect">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W</a:t>
            </a:r>
            <a:endParaRPr lang="zh-CN" altLang="en-US" sz="3600" dirty="0">
              <a:latin typeface="微软雅黑" panose="020B0503020204020204" pitchFamily="34" charset="-122"/>
              <a:ea typeface="微软雅黑" panose="020B0503020204020204" pitchFamily="34" charset="-122"/>
            </a:endParaRPr>
          </a:p>
        </p:txBody>
      </p:sp>
      <p:sp>
        <p:nvSpPr>
          <p:cNvPr id="7" name="圆角矩形 6"/>
          <p:cNvSpPr/>
          <p:nvPr/>
        </p:nvSpPr>
        <p:spPr>
          <a:xfrm>
            <a:off x="4727054" y="2891148"/>
            <a:ext cx="1257932" cy="1257932"/>
          </a:xfrm>
          <a:prstGeom prst="roundRect">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O</a:t>
            </a:r>
            <a:endParaRPr lang="zh-CN" altLang="en-US" sz="3600" dirty="0">
              <a:latin typeface="微软雅黑" panose="020B0503020204020204" pitchFamily="34" charset="-122"/>
              <a:ea typeface="微软雅黑" panose="020B0503020204020204" pitchFamily="34" charset="-122"/>
            </a:endParaRPr>
          </a:p>
        </p:txBody>
      </p:sp>
      <p:sp>
        <p:nvSpPr>
          <p:cNvPr id="8" name="圆角矩形 7"/>
          <p:cNvSpPr/>
          <p:nvPr/>
        </p:nvSpPr>
        <p:spPr>
          <a:xfrm>
            <a:off x="6133418" y="2891148"/>
            <a:ext cx="1257932" cy="1257932"/>
          </a:xfrm>
          <a:prstGeom prst="roundRect">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T</a:t>
            </a:r>
            <a:endParaRPr lang="zh-CN" altLang="en-US" sz="3600" dirty="0">
              <a:latin typeface="微软雅黑" panose="020B0503020204020204" pitchFamily="34" charset="-122"/>
              <a:ea typeface="微软雅黑" panose="020B0503020204020204" pitchFamily="34" charset="-122"/>
            </a:endParaRPr>
          </a:p>
        </p:txBody>
      </p:sp>
      <p:sp>
        <p:nvSpPr>
          <p:cNvPr id="9" name="矩形 8"/>
          <p:cNvSpPr/>
          <p:nvPr/>
        </p:nvSpPr>
        <p:spPr>
          <a:xfrm>
            <a:off x="1702718" y="1598068"/>
            <a:ext cx="1569660" cy="369332"/>
          </a:xfrm>
          <a:prstGeom prst="rect">
            <a:avLst/>
          </a:prstGeom>
        </p:spPr>
        <p:txBody>
          <a:bodyPr wrap="none">
            <a:spAutoFit/>
          </a:bodyPr>
          <a:lstStyle/>
          <a:p>
            <a:pPr algn="ctr"/>
            <a:r>
              <a:rPr lang="zh-CN" altLang="en-US" b="1" i="0" dirty="0">
                <a:solidFill>
                  <a:srgbClr val="E46C0A"/>
                </a:solidFill>
                <a:latin typeface="微软雅黑" panose="020B0503020204020204" pitchFamily="34" charset="-122"/>
                <a:ea typeface="微软雅黑" panose="020B0503020204020204" pitchFamily="34" charset="-122"/>
              </a:rPr>
              <a:t>添加标题内容</a:t>
            </a:r>
            <a:endParaRPr lang="en-US" altLang="zh-CN" b="1" i="0" dirty="0">
              <a:solidFill>
                <a:srgbClr val="E46C0A"/>
              </a:solidFill>
              <a:latin typeface="微软雅黑" panose="020B0503020204020204" pitchFamily="34" charset="-122"/>
              <a:ea typeface="微软雅黑" panose="020B0503020204020204" pitchFamily="34" charset="-122"/>
            </a:endParaRPr>
          </a:p>
        </p:txBody>
      </p:sp>
      <p:sp>
        <p:nvSpPr>
          <p:cNvPr id="10" name="矩形 9"/>
          <p:cNvSpPr/>
          <p:nvPr/>
        </p:nvSpPr>
        <p:spPr>
          <a:xfrm>
            <a:off x="1702926" y="1939474"/>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endPar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7607374" y="1598068"/>
            <a:ext cx="1569660" cy="369332"/>
          </a:xfrm>
          <a:prstGeom prst="rect">
            <a:avLst/>
          </a:prstGeom>
        </p:spPr>
        <p:txBody>
          <a:bodyPr wrap="none">
            <a:spAutoFit/>
          </a:bodyPr>
          <a:lstStyle/>
          <a:p>
            <a:pPr algn="ctr"/>
            <a:r>
              <a:rPr lang="zh-CN" altLang="en-US" b="1" i="0" dirty="0">
                <a:solidFill>
                  <a:srgbClr val="E46C0A"/>
                </a:solidFill>
                <a:latin typeface="微软雅黑" panose="020B0503020204020204" pitchFamily="34" charset="-122"/>
                <a:ea typeface="微软雅黑" panose="020B0503020204020204" pitchFamily="34" charset="-122"/>
              </a:rPr>
              <a:t>添加标题内容</a:t>
            </a:r>
            <a:endParaRPr lang="en-US" altLang="zh-CN" b="1" i="0" dirty="0">
              <a:solidFill>
                <a:srgbClr val="E46C0A"/>
              </a:solidFill>
              <a:latin typeface="微软雅黑" panose="020B0503020204020204" pitchFamily="34" charset="-122"/>
              <a:ea typeface="微软雅黑" panose="020B0503020204020204" pitchFamily="34" charset="-122"/>
            </a:endParaRPr>
          </a:p>
        </p:txBody>
      </p:sp>
      <p:sp>
        <p:nvSpPr>
          <p:cNvPr id="12" name="矩形 11"/>
          <p:cNvSpPr/>
          <p:nvPr/>
        </p:nvSpPr>
        <p:spPr>
          <a:xfrm>
            <a:off x="7607582" y="1939474"/>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endPar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a:off x="1702718" y="3068960"/>
            <a:ext cx="1569660" cy="369332"/>
          </a:xfrm>
          <a:prstGeom prst="rect">
            <a:avLst/>
          </a:prstGeom>
        </p:spPr>
        <p:txBody>
          <a:bodyPr wrap="none">
            <a:spAutoFit/>
          </a:bodyPr>
          <a:lstStyle/>
          <a:p>
            <a:pPr algn="ctr"/>
            <a:r>
              <a:rPr lang="zh-CN" altLang="en-US" b="1" i="0" dirty="0">
                <a:solidFill>
                  <a:srgbClr val="E46C0A"/>
                </a:solidFill>
                <a:latin typeface="微软雅黑" panose="020B0503020204020204" pitchFamily="34" charset="-122"/>
                <a:ea typeface="微软雅黑" panose="020B0503020204020204" pitchFamily="34" charset="-122"/>
              </a:rPr>
              <a:t>添加标题内容</a:t>
            </a:r>
            <a:endParaRPr lang="en-US" altLang="zh-CN" b="1" i="0" dirty="0">
              <a:solidFill>
                <a:srgbClr val="E46C0A"/>
              </a:solidFill>
              <a:latin typeface="微软雅黑" panose="020B0503020204020204" pitchFamily="34" charset="-122"/>
              <a:ea typeface="微软雅黑" panose="020B0503020204020204" pitchFamily="34" charset="-122"/>
            </a:endParaRPr>
          </a:p>
        </p:txBody>
      </p:sp>
      <p:sp>
        <p:nvSpPr>
          <p:cNvPr id="14" name="矩形 13"/>
          <p:cNvSpPr/>
          <p:nvPr/>
        </p:nvSpPr>
        <p:spPr>
          <a:xfrm>
            <a:off x="1702926" y="3410366"/>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endPar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a:off x="7607374" y="3068960"/>
            <a:ext cx="1569660" cy="369332"/>
          </a:xfrm>
          <a:prstGeom prst="rect">
            <a:avLst/>
          </a:prstGeom>
        </p:spPr>
        <p:txBody>
          <a:bodyPr wrap="none">
            <a:spAutoFit/>
          </a:bodyPr>
          <a:lstStyle/>
          <a:p>
            <a:pPr algn="ctr"/>
            <a:r>
              <a:rPr lang="zh-CN" altLang="en-US" b="1" i="0" dirty="0">
                <a:solidFill>
                  <a:srgbClr val="E46C0A"/>
                </a:solidFill>
                <a:latin typeface="微软雅黑" panose="020B0503020204020204" pitchFamily="34" charset="-122"/>
                <a:ea typeface="微软雅黑" panose="020B0503020204020204" pitchFamily="34" charset="-122"/>
              </a:rPr>
              <a:t>添加标题内容</a:t>
            </a:r>
            <a:endParaRPr lang="en-US" altLang="zh-CN" b="1" i="0" dirty="0">
              <a:solidFill>
                <a:srgbClr val="E46C0A"/>
              </a:solidFill>
              <a:latin typeface="微软雅黑" panose="020B0503020204020204" pitchFamily="34" charset="-122"/>
              <a:ea typeface="微软雅黑" panose="020B0503020204020204" pitchFamily="34" charset="-122"/>
            </a:endParaRPr>
          </a:p>
        </p:txBody>
      </p:sp>
      <p:sp>
        <p:nvSpPr>
          <p:cNvPr id="16" name="矩形 15"/>
          <p:cNvSpPr/>
          <p:nvPr/>
        </p:nvSpPr>
        <p:spPr>
          <a:xfrm>
            <a:off x="7607582" y="3410366"/>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endPar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圆角矩形 16"/>
          <p:cNvSpPr/>
          <p:nvPr/>
        </p:nvSpPr>
        <p:spPr>
          <a:xfrm>
            <a:off x="1918742" y="4583798"/>
            <a:ext cx="2952328" cy="432048"/>
          </a:xfrm>
          <a:prstGeom prst="roundRect">
            <a:avLst/>
          </a:prstGeom>
          <a:solidFill>
            <a:srgbClr val="E46C0A"/>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4"/>
          <p:cNvSpPr txBox="1"/>
          <p:nvPr/>
        </p:nvSpPr>
        <p:spPr>
          <a:xfrm>
            <a:off x="1846734" y="4581128"/>
            <a:ext cx="3024336" cy="401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1918742" y="5159862"/>
            <a:ext cx="8712968"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up)">
                                      <p:cBhvr>
                                        <p:cTn id="31" dur="500"/>
                                        <p:tgtEl>
                                          <p:spTgt spid="10"/>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down)">
                                      <p:cBhvr>
                                        <p:cTn id="59" dur="1000"/>
                                        <p:tgtEl>
                                          <p:spTgt spid="17"/>
                                        </p:tgtEl>
                                      </p:cBhvr>
                                    </p:animEffect>
                                  </p:childTnLst>
                                </p:cTn>
                              </p:par>
                            </p:childTnLst>
                          </p:cTn>
                        </p:par>
                        <p:par>
                          <p:cTn id="60" fill="hold">
                            <p:stCondLst>
                              <p:cond delay="75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8"/>
                                        </p:tgtEl>
                                        <p:attrNameLst>
                                          <p:attrName>ppt_y</p:attrName>
                                        </p:attrNameLst>
                                      </p:cBhvr>
                                      <p:tavLst>
                                        <p:tav tm="0">
                                          <p:val>
                                            <p:strVal val="#ppt_y"/>
                                          </p:val>
                                        </p:tav>
                                        <p:tav tm="100000">
                                          <p:val>
                                            <p:strVal val="#ppt_y"/>
                                          </p:val>
                                        </p:tav>
                                      </p:tavLst>
                                    </p:anim>
                                    <p:anim calcmode="lin" valueType="num">
                                      <p:cBhvr>
                                        <p:cTn id="6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8"/>
                                        </p:tgtEl>
                                      </p:cBhvr>
                                    </p:animEffect>
                                  </p:childTnLst>
                                </p:cTn>
                              </p:par>
                            </p:childTnLst>
                          </p:cTn>
                        </p:par>
                        <p:par>
                          <p:cTn id="68" fill="hold">
                            <p:stCondLst>
                              <p:cond delay="8250"/>
                            </p:stCondLst>
                            <p:childTnLst>
                              <p:par>
                                <p:cTn id="69" presetID="42"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1000"/>
                                        <p:tgtEl>
                                          <p:spTgt spid="19"/>
                                        </p:tgtEl>
                                      </p:cBhvr>
                                    </p:animEffect>
                                    <p:anim calcmode="lin" valueType="num">
                                      <p:cBhvr>
                                        <p:cTn id="72" dur="1000" fill="hold"/>
                                        <p:tgtEl>
                                          <p:spTgt spid="19"/>
                                        </p:tgtEl>
                                        <p:attrNameLst>
                                          <p:attrName>ppt_x</p:attrName>
                                        </p:attrNameLst>
                                      </p:cBhvr>
                                      <p:tavLst>
                                        <p:tav tm="0">
                                          <p:val>
                                            <p:strVal val="#ppt_x"/>
                                          </p:val>
                                        </p:tav>
                                        <p:tav tm="100000">
                                          <p:val>
                                            <p:strVal val="#ppt_x"/>
                                          </p:val>
                                        </p:tav>
                                      </p:tavLst>
                                    </p:anim>
                                    <p:anim calcmode="lin" valueType="num">
                                      <p:cBhvr>
                                        <p:cTn id="7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8" grpId="0" animBg="1"/>
      <p:bldP spid="9" grpId="0"/>
      <p:bldP spid="10" grpId="0"/>
      <p:bldP spid="11" grpId="0"/>
      <p:bldP spid="12" grpId="0"/>
      <p:bldP spid="13" grpId="0"/>
      <p:bldP spid="14" grpId="0"/>
      <p:bldP spid="15" grpId="0"/>
      <p:bldP spid="16" grpId="0"/>
      <p:bldP spid="17" grpId="0" animBg="1"/>
      <p:bldP spid="18" grpId="0"/>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30" name="Picture 3" descr="C:\Users\Administrator\Desktop\4545标题-1.jpg"/>
          <p:cNvPicPr>
            <a:picLocks noChangeAspect="1" noChangeArrowheads="1"/>
          </p:cNvPicPr>
          <p:nvPr/>
        </p:nvPicPr>
        <p:blipFill>
          <a:blip r:embed="rId1"/>
          <a:srcRect/>
          <a:stretch>
            <a:fillRect/>
          </a:stretch>
        </p:blipFill>
        <p:spPr bwMode="auto">
          <a:xfrm>
            <a:off x="1" y="-27384"/>
            <a:ext cx="12191999" cy="4680520"/>
          </a:xfrm>
          <a:prstGeom prst="rect">
            <a:avLst/>
          </a:prstGeom>
          <a:noFill/>
          <a:extLst>
            <a:ext uri="{909E8E84-426E-40DD-AFC4-6F175D3DCCD1}">
              <a14:hiddenFill xmlns:a14="http://schemas.microsoft.com/office/drawing/2010/main">
                <a:solidFill>
                  <a:srgbClr val="FFFFFF"/>
                </a:solidFill>
              </a14:hiddenFill>
            </a:ext>
          </a:extLst>
        </p:spPr>
      </p:pic>
      <p:sp>
        <p:nvSpPr>
          <p:cNvPr id="31" name="矩形 30"/>
          <p:cNvSpPr/>
          <p:nvPr/>
        </p:nvSpPr>
        <p:spPr>
          <a:xfrm>
            <a:off x="-1587" y="4173637"/>
            <a:ext cx="12192000" cy="2684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587" y="4149080"/>
            <a:ext cx="12193587" cy="45719"/>
          </a:xfrm>
          <a:prstGeom prst="rect">
            <a:avLst/>
          </a:prstGeom>
          <a:solidFill>
            <a:srgbClr val="E46C0A"/>
          </a:solid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4943078" y="3838155"/>
            <a:ext cx="2376264" cy="670965"/>
          </a:xfrm>
          <a:prstGeom prst="roundRect">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TextBox 59"/>
          <p:cNvSpPr>
            <a:spLocks noChangeArrowheads="1"/>
          </p:cNvSpPr>
          <p:nvPr/>
        </p:nvSpPr>
        <p:spPr bwMode="auto">
          <a:xfrm flipH="1">
            <a:off x="4979082" y="3952554"/>
            <a:ext cx="23402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输入公司名称</a:t>
            </a:r>
            <a:endParaRPr lang="en-US" altLang="zh-CN" sz="2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5" name="TextBox 59"/>
          <p:cNvSpPr>
            <a:spLocks noChangeArrowheads="1"/>
          </p:cNvSpPr>
          <p:nvPr/>
        </p:nvSpPr>
        <p:spPr bwMode="auto">
          <a:xfrm flipH="1">
            <a:off x="766614" y="4532927"/>
            <a:ext cx="1072919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8800" b="1" spc="300"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rPr>
              <a:t>汇报完毕 谢谢观看</a:t>
            </a:r>
            <a:endParaRPr lang="en-US" altLang="zh-CN" sz="8800" b="1" spc="300" dirty="0">
              <a:solidFill>
                <a:srgbClr val="E46C0A"/>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6" name="矩形 35"/>
          <p:cNvSpPr/>
          <p:nvPr/>
        </p:nvSpPr>
        <p:spPr>
          <a:xfrm flipH="1">
            <a:off x="3358902" y="5898758"/>
            <a:ext cx="5472608" cy="338554"/>
          </a:xfrm>
          <a:prstGeom prst="rect">
            <a:avLst/>
          </a:prstGeom>
        </p:spPr>
        <p:txBody>
          <a:bodyPr wrap="square">
            <a:spAutoFit/>
          </a:bodyPr>
          <a:lstStyle/>
          <a:p>
            <a:pPr algn="ctr"/>
            <a:r>
              <a:rPr lang="en-US" altLang="zh-CN" sz="1600" spc="3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600" spc="300" dirty="0">
                <a:solidFill>
                  <a:schemeClr val="tx1">
                    <a:lumMod val="65000"/>
                    <a:lumOff val="35000"/>
                  </a:schemeClr>
                </a:solidFill>
                <a:latin typeface="微软雅黑" panose="020B0503020204020204" pitchFamily="34" charset="-122"/>
                <a:ea typeface="微软雅黑" panose="020B0503020204020204" pitchFamily="34" charset="-122"/>
              </a:rPr>
              <a:t>商业融资 </a:t>
            </a:r>
            <a:r>
              <a:rPr lang="en-US" altLang="zh-CN" sz="1600" spc="3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600" spc="300" dirty="0">
                <a:solidFill>
                  <a:schemeClr val="tx1">
                    <a:lumMod val="65000"/>
                    <a:lumOff val="35000"/>
                  </a:schemeClr>
                </a:solidFill>
                <a:latin typeface="微软雅黑" panose="020B0503020204020204" pitchFamily="34" charset="-122"/>
                <a:ea typeface="微软雅黑" panose="020B0503020204020204" pitchFamily="34" charset="-122"/>
              </a:rPr>
              <a:t> 企业宣传 </a:t>
            </a:r>
            <a:r>
              <a:rPr lang="en-US" altLang="zh-CN" sz="1600" spc="3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600" spc="300" dirty="0">
                <a:solidFill>
                  <a:schemeClr val="tx1">
                    <a:lumMod val="65000"/>
                    <a:lumOff val="35000"/>
                  </a:schemeClr>
                </a:solidFill>
                <a:latin typeface="微软雅黑" panose="020B0503020204020204" pitchFamily="34" charset="-122"/>
                <a:ea typeface="微软雅黑" panose="020B0503020204020204" pitchFamily="34" charset="-122"/>
              </a:rPr>
              <a:t>项目合作 </a:t>
            </a:r>
            <a:r>
              <a:rPr lang="en-US" altLang="zh-CN" sz="1600" spc="3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600" spc="300" dirty="0">
                <a:solidFill>
                  <a:schemeClr val="tx1">
                    <a:lumMod val="65000"/>
                    <a:lumOff val="35000"/>
                  </a:schemeClr>
                </a:solidFill>
                <a:latin typeface="微软雅黑" panose="020B0503020204020204" pitchFamily="34" charset="-122"/>
                <a:ea typeface="微软雅黑" panose="020B0503020204020204" pitchFamily="34" charset="-122"/>
              </a:rPr>
              <a:t> 商务展示 </a:t>
            </a:r>
            <a:r>
              <a:rPr lang="en-US" altLang="zh-CN" sz="1600" spc="300"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600"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Franja diagonal 27"/>
          <p:cNvSpPr/>
          <p:nvPr/>
        </p:nvSpPr>
        <p:spPr>
          <a:xfrm rot="5400000">
            <a:off x="10992455" y="-28613"/>
            <a:ext cx="1190171" cy="1208918"/>
          </a:xfrm>
          <a:prstGeom prst="diagStrip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latin typeface="微软雅黑" panose="020B0503020204020204" pitchFamily="34" charset="-122"/>
              <a:ea typeface="微软雅黑" panose="020B0503020204020204" pitchFamily="34" charset="-122"/>
            </a:endParaRPr>
          </a:p>
        </p:txBody>
      </p:sp>
      <p:sp>
        <p:nvSpPr>
          <p:cNvPr id="38" name="TextBox 37"/>
          <p:cNvSpPr txBox="1"/>
          <p:nvPr/>
        </p:nvSpPr>
        <p:spPr>
          <a:xfrm rot="2700000">
            <a:off x="11274659" y="208231"/>
            <a:ext cx="926857" cy="461665"/>
          </a:xfrm>
          <a:prstGeom prst="rect">
            <a:avLst/>
          </a:prstGeom>
          <a:noFill/>
        </p:spPr>
        <p:txBody>
          <a:bodyPr wrap="none" rtlCol="0">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201X</a:t>
            </a:r>
            <a:endParaRPr lang="zh-CN" altLang="en-US" sz="24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barn(inVertical)">
                                      <p:cBhvr>
                                        <p:cTn id="11" dur="500"/>
                                        <p:tgtEl>
                                          <p:spTgt spid="3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2" presetClass="entr" presetSubtype="4" fill="hold" grpId="0" nodeType="withEffect">
                                  <p:stCondLst>
                                    <p:cond delay="100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p:tgtEl>
                                          <p:spTgt spid="34"/>
                                        </p:tgtEl>
                                        <p:attrNameLst>
                                          <p:attrName>ppt_y</p:attrName>
                                        </p:attrNameLst>
                                      </p:cBhvr>
                                      <p:tavLst>
                                        <p:tav tm="0">
                                          <p:val>
                                            <p:strVal val="#ppt_y+#ppt_h*1.125000"/>
                                          </p:val>
                                        </p:tav>
                                        <p:tav tm="100000">
                                          <p:val>
                                            <p:strVal val="#ppt_y"/>
                                          </p:val>
                                        </p:tav>
                                      </p:tavLst>
                                    </p:anim>
                                    <p:animEffect transition="in" filter="wipe(up)">
                                      <p:cBhvr>
                                        <p:cTn id="19" dur="500"/>
                                        <p:tgtEl>
                                          <p:spTgt spid="34"/>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p:tgtEl>
                                          <p:spTgt spid="35"/>
                                        </p:tgtEl>
                                        <p:attrNameLst>
                                          <p:attrName>ppt_y</p:attrName>
                                        </p:attrNameLst>
                                      </p:cBhvr>
                                      <p:tavLst>
                                        <p:tav tm="0">
                                          <p:val>
                                            <p:strVal val="#ppt_y+#ppt_h*1.125000"/>
                                          </p:val>
                                        </p:tav>
                                        <p:tav tm="100000">
                                          <p:val>
                                            <p:strVal val="#ppt_y"/>
                                          </p:val>
                                        </p:tav>
                                      </p:tavLst>
                                    </p:anim>
                                    <p:animEffect transition="in" filter="wipe(up)">
                                      <p:cBhvr>
                                        <p:cTn id="24" dur="500"/>
                                        <p:tgtEl>
                                          <p:spTgt spid="35"/>
                                        </p:tgtEl>
                                      </p:cBhvr>
                                    </p:animEffect>
                                  </p:childTnLst>
                                </p:cTn>
                              </p:par>
                            </p:childTnLst>
                          </p:cTn>
                        </p:par>
                        <p:par>
                          <p:cTn id="25" fill="hold">
                            <p:stCondLst>
                              <p:cond delay="2000"/>
                            </p:stCondLst>
                            <p:childTnLst>
                              <p:par>
                                <p:cTn id="26" presetID="16" presetClass="entr" presetSubtype="21"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barn(inVertical)">
                                      <p:cBhvr>
                                        <p:cTn id="28" dur="750"/>
                                        <p:tgtEl>
                                          <p:spTgt spid="36"/>
                                        </p:tgtEl>
                                      </p:cBhvr>
                                    </p:animEffect>
                                  </p:childTnLst>
                                </p:cTn>
                              </p:par>
                            </p:childTnLst>
                          </p:cTn>
                        </p:par>
                        <p:par>
                          <p:cTn id="29" fill="hold">
                            <p:stCondLst>
                              <p:cond delay="3000"/>
                            </p:stCondLst>
                            <p:childTnLst>
                              <p:par>
                                <p:cTn id="30" presetID="2" presetClass="entr" presetSubtype="3"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000" fill="hold"/>
                                        <p:tgtEl>
                                          <p:spTgt spid="37"/>
                                        </p:tgtEl>
                                        <p:attrNameLst>
                                          <p:attrName>ppt_x</p:attrName>
                                        </p:attrNameLst>
                                      </p:cBhvr>
                                      <p:tavLst>
                                        <p:tav tm="0">
                                          <p:val>
                                            <p:strVal val="1+#ppt_w/2"/>
                                          </p:val>
                                        </p:tav>
                                        <p:tav tm="100000">
                                          <p:val>
                                            <p:strVal val="#ppt_x"/>
                                          </p:val>
                                        </p:tav>
                                      </p:tavLst>
                                    </p:anim>
                                    <p:anim calcmode="lin" valueType="num">
                                      <p:cBhvr additive="base">
                                        <p:cTn id="33" dur="1000" fill="hold"/>
                                        <p:tgtEl>
                                          <p:spTgt spid="37"/>
                                        </p:tgtEl>
                                        <p:attrNameLst>
                                          <p:attrName>ppt_y</p:attrName>
                                        </p:attrNameLst>
                                      </p:cBhvr>
                                      <p:tavLst>
                                        <p:tav tm="0">
                                          <p:val>
                                            <p:strVal val="0-#ppt_h/2"/>
                                          </p:val>
                                        </p:tav>
                                        <p:tav tm="100000">
                                          <p:val>
                                            <p:strVal val="#ppt_y"/>
                                          </p:val>
                                        </p:tav>
                                      </p:tavLst>
                                    </p:anim>
                                  </p:childTnLst>
                                </p:cTn>
                              </p:par>
                              <p:par>
                                <p:cTn id="34" presetID="2" presetClass="entr" presetSubtype="1" decel="100000" fill="hold" grpId="0" nodeType="withEffect">
                                  <p:stCondLst>
                                    <p:cond delay="75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1000" fill="hold"/>
                                        <p:tgtEl>
                                          <p:spTgt spid="38"/>
                                        </p:tgtEl>
                                        <p:attrNameLst>
                                          <p:attrName>ppt_x</p:attrName>
                                        </p:attrNameLst>
                                      </p:cBhvr>
                                      <p:tavLst>
                                        <p:tav tm="0">
                                          <p:val>
                                            <p:strVal val="#ppt_x"/>
                                          </p:val>
                                        </p:tav>
                                        <p:tav tm="100000">
                                          <p:val>
                                            <p:strVal val="#ppt_x"/>
                                          </p:val>
                                        </p:tav>
                                      </p:tavLst>
                                    </p:anim>
                                    <p:anim calcmode="lin" valueType="num">
                                      <p:cBhvr additive="base">
                                        <p:cTn id="37" dur="1000" fill="hold"/>
                                        <p:tgtEl>
                                          <p:spTgt spid="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p:bldP spid="35" grpId="0"/>
      <p:bldP spid="36" grpId="0"/>
      <p:bldP spid="37" grpId="0" animBg="1"/>
      <p:bldP spid="38" grpId="0"/>
    </p:bldLst>
  </p:timing>
</p:sld>
</file>

<file path=ppt/tags/tag1.xml><?xml version="1.0" encoding="utf-8"?>
<p:tagLst xmlns:p="http://schemas.openxmlformats.org/presentationml/2006/main">
  <p:tag name="ISPRING_RESOURCE_PATHS_HASH_PRESENTER" val="b81b67204385e2f62ae3b9dcd159689afd749a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11366</Words>
  <Application>WPS 演示</Application>
  <PresentationFormat>自定义</PresentationFormat>
  <Paragraphs>813</Paragraphs>
  <Slides>36</Slides>
  <Notes>36</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36</vt:i4>
      </vt:variant>
    </vt:vector>
  </HeadingPairs>
  <TitlesOfParts>
    <vt:vector size="64" baseType="lpstr">
      <vt:lpstr>Arial</vt:lpstr>
      <vt:lpstr>宋体</vt:lpstr>
      <vt:lpstr>Wingdings</vt:lpstr>
      <vt:lpstr>微软雅黑</vt:lpstr>
      <vt:lpstr>方正兰亭黑_GBK</vt:lpstr>
      <vt:lpstr>Calibri</vt:lpstr>
      <vt:lpstr>Arial Unicode MS</vt:lpstr>
      <vt:lpstr>Gill Sans</vt:lpstr>
      <vt:lpstr>Segoe Print</vt:lpstr>
      <vt:lpstr>Arial</vt:lpstr>
      <vt:lpstr>Impact MT Std</vt:lpstr>
      <vt:lpstr>Gisha</vt:lpstr>
      <vt:lpstr>Segoe UI Symbol</vt:lpstr>
      <vt:lpstr>仿宋_GB2312</vt:lpstr>
      <vt:lpstr>Meiryo UI</vt:lpstr>
      <vt:lpstr>Lato Light</vt:lpstr>
      <vt:lpstr>Yu Gothic UI</vt:lpstr>
      <vt:lpstr>仿宋</vt:lpstr>
      <vt:lpstr>Arial Unicode MS</vt:lpstr>
      <vt:lpstr>Open Sans Light</vt:lpstr>
      <vt:lpstr>微软雅黑 Light</vt:lpstr>
      <vt:lpstr>Lato Regular</vt:lpstr>
      <vt:lpstr>Agency FB</vt:lpstr>
      <vt:lpstr>Segoe UI</vt:lpstr>
      <vt:lpstr>Calibri</vt:lpstr>
      <vt:lpstr>Yu Gothic UI Light</vt:lpstr>
      <vt:lpstr>Trebuchet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dc:creator>
  <cp:lastModifiedBy>陈Sir</cp:lastModifiedBy>
  <cp:revision>42</cp:revision>
  <dcterms:created xsi:type="dcterms:W3CDTF">2016-09-11T07:09:00Z</dcterms:created>
  <dcterms:modified xsi:type="dcterms:W3CDTF">2021-10-09T07:44:52Z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KSOTemplateUUID">
    <vt:lpwstr>v1.0_mb_C3H/wAaRkvto/nUZO1YZkw==</vt:lpwstr>
  </property>
  <property fmtid="{D5CDD505-2E9C-101B-9397-08002B2CF9AE}" pid="4" name="ICV">
    <vt:lpwstr>967D6A269F684608BD056A5507E54639</vt:lpwstr>
  </property>
</Properties>
</file>