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colors4.xml" ContentType="application/vnd.openxmlformats-officedocument.drawingml.diagramColors+xml"/>
  <Override PartName="/ppt/diagrams/colors5.xml" ContentType="application/vnd.openxmlformats-officedocument.drawingml.diagramColors+xml"/>
  <Override PartName="/ppt/diagrams/colors6.xml" ContentType="application/vnd.openxmlformats-officedocument.drawingml.diagramColors+xml"/>
  <Override PartName="/ppt/diagrams/colors7.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drawing4.xml" ContentType="application/vnd.ms-office.drawingml.diagramDrawing+xml"/>
  <Override PartName="/ppt/diagrams/drawing5.xml" ContentType="application/vnd.ms-office.drawingml.diagramDrawing+xml"/>
  <Override PartName="/ppt/diagrams/drawing6.xml" ContentType="application/vnd.ms-office.drawingml.diagramDrawing+xml"/>
  <Override PartName="/ppt/diagrams/drawing7.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4.xml" ContentType="application/vnd.openxmlformats-officedocument.drawingml.diagramLayout+xml"/>
  <Override PartName="/ppt/diagrams/layout5.xml" ContentType="application/vnd.openxmlformats-officedocument.drawingml.diagramLayout+xml"/>
  <Override PartName="/ppt/diagrams/layout6.xml" ContentType="application/vnd.openxmlformats-officedocument.drawingml.diagramLayout+xml"/>
  <Override PartName="/ppt/diagrams/layout7.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diagrams/quickStyle4.xml" ContentType="application/vnd.openxmlformats-officedocument.drawingml.diagramStyle+xml"/>
  <Override PartName="/ppt/diagrams/quickStyle5.xml" ContentType="application/vnd.openxmlformats-officedocument.drawingml.diagramStyle+xml"/>
  <Override PartName="/ppt/diagrams/quickStyle6.xml" ContentType="application/vnd.openxmlformats-officedocument.drawingml.diagramStyle+xml"/>
  <Override PartName="/ppt/diagrams/quickStyle7.xml" ContentType="application/vnd.openxmlformats-officedocument.drawingml.diagramStyl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3"/>
    <p:sldId id="280" r:id="rId4"/>
    <p:sldId id="258" r:id="rId5"/>
    <p:sldId id="265" r:id="rId6"/>
    <p:sldId id="266" r:id="rId7"/>
    <p:sldId id="267" r:id="rId8"/>
    <p:sldId id="260" r:id="rId9"/>
    <p:sldId id="268" r:id="rId10"/>
    <p:sldId id="269" r:id="rId11"/>
    <p:sldId id="270" r:id="rId12"/>
    <p:sldId id="261" r:id="rId13"/>
    <p:sldId id="271" r:id="rId14"/>
    <p:sldId id="272" r:id="rId15"/>
    <p:sldId id="262" r:id="rId16"/>
    <p:sldId id="273" r:id="rId17"/>
    <p:sldId id="274" r:id="rId18"/>
    <p:sldId id="275" r:id="rId19"/>
    <p:sldId id="276" r:id="rId20"/>
    <p:sldId id="277" r:id="rId21"/>
    <p:sldId id="263" r:id="rId22"/>
    <p:sldId id="278" r:id="rId23"/>
    <p:sldId id="281" r:id="rId2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3" d="100"/>
          <a:sy n="83" d="100"/>
        </p:scale>
        <p:origin x="120" y="5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E63A28DE-66D5-48AD-B552-4E260F1F9E61}" type="doc">
      <dgm:prSet loTypeId="urn:microsoft.com/office/officeart/2005/8/layout/hProcess9" loCatId="process" qsTypeId="urn:microsoft.com/office/officeart/2005/8/quickstyle/simple1" qsCatId="simple" csTypeId="urn:microsoft.com/office/officeart/2005/8/colors/accent2_2" csCatId="accent2" phldr="1"/>
      <dgm:spPr/>
      <dgm:t>
        <a:bodyPr/>
        <a:lstStyle/>
        <a:p>
          <a:endParaRPr lang="zh-CN" altLang="en-US"/>
        </a:p>
      </dgm:t>
    </dgm:pt>
    <dgm:pt modelId="{71BB0F84-F8AA-43A4-8D37-531F14C0849A}">
      <dgm:prSet/>
      <dgm:spPr>
        <a:solidFill>
          <a:srgbClr val="E27056"/>
        </a:solidFill>
      </dgm:spPr>
      <dgm:t>
        <a:bodyPr/>
        <a:lstStyle/>
        <a:p>
          <a:r>
            <a:rPr lang="zh-CN" dirty="0">
              <a:latin typeface="微软雅黑" panose="020B0503020204020204" pitchFamily="34" charset="-122"/>
              <a:ea typeface="微软雅黑" panose="020B0503020204020204" pitchFamily="34" charset="-122"/>
            </a:rPr>
            <a:t>他们必须销售自己，他们需要确信自己具有扮演特定角色的天赋。</a:t>
          </a:r>
        </a:p>
      </dgm:t>
    </dgm:pt>
    <dgm:pt modelId="{2EE68E61-D945-4CE7-BF22-089ED9A22D3B}" cxnId="{3A94DA06-2907-47BB-B2A2-B7F53C7806E0}" type="parTrans">
      <dgm:prSet/>
      <dgm:spPr/>
      <dgm:t>
        <a:bodyPr/>
        <a:lstStyle/>
        <a:p>
          <a:endParaRPr lang="zh-CN" altLang="en-US"/>
        </a:p>
      </dgm:t>
    </dgm:pt>
    <dgm:pt modelId="{20BA49BB-7628-4757-A2EB-B9FBDC2AD8C9}" cxnId="{3A94DA06-2907-47BB-B2A2-B7F53C7806E0}" type="sibTrans">
      <dgm:prSet/>
      <dgm:spPr/>
      <dgm:t>
        <a:bodyPr/>
        <a:lstStyle/>
        <a:p>
          <a:endParaRPr lang="zh-CN" altLang="en-US"/>
        </a:p>
      </dgm:t>
    </dgm:pt>
    <dgm:pt modelId="{EFEE3446-D097-4B42-82CD-ABD6D026E6E5}">
      <dgm:prSet/>
      <dgm:spPr>
        <a:solidFill>
          <a:srgbClr val="E27056"/>
        </a:solidFill>
      </dgm:spPr>
      <dgm:t>
        <a:bodyPr/>
        <a:lstStyle/>
        <a:p>
          <a:r>
            <a:rPr lang="zh-CN">
              <a:latin typeface="微软雅黑" panose="020B0503020204020204" pitchFamily="34" charset="-122"/>
              <a:ea typeface="微软雅黑" panose="020B0503020204020204" pitchFamily="34" charset="-122"/>
            </a:rPr>
            <a:t>他们必须说服经纪人，他们是有价值的商品。</a:t>
          </a:r>
        </a:p>
      </dgm:t>
    </dgm:pt>
    <dgm:pt modelId="{56E3BB96-8CF3-4245-88A3-90ABAFC840EE}" cxnId="{6C1766E3-CC6A-4A87-87A3-847F0395AB35}" type="parTrans">
      <dgm:prSet/>
      <dgm:spPr/>
      <dgm:t>
        <a:bodyPr/>
        <a:lstStyle/>
        <a:p>
          <a:endParaRPr lang="zh-CN" altLang="en-US"/>
        </a:p>
      </dgm:t>
    </dgm:pt>
    <dgm:pt modelId="{0EA851A3-114E-4FA1-82A3-57C5AF7D4FA4}" cxnId="{6C1766E3-CC6A-4A87-87A3-847F0395AB35}" type="sibTrans">
      <dgm:prSet/>
      <dgm:spPr/>
      <dgm:t>
        <a:bodyPr/>
        <a:lstStyle/>
        <a:p>
          <a:endParaRPr lang="zh-CN" altLang="en-US"/>
        </a:p>
      </dgm:t>
    </dgm:pt>
    <dgm:pt modelId="{5AFA4E5A-B95F-418B-B3A6-3C4787B501CB}">
      <dgm:prSet/>
      <dgm:spPr>
        <a:solidFill>
          <a:srgbClr val="E27056"/>
        </a:solidFill>
      </dgm:spPr>
      <dgm:t>
        <a:bodyPr/>
        <a:lstStyle/>
        <a:p>
          <a:r>
            <a:rPr lang="zh-CN">
              <a:latin typeface="微软雅黑" panose="020B0503020204020204" pitchFamily="34" charset="-122"/>
              <a:ea typeface="微软雅黑" panose="020B0503020204020204" pitchFamily="34" charset="-122"/>
            </a:rPr>
            <a:t>他们必须使导演确信，他们是角色的最佳人选。</a:t>
          </a:r>
        </a:p>
      </dgm:t>
    </dgm:pt>
    <dgm:pt modelId="{E3A768A8-DF34-427D-B92B-96AA30F037A1}" cxnId="{15DC5AD4-0A7E-485B-98B2-D6FD0EC94DFC}" type="parTrans">
      <dgm:prSet/>
      <dgm:spPr/>
      <dgm:t>
        <a:bodyPr/>
        <a:lstStyle/>
        <a:p>
          <a:endParaRPr lang="zh-CN" altLang="en-US"/>
        </a:p>
      </dgm:t>
    </dgm:pt>
    <dgm:pt modelId="{64023CD7-84BD-414E-9148-4CD6CF3A7A54}" cxnId="{15DC5AD4-0A7E-485B-98B2-D6FD0EC94DFC}" type="sibTrans">
      <dgm:prSet/>
      <dgm:spPr/>
      <dgm:t>
        <a:bodyPr/>
        <a:lstStyle/>
        <a:p>
          <a:endParaRPr lang="zh-CN" altLang="en-US"/>
        </a:p>
      </dgm:t>
    </dgm:pt>
    <dgm:pt modelId="{E12FB785-500D-4F30-BEEE-B1D1CFA54664}">
      <dgm:prSet/>
      <dgm:spPr>
        <a:solidFill>
          <a:srgbClr val="E27056"/>
        </a:solidFill>
      </dgm:spPr>
      <dgm:t>
        <a:bodyPr/>
        <a:lstStyle/>
        <a:p>
          <a:r>
            <a:rPr lang="zh-CN" dirty="0">
              <a:latin typeface="微软雅黑" panose="020B0503020204020204" pitchFamily="34" charset="-122"/>
              <a:ea typeface="微软雅黑" panose="020B0503020204020204" pitchFamily="34" charset="-122"/>
            </a:rPr>
            <a:t>他们必须表现出色，以便销售成功，出现在屏幕上。</a:t>
          </a:r>
        </a:p>
      </dgm:t>
    </dgm:pt>
    <dgm:pt modelId="{AA326560-669B-4FEF-8226-3A23D424091F}" cxnId="{1EB7FC1A-BD59-49A3-A4A8-B49E4B1BCC58}" type="parTrans">
      <dgm:prSet/>
      <dgm:spPr/>
      <dgm:t>
        <a:bodyPr/>
        <a:lstStyle/>
        <a:p>
          <a:endParaRPr lang="zh-CN" altLang="en-US"/>
        </a:p>
      </dgm:t>
    </dgm:pt>
    <dgm:pt modelId="{53190A8C-2BCE-4416-9990-B3888A4BC03B}" cxnId="{1EB7FC1A-BD59-49A3-A4A8-B49E4B1BCC58}" type="sibTrans">
      <dgm:prSet/>
      <dgm:spPr/>
      <dgm:t>
        <a:bodyPr/>
        <a:lstStyle/>
        <a:p>
          <a:endParaRPr lang="zh-CN" altLang="en-US"/>
        </a:p>
      </dgm:t>
    </dgm:pt>
    <dgm:pt modelId="{4074F97F-F5A8-4927-9466-8B54298836AA}" type="pres">
      <dgm:prSet presAssocID="{E63A28DE-66D5-48AD-B552-4E260F1F9E61}" presName="CompostProcess" presStyleCnt="0">
        <dgm:presLayoutVars>
          <dgm:dir/>
          <dgm:resizeHandles val="exact"/>
        </dgm:presLayoutVars>
      </dgm:prSet>
      <dgm:spPr/>
    </dgm:pt>
    <dgm:pt modelId="{62E9CBB0-8D79-474A-B78D-3FC1C4501EFF}" type="pres">
      <dgm:prSet presAssocID="{E63A28DE-66D5-48AD-B552-4E260F1F9E61}" presName="arrow" presStyleLbl="bgShp" presStyleIdx="0" presStyleCnt="1"/>
      <dgm:spPr>
        <a:solidFill>
          <a:srgbClr val="9AD3C2">
            <a:alpha val="38000"/>
          </a:srgbClr>
        </a:solidFill>
      </dgm:spPr>
    </dgm:pt>
    <dgm:pt modelId="{8E0FCC2E-9573-4A45-9145-967ABDE0F985}" type="pres">
      <dgm:prSet presAssocID="{E63A28DE-66D5-48AD-B552-4E260F1F9E61}" presName="linearProcess" presStyleCnt="0"/>
      <dgm:spPr/>
    </dgm:pt>
    <dgm:pt modelId="{609BF5FA-2532-4B9B-9A1C-FF4468BE823A}" type="pres">
      <dgm:prSet presAssocID="{71BB0F84-F8AA-43A4-8D37-531F14C0849A}" presName="textNode" presStyleLbl="node1" presStyleIdx="0" presStyleCnt="4">
        <dgm:presLayoutVars>
          <dgm:bulletEnabled val="1"/>
        </dgm:presLayoutVars>
      </dgm:prSet>
      <dgm:spPr/>
    </dgm:pt>
    <dgm:pt modelId="{E7807B48-F573-4B5D-A93D-E833C8306742}" type="pres">
      <dgm:prSet presAssocID="{20BA49BB-7628-4757-A2EB-B9FBDC2AD8C9}" presName="sibTrans" presStyleCnt="0"/>
      <dgm:spPr/>
    </dgm:pt>
    <dgm:pt modelId="{D4F97BE0-BB7D-4DF2-8EC0-85C64A5308F0}" type="pres">
      <dgm:prSet presAssocID="{EFEE3446-D097-4B42-82CD-ABD6D026E6E5}" presName="textNode" presStyleLbl="node1" presStyleIdx="1" presStyleCnt="4">
        <dgm:presLayoutVars>
          <dgm:bulletEnabled val="1"/>
        </dgm:presLayoutVars>
      </dgm:prSet>
      <dgm:spPr/>
    </dgm:pt>
    <dgm:pt modelId="{7167F350-9AB4-4DE0-9746-1F8BC99058C3}" type="pres">
      <dgm:prSet presAssocID="{0EA851A3-114E-4FA1-82A3-57C5AF7D4FA4}" presName="sibTrans" presStyleCnt="0"/>
      <dgm:spPr/>
    </dgm:pt>
    <dgm:pt modelId="{5DD01C0F-C50D-409B-BBE7-4F156A6085C8}" type="pres">
      <dgm:prSet presAssocID="{5AFA4E5A-B95F-418B-B3A6-3C4787B501CB}" presName="textNode" presStyleLbl="node1" presStyleIdx="2" presStyleCnt="4">
        <dgm:presLayoutVars>
          <dgm:bulletEnabled val="1"/>
        </dgm:presLayoutVars>
      </dgm:prSet>
      <dgm:spPr/>
    </dgm:pt>
    <dgm:pt modelId="{CBEE6608-67BC-47D3-9BF2-2CAF148383D2}" type="pres">
      <dgm:prSet presAssocID="{64023CD7-84BD-414E-9148-4CD6CF3A7A54}" presName="sibTrans" presStyleCnt="0"/>
      <dgm:spPr/>
    </dgm:pt>
    <dgm:pt modelId="{0E1AF7E1-ADD0-4F79-BD2F-3FDD8425F651}" type="pres">
      <dgm:prSet presAssocID="{E12FB785-500D-4F30-BEEE-B1D1CFA54664}" presName="textNode" presStyleLbl="node1" presStyleIdx="3" presStyleCnt="4">
        <dgm:presLayoutVars>
          <dgm:bulletEnabled val="1"/>
        </dgm:presLayoutVars>
      </dgm:prSet>
      <dgm:spPr/>
    </dgm:pt>
  </dgm:ptLst>
  <dgm:cxnLst>
    <dgm:cxn modelId="{3A94DA06-2907-47BB-B2A2-B7F53C7806E0}" srcId="{E63A28DE-66D5-48AD-B552-4E260F1F9E61}" destId="{71BB0F84-F8AA-43A4-8D37-531F14C0849A}" srcOrd="0" destOrd="0" parTransId="{2EE68E61-D945-4CE7-BF22-089ED9A22D3B}" sibTransId="{20BA49BB-7628-4757-A2EB-B9FBDC2AD8C9}"/>
    <dgm:cxn modelId="{1EB7FC1A-BD59-49A3-A4A8-B49E4B1BCC58}" srcId="{E63A28DE-66D5-48AD-B552-4E260F1F9E61}" destId="{E12FB785-500D-4F30-BEEE-B1D1CFA54664}" srcOrd="3" destOrd="0" parTransId="{AA326560-669B-4FEF-8226-3A23D424091F}" sibTransId="{53190A8C-2BCE-4416-9990-B3888A4BC03B}"/>
    <dgm:cxn modelId="{70022329-4BB6-446A-88C4-86CD3551F9F2}" type="presOf" srcId="{71BB0F84-F8AA-43A4-8D37-531F14C0849A}" destId="{609BF5FA-2532-4B9B-9A1C-FF4468BE823A}" srcOrd="0" destOrd="0" presId="urn:microsoft.com/office/officeart/2005/8/layout/hProcess9"/>
    <dgm:cxn modelId="{60183B52-C785-4378-B756-70381FA3B888}" type="presOf" srcId="{E63A28DE-66D5-48AD-B552-4E260F1F9E61}" destId="{4074F97F-F5A8-4927-9466-8B54298836AA}" srcOrd="0" destOrd="0" presId="urn:microsoft.com/office/officeart/2005/8/layout/hProcess9"/>
    <dgm:cxn modelId="{B0612197-BAF0-4CD1-9DBF-F4E853B68D96}" type="presOf" srcId="{E12FB785-500D-4F30-BEEE-B1D1CFA54664}" destId="{0E1AF7E1-ADD0-4F79-BD2F-3FDD8425F651}" srcOrd="0" destOrd="0" presId="urn:microsoft.com/office/officeart/2005/8/layout/hProcess9"/>
    <dgm:cxn modelId="{ADA9D5C3-8921-4019-AC76-BBB17751635F}" type="presOf" srcId="{EFEE3446-D097-4B42-82CD-ABD6D026E6E5}" destId="{D4F97BE0-BB7D-4DF2-8EC0-85C64A5308F0}" srcOrd="0" destOrd="0" presId="urn:microsoft.com/office/officeart/2005/8/layout/hProcess9"/>
    <dgm:cxn modelId="{15DC5AD4-0A7E-485B-98B2-D6FD0EC94DFC}" srcId="{E63A28DE-66D5-48AD-B552-4E260F1F9E61}" destId="{5AFA4E5A-B95F-418B-B3A6-3C4787B501CB}" srcOrd="2" destOrd="0" parTransId="{E3A768A8-DF34-427D-B92B-96AA30F037A1}" sibTransId="{64023CD7-84BD-414E-9148-4CD6CF3A7A54}"/>
    <dgm:cxn modelId="{BF3D3BE3-2D54-494D-B73A-DA9E182303DF}" type="presOf" srcId="{5AFA4E5A-B95F-418B-B3A6-3C4787B501CB}" destId="{5DD01C0F-C50D-409B-BBE7-4F156A6085C8}" srcOrd="0" destOrd="0" presId="urn:microsoft.com/office/officeart/2005/8/layout/hProcess9"/>
    <dgm:cxn modelId="{6C1766E3-CC6A-4A87-87A3-847F0395AB35}" srcId="{E63A28DE-66D5-48AD-B552-4E260F1F9E61}" destId="{EFEE3446-D097-4B42-82CD-ABD6D026E6E5}" srcOrd="1" destOrd="0" parTransId="{56E3BB96-8CF3-4245-88A3-90ABAFC840EE}" sibTransId="{0EA851A3-114E-4FA1-82A3-57C5AF7D4FA4}"/>
    <dgm:cxn modelId="{93D47728-07C2-48E2-B20C-BBDA3A6D3D92}" type="presParOf" srcId="{4074F97F-F5A8-4927-9466-8B54298836AA}" destId="{62E9CBB0-8D79-474A-B78D-3FC1C4501EFF}" srcOrd="0" destOrd="0" presId="urn:microsoft.com/office/officeart/2005/8/layout/hProcess9"/>
    <dgm:cxn modelId="{30BFC4F2-BFBC-4FA9-8E01-C2E9AF46505D}" type="presParOf" srcId="{4074F97F-F5A8-4927-9466-8B54298836AA}" destId="{8E0FCC2E-9573-4A45-9145-967ABDE0F985}" srcOrd="1" destOrd="0" presId="urn:microsoft.com/office/officeart/2005/8/layout/hProcess9"/>
    <dgm:cxn modelId="{94DFC3F7-54B7-4987-A0F0-1C99E2CB7CBC}" type="presParOf" srcId="{8E0FCC2E-9573-4A45-9145-967ABDE0F985}" destId="{609BF5FA-2532-4B9B-9A1C-FF4468BE823A}" srcOrd="0" destOrd="0" presId="urn:microsoft.com/office/officeart/2005/8/layout/hProcess9"/>
    <dgm:cxn modelId="{F5261323-D378-44AC-8DA3-F9BC260D8F8C}" type="presParOf" srcId="{8E0FCC2E-9573-4A45-9145-967ABDE0F985}" destId="{E7807B48-F573-4B5D-A93D-E833C8306742}" srcOrd="1" destOrd="0" presId="urn:microsoft.com/office/officeart/2005/8/layout/hProcess9"/>
    <dgm:cxn modelId="{C750EF8A-8B6F-4214-AABE-C62AA54BAE83}" type="presParOf" srcId="{8E0FCC2E-9573-4A45-9145-967ABDE0F985}" destId="{D4F97BE0-BB7D-4DF2-8EC0-85C64A5308F0}" srcOrd="2" destOrd="0" presId="urn:microsoft.com/office/officeart/2005/8/layout/hProcess9"/>
    <dgm:cxn modelId="{00EC27F6-26EA-4915-9316-3BC29E9486DA}" type="presParOf" srcId="{8E0FCC2E-9573-4A45-9145-967ABDE0F985}" destId="{7167F350-9AB4-4DE0-9746-1F8BC99058C3}" srcOrd="3" destOrd="0" presId="urn:microsoft.com/office/officeart/2005/8/layout/hProcess9"/>
    <dgm:cxn modelId="{B7C96479-4624-4C7D-BE46-826493DC1498}" type="presParOf" srcId="{8E0FCC2E-9573-4A45-9145-967ABDE0F985}" destId="{5DD01C0F-C50D-409B-BBE7-4F156A6085C8}" srcOrd="4" destOrd="0" presId="urn:microsoft.com/office/officeart/2005/8/layout/hProcess9"/>
    <dgm:cxn modelId="{6DC24D9C-20AE-46C0-93AE-3887743A8E0C}" type="presParOf" srcId="{8E0FCC2E-9573-4A45-9145-967ABDE0F985}" destId="{CBEE6608-67BC-47D3-9BF2-2CAF148383D2}" srcOrd="5" destOrd="0" presId="urn:microsoft.com/office/officeart/2005/8/layout/hProcess9"/>
    <dgm:cxn modelId="{5F1F2773-7890-47C8-BC6F-3D7C368E76BA}" type="presParOf" srcId="{8E0FCC2E-9573-4A45-9145-967ABDE0F985}" destId="{0E1AF7E1-ADD0-4F79-BD2F-3FDD8425F651}" srcOrd="6" destOrd="0" presId="urn:microsoft.com/office/officeart/2005/8/layout/hProcess9"/>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5FB2F12-68F5-4275-8FE6-31FD2E71626F}" type="doc">
      <dgm:prSet loTypeId="urn:microsoft.com/office/officeart/2005/8/layout/list1" loCatId="list" qsTypeId="urn:microsoft.com/office/officeart/2005/8/quickstyle/simple1" qsCatId="simple" csTypeId="urn:microsoft.com/office/officeart/2005/8/colors/accent2_2" csCatId="accent2" phldr="1"/>
      <dgm:spPr/>
      <dgm:t>
        <a:bodyPr/>
        <a:lstStyle/>
        <a:p>
          <a:endParaRPr lang="zh-CN" altLang="en-US"/>
        </a:p>
      </dgm:t>
    </dgm:pt>
    <dgm:pt modelId="{94B2EEA5-C342-4214-B4EB-F97861519A61}">
      <dgm:prSet custT="1"/>
      <dgm:spPr>
        <a:solidFill>
          <a:srgbClr val="E27056"/>
        </a:solidFill>
      </dgm:spPr>
      <dgm:t>
        <a:bodyPr/>
        <a:lstStyle/>
        <a:p>
          <a:r>
            <a:rPr lang="en-US" sz="1400">
              <a:latin typeface="微软雅黑" panose="020B0503020204020204" pitchFamily="34" charset="-122"/>
              <a:ea typeface="微软雅黑" panose="020B0503020204020204" pitchFamily="34" charset="-122"/>
            </a:rPr>
            <a:t>1</a:t>
          </a:r>
          <a:r>
            <a:rPr lang="zh-CN" sz="1400">
              <a:latin typeface="微软雅黑" panose="020B0503020204020204" pitchFamily="34" charset="-122"/>
              <a:ea typeface="微软雅黑" panose="020B0503020204020204" pitchFamily="34" charset="-122"/>
            </a:rPr>
            <a:t>、抓住进入销售主题的时机。</a:t>
          </a:r>
        </a:p>
      </dgm:t>
    </dgm:pt>
    <dgm:pt modelId="{8C3356CA-0008-4025-8D08-6E831E5476D7}" cxnId="{989E9342-E6A2-4888-9409-D051913F35AA}" type="parTrans">
      <dgm:prSet/>
      <dgm:spPr/>
      <dgm:t>
        <a:bodyPr/>
        <a:lstStyle/>
        <a:p>
          <a:endParaRPr lang="zh-CN" altLang="en-US" sz="1400">
            <a:latin typeface="微软雅黑" panose="020B0503020204020204" pitchFamily="34" charset="-122"/>
            <a:ea typeface="微软雅黑" panose="020B0503020204020204" pitchFamily="34" charset="-122"/>
          </a:endParaRPr>
        </a:p>
      </dgm:t>
    </dgm:pt>
    <dgm:pt modelId="{783CFBB6-3245-42E5-98E4-13DF87E6D69C}" cxnId="{989E9342-E6A2-4888-9409-D051913F35AA}" type="sibTrans">
      <dgm:prSet/>
      <dgm:spPr/>
      <dgm:t>
        <a:bodyPr/>
        <a:lstStyle/>
        <a:p>
          <a:endParaRPr lang="zh-CN" altLang="en-US" sz="1400">
            <a:latin typeface="微软雅黑" panose="020B0503020204020204" pitchFamily="34" charset="-122"/>
            <a:ea typeface="微软雅黑" panose="020B0503020204020204" pitchFamily="34" charset="-122"/>
          </a:endParaRPr>
        </a:p>
      </dgm:t>
    </dgm:pt>
    <dgm:pt modelId="{64F9139C-C831-4D62-BF1E-DA51D48FD0EE}">
      <dgm:prSet custT="1"/>
      <dgm:spPr>
        <a:solidFill>
          <a:srgbClr val="E27056"/>
        </a:solidFill>
      </dgm:spPr>
      <dgm:t>
        <a:bodyPr/>
        <a:lstStyle/>
        <a:p>
          <a:r>
            <a:rPr lang="en-US" sz="1400" dirty="0">
              <a:latin typeface="微软雅黑" panose="020B0503020204020204" pitchFamily="34" charset="-122"/>
              <a:ea typeface="微软雅黑" panose="020B0503020204020204" pitchFamily="34" charset="-122"/>
            </a:rPr>
            <a:t>2</a:t>
          </a:r>
          <a:r>
            <a:rPr lang="zh-CN" sz="1400" dirty="0">
              <a:latin typeface="微软雅黑" panose="020B0503020204020204" pitchFamily="34" charset="-122"/>
              <a:ea typeface="微软雅黑" panose="020B0503020204020204" pitchFamily="34" charset="-122"/>
            </a:rPr>
            <a:t>、开场白的技巧。</a:t>
          </a:r>
        </a:p>
      </dgm:t>
    </dgm:pt>
    <dgm:pt modelId="{5A634B76-3B1E-464C-B1CA-7286DDCC4F4B}" cxnId="{A4CC65B7-D1DE-44B2-AA28-BFD2D7DB7712}" type="parTrans">
      <dgm:prSet/>
      <dgm:spPr/>
      <dgm:t>
        <a:bodyPr/>
        <a:lstStyle/>
        <a:p>
          <a:endParaRPr lang="zh-CN" altLang="en-US" sz="1400">
            <a:latin typeface="微软雅黑" panose="020B0503020204020204" pitchFamily="34" charset="-122"/>
            <a:ea typeface="微软雅黑" panose="020B0503020204020204" pitchFamily="34" charset="-122"/>
          </a:endParaRPr>
        </a:p>
      </dgm:t>
    </dgm:pt>
    <dgm:pt modelId="{CE5574CC-44C5-462D-88D7-51EC69004DC0}" cxnId="{A4CC65B7-D1DE-44B2-AA28-BFD2D7DB7712}" type="sibTrans">
      <dgm:prSet/>
      <dgm:spPr/>
      <dgm:t>
        <a:bodyPr/>
        <a:lstStyle/>
        <a:p>
          <a:endParaRPr lang="zh-CN" altLang="en-US" sz="1400">
            <a:latin typeface="微软雅黑" panose="020B0503020204020204" pitchFamily="34" charset="-122"/>
            <a:ea typeface="微软雅黑" panose="020B0503020204020204" pitchFamily="34" charset="-122"/>
          </a:endParaRPr>
        </a:p>
      </dgm:t>
    </dgm:pt>
    <dgm:pt modelId="{CE9B0605-1F1E-441F-ACB3-48B08EFD2760}" type="pres">
      <dgm:prSet presAssocID="{85FB2F12-68F5-4275-8FE6-31FD2E71626F}" presName="linear" presStyleCnt="0">
        <dgm:presLayoutVars>
          <dgm:dir/>
          <dgm:animLvl val="lvl"/>
          <dgm:resizeHandles val="exact"/>
        </dgm:presLayoutVars>
      </dgm:prSet>
      <dgm:spPr/>
    </dgm:pt>
    <dgm:pt modelId="{F407EB42-871B-49F6-855B-CFBB779E5BCB}" type="pres">
      <dgm:prSet presAssocID="{94B2EEA5-C342-4214-B4EB-F97861519A61}" presName="parentLin" presStyleCnt="0"/>
      <dgm:spPr/>
    </dgm:pt>
    <dgm:pt modelId="{ECEB7FB4-AD37-465F-B948-2EE9A563EF24}" type="pres">
      <dgm:prSet presAssocID="{94B2EEA5-C342-4214-B4EB-F97861519A61}" presName="parentLeftMargin" presStyleLbl="node1" presStyleIdx="0" presStyleCnt="2"/>
      <dgm:spPr/>
    </dgm:pt>
    <dgm:pt modelId="{EFE715EE-B98F-4388-A44D-A6E8C0DD6B9B}" type="pres">
      <dgm:prSet presAssocID="{94B2EEA5-C342-4214-B4EB-F97861519A61}" presName="parentText" presStyleLbl="node1" presStyleIdx="0" presStyleCnt="2">
        <dgm:presLayoutVars>
          <dgm:chMax val="0"/>
          <dgm:bulletEnabled val="1"/>
        </dgm:presLayoutVars>
      </dgm:prSet>
      <dgm:spPr/>
    </dgm:pt>
    <dgm:pt modelId="{76266A95-CB4C-431C-BDF4-52587F573E73}" type="pres">
      <dgm:prSet presAssocID="{94B2EEA5-C342-4214-B4EB-F97861519A61}" presName="negativeSpace" presStyleCnt="0"/>
      <dgm:spPr/>
    </dgm:pt>
    <dgm:pt modelId="{56890E8D-B89B-4E9C-8CF8-756398209D10}" type="pres">
      <dgm:prSet presAssocID="{94B2EEA5-C342-4214-B4EB-F97861519A61}" presName="childText" presStyleLbl="conFgAcc1" presStyleIdx="0" presStyleCnt="2">
        <dgm:presLayoutVars>
          <dgm:bulletEnabled val="1"/>
        </dgm:presLayoutVars>
      </dgm:prSet>
      <dgm:spPr>
        <a:ln>
          <a:solidFill>
            <a:srgbClr val="E27056"/>
          </a:solidFill>
        </a:ln>
      </dgm:spPr>
    </dgm:pt>
    <dgm:pt modelId="{3CADDDC5-699C-424A-9B4E-CEAA44DC56D8}" type="pres">
      <dgm:prSet presAssocID="{783CFBB6-3245-42E5-98E4-13DF87E6D69C}" presName="spaceBetweenRectangles" presStyleCnt="0"/>
      <dgm:spPr/>
    </dgm:pt>
    <dgm:pt modelId="{8EB1273D-0116-45A5-AE45-FA14658E9F12}" type="pres">
      <dgm:prSet presAssocID="{64F9139C-C831-4D62-BF1E-DA51D48FD0EE}" presName="parentLin" presStyleCnt="0"/>
      <dgm:spPr/>
    </dgm:pt>
    <dgm:pt modelId="{E7172323-6289-4BE5-B9F5-501723177124}" type="pres">
      <dgm:prSet presAssocID="{64F9139C-C831-4D62-BF1E-DA51D48FD0EE}" presName="parentLeftMargin" presStyleLbl="node1" presStyleIdx="0" presStyleCnt="2"/>
      <dgm:spPr/>
    </dgm:pt>
    <dgm:pt modelId="{22C813E9-7BC5-4194-BEDF-011999BBE357}" type="pres">
      <dgm:prSet presAssocID="{64F9139C-C831-4D62-BF1E-DA51D48FD0EE}" presName="parentText" presStyleLbl="node1" presStyleIdx="1" presStyleCnt="2">
        <dgm:presLayoutVars>
          <dgm:chMax val="0"/>
          <dgm:bulletEnabled val="1"/>
        </dgm:presLayoutVars>
      </dgm:prSet>
      <dgm:spPr/>
    </dgm:pt>
    <dgm:pt modelId="{A5E97924-06F6-4981-BDDE-5D345515028F}" type="pres">
      <dgm:prSet presAssocID="{64F9139C-C831-4D62-BF1E-DA51D48FD0EE}" presName="negativeSpace" presStyleCnt="0"/>
      <dgm:spPr/>
    </dgm:pt>
    <dgm:pt modelId="{451CAC40-9D9E-434A-9F77-F50D301F2452}" type="pres">
      <dgm:prSet presAssocID="{64F9139C-C831-4D62-BF1E-DA51D48FD0EE}" presName="childText" presStyleLbl="conFgAcc1" presStyleIdx="1" presStyleCnt="2">
        <dgm:presLayoutVars>
          <dgm:bulletEnabled val="1"/>
        </dgm:presLayoutVars>
      </dgm:prSet>
      <dgm:spPr>
        <a:ln>
          <a:solidFill>
            <a:srgbClr val="E27056"/>
          </a:solidFill>
        </a:ln>
      </dgm:spPr>
    </dgm:pt>
  </dgm:ptLst>
  <dgm:cxnLst>
    <dgm:cxn modelId="{7B522037-DDBA-46F1-9071-B25587D24D14}" type="presOf" srcId="{94B2EEA5-C342-4214-B4EB-F97861519A61}" destId="{EFE715EE-B98F-4388-A44D-A6E8C0DD6B9B}" srcOrd="1" destOrd="0" presId="urn:microsoft.com/office/officeart/2005/8/layout/list1"/>
    <dgm:cxn modelId="{989E9342-E6A2-4888-9409-D051913F35AA}" srcId="{85FB2F12-68F5-4275-8FE6-31FD2E71626F}" destId="{94B2EEA5-C342-4214-B4EB-F97861519A61}" srcOrd="0" destOrd="0" parTransId="{8C3356CA-0008-4025-8D08-6E831E5476D7}" sibTransId="{783CFBB6-3245-42E5-98E4-13DF87E6D69C}"/>
    <dgm:cxn modelId="{6BF96175-47AA-44FA-ADB4-4797750EBC9D}" type="presOf" srcId="{85FB2F12-68F5-4275-8FE6-31FD2E71626F}" destId="{CE9B0605-1F1E-441F-ACB3-48B08EFD2760}" srcOrd="0" destOrd="0" presId="urn:microsoft.com/office/officeart/2005/8/layout/list1"/>
    <dgm:cxn modelId="{B6B24759-32BA-41B0-993B-C975D89A7FCA}" type="presOf" srcId="{64F9139C-C831-4D62-BF1E-DA51D48FD0EE}" destId="{E7172323-6289-4BE5-B9F5-501723177124}" srcOrd="0" destOrd="0" presId="urn:microsoft.com/office/officeart/2005/8/layout/list1"/>
    <dgm:cxn modelId="{A9CF7F7F-8CD9-4BD6-823D-051659867072}" type="presOf" srcId="{94B2EEA5-C342-4214-B4EB-F97861519A61}" destId="{ECEB7FB4-AD37-465F-B948-2EE9A563EF24}" srcOrd="0" destOrd="0" presId="urn:microsoft.com/office/officeart/2005/8/layout/list1"/>
    <dgm:cxn modelId="{C7509EB5-608A-4738-B498-69539A7EC03B}" type="presOf" srcId="{64F9139C-C831-4D62-BF1E-DA51D48FD0EE}" destId="{22C813E9-7BC5-4194-BEDF-011999BBE357}" srcOrd="1" destOrd="0" presId="urn:microsoft.com/office/officeart/2005/8/layout/list1"/>
    <dgm:cxn modelId="{A4CC65B7-D1DE-44B2-AA28-BFD2D7DB7712}" srcId="{85FB2F12-68F5-4275-8FE6-31FD2E71626F}" destId="{64F9139C-C831-4D62-BF1E-DA51D48FD0EE}" srcOrd="1" destOrd="0" parTransId="{5A634B76-3B1E-464C-B1CA-7286DDCC4F4B}" sibTransId="{CE5574CC-44C5-462D-88D7-51EC69004DC0}"/>
    <dgm:cxn modelId="{303FB778-AACF-415C-8A1C-42E5A8611E1F}" type="presParOf" srcId="{CE9B0605-1F1E-441F-ACB3-48B08EFD2760}" destId="{F407EB42-871B-49F6-855B-CFBB779E5BCB}" srcOrd="0" destOrd="0" presId="urn:microsoft.com/office/officeart/2005/8/layout/list1"/>
    <dgm:cxn modelId="{9C4B5FCB-9545-4902-AD54-BB17F7F9327E}" type="presParOf" srcId="{F407EB42-871B-49F6-855B-CFBB779E5BCB}" destId="{ECEB7FB4-AD37-465F-B948-2EE9A563EF24}" srcOrd="0" destOrd="0" presId="urn:microsoft.com/office/officeart/2005/8/layout/list1"/>
    <dgm:cxn modelId="{77523B4B-89BC-449C-85D2-81F346283266}" type="presParOf" srcId="{F407EB42-871B-49F6-855B-CFBB779E5BCB}" destId="{EFE715EE-B98F-4388-A44D-A6E8C0DD6B9B}" srcOrd="1" destOrd="0" presId="urn:microsoft.com/office/officeart/2005/8/layout/list1"/>
    <dgm:cxn modelId="{CE262517-FC8E-4738-ABEB-380812E021DD}" type="presParOf" srcId="{CE9B0605-1F1E-441F-ACB3-48B08EFD2760}" destId="{76266A95-CB4C-431C-BDF4-52587F573E73}" srcOrd="1" destOrd="0" presId="urn:microsoft.com/office/officeart/2005/8/layout/list1"/>
    <dgm:cxn modelId="{DA3EF975-5CD0-4890-81A7-BBDF96D6325A}" type="presParOf" srcId="{CE9B0605-1F1E-441F-ACB3-48B08EFD2760}" destId="{56890E8D-B89B-4E9C-8CF8-756398209D10}" srcOrd="2" destOrd="0" presId="urn:microsoft.com/office/officeart/2005/8/layout/list1"/>
    <dgm:cxn modelId="{4E7E477D-7EC8-4ADF-B1D3-07601420A56A}" type="presParOf" srcId="{CE9B0605-1F1E-441F-ACB3-48B08EFD2760}" destId="{3CADDDC5-699C-424A-9B4E-CEAA44DC56D8}" srcOrd="3" destOrd="0" presId="urn:microsoft.com/office/officeart/2005/8/layout/list1"/>
    <dgm:cxn modelId="{8FB5A998-268C-474C-A157-53F0B60B8055}" type="presParOf" srcId="{CE9B0605-1F1E-441F-ACB3-48B08EFD2760}" destId="{8EB1273D-0116-45A5-AE45-FA14658E9F12}" srcOrd="4" destOrd="0" presId="urn:microsoft.com/office/officeart/2005/8/layout/list1"/>
    <dgm:cxn modelId="{33E805CD-D9AE-441F-AE24-836F7DEE77A4}" type="presParOf" srcId="{8EB1273D-0116-45A5-AE45-FA14658E9F12}" destId="{E7172323-6289-4BE5-B9F5-501723177124}" srcOrd="0" destOrd="0" presId="urn:microsoft.com/office/officeart/2005/8/layout/list1"/>
    <dgm:cxn modelId="{A6DDAB74-F10C-4FCB-87F6-8EDE35D34CA8}" type="presParOf" srcId="{8EB1273D-0116-45A5-AE45-FA14658E9F12}" destId="{22C813E9-7BC5-4194-BEDF-011999BBE357}" srcOrd="1" destOrd="0" presId="urn:microsoft.com/office/officeart/2005/8/layout/list1"/>
    <dgm:cxn modelId="{A2672445-FF7A-4364-9BEE-83E44572ADC1}" type="presParOf" srcId="{CE9B0605-1F1E-441F-ACB3-48B08EFD2760}" destId="{A5E97924-06F6-4981-BDDE-5D345515028F}" srcOrd="5" destOrd="0" presId="urn:microsoft.com/office/officeart/2005/8/layout/list1"/>
    <dgm:cxn modelId="{834569CA-C210-465C-9FDB-037294F3D262}" type="presParOf" srcId="{CE9B0605-1F1E-441F-ACB3-48B08EFD2760}" destId="{451CAC40-9D9E-434A-9F77-F50D301F2452}"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CFBA4BC-7517-49EB-938C-5C7C540C7D8D}" type="doc">
      <dgm:prSet loTypeId="urn:microsoft.com/office/officeart/2005/8/layout/list1" loCatId="list" qsTypeId="urn:microsoft.com/office/officeart/2005/8/quickstyle/simple1" qsCatId="simple" csTypeId="urn:microsoft.com/office/officeart/2005/8/colors/accent2_2" csCatId="accent2" phldr="1"/>
      <dgm:spPr/>
      <dgm:t>
        <a:bodyPr/>
        <a:lstStyle/>
        <a:p>
          <a:endParaRPr lang="zh-CN" altLang="en-US"/>
        </a:p>
      </dgm:t>
    </dgm:pt>
    <dgm:pt modelId="{76676FD8-0250-4D80-9B5E-69B5E404C245}">
      <dgm:prSet/>
      <dgm:spPr>
        <a:solidFill>
          <a:srgbClr val="E27056"/>
        </a:solidFill>
      </dgm:spPr>
      <dgm:t>
        <a:bodyPr/>
        <a:lstStyle/>
        <a:p>
          <a:r>
            <a:rPr lang="en-US">
              <a:latin typeface="微软雅黑" panose="020B0503020204020204" pitchFamily="34" charset="-122"/>
              <a:ea typeface="微软雅黑" panose="020B0503020204020204" pitchFamily="34" charset="-122"/>
            </a:rPr>
            <a:t>1</a:t>
          </a:r>
          <a:r>
            <a:rPr lang="zh-CN">
              <a:latin typeface="微软雅黑" panose="020B0503020204020204" pitchFamily="34" charset="-122"/>
              <a:ea typeface="微软雅黑" panose="020B0503020204020204" pitchFamily="34" charset="-122"/>
            </a:rPr>
            <a:t>、事前调查</a:t>
          </a:r>
        </a:p>
      </dgm:t>
    </dgm:pt>
    <dgm:pt modelId="{8FD9C851-07D6-4F4A-BB6B-A4E679BF2588}" cxnId="{F0CBEB81-27F2-46A0-87A0-D2563D3E3CD2}"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BCDFA808-D1B4-4BCB-B5DB-B1C139C6B63C}" cxnId="{F0CBEB81-27F2-46A0-87A0-D2563D3E3CD2}"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E2F4D737-4B6A-47F7-94E5-BE9D31DBB0EF}">
      <dgm:prSet/>
      <dgm:spPr>
        <a:solidFill>
          <a:srgbClr val="9AD3C2"/>
        </a:solidFill>
      </dgm:spPr>
      <dgm:t>
        <a:bodyPr/>
        <a:lstStyle/>
        <a:p>
          <a:r>
            <a:rPr lang="en-US">
              <a:latin typeface="微软雅黑" panose="020B0503020204020204" pitchFamily="34" charset="-122"/>
              <a:ea typeface="微软雅黑" panose="020B0503020204020204" pitchFamily="34" charset="-122"/>
            </a:rPr>
            <a:t>2</a:t>
          </a:r>
          <a:r>
            <a:rPr lang="zh-CN">
              <a:latin typeface="微软雅黑" panose="020B0503020204020204" pitchFamily="34" charset="-122"/>
              <a:ea typeface="微软雅黑" panose="020B0503020204020204" pitchFamily="34" charset="-122"/>
            </a:rPr>
            <a:t>、确定调查项目</a:t>
          </a:r>
        </a:p>
      </dgm:t>
    </dgm:pt>
    <dgm:pt modelId="{13B3DCA3-FA01-4D6D-AC36-901C9A1C6686}" cxnId="{118B93FD-DD1F-4BB6-8E2D-B190FF6E7D6B}"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A68639B2-F7DB-409E-9F86-2769F1A24660}" cxnId="{118B93FD-DD1F-4BB6-8E2D-B190FF6E7D6B}"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86D1F72A-E700-47E0-8785-04FD2F597131}">
      <dgm:prSet/>
      <dgm:spPr>
        <a:solidFill>
          <a:srgbClr val="E27056"/>
        </a:solidFill>
      </dgm:spPr>
      <dgm:t>
        <a:bodyPr/>
        <a:lstStyle/>
        <a:p>
          <a:r>
            <a:rPr lang="en-US">
              <a:latin typeface="微软雅黑" panose="020B0503020204020204" pitchFamily="34" charset="-122"/>
              <a:ea typeface="微软雅黑" panose="020B0503020204020204" pitchFamily="34" charset="-122"/>
            </a:rPr>
            <a:t>3</a:t>
          </a:r>
          <a:r>
            <a:rPr lang="zh-CN">
              <a:latin typeface="微软雅黑" panose="020B0503020204020204" pitchFamily="34" charset="-122"/>
              <a:ea typeface="微软雅黑" panose="020B0503020204020204" pitchFamily="34" charset="-122"/>
            </a:rPr>
            <a:t>、向谁做事实调查</a:t>
          </a:r>
        </a:p>
      </dgm:t>
    </dgm:pt>
    <dgm:pt modelId="{F8939BDD-93D6-4049-8B92-66E82F2B575F}" cxnId="{62A46528-25FB-4701-87E3-BE4D8D7BB547}"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9EFB8B58-96E3-4563-AB94-63642289E7D0}" cxnId="{62A46528-25FB-4701-87E3-BE4D8D7BB547}"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EAAF7766-31A0-4CF9-93EC-9AFBC31769E7}">
      <dgm:prSet/>
      <dgm:spPr>
        <a:solidFill>
          <a:srgbClr val="9AD3C2"/>
        </a:solidFill>
      </dgm:spPr>
      <dgm:t>
        <a:bodyPr/>
        <a:lstStyle/>
        <a:p>
          <a:r>
            <a:rPr lang="en-US">
              <a:latin typeface="微软雅黑" panose="020B0503020204020204" pitchFamily="34" charset="-122"/>
              <a:ea typeface="微软雅黑" panose="020B0503020204020204" pitchFamily="34" charset="-122"/>
            </a:rPr>
            <a:t>4</a:t>
          </a:r>
          <a:r>
            <a:rPr lang="zh-CN">
              <a:latin typeface="微软雅黑" panose="020B0503020204020204" pitchFamily="34" charset="-122"/>
              <a:ea typeface="微软雅黑" panose="020B0503020204020204" pitchFamily="34" charset="-122"/>
            </a:rPr>
            <a:t>、何种调查方法</a:t>
          </a:r>
        </a:p>
      </dgm:t>
    </dgm:pt>
    <dgm:pt modelId="{A2281DF7-D33B-4ED5-B522-AF910ACA4567}" cxnId="{033E451C-5E6B-412E-90B6-18028451549B}"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7D7F5828-4AF9-440B-AE03-5A761B7F50AA}" cxnId="{033E451C-5E6B-412E-90B6-18028451549B}"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1A4038DF-AE78-4600-9D24-34B9CEADF1FE}">
      <dgm:prSet/>
      <dgm:spPr>
        <a:solidFill>
          <a:srgbClr val="E27056"/>
        </a:solidFill>
      </dgm:spPr>
      <dgm:t>
        <a:bodyPr/>
        <a:lstStyle/>
        <a:p>
          <a:r>
            <a:rPr lang="en-US">
              <a:latin typeface="微软雅黑" panose="020B0503020204020204" pitchFamily="34" charset="-122"/>
              <a:ea typeface="微软雅黑" panose="020B0503020204020204" pitchFamily="34" charset="-122"/>
            </a:rPr>
            <a:t>5</a:t>
          </a:r>
          <a:r>
            <a:rPr lang="zh-CN">
              <a:latin typeface="微软雅黑" panose="020B0503020204020204" pitchFamily="34" charset="-122"/>
              <a:ea typeface="微软雅黑" panose="020B0503020204020204" pitchFamily="34" charset="-122"/>
            </a:rPr>
            <a:t>、调查重点</a:t>
          </a:r>
        </a:p>
      </dgm:t>
    </dgm:pt>
    <dgm:pt modelId="{908A222C-CF05-44D0-B1CD-38E34FB7D1B0}" cxnId="{6374AAC5-DAD5-4FF0-95AD-47B3216951D1}"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6CD54AEA-3110-4792-87B7-6E6280FB8EF1}" cxnId="{6374AAC5-DAD5-4FF0-95AD-47B3216951D1}"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88341240-6CBC-42FF-91B8-4120E93313F0}">
      <dgm:prSet/>
      <dgm:spPr>
        <a:solidFill>
          <a:srgbClr val="9AD3C2"/>
        </a:solidFill>
      </dgm:spPr>
      <dgm:t>
        <a:bodyPr/>
        <a:lstStyle/>
        <a:p>
          <a:r>
            <a:rPr lang="en-US">
              <a:latin typeface="微软雅黑" panose="020B0503020204020204" pitchFamily="34" charset="-122"/>
              <a:ea typeface="微软雅黑" panose="020B0503020204020204" pitchFamily="34" charset="-122"/>
            </a:rPr>
            <a:t>6</a:t>
          </a:r>
          <a:r>
            <a:rPr lang="zh-CN">
              <a:latin typeface="微软雅黑" panose="020B0503020204020204" pitchFamily="34" charset="-122"/>
              <a:ea typeface="微软雅黑" panose="020B0503020204020204" pitchFamily="34" charset="-122"/>
            </a:rPr>
            <a:t>、开放式询问技巧</a:t>
          </a:r>
        </a:p>
      </dgm:t>
    </dgm:pt>
    <dgm:pt modelId="{9C4FD56E-2DC8-48B2-969E-CC78E3D46A35}" cxnId="{3AA55DDA-5D90-41A4-9C29-FB6F1116F5E9}"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93C282F0-DAD1-46D3-9270-7EEEBA56AC3B}" cxnId="{3AA55DDA-5D90-41A4-9C29-FB6F1116F5E9}"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09BA3908-3534-4D1B-8014-B24243D3E0C3}">
      <dgm:prSet/>
      <dgm:spPr>
        <a:solidFill>
          <a:srgbClr val="E27056"/>
        </a:solidFill>
      </dgm:spPr>
      <dgm:t>
        <a:bodyPr/>
        <a:lstStyle/>
        <a:p>
          <a:r>
            <a:rPr lang="en-US">
              <a:latin typeface="微软雅黑" panose="020B0503020204020204" pitchFamily="34" charset="-122"/>
              <a:ea typeface="微软雅黑" panose="020B0503020204020204" pitchFamily="34" charset="-122"/>
            </a:rPr>
            <a:t>7</a:t>
          </a:r>
          <a:r>
            <a:rPr lang="zh-CN">
              <a:latin typeface="微软雅黑" panose="020B0503020204020204" pitchFamily="34" charset="-122"/>
              <a:ea typeface="微软雅黑" panose="020B0503020204020204" pitchFamily="34" charset="-122"/>
            </a:rPr>
            <a:t>、闭锁式询问技巧 </a:t>
          </a:r>
        </a:p>
      </dgm:t>
    </dgm:pt>
    <dgm:pt modelId="{8544A6ED-DD44-479D-B5D6-C3F3CE21AF82}" cxnId="{53A93407-8822-42A9-B820-465193D44996}"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61CA93DA-AE5C-4E16-898E-2678B8538279}" cxnId="{53A93407-8822-42A9-B820-465193D44996}"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5D5B0CB9-EFE6-4CA3-A781-1E4E67C52272}" type="pres">
      <dgm:prSet presAssocID="{6CFBA4BC-7517-49EB-938C-5C7C540C7D8D}" presName="linear" presStyleCnt="0">
        <dgm:presLayoutVars>
          <dgm:dir/>
          <dgm:animLvl val="lvl"/>
          <dgm:resizeHandles val="exact"/>
        </dgm:presLayoutVars>
      </dgm:prSet>
      <dgm:spPr/>
    </dgm:pt>
    <dgm:pt modelId="{A2D198E2-17EC-4F3F-AFEF-A969B745F84F}" type="pres">
      <dgm:prSet presAssocID="{76676FD8-0250-4D80-9B5E-69B5E404C245}" presName="parentLin" presStyleCnt="0"/>
      <dgm:spPr/>
    </dgm:pt>
    <dgm:pt modelId="{0AE78EC8-73EC-47A0-8A54-5139BC7BF0E3}" type="pres">
      <dgm:prSet presAssocID="{76676FD8-0250-4D80-9B5E-69B5E404C245}" presName="parentLeftMargin" presStyleLbl="node1" presStyleIdx="0" presStyleCnt="7"/>
      <dgm:spPr/>
    </dgm:pt>
    <dgm:pt modelId="{6790D083-C2A2-4FE5-B087-B9C854E3E90D}" type="pres">
      <dgm:prSet presAssocID="{76676FD8-0250-4D80-9B5E-69B5E404C245}" presName="parentText" presStyleLbl="node1" presStyleIdx="0" presStyleCnt="7">
        <dgm:presLayoutVars>
          <dgm:chMax val="0"/>
          <dgm:bulletEnabled val="1"/>
        </dgm:presLayoutVars>
      </dgm:prSet>
      <dgm:spPr/>
    </dgm:pt>
    <dgm:pt modelId="{6F12238F-920B-44E4-8D82-132FD7D1425E}" type="pres">
      <dgm:prSet presAssocID="{76676FD8-0250-4D80-9B5E-69B5E404C245}" presName="negativeSpace" presStyleCnt="0"/>
      <dgm:spPr/>
    </dgm:pt>
    <dgm:pt modelId="{46E7D788-B23B-4BE6-9998-20C500C86800}" type="pres">
      <dgm:prSet presAssocID="{76676FD8-0250-4D80-9B5E-69B5E404C245}" presName="childText" presStyleLbl="conFgAcc1" presStyleIdx="0" presStyleCnt="7">
        <dgm:presLayoutVars>
          <dgm:bulletEnabled val="1"/>
        </dgm:presLayoutVars>
      </dgm:prSet>
      <dgm:spPr>
        <a:ln>
          <a:solidFill>
            <a:srgbClr val="E27056"/>
          </a:solidFill>
        </a:ln>
      </dgm:spPr>
    </dgm:pt>
    <dgm:pt modelId="{F343555F-6567-4D78-B578-4E18A72A983A}" type="pres">
      <dgm:prSet presAssocID="{BCDFA808-D1B4-4BCB-B5DB-B1C139C6B63C}" presName="spaceBetweenRectangles" presStyleCnt="0"/>
      <dgm:spPr/>
    </dgm:pt>
    <dgm:pt modelId="{BC5D831A-33CA-4BE9-AB70-182A163790AD}" type="pres">
      <dgm:prSet presAssocID="{E2F4D737-4B6A-47F7-94E5-BE9D31DBB0EF}" presName="parentLin" presStyleCnt="0"/>
      <dgm:spPr/>
    </dgm:pt>
    <dgm:pt modelId="{3BE5B443-1C88-4D90-85A2-273351CE96E7}" type="pres">
      <dgm:prSet presAssocID="{E2F4D737-4B6A-47F7-94E5-BE9D31DBB0EF}" presName="parentLeftMargin" presStyleLbl="node1" presStyleIdx="0" presStyleCnt="7"/>
      <dgm:spPr/>
    </dgm:pt>
    <dgm:pt modelId="{110C069F-C600-4FED-97FA-033D6D42B7B0}" type="pres">
      <dgm:prSet presAssocID="{E2F4D737-4B6A-47F7-94E5-BE9D31DBB0EF}" presName="parentText" presStyleLbl="node1" presStyleIdx="1" presStyleCnt="7">
        <dgm:presLayoutVars>
          <dgm:chMax val="0"/>
          <dgm:bulletEnabled val="1"/>
        </dgm:presLayoutVars>
      </dgm:prSet>
      <dgm:spPr/>
    </dgm:pt>
    <dgm:pt modelId="{2E859B9D-5D4C-4C27-85FB-D3774053A7C2}" type="pres">
      <dgm:prSet presAssocID="{E2F4D737-4B6A-47F7-94E5-BE9D31DBB0EF}" presName="negativeSpace" presStyleCnt="0"/>
      <dgm:spPr/>
    </dgm:pt>
    <dgm:pt modelId="{5E882F87-7BBA-4220-AAC0-EC895EA51699}" type="pres">
      <dgm:prSet presAssocID="{E2F4D737-4B6A-47F7-94E5-BE9D31DBB0EF}" presName="childText" presStyleLbl="conFgAcc1" presStyleIdx="1" presStyleCnt="7">
        <dgm:presLayoutVars>
          <dgm:bulletEnabled val="1"/>
        </dgm:presLayoutVars>
      </dgm:prSet>
      <dgm:spPr>
        <a:ln>
          <a:solidFill>
            <a:srgbClr val="9AD3C2"/>
          </a:solidFill>
        </a:ln>
      </dgm:spPr>
    </dgm:pt>
    <dgm:pt modelId="{14AEDDDE-73E4-41DD-A615-EDD5D44E1520}" type="pres">
      <dgm:prSet presAssocID="{A68639B2-F7DB-409E-9F86-2769F1A24660}" presName="spaceBetweenRectangles" presStyleCnt="0"/>
      <dgm:spPr/>
    </dgm:pt>
    <dgm:pt modelId="{9C9B8D9A-8D35-4000-9023-0EEA8A82E98D}" type="pres">
      <dgm:prSet presAssocID="{86D1F72A-E700-47E0-8785-04FD2F597131}" presName="parentLin" presStyleCnt="0"/>
      <dgm:spPr/>
    </dgm:pt>
    <dgm:pt modelId="{3192D085-7C9F-4886-92D8-7848B553C09B}" type="pres">
      <dgm:prSet presAssocID="{86D1F72A-E700-47E0-8785-04FD2F597131}" presName="parentLeftMargin" presStyleLbl="node1" presStyleIdx="1" presStyleCnt="7"/>
      <dgm:spPr/>
    </dgm:pt>
    <dgm:pt modelId="{B2F4E9CA-EC3C-439B-89FF-3D8CA3B7D5B9}" type="pres">
      <dgm:prSet presAssocID="{86D1F72A-E700-47E0-8785-04FD2F597131}" presName="parentText" presStyleLbl="node1" presStyleIdx="2" presStyleCnt="7">
        <dgm:presLayoutVars>
          <dgm:chMax val="0"/>
          <dgm:bulletEnabled val="1"/>
        </dgm:presLayoutVars>
      </dgm:prSet>
      <dgm:spPr/>
    </dgm:pt>
    <dgm:pt modelId="{31F521BA-CBB7-4341-A9A6-738D45E6AE05}" type="pres">
      <dgm:prSet presAssocID="{86D1F72A-E700-47E0-8785-04FD2F597131}" presName="negativeSpace" presStyleCnt="0"/>
      <dgm:spPr/>
    </dgm:pt>
    <dgm:pt modelId="{9B77764A-EBC2-42EF-BBEE-7BE9D04FC53F}" type="pres">
      <dgm:prSet presAssocID="{86D1F72A-E700-47E0-8785-04FD2F597131}" presName="childText" presStyleLbl="conFgAcc1" presStyleIdx="2" presStyleCnt="7">
        <dgm:presLayoutVars>
          <dgm:bulletEnabled val="1"/>
        </dgm:presLayoutVars>
      </dgm:prSet>
      <dgm:spPr>
        <a:ln>
          <a:solidFill>
            <a:srgbClr val="E27056"/>
          </a:solidFill>
        </a:ln>
      </dgm:spPr>
    </dgm:pt>
    <dgm:pt modelId="{2130EFCC-075E-4B3D-BEA2-782A5479E95B}" type="pres">
      <dgm:prSet presAssocID="{9EFB8B58-96E3-4563-AB94-63642289E7D0}" presName="spaceBetweenRectangles" presStyleCnt="0"/>
      <dgm:spPr/>
    </dgm:pt>
    <dgm:pt modelId="{47246519-603B-4131-83D2-9502FD209CF3}" type="pres">
      <dgm:prSet presAssocID="{EAAF7766-31A0-4CF9-93EC-9AFBC31769E7}" presName="parentLin" presStyleCnt="0"/>
      <dgm:spPr/>
    </dgm:pt>
    <dgm:pt modelId="{61F8FD8C-BC22-41A8-817A-7D4D858FAEA9}" type="pres">
      <dgm:prSet presAssocID="{EAAF7766-31A0-4CF9-93EC-9AFBC31769E7}" presName="parentLeftMargin" presStyleLbl="node1" presStyleIdx="2" presStyleCnt="7"/>
      <dgm:spPr/>
    </dgm:pt>
    <dgm:pt modelId="{524AC5A8-97FE-4169-8D92-4547E5E7A72A}" type="pres">
      <dgm:prSet presAssocID="{EAAF7766-31A0-4CF9-93EC-9AFBC31769E7}" presName="parentText" presStyleLbl="node1" presStyleIdx="3" presStyleCnt="7">
        <dgm:presLayoutVars>
          <dgm:chMax val="0"/>
          <dgm:bulletEnabled val="1"/>
        </dgm:presLayoutVars>
      </dgm:prSet>
      <dgm:spPr/>
    </dgm:pt>
    <dgm:pt modelId="{B02BDB16-989D-4291-9680-1F053A13406E}" type="pres">
      <dgm:prSet presAssocID="{EAAF7766-31A0-4CF9-93EC-9AFBC31769E7}" presName="negativeSpace" presStyleCnt="0"/>
      <dgm:spPr/>
    </dgm:pt>
    <dgm:pt modelId="{30ADE6DF-0D95-4C85-82B0-4ADCB7B76F74}" type="pres">
      <dgm:prSet presAssocID="{EAAF7766-31A0-4CF9-93EC-9AFBC31769E7}" presName="childText" presStyleLbl="conFgAcc1" presStyleIdx="3" presStyleCnt="7">
        <dgm:presLayoutVars>
          <dgm:bulletEnabled val="1"/>
        </dgm:presLayoutVars>
      </dgm:prSet>
      <dgm:spPr>
        <a:ln>
          <a:solidFill>
            <a:srgbClr val="9AD3C2"/>
          </a:solidFill>
        </a:ln>
      </dgm:spPr>
    </dgm:pt>
    <dgm:pt modelId="{580D95A0-23CF-4DDD-89AB-FDAEC0EA4B40}" type="pres">
      <dgm:prSet presAssocID="{7D7F5828-4AF9-440B-AE03-5A761B7F50AA}" presName="spaceBetweenRectangles" presStyleCnt="0"/>
      <dgm:spPr/>
    </dgm:pt>
    <dgm:pt modelId="{6A85CAA4-FDBA-4BBB-8D4C-5BFF38A245DD}" type="pres">
      <dgm:prSet presAssocID="{1A4038DF-AE78-4600-9D24-34B9CEADF1FE}" presName="parentLin" presStyleCnt="0"/>
      <dgm:spPr/>
    </dgm:pt>
    <dgm:pt modelId="{3DB2ABE0-CF75-4C0D-B4CE-BA61E5997D56}" type="pres">
      <dgm:prSet presAssocID="{1A4038DF-AE78-4600-9D24-34B9CEADF1FE}" presName="parentLeftMargin" presStyleLbl="node1" presStyleIdx="3" presStyleCnt="7"/>
      <dgm:spPr/>
    </dgm:pt>
    <dgm:pt modelId="{77CA34F8-223D-4A1C-A816-917F1BA7C8BF}" type="pres">
      <dgm:prSet presAssocID="{1A4038DF-AE78-4600-9D24-34B9CEADF1FE}" presName="parentText" presStyleLbl="node1" presStyleIdx="4" presStyleCnt="7">
        <dgm:presLayoutVars>
          <dgm:chMax val="0"/>
          <dgm:bulletEnabled val="1"/>
        </dgm:presLayoutVars>
      </dgm:prSet>
      <dgm:spPr/>
    </dgm:pt>
    <dgm:pt modelId="{1D9F6BE0-BF1E-4C01-9979-080FA0EE9E73}" type="pres">
      <dgm:prSet presAssocID="{1A4038DF-AE78-4600-9D24-34B9CEADF1FE}" presName="negativeSpace" presStyleCnt="0"/>
      <dgm:spPr/>
    </dgm:pt>
    <dgm:pt modelId="{15D0B2E8-EFFF-4026-A372-CE9F315A62BB}" type="pres">
      <dgm:prSet presAssocID="{1A4038DF-AE78-4600-9D24-34B9CEADF1FE}" presName="childText" presStyleLbl="conFgAcc1" presStyleIdx="4" presStyleCnt="7">
        <dgm:presLayoutVars>
          <dgm:bulletEnabled val="1"/>
        </dgm:presLayoutVars>
      </dgm:prSet>
      <dgm:spPr>
        <a:ln>
          <a:solidFill>
            <a:srgbClr val="E27056"/>
          </a:solidFill>
        </a:ln>
      </dgm:spPr>
    </dgm:pt>
    <dgm:pt modelId="{D618E506-D300-487D-A9AC-9C1D165C7C05}" type="pres">
      <dgm:prSet presAssocID="{6CD54AEA-3110-4792-87B7-6E6280FB8EF1}" presName="spaceBetweenRectangles" presStyleCnt="0"/>
      <dgm:spPr/>
    </dgm:pt>
    <dgm:pt modelId="{EFD60332-1E3A-4615-BCA5-2A5ADA40CF3B}" type="pres">
      <dgm:prSet presAssocID="{88341240-6CBC-42FF-91B8-4120E93313F0}" presName="parentLin" presStyleCnt="0"/>
      <dgm:spPr/>
    </dgm:pt>
    <dgm:pt modelId="{BD35B174-C227-40CE-A40D-684A89CBA297}" type="pres">
      <dgm:prSet presAssocID="{88341240-6CBC-42FF-91B8-4120E93313F0}" presName="parentLeftMargin" presStyleLbl="node1" presStyleIdx="4" presStyleCnt="7"/>
      <dgm:spPr/>
    </dgm:pt>
    <dgm:pt modelId="{66F60CBD-BAA1-4015-A590-34E2E20B14D9}" type="pres">
      <dgm:prSet presAssocID="{88341240-6CBC-42FF-91B8-4120E93313F0}" presName="parentText" presStyleLbl="node1" presStyleIdx="5" presStyleCnt="7">
        <dgm:presLayoutVars>
          <dgm:chMax val="0"/>
          <dgm:bulletEnabled val="1"/>
        </dgm:presLayoutVars>
      </dgm:prSet>
      <dgm:spPr/>
    </dgm:pt>
    <dgm:pt modelId="{5E396519-827F-4160-B0DC-6318039E8534}" type="pres">
      <dgm:prSet presAssocID="{88341240-6CBC-42FF-91B8-4120E93313F0}" presName="negativeSpace" presStyleCnt="0"/>
      <dgm:spPr/>
    </dgm:pt>
    <dgm:pt modelId="{36F44C16-AA6F-4EF3-8B2C-3AC1E93DEB19}" type="pres">
      <dgm:prSet presAssocID="{88341240-6CBC-42FF-91B8-4120E93313F0}" presName="childText" presStyleLbl="conFgAcc1" presStyleIdx="5" presStyleCnt="7">
        <dgm:presLayoutVars>
          <dgm:bulletEnabled val="1"/>
        </dgm:presLayoutVars>
      </dgm:prSet>
      <dgm:spPr>
        <a:ln>
          <a:solidFill>
            <a:srgbClr val="9AD3C2"/>
          </a:solidFill>
        </a:ln>
      </dgm:spPr>
    </dgm:pt>
    <dgm:pt modelId="{9502E7AB-0379-43F3-AFE5-2CAA431BD23D}" type="pres">
      <dgm:prSet presAssocID="{93C282F0-DAD1-46D3-9270-7EEEBA56AC3B}" presName="spaceBetweenRectangles" presStyleCnt="0"/>
      <dgm:spPr/>
    </dgm:pt>
    <dgm:pt modelId="{177AA41F-26BA-4BCB-ADED-5AD435542E6B}" type="pres">
      <dgm:prSet presAssocID="{09BA3908-3534-4D1B-8014-B24243D3E0C3}" presName="parentLin" presStyleCnt="0"/>
      <dgm:spPr/>
    </dgm:pt>
    <dgm:pt modelId="{A92B5A6C-7BA0-400F-9B5A-6FBA5B722C21}" type="pres">
      <dgm:prSet presAssocID="{09BA3908-3534-4D1B-8014-B24243D3E0C3}" presName="parentLeftMargin" presStyleLbl="node1" presStyleIdx="5" presStyleCnt="7"/>
      <dgm:spPr/>
    </dgm:pt>
    <dgm:pt modelId="{CE56D5C7-4867-4F90-9BEC-BF613AFEF567}" type="pres">
      <dgm:prSet presAssocID="{09BA3908-3534-4D1B-8014-B24243D3E0C3}" presName="parentText" presStyleLbl="node1" presStyleIdx="6" presStyleCnt="7">
        <dgm:presLayoutVars>
          <dgm:chMax val="0"/>
          <dgm:bulletEnabled val="1"/>
        </dgm:presLayoutVars>
      </dgm:prSet>
      <dgm:spPr/>
    </dgm:pt>
    <dgm:pt modelId="{8F3F24B0-890C-4A44-AA99-BDAB49CC7658}" type="pres">
      <dgm:prSet presAssocID="{09BA3908-3534-4D1B-8014-B24243D3E0C3}" presName="negativeSpace" presStyleCnt="0"/>
      <dgm:spPr/>
    </dgm:pt>
    <dgm:pt modelId="{537B8823-1543-43A3-9F8B-B59BAC14B259}" type="pres">
      <dgm:prSet presAssocID="{09BA3908-3534-4D1B-8014-B24243D3E0C3}" presName="childText" presStyleLbl="conFgAcc1" presStyleIdx="6" presStyleCnt="7">
        <dgm:presLayoutVars>
          <dgm:bulletEnabled val="1"/>
        </dgm:presLayoutVars>
      </dgm:prSet>
      <dgm:spPr>
        <a:ln>
          <a:solidFill>
            <a:srgbClr val="E27056"/>
          </a:solidFill>
        </a:ln>
      </dgm:spPr>
    </dgm:pt>
  </dgm:ptLst>
  <dgm:cxnLst>
    <dgm:cxn modelId="{53A93407-8822-42A9-B820-465193D44996}" srcId="{6CFBA4BC-7517-49EB-938C-5C7C540C7D8D}" destId="{09BA3908-3534-4D1B-8014-B24243D3E0C3}" srcOrd="6" destOrd="0" parTransId="{8544A6ED-DD44-479D-B5D6-C3F3CE21AF82}" sibTransId="{61CA93DA-AE5C-4E16-898E-2678B8538279}"/>
    <dgm:cxn modelId="{0CD3AC12-2F3E-4A29-8C3F-92E89351D783}" type="presOf" srcId="{1A4038DF-AE78-4600-9D24-34B9CEADF1FE}" destId="{77CA34F8-223D-4A1C-A816-917F1BA7C8BF}" srcOrd="1" destOrd="0" presId="urn:microsoft.com/office/officeart/2005/8/layout/list1"/>
    <dgm:cxn modelId="{281E7717-758D-4BB9-8D4A-6609D1CEE16B}" type="presOf" srcId="{76676FD8-0250-4D80-9B5E-69B5E404C245}" destId="{6790D083-C2A2-4FE5-B087-B9C854E3E90D}" srcOrd="1" destOrd="0" presId="urn:microsoft.com/office/officeart/2005/8/layout/list1"/>
    <dgm:cxn modelId="{033E451C-5E6B-412E-90B6-18028451549B}" srcId="{6CFBA4BC-7517-49EB-938C-5C7C540C7D8D}" destId="{EAAF7766-31A0-4CF9-93EC-9AFBC31769E7}" srcOrd="3" destOrd="0" parTransId="{A2281DF7-D33B-4ED5-B522-AF910ACA4567}" sibTransId="{7D7F5828-4AF9-440B-AE03-5A761B7F50AA}"/>
    <dgm:cxn modelId="{62A46528-25FB-4701-87E3-BE4D8D7BB547}" srcId="{6CFBA4BC-7517-49EB-938C-5C7C540C7D8D}" destId="{86D1F72A-E700-47E0-8785-04FD2F597131}" srcOrd="2" destOrd="0" parTransId="{F8939BDD-93D6-4049-8B92-66E82F2B575F}" sibTransId="{9EFB8B58-96E3-4563-AB94-63642289E7D0}"/>
    <dgm:cxn modelId="{5DC5092B-10AD-4964-9D42-478E3EE8A204}" type="presOf" srcId="{EAAF7766-31A0-4CF9-93EC-9AFBC31769E7}" destId="{61F8FD8C-BC22-41A8-817A-7D4D858FAEA9}" srcOrd="0" destOrd="0" presId="urn:microsoft.com/office/officeart/2005/8/layout/list1"/>
    <dgm:cxn modelId="{97306B2B-2D3D-442D-B7BE-A94F8F1EDBC0}" type="presOf" srcId="{6CFBA4BC-7517-49EB-938C-5C7C540C7D8D}" destId="{5D5B0CB9-EFE6-4CA3-A781-1E4E67C52272}" srcOrd="0" destOrd="0" presId="urn:microsoft.com/office/officeart/2005/8/layout/list1"/>
    <dgm:cxn modelId="{00B8335F-FFD1-4944-8E86-29AF60219096}" type="presOf" srcId="{09BA3908-3534-4D1B-8014-B24243D3E0C3}" destId="{CE56D5C7-4867-4F90-9BEC-BF613AFEF567}" srcOrd="1" destOrd="0" presId="urn:microsoft.com/office/officeart/2005/8/layout/list1"/>
    <dgm:cxn modelId="{FFEDA261-AD4F-4258-BE8C-64364F0756A7}" type="presOf" srcId="{E2F4D737-4B6A-47F7-94E5-BE9D31DBB0EF}" destId="{3BE5B443-1C88-4D90-85A2-273351CE96E7}" srcOrd="0" destOrd="0" presId="urn:microsoft.com/office/officeart/2005/8/layout/list1"/>
    <dgm:cxn modelId="{DBCDB043-7303-488D-A5E4-42BF4EF9B3B5}" type="presOf" srcId="{88341240-6CBC-42FF-91B8-4120E93313F0}" destId="{BD35B174-C227-40CE-A40D-684A89CBA297}" srcOrd="0" destOrd="0" presId="urn:microsoft.com/office/officeart/2005/8/layout/list1"/>
    <dgm:cxn modelId="{BDE0C273-1E43-4BA9-8C4A-75EECA539F97}" type="presOf" srcId="{E2F4D737-4B6A-47F7-94E5-BE9D31DBB0EF}" destId="{110C069F-C600-4FED-97FA-033D6D42B7B0}" srcOrd="1" destOrd="0" presId="urn:microsoft.com/office/officeart/2005/8/layout/list1"/>
    <dgm:cxn modelId="{F0CBEB81-27F2-46A0-87A0-D2563D3E3CD2}" srcId="{6CFBA4BC-7517-49EB-938C-5C7C540C7D8D}" destId="{76676FD8-0250-4D80-9B5E-69B5E404C245}" srcOrd="0" destOrd="0" parTransId="{8FD9C851-07D6-4F4A-BB6B-A4E679BF2588}" sibTransId="{BCDFA808-D1B4-4BCB-B5DB-B1C139C6B63C}"/>
    <dgm:cxn modelId="{C4B5978C-9FCD-4C4F-A3E6-ECA6FA412029}" type="presOf" srcId="{88341240-6CBC-42FF-91B8-4120E93313F0}" destId="{66F60CBD-BAA1-4015-A590-34E2E20B14D9}" srcOrd="1" destOrd="0" presId="urn:microsoft.com/office/officeart/2005/8/layout/list1"/>
    <dgm:cxn modelId="{85551897-F2E5-41E0-A61A-A100D7EA474D}" type="presOf" srcId="{1A4038DF-AE78-4600-9D24-34B9CEADF1FE}" destId="{3DB2ABE0-CF75-4C0D-B4CE-BA61E5997D56}" srcOrd="0" destOrd="0" presId="urn:microsoft.com/office/officeart/2005/8/layout/list1"/>
    <dgm:cxn modelId="{66F7949C-84AB-4C38-AF8C-293E29A200BC}" type="presOf" srcId="{76676FD8-0250-4D80-9B5E-69B5E404C245}" destId="{0AE78EC8-73EC-47A0-8A54-5139BC7BF0E3}" srcOrd="0" destOrd="0" presId="urn:microsoft.com/office/officeart/2005/8/layout/list1"/>
    <dgm:cxn modelId="{C3B1D79D-77E3-46E8-92A6-E9982EF0F4D2}" type="presOf" srcId="{86D1F72A-E700-47E0-8785-04FD2F597131}" destId="{3192D085-7C9F-4886-92D8-7848B553C09B}" srcOrd="0" destOrd="0" presId="urn:microsoft.com/office/officeart/2005/8/layout/list1"/>
    <dgm:cxn modelId="{6374AAC5-DAD5-4FF0-95AD-47B3216951D1}" srcId="{6CFBA4BC-7517-49EB-938C-5C7C540C7D8D}" destId="{1A4038DF-AE78-4600-9D24-34B9CEADF1FE}" srcOrd="4" destOrd="0" parTransId="{908A222C-CF05-44D0-B1CD-38E34FB7D1B0}" sibTransId="{6CD54AEA-3110-4792-87B7-6E6280FB8EF1}"/>
    <dgm:cxn modelId="{8C23FACD-A81D-44CD-A4F3-0FB5BA98F7CF}" type="presOf" srcId="{09BA3908-3534-4D1B-8014-B24243D3E0C3}" destId="{A92B5A6C-7BA0-400F-9B5A-6FBA5B722C21}" srcOrd="0" destOrd="0" presId="urn:microsoft.com/office/officeart/2005/8/layout/list1"/>
    <dgm:cxn modelId="{173863CF-C3E3-41FC-B195-971B40E1B5B4}" type="presOf" srcId="{EAAF7766-31A0-4CF9-93EC-9AFBC31769E7}" destId="{524AC5A8-97FE-4169-8D92-4547E5E7A72A}" srcOrd="1" destOrd="0" presId="urn:microsoft.com/office/officeart/2005/8/layout/list1"/>
    <dgm:cxn modelId="{3AA55DDA-5D90-41A4-9C29-FB6F1116F5E9}" srcId="{6CFBA4BC-7517-49EB-938C-5C7C540C7D8D}" destId="{88341240-6CBC-42FF-91B8-4120E93313F0}" srcOrd="5" destOrd="0" parTransId="{9C4FD56E-2DC8-48B2-969E-CC78E3D46A35}" sibTransId="{93C282F0-DAD1-46D3-9270-7EEEBA56AC3B}"/>
    <dgm:cxn modelId="{A4B28EF9-80E9-49F2-93AC-FD91A034DA6A}" type="presOf" srcId="{86D1F72A-E700-47E0-8785-04FD2F597131}" destId="{B2F4E9CA-EC3C-439B-89FF-3D8CA3B7D5B9}" srcOrd="1" destOrd="0" presId="urn:microsoft.com/office/officeart/2005/8/layout/list1"/>
    <dgm:cxn modelId="{118B93FD-DD1F-4BB6-8E2D-B190FF6E7D6B}" srcId="{6CFBA4BC-7517-49EB-938C-5C7C540C7D8D}" destId="{E2F4D737-4B6A-47F7-94E5-BE9D31DBB0EF}" srcOrd="1" destOrd="0" parTransId="{13B3DCA3-FA01-4D6D-AC36-901C9A1C6686}" sibTransId="{A68639B2-F7DB-409E-9F86-2769F1A24660}"/>
    <dgm:cxn modelId="{EE7EDC1E-B3B3-4B3F-993F-7C262D9F5E37}" type="presParOf" srcId="{5D5B0CB9-EFE6-4CA3-A781-1E4E67C52272}" destId="{A2D198E2-17EC-4F3F-AFEF-A969B745F84F}" srcOrd="0" destOrd="0" presId="urn:microsoft.com/office/officeart/2005/8/layout/list1"/>
    <dgm:cxn modelId="{F96FD8D2-64C0-421C-BD2D-60AC594F8755}" type="presParOf" srcId="{A2D198E2-17EC-4F3F-AFEF-A969B745F84F}" destId="{0AE78EC8-73EC-47A0-8A54-5139BC7BF0E3}" srcOrd="0" destOrd="0" presId="urn:microsoft.com/office/officeart/2005/8/layout/list1"/>
    <dgm:cxn modelId="{78E8B655-1788-4457-BE03-484E4C154C66}" type="presParOf" srcId="{A2D198E2-17EC-4F3F-AFEF-A969B745F84F}" destId="{6790D083-C2A2-4FE5-B087-B9C854E3E90D}" srcOrd="1" destOrd="0" presId="urn:microsoft.com/office/officeart/2005/8/layout/list1"/>
    <dgm:cxn modelId="{02AAF1C3-700D-4890-AA8A-13E213765648}" type="presParOf" srcId="{5D5B0CB9-EFE6-4CA3-A781-1E4E67C52272}" destId="{6F12238F-920B-44E4-8D82-132FD7D1425E}" srcOrd="1" destOrd="0" presId="urn:microsoft.com/office/officeart/2005/8/layout/list1"/>
    <dgm:cxn modelId="{63C0FC0E-C7B1-416A-9E44-61F24E26313F}" type="presParOf" srcId="{5D5B0CB9-EFE6-4CA3-A781-1E4E67C52272}" destId="{46E7D788-B23B-4BE6-9998-20C500C86800}" srcOrd="2" destOrd="0" presId="urn:microsoft.com/office/officeart/2005/8/layout/list1"/>
    <dgm:cxn modelId="{B359A3AA-F50A-4797-95A5-7EAE946FDABD}" type="presParOf" srcId="{5D5B0CB9-EFE6-4CA3-A781-1E4E67C52272}" destId="{F343555F-6567-4D78-B578-4E18A72A983A}" srcOrd="3" destOrd="0" presId="urn:microsoft.com/office/officeart/2005/8/layout/list1"/>
    <dgm:cxn modelId="{89AB01AC-CD03-4885-9FA1-0965C3202358}" type="presParOf" srcId="{5D5B0CB9-EFE6-4CA3-A781-1E4E67C52272}" destId="{BC5D831A-33CA-4BE9-AB70-182A163790AD}" srcOrd="4" destOrd="0" presId="urn:microsoft.com/office/officeart/2005/8/layout/list1"/>
    <dgm:cxn modelId="{201B0C1B-6E28-4205-B3E8-E572D7C92A66}" type="presParOf" srcId="{BC5D831A-33CA-4BE9-AB70-182A163790AD}" destId="{3BE5B443-1C88-4D90-85A2-273351CE96E7}" srcOrd="0" destOrd="0" presId="urn:microsoft.com/office/officeart/2005/8/layout/list1"/>
    <dgm:cxn modelId="{EF43B98A-17C5-480C-9281-A2EC9CB6F2C3}" type="presParOf" srcId="{BC5D831A-33CA-4BE9-AB70-182A163790AD}" destId="{110C069F-C600-4FED-97FA-033D6D42B7B0}" srcOrd="1" destOrd="0" presId="urn:microsoft.com/office/officeart/2005/8/layout/list1"/>
    <dgm:cxn modelId="{593036B0-06D4-40ED-966E-4EA40CD9EEA9}" type="presParOf" srcId="{5D5B0CB9-EFE6-4CA3-A781-1E4E67C52272}" destId="{2E859B9D-5D4C-4C27-85FB-D3774053A7C2}" srcOrd="5" destOrd="0" presId="urn:microsoft.com/office/officeart/2005/8/layout/list1"/>
    <dgm:cxn modelId="{84917DE4-687B-4B7A-8B13-B7E3617FE822}" type="presParOf" srcId="{5D5B0CB9-EFE6-4CA3-A781-1E4E67C52272}" destId="{5E882F87-7BBA-4220-AAC0-EC895EA51699}" srcOrd="6" destOrd="0" presId="urn:microsoft.com/office/officeart/2005/8/layout/list1"/>
    <dgm:cxn modelId="{CC073D40-906D-4CC8-BBA7-E4E17AF6FA4E}" type="presParOf" srcId="{5D5B0CB9-EFE6-4CA3-A781-1E4E67C52272}" destId="{14AEDDDE-73E4-41DD-A615-EDD5D44E1520}" srcOrd="7" destOrd="0" presId="urn:microsoft.com/office/officeart/2005/8/layout/list1"/>
    <dgm:cxn modelId="{A285562A-130E-4AB1-91BA-879D34F73AA2}" type="presParOf" srcId="{5D5B0CB9-EFE6-4CA3-A781-1E4E67C52272}" destId="{9C9B8D9A-8D35-4000-9023-0EEA8A82E98D}" srcOrd="8" destOrd="0" presId="urn:microsoft.com/office/officeart/2005/8/layout/list1"/>
    <dgm:cxn modelId="{DF815DEA-BD67-438A-986C-D555D9ED3E75}" type="presParOf" srcId="{9C9B8D9A-8D35-4000-9023-0EEA8A82E98D}" destId="{3192D085-7C9F-4886-92D8-7848B553C09B}" srcOrd="0" destOrd="0" presId="urn:microsoft.com/office/officeart/2005/8/layout/list1"/>
    <dgm:cxn modelId="{D90DC63D-74F9-4314-9424-2A1B24CEFFDE}" type="presParOf" srcId="{9C9B8D9A-8D35-4000-9023-0EEA8A82E98D}" destId="{B2F4E9CA-EC3C-439B-89FF-3D8CA3B7D5B9}" srcOrd="1" destOrd="0" presId="urn:microsoft.com/office/officeart/2005/8/layout/list1"/>
    <dgm:cxn modelId="{16247764-9BF1-4493-8DEE-36116E6880E0}" type="presParOf" srcId="{5D5B0CB9-EFE6-4CA3-A781-1E4E67C52272}" destId="{31F521BA-CBB7-4341-A9A6-738D45E6AE05}" srcOrd="9" destOrd="0" presId="urn:microsoft.com/office/officeart/2005/8/layout/list1"/>
    <dgm:cxn modelId="{C68D6258-75F5-4696-910C-347905F39A82}" type="presParOf" srcId="{5D5B0CB9-EFE6-4CA3-A781-1E4E67C52272}" destId="{9B77764A-EBC2-42EF-BBEE-7BE9D04FC53F}" srcOrd="10" destOrd="0" presId="urn:microsoft.com/office/officeart/2005/8/layout/list1"/>
    <dgm:cxn modelId="{1F9A1AAF-5BB2-4383-A363-73DDC0C4AD3E}" type="presParOf" srcId="{5D5B0CB9-EFE6-4CA3-A781-1E4E67C52272}" destId="{2130EFCC-075E-4B3D-BEA2-782A5479E95B}" srcOrd="11" destOrd="0" presId="urn:microsoft.com/office/officeart/2005/8/layout/list1"/>
    <dgm:cxn modelId="{E3A56279-C211-403A-9D64-DB312D9F2396}" type="presParOf" srcId="{5D5B0CB9-EFE6-4CA3-A781-1E4E67C52272}" destId="{47246519-603B-4131-83D2-9502FD209CF3}" srcOrd="12" destOrd="0" presId="urn:microsoft.com/office/officeart/2005/8/layout/list1"/>
    <dgm:cxn modelId="{B4D75858-63C7-4960-BFF1-F53E17A9135F}" type="presParOf" srcId="{47246519-603B-4131-83D2-9502FD209CF3}" destId="{61F8FD8C-BC22-41A8-817A-7D4D858FAEA9}" srcOrd="0" destOrd="0" presId="urn:microsoft.com/office/officeart/2005/8/layout/list1"/>
    <dgm:cxn modelId="{3483B426-30AA-4E1B-AFC7-F976F56A3117}" type="presParOf" srcId="{47246519-603B-4131-83D2-9502FD209CF3}" destId="{524AC5A8-97FE-4169-8D92-4547E5E7A72A}" srcOrd="1" destOrd="0" presId="urn:microsoft.com/office/officeart/2005/8/layout/list1"/>
    <dgm:cxn modelId="{A86F6CE7-64D0-45BE-ADA5-4B39636DC0A6}" type="presParOf" srcId="{5D5B0CB9-EFE6-4CA3-A781-1E4E67C52272}" destId="{B02BDB16-989D-4291-9680-1F053A13406E}" srcOrd="13" destOrd="0" presId="urn:microsoft.com/office/officeart/2005/8/layout/list1"/>
    <dgm:cxn modelId="{207E8002-B746-4BED-A9EC-FC0342F825F3}" type="presParOf" srcId="{5D5B0CB9-EFE6-4CA3-A781-1E4E67C52272}" destId="{30ADE6DF-0D95-4C85-82B0-4ADCB7B76F74}" srcOrd="14" destOrd="0" presId="urn:microsoft.com/office/officeart/2005/8/layout/list1"/>
    <dgm:cxn modelId="{18368664-5AA2-4EF9-AC43-CDB47D843282}" type="presParOf" srcId="{5D5B0CB9-EFE6-4CA3-A781-1E4E67C52272}" destId="{580D95A0-23CF-4DDD-89AB-FDAEC0EA4B40}" srcOrd="15" destOrd="0" presId="urn:microsoft.com/office/officeart/2005/8/layout/list1"/>
    <dgm:cxn modelId="{CE8AFBDE-C39F-4B0E-BBBA-FA3432F720A8}" type="presParOf" srcId="{5D5B0CB9-EFE6-4CA3-A781-1E4E67C52272}" destId="{6A85CAA4-FDBA-4BBB-8D4C-5BFF38A245DD}" srcOrd="16" destOrd="0" presId="urn:microsoft.com/office/officeart/2005/8/layout/list1"/>
    <dgm:cxn modelId="{F82C1D45-F633-4A21-8100-618310C60D68}" type="presParOf" srcId="{6A85CAA4-FDBA-4BBB-8D4C-5BFF38A245DD}" destId="{3DB2ABE0-CF75-4C0D-B4CE-BA61E5997D56}" srcOrd="0" destOrd="0" presId="urn:microsoft.com/office/officeart/2005/8/layout/list1"/>
    <dgm:cxn modelId="{6EC3FFEC-2C8F-4D6C-8555-8E0B23A26C90}" type="presParOf" srcId="{6A85CAA4-FDBA-4BBB-8D4C-5BFF38A245DD}" destId="{77CA34F8-223D-4A1C-A816-917F1BA7C8BF}" srcOrd="1" destOrd="0" presId="urn:microsoft.com/office/officeart/2005/8/layout/list1"/>
    <dgm:cxn modelId="{42DFDC60-4E15-43E4-9DA2-4B6A76CD2708}" type="presParOf" srcId="{5D5B0CB9-EFE6-4CA3-A781-1E4E67C52272}" destId="{1D9F6BE0-BF1E-4C01-9979-080FA0EE9E73}" srcOrd="17" destOrd="0" presId="urn:microsoft.com/office/officeart/2005/8/layout/list1"/>
    <dgm:cxn modelId="{F3AF2ED9-0AD6-4F9E-A91B-3B2C444A9EA9}" type="presParOf" srcId="{5D5B0CB9-EFE6-4CA3-A781-1E4E67C52272}" destId="{15D0B2E8-EFFF-4026-A372-CE9F315A62BB}" srcOrd="18" destOrd="0" presId="urn:microsoft.com/office/officeart/2005/8/layout/list1"/>
    <dgm:cxn modelId="{A1CF510A-6ACB-467B-BFA2-258C191F1F42}" type="presParOf" srcId="{5D5B0CB9-EFE6-4CA3-A781-1E4E67C52272}" destId="{D618E506-D300-487D-A9AC-9C1D165C7C05}" srcOrd="19" destOrd="0" presId="urn:microsoft.com/office/officeart/2005/8/layout/list1"/>
    <dgm:cxn modelId="{7DAC548A-DC55-4C02-B6BB-B3185C34F18F}" type="presParOf" srcId="{5D5B0CB9-EFE6-4CA3-A781-1E4E67C52272}" destId="{EFD60332-1E3A-4615-BCA5-2A5ADA40CF3B}" srcOrd="20" destOrd="0" presId="urn:microsoft.com/office/officeart/2005/8/layout/list1"/>
    <dgm:cxn modelId="{90AC6914-0D3D-4495-915B-3EC69C68A450}" type="presParOf" srcId="{EFD60332-1E3A-4615-BCA5-2A5ADA40CF3B}" destId="{BD35B174-C227-40CE-A40D-684A89CBA297}" srcOrd="0" destOrd="0" presId="urn:microsoft.com/office/officeart/2005/8/layout/list1"/>
    <dgm:cxn modelId="{70F0BED0-A05F-453C-894C-B3C8FA116BAD}" type="presParOf" srcId="{EFD60332-1E3A-4615-BCA5-2A5ADA40CF3B}" destId="{66F60CBD-BAA1-4015-A590-34E2E20B14D9}" srcOrd="1" destOrd="0" presId="urn:microsoft.com/office/officeart/2005/8/layout/list1"/>
    <dgm:cxn modelId="{FFC0D245-929F-452F-95DC-DA17E757C44C}" type="presParOf" srcId="{5D5B0CB9-EFE6-4CA3-A781-1E4E67C52272}" destId="{5E396519-827F-4160-B0DC-6318039E8534}" srcOrd="21" destOrd="0" presId="urn:microsoft.com/office/officeart/2005/8/layout/list1"/>
    <dgm:cxn modelId="{CEA6443F-F123-4D96-B1E1-1B17A6DA3236}" type="presParOf" srcId="{5D5B0CB9-EFE6-4CA3-A781-1E4E67C52272}" destId="{36F44C16-AA6F-4EF3-8B2C-3AC1E93DEB19}" srcOrd="22" destOrd="0" presId="urn:microsoft.com/office/officeart/2005/8/layout/list1"/>
    <dgm:cxn modelId="{4F7A95EC-2F58-4E65-A32A-F4B32BA336DA}" type="presParOf" srcId="{5D5B0CB9-EFE6-4CA3-A781-1E4E67C52272}" destId="{9502E7AB-0379-43F3-AFE5-2CAA431BD23D}" srcOrd="23" destOrd="0" presId="urn:microsoft.com/office/officeart/2005/8/layout/list1"/>
    <dgm:cxn modelId="{EEE48FE4-B046-4623-845E-B1AB3AA76CD0}" type="presParOf" srcId="{5D5B0CB9-EFE6-4CA3-A781-1E4E67C52272}" destId="{177AA41F-26BA-4BCB-ADED-5AD435542E6B}" srcOrd="24" destOrd="0" presId="urn:microsoft.com/office/officeart/2005/8/layout/list1"/>
    <dgm:cxn modelId="{A267A9F1-A3A9-4225-B387-452AD19002EA}" type="presParOf" srcId="{177AA41F-26BA-4BCB-ADED-5AD435542E6B}" destId="{A92B5A6C-7BA0-400F-9B5A-6FBA5B722C21}" srcOrd="0" destOrd="0" presId="urn:microsoft.com/office/officeart/2005/8/layout/list1"/>
    <dgm:cxn modelId="{CAC041A8-7820-489E-8C75-E6C9DF247BF4}" type="presParOf" srcId="{177AA41F-26BA-4BCB-ADED-5AD435542E6B}" destId="{CE56D5C7-4867-4F90-9BEC-BF613AFEF567}" srcOrd="1" destOrd="0" presId="urn:microsoft.com/office/officeart/2005/8/layout/list1"/>
    <dgm:cxn modelId="{DB61DB44-22EB-4158-90F8-A5FE0B3A8B29}" type="presParOf" srcId="{5D5B0CB9-EFE6-4CA3-A781-1E4E67C52272}" destId="{8F3F24B0-890C-4A44-AA99-BDAB49CC7658}" srcOrd="25" destOrd="0" presId="urn:microsoft.com/office/officeart/2005/8/layout/list1"/>
    <dgm:cxn modelId="{41D39F95-93DE-4C22-94D8-84F70AD41EC8}" type="presParOf" srcId="{5D5B0CB9-EFE6-4CA3-A781-1E4E67C52272}" destId="{537B8823-1543-43A3-9F8B-B59BAC14B259}" srcOrd="26" destOrd="0" presId="urn:microsoft.com/office/officeart/2005/8/layout/list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E6D69BE-2648-4EBB-857E-EB217E83E664}"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zh-CN" altLang="en-US"/>
        </a:p>
      </dgm:t>
    </dgm:pt>
    <dgm:pt modelId="{6F3AB003-E4EA-48E6-84C4-9CF921E6BD3A}">
      <dgm:prSet/>
      <dgm:spPr>
        <a:solidFill>
          <a:srgbClr val="E27056"/>
        </a:solidFill>
      </dgm:spPr>
      <dgm:t>
        <a:bodyPr/>
        <a:lstStyle/>
        <a:p>
          <a:r>
            <a:rPr lang="en-US">
              <a:latin typeface="微软雅黑" panose="020B0503020204020204" pitchFamily="34" charset="-122"/>
              <a:ea typeface="微软雅黑" panose="020B0503020204020204" pitchFamily="34" charset="-122"/>
            </a:rPr>
            <a:t>1</a:t>
          </a:r>
          <a:r>
            <a:rPr lang="zh-CN">
              <a:latin typeface="微软雅黑" panose="020B0503020204020204" pitchFamily="34" charset="-122"/>
              <a:ea typeface="微软雅黑" panose="020B0503020204020204" pitchFamily="34" charset="-122"/>
            </a:rPr>
            <a:t>、区分产品特性、优点、特殊利益</a:t>
          </a:r>
        </a:p>
      </dgm:t>
    </dgm:pt>
    <dgm:pt modelId="{7118ED9A-34C0-46DA-9AE0-EE2906BE0BCB}" cxnId="{61191BF6-C365-4CF3-9A5D-4CD45C2ED6C9}"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781D03F8-C371-437A-99A9-CD47CAEC6890}" cxnId="{61191BF6-C365-4CF3-9A5D-4CD45C2ED6C9}"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7C2BF8E7-E61C-4398-81F1-5FE9FB86FD5E}">
      <dgm:prSet/>
      <dgm:spPr>
        <a:solidFill>
          <a:srgbClr val="E27056"/>
        </a:solidFill>
      </dgm:spPr>
      <dgm:t>
        <a:bodyPr/>
        <a:lstStyle/>
        <a:p>
          <a:r>
            <a:rPr lang="en-US">
              <a:latin typeface="微软雅黑" panose="020B0503020204020204" pitchFamily="34" charset="-122"/>
              <a:ea typeface="微软雅黑" panose="020B0503020204020204" pitchFamily="34" charset="-122"/>
            </a:rPr>
            <a:t>2</a:t>
          </a:r>
          <a:r>
            <a:rPr lang="zh-CN">
              <a:latin typeface="微软雅黑" panose="020B0503020204020204" pitchFamily="34" charset="-122"/>
              <a:ea typeface="微软雅黑" panose="020B0503020204020204" pitchFamily="34" charset="-122"/>
            </a:rPr>
            <a:t>、将特性转换利益技巧</a:t>
          </a:r>
        </a:p>
      </dgm:t>
    </dgm:pt>
    <dgm:pt modelId="{02A3B28A-7510-486B-BDF3-0D16ED496F25}" cxnId="{525B77B0-48DC-4DA4-A9C6-91116AD31574}"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F4484DED-6F98-461C-9691-46E7668AB616}" cxnId="{525B77B0-48DC-4DA4-A9C6-91116AD31574}"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5D3E0A69-CABE-46D6-9C5D-E05B1ABCE0B9}">
      <dgm:prSet/>
      <dgm:spPr>
        <a:solidFill>
          <a:srgbClr val="E27056"/>
        </a:solidFill>
      </dgm:spPr>
      <dgm:t>
        <a:bodyPr/>
        <a:lstStyle/>
        <a:p>
          <a:r>
            <a:rPr lang="en-US">
              <a:latin typeface="微软雅黑" panose="020B0503020204020204" pitchFamily="34" charset="-122"/>
              <a:ea typeface="微软雅黑" panose="020B0503020204020204" pitchFamily="34" charset="-122"/>
            </a:rPr>
            <a:t>3</a:t>
          </a:r>
          <a:r>
            <a:rPr lang="zh-CN">
              <a:latin typeface="微软雅黑" panose="020B0503020204020204" pitchFamily="34" charset="-122"/>
              <a:ea typeface="微软雅黑" panose="020B0503020204020204" pitchFamily="34" charset="-122"/>
            </a:rPr>
            <a:t>、产品说明的步骤及技巧。</a:t>
          </a:r>
        </a:p>
      </dgm:t>
    </dgm:pt>
    <dgm:pt modelId="{E2749CA3-6546-4703-B04C-3D9B3086E782}" cxnId="{93459505-726B-46F7-8849-6826F5A7B452}"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CEB49B9D-2DCE-47BF-9F80-BB0334D14188}" cxnId="{93459505-726B-46F7-8849-6826F5A7B452}"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0FF090FB-C3B3-4D01-8364-9BD24D325D1A}" type="pres">
      <dgm:prSet presAssocID="{EE6D69BE-2648-4EBB-857E-EB217E83E664}" presName="linear" presStyleCnt="0">
        <dgm:presLayoutVars>
          <dgm:dir/>
          <dgm:animLvl val="lvl"/>
          <dgm:resizeHandles val="exact"/>
        </dgm:presLayoutVars>
      </dgm:prSet>
      <dgm:spPr/>
    </dgm:pt>
    <dgm:pt modelId="{D9C0599C-E256-4E98-87A1-89C6386C6320}" type="pres">
      <dgm:prSet presAssocID="{6F3AB003-E4EA-48E6-84C4-9CF921E6BD3A}" presName="parentLin" presStyleCnt="0"/>
      <dgm:spPr/>
    </dgm:pt>
    <dgm:pt modelId="{62E977CF-F16D-44EB-A093-6576E181226A}" type="pres">
      <dgm:prSet presAssocID="{6F3AB003-E4EA-48E6-84C4-9CF921E6BD3A}" presName="parentLeftMargin" presStyleLbl="node1" presStyleIdx="0" presStyleCnt="3"/>
      <dgm:spPr/>
    </dgm:pt>
    <dgm:pt modelId="{1EF280B6-FD47-4467-BAD9-3B1462161984}" type="pres">
      <dgm:prSet presAssocID="{6F3AB003-E4EA-48E6-84C4-9CF921E6BD3A}" presName="parentText" presStyleLbl="node1" presStyleIdx="0" presStyleCnt="3">
        <dgm:presLayoutVars>
          <dgm:chMax val="0"/>
          <dgm:bulletEnabled val="1"/>
        </dgm:presLayoutVars>
      </dgm:prSet>
      <dgm:spPr/>
    </dgm:pt>
    <dgm:pt modelId="{EDF8FEC4-1419-451B-846B-4E99192C1425}" type="pres">
      <dgm:prSet presAssocID="{6F3AB003-E4EA-48E6-84C4-9CF921E6BD3A}" presName="negativeSpace" presStyleCnt="0"/>
      <dgm:spPr/>
    </dgm:pt>
    <dgm:pt modelId="{5669827E-0006-4D4C-A158-68C3F2175B97}" type="pres">
      <dgm:prSet presAssocID="{6F3AB003-E4EA-48E6-84C4-9CF921E6BD3A}" presName="childText" presStyleLbl="conFgAcc1" presStyleIdx="0" presStyleCnt="3">
        <dgm:presLayoutVars>
          <dgm:bulletEnabled val="1"/>
        </dgm:presLayoutVars>
      </dgm:prSet>
      <dgm:spPr>
        <a:ln>
          <a:solidFill>
            <a:srgbClr val="E27056"/>
          </a:solidFill>
        </a:ln>
      </dgm:spPr>
    </dgm:pt>
    <dgm:pt modelId="{AB9FCB91-F9ED-478F-85F2-997FC5921517}" type="pres">
      <dgm:prSet presAssocID="{781D03F8-C371-437A-99A9-CD47CAEC6890}" presName="spaceBetweenRectangles" presStyleCnt="0"/>
      <dgm:spPr/>
    </dgm:pt>
    <dgm:pt modelId="{A1F8523A-2260-418C-8662-4CF9D823D8C0}" type="pres">
      <dgm:prSet presAssocID="{7C2BF8E7-E61C-4398-81F1-5FE9FB86FD5E}" presName="parentLin" presStyleCnt="0"/>
      <dgm:spPr/>
    </dgm:pt>
    <dgm:pt modelId="{7D99CF18-AE5C-443D-B269-0DE1C8972D99}" type="pres">
      <dgm:prSet presAssocID="{7C2BF8E7-E61C-4398-81F1-5FE9FB86FD5E}" presName="parentLeftMargin" presStyleLbl="node1" presStyleIdx="0" presStyleCnt="3"/>
      <dgm:spPr/>
    </dgm:pt>
    <dgm:pt modelId="{D9F82C4D-13EC-4908-A72C-6FC28E93150B}" type="pres">
      <dgm:prSet presAssocID="{7C2BF8E7-E61C-4398-81F1-5FE9FB86FD5E}" presName="parentText" presStyleLbl="node1" presStyleIdx="1" presStyleCnt="3">
        <dgm:presLayoutVars>
          <dgm:chMax val="0"/>
          <dgm:bulletEnabled val="1"/>
        </dgm:presLayoutVars>
      </dgm:prSet>
      <dgm:spPr/>
    </dgm:pt>
    <dgm:pt modelId="{59AADD93-93CB-4D21-BC45-1AB87DB7BE16}" type="pres">
      <dgm:prSet presAssocID="{7C2BF8E7-E61C-4398-81F1-5FE9FB86FD5E}" presName="negativeSpace" presStyleCnt="0"/>
      <dgm:spPr/>
    </dgm:pt>
    <dgm:pt modelId="{2746351A-4F0A-4684-B133-40057EF54249}" type="pres">
      <dgm:prSet presAssocID="{7C2BF8E7-E61C-4398-81F1-5FE9FB86FD5E}" presName="childText" presStyleLbl="conFgAcc1" presStyleIdx="1" presStyleCnt="3">
        <dgm:presLayoutVars>
          <dgm:bulletEnabled val="1"/>
        </dgm:presLayoutVars>
      </dgm:prSet>
      <dgm:spPr>
        <a:ln>
          <a:solidFill>
            <a:srgbClr val="E27056"/>
          </a:solidFill>
        </a:ln>
      </dgm:spPr>
    </dgm:pt>
    <dgm:pt modelId="{50B0C38D-AF15-4235-901B-8BDF9DFEED0F}" type="pres">
      <dgm:prSet presAssocID="{F4484DED-6F98-461C-9691-46E7668AB616}" presName="spaceBetweenRectangles" presStyleCnt="0"/>
      <dgm:spPr/>
    </dgm:pt>
    <dgm:pt modelId="{EF98D15E-A70D-4991-AFCB-32AE42238B6E}" type="pres">
      <dgm:prSet presAssocID="{5D3E0A69-CABE-46D6-9C5D-E05B1ABCE0B9}" presName="parentLin" presStyleCnt="0"/>
      <dgm:spPr/>
    </dgm:pt>
    <dgm:pt modelId="{516F011E-5F92-4320-A1A0-F85422EC0EA8}" type="pres">
      <dgm:prSet presAssocID="{5D3E0A69-CABE-46D6-9C5D-E05B1ABCE0B9}" presName="parentLeftMargin" presStyleLbl="node1" presStyleIdx="1" presStyleCnt="3"/>
      <dgm:spPr/>
    </dgm:pt>
    <dgm:pt modelId="{ACF62D44-9F1C-4980-B73D-25D95FF1D665}" type="pres">
      <dgm:prSet presAssocID="{5D3E0A69-CABE-46D6-9C5D-E05B1ABCE0B9}" presName="parentText" presStyleLbl="node1" presStyleIdx="2" presStyleCnt="3">
        <dgm:presLayoutVars>
          <dgm:chMax val="0"/>
          <dgm:bulletEnabled val="1"/>
        </dgm:presLayoutVars>
      </dgm:prSet>
      <dgm:spPr/>
    </dgm:pt>
    <dgm:pt modelId="{CC9BD7AC-4D15-4A0F-A240-B424561784D1}" type="pres">
      <dgm:prSet presAssocID="{5D3E0A69-CABE-46D6-9C5D-E05B1ABCE0B9}" presName="negativeSpace" presStyleCnt="0"/>
      <dgm:spPr/>
    </dgm:pt>
    <dgm:pt modelId="{4761BD5E-3A45-45DD-BA35-A489F10FB063}" type="pres">
      <dgm:prSet presAssocID="{5D3E0A69-CABE-46D6-9C5D-E05B1ABCE0B9}" presName="childText" presStyleLbl="conFgAcc1" presStyleIdx="2" presStyleCnt="3">
        <dgm:presLayoutVars>
          <dgm:bulletEnabled val="1"/>
        </dgm:presLayoutVars>
      </dgm:prSet>
      <dgm:spPr>
        <a:ln>
          <a:solidFill>
            <a:srgbClr val="E27056"/>
          </a:solidFill>
        </a:ln>
      </dgm:spPr>
    </dgm:pt>
  </dgm:ptLst>
  <dgm:cxnLst>
    <dgm:cxn modelId="{93459505-726B-46F7-8849-6826F5A7B452}" srcId="{EE6D69BE-2648-4EBB-857E-EB217E83E664}" destId="{5D3E0A69-CABE-46D6-9C5D-E05B1ABCE0B9}" srcOrd="2" destOrd="0" parTransId="{E2749CA3-6546-4703-B04C-3D9B3086E782}" sibTransId="{CEB49B9D-2DCE-47BF-9F80-BB0334D14188}"/>
    <dgm:cxn modelId="{8D62F22E-F96E-4A22-A060-853FB9A7689B}" type="presOf" srcId="{EE6D69BE-2648-4EBB-857E-EB217E83E664}" destId="{0FF090FB-C3B3-4D01-8364-9BD24D325D1A}" srcOrd="0" destOrd="0" presId="urn:microsoft.com/office/officeart/2005/8/layout/list1"/>
    <dgm:cxn modelId="{C9FD195F-707A-4B21-A656-78FE19B2DC2B}" type="presOf" srcId="{7C2BF8E7-E61C-4398-81F1-5FE9FB86FD5E}" destId="{7D99CF18-AE5C-443D-B269-0DE1C8972D99}" srcOrd="0" destOrd="0" presId="urn:microsoft.com/office/officeart/2005/8/layout/list1"/>
    <dgm:cxn modelId="{D338D06D-0E93-4F3A-A496-293DAD399B7D}" type="presOf" srcId="{5D3E0A69-CABE-46D6-9C5D-E05B1ABCE0B9}" destId="{ACF62D44-9F1C-4980-B73D-25D95FF1D665}" srcOrd="1" destOrd="0" presId="urn:microsoft.com/office/officeart/2005/8/layout/list1"/>
    <dgm:cxn modelId="{400C499D-1400-45B8-BC73-48B0B0C36AB2}" type="presOf" srcId="{6F3AB003-E4EA-48E6-84C4-9CF921E6BD3A}" destId="{62E977CF-F16D-44EB-A093-6576E181226A}" srcOrd="0" destOrd="0" presId="urn:microsoft.com/office/officeart/2005/8/layout/list1"/>
    <dgm:cxn modelId="{525B77B0-48DC-4DA4-A9C6-91116AD31574}" srcId="{EE6D69BE-2648-4EBB-857E-EB217E83E664}" destId="{7C2BF8E7-E61C-4398-81F1-5FE9FB86FD5E}" srcOrd="1" destOrd="0" parTransId="{02A3B28A-7510-486B-BDF3-0D16ED496F25}" sibTransId="{F4484DED-6F98-461C-9691-46E7668AB616}"/>
    <dgm:cxn modelId="{068383C9-5B7B-435C-B26E-1BDAC8D7FC54}" type="presOf" srcId="{5D3E0A69-CABE-46D6-9C5D-E05B1ABCE0B9}" destId="{516F011E-5F92-4320-A1A0-F85422EC0EA8}" srcOrd="0" destOrd="0" presId="urn:microsoft.com/office/officeart/2005/8/layout/list1"/>
    <dgm:cxn modelId="{E9279CDD-7F48-4090-A010-66C0935A9C9E}" type="presOf" srcId="{7C2BF8E7-E61C-4398-81F1-5FE9FB86FD5E}" destId="{D9F82C4D-13EC-4908-A72C-6FC28E93150B}" srcOrd="1" destOrd="0" presId="urn:microsoft.com/office/officeart/2005/8/layout/list1"/>
    <dgm:cxn modelId="{61191BF6-C365-4CF3-9A5D-4CD45C2ED6C9}" srcId="{EE6D69BE-2648-4EBB-857E-EB217E83E664}" destId="{6F3AB003-E4EA-48E6-84C4-9CF921E6BD3A}" srcOrd="0" destOrd="0" parTransId="{7118ED9A-34C0-46DA-9AE0-EE2906BE0BCB}" sibTransId="{781D03F8-C371-437A-99A9-CD47CAEC6890}"/>
    <dgm:cxn modelId="{ED27B7FC-2585-4AFA-9283-3B8A5309AA2F}" type="presOf" srcId="{6F3AB003-E4EA-48E6-84C4-9CF921E6BD3A}" destId="{1EF280B6-FD47-4467-BAD9-3B1462161984}" srcOrd="1" destOrd="0" presId="urn:microsoft.com/office/officeart/2005/8/layout/list1"/>
    <dgm:cxn modelId="{D16491C8-865A-453F-B0E0-C7B70F562AC0}" type="presParOf" srcId="{0FF090FB-C3B3-4D01-8364-9BD24D325D1A}" destId="{D9C0599C-E256-4E98-87A1-89C6386C6320}" srcOrd="0" destOrd="0" presId="urn:microsoft.com/office/officeart/2005/8/layout/list1"/>
    <dgm:cxn modelId="{D4707C1E-FE93-4620-9637-D9860F399A70}" type="presParOf" srcId="{D9C0599C-E256-4E98-87A1-89C6386C6320}" destId="{62E977CF-F16D-44EB-A093-6576E181226A}" srcOrd="0" destOrd="0" presId="urn:microsoft.com/office/officeart/2005/8/layout/list1"/>
    <dgm:cxn modelId="{76BBFAFE-B126-4566-8D65-7A3F3EA234F3}" type="presParOf" srcId="{D9C0599C-E256-4E98-87A1-89C6386C6320}" destId="{1EF280B6-FD47-4467-BAD9-3B1462161984}" srcOrd="1" destOrd="0" presId="urn:microsoft.com/office/officeart/2005/8/layout/list1"/>
    <dgm:cxn modelId="{0626AD3B-08C0-4238-9961-4C3D9555EE64}" type="presParOf" srcId="{0FF090FB-C3B3-4D01-8364-9BD24D325D1A}" destId="{EDF8FEC4-1419-451B-846B-4E99192C1425}" srcOrd="1" destOrd="0" presId="urn:microsoft.com/office/officeart/2005/8/layout/list1"/>
    <dgm:cxn modelId="{359AA7C7-98FA-40B3-AD34-F033FFFBBABF}" type="presParOf" srcId="{0FF090FB-C3B3-4D01-8364-9BD24D325D1A}" destId="{5669827E-0006-4D4C-A158-68C3F2175B97}" srcOrd="2" destOrd="0" presId="urn:microsoft.com/office/officeart/2005/8/layout/list1"/>
    <dgm:cxn modelId="{64C59C62-3E34-4BEF-AB0B-F780258C83BB}" type="presParOf" srcId="{0FF090FB-C3B3-4D01-8364-9BD24D325D1A}" destId="{AB9FCB91-F9ED-478F-85F2-997FC5921517}" srcOrd="3" destOrd="0" presId="urn:microsoft.com/office/officeart/2005/8/layout/list1"/>
    <dgm:cxn modelId="{2BD539F3-E038-4E80-86EF-39699AF0FA2E}" type="presParOf" srcId="{0FF090FB-C3B3-4D01-8364-9BD24D325D1A}" destId="{A1F8523A-2260-418C-8662-4CF9D823D8C0}" srcOrd="4" destOrd="0" presId="urn:microsoft.com/office/officeart/2005/8/layout/list1"/>
    <dgm:cxn modelId="{F64BB7E5-5248-4CB8-8845-3C3AD88F165D}" type="presParOf" srcId="{A1F8523A-2260-418C-8662-4CF9D823D8C0}" destId="{7D99CF18-AE5C-443D-B269-0DE1C8972D99}" srcOrd="0" destOrd="0" presId="urn:microsoft.com/office/officeart/2005/8/layout/list1"/>
    <dgm:cxn modelId="{83B43AA6-F065-4162-AE18-AB590D3807EE}" type="presParOf" srcId="{A1F8523A-2260-418C-8662-4CF9D823D8C0}" destId="{D9F82C4D-13EC-4908-A72C-6FC28E93150B}" srcOrd="1" destOrd="0" presId="urn:microsoft.com/office/officeart/2005/8/layout/list1"/>
    <dgm:cxn modelId="{BDB6DBEC-B458-4B0F-8757-C93C025EA741}" type="presParOf" srcId="{0FF090FB-C3B3-4D01-8364-9BD24D325D1A}" destId="{59AADD93-93CB-4D21-BC45-1AB87DB7BE16}" srcOrd="5" destOrd="0" presId="urn:microsoft.com/office/officeart/2005/8/layout/list1"/>
    <dgm:cxn modelId="{00E4838B-D124-4958-8300-3A6D7E760A7D}" type="presParOf" srcId="{0FF090FB-C3B3-4D01-8364-9BD24D325D1A}" destId="{2746351A-4F0A-4684-B133-40057EF54249}" srcOrd="6" destOrd="0" presId="urn:microsoft.com/office/officeart/2005/8/layout/list1"/>
    <dgm:cxn modelId="{FD91D0BC-C7BC-4288-AA13-7D68526CB586}" type="presParOf" srcId="{0FF090FB-C3B3-4D01-8364-9BD24D325D1A}" destId="{50B0C38D-AF15-4235-901B-8BDF9DFEED0F}" srcOrd="7" destOrd="0" presId="urn:microsoft.com/office/officeart/2005/8/layout/list1"/>
    <dgm:cxn modelId="{D60D1AA4-00B0-4E90-B481-2FA2F541B2D2}" type="presParOf" srcId="{0FF090FB-C3B3-4D01-8364-9BD24D325D1A}" destId="{EF98D15E-A70D-4991-AFCB-32AE42238B6E}" srcOrd="8" destOrd="0" presId="urn:microsoft.com/office/officeart/2005/8/layout/list1"/>
    <dgm:cxn modelId="{9BE02E4B-A9A7-4AD1-8825-7216F499FC1F}" type="presParOf" srcId="{EF98D15E-A70D-4991-AFCB-32AE42238B6E}" destId="{516F011E-5F92-4320-A1A0-F85422EC0EA8}" srcOrd="0" destOrd="0" presId="urn:microsoft.com/office/officeart/2005/8/layout/list1"/>
    <dgm:cxn modelId="{A3C8713D-5B58-4982-ABC7-1C0B0A0040CE}" type="presParOf" srcId="{EF98D15E-A70D-4991-AFCB-32AE42238B6E}" destId="{ACF62D44-9F1C-4980-B73D-25D95FF1D665}" srcOrd="1" destOrd="0" presId="urn:microsoft.com/office/officeart/2005/8/layout/list1"/>
    <dgm:cxn modelId="{9BEE52CC-32F0-4497-8926-654C8027CD68}" type="presParOf" srcId="{0FF090FB-C3B3-4D01-8364-9BD24D325D1A}" destId="{CC9BD7AC-4D15-4A0F-A240-B424561784D1}" srcOrd="9" destOrd="0" presId="urn:microsoft.com/office/officeart/2005/8/layout/list1"/>
    <dgm:cxn modelId="{8A293841-7BF8-43CF-AB26-0EF5219A9A65}" type="presParOf" srcId="{0FF090FB-C3B3-4D01-8364-9BD24D325D1A}" destId="{4761BD5E-3A45-45DD-BA35-A489F10FB063}" srcOrd="10"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EC09E33-B86B-431C-B288-E527AACF818B}"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zh-CN" altLang="en-US"/>
        </a:p>
      </dgm:t>
    </dgm:pt>
    <dgm:pt modelId="{662EBF05-6A51-4322-B6F1-AC6C9004C522}">
      <dgm:prSet/>
      <dgm:spPr>
        <a:solidFill>
          <a:srgbClr val="E27056"/>
        </a:solidFill>
      </dgm:spPr>
      <dgm:t>
        <a:bodyPr/>
        <a:lstStyle/>
        <a:p>
          <a:r>
            <a:rPr lang="en-US">
              <a:latin typeface="微软雅黑" panose="020B0503020204020204" pitchFamily="34" charset="-122"/>
              <a:ea typeface="微软雅黑" panose="020B0503020204020204" pitchFamily="34" charset="-122"/>
            </a:rPr>
            <a:t>1</a:t>
          </a:r>
          <a:r>
            <a:rPr lang="zh-CN">
              <a:latin typeface="微软雅黑" panose="020B0503020204020204" pitchFamily="34" charset="-122"/>
              <a:ea typeface="微软雅黑" panose="020B0503020204020204" pitchFamily="34" charset="-122"/>
            </a:rPr>
            <a:t>、如何撰写展示词</a:t>
          </a:r>
        </a:p>
      </dgm:t>
    </dgm:pt>
    <dgm:pt modelId="{18832B3F-1DDE-4EFB-82B4-906FF35F610C}" cxnId="{52CDDD82-AF47-46CE-BA0D-09EBF3CE4ABE}"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1232F2B4-D6DA-4CD7-9DD1-2B2108995F0C}" cxnId="{52CDDD82-AF47-46CE-BA0D-09EBF3CE4ABE}"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FBB59881-2A1A-4D89-B8D1-F11878513511}">
      <dgm:prSet/>
      <dgm:spPr>
        <a:solidFill>
          <a:srgbClr val="E27056"/>
        </a:solidFill>
      </dgm:spPr>
      <dgm:t>
        <a:bodyPr/>
        <a:lstStyle/>
        <a:p>
          <a:r>
            <a:rPr lang="en-US">
              <a:latin typeface="微软雅黑" panose="020B0503020204020204" pitchFamily="34" charset="-122"/>
              <a:ea typeface="微软雅黑" panose="020B0503020204020204" pitchFamily="34" charset="-122"/>
            </a:rPr>
            <a:t>2</a:t>
          </a:r>
          <a:r>
            <a:rPr lang="zh-CN">
              <a:latin typeface="微软雅黑" panose="020B0503020204020204" pitchFamily="34" charset="-122"/>
              <a:ea typeface="微软雅黑" panose="020B0503020204020204" pitchFamily="34" charset="-122"/>
            </a:rPr>
            <a:t>、展示演练的要点</a:t>
          </a:r>
        </a:p>
      </dgm:t>
    </dgm:pt>
    <dgm:pt modelId="{F18194DE-8711-47AB-A5BD-437331066294}" cxnId="{C325E4D5-3B21-41D3-B70C-C2FC3C3CD2B5}"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1C839D25-55E8-4BBA-B1DC-AC4DBFBE3B6B}" cxnId="{C325E4D5-3B21-41D3-B70C-C2FC3C3CD2B5}"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A23C17F3-B764-46E1-B846-77F1D4EB673F}" type="pres">
      <dgm:prSet presAssocID="{4EC09E33-B86B-431C-B288-E527AACF818B}" presName="linear" presStyleCnt="0">
        <dgm:presLayoutVars>
          <dgm:dir/>
          <dgm:animLvl val="lvl"/>
          <dgm:resizeHandles val="exact"/>
        </dgm:presLayoutVars>
      </dgm:prSet>
      <dgm:spPr/>
    </dgm:pt>
    <dgm:pt modelId="{54943600-DA31-4F3E-A764-D21F1EFD1E7E}" type="pres">
      <dgm:prSet presAssocID="{662EBF05-6A51-4322-B6F1-AC6C9004C522}" presName="parentLin" presStyleCnt="0"/>
      <dgm:spPr/>
    </dgm:pt>
    <dgm:pt modelId="{2A7189D4-B871-47BC-B9B8-3E367F1DFD7E}" type="pres">
      <dgm:prSet presAssocID="{662EBF05-6A51-4322-B6F1-AC6C9004C522}" presName="parentLeftMargin" presStyleLbl="node1" presStyleIdx="0" presStyleCnt="2"/>
      <dgm:spPr/>
    </dgm:pt>
    <dgm:pt modelId="{09B5A42E-38AE-4FC4-9139-098AC7BBFB3C}" type="pres">
      <dgm:prSet presAssocID="{662EBF05-6A51-4322-B6F1-AC6C9004C522}" presName="parentText" presStyleLbl="node1" presStyleIdx="0" presStyleCnt="2">
        <dgm:presLayoutVars>
          <dgm:chMax val="0"/>
          <dgm:bulletEnabled val="1"/>
        </dgm:presLayoutVars>
      </dgm:prSet>
      <dgm:spPr/>
    </dgm:pt>
    <dgm:pt modelId="{C2085664-AC7A-4E4D-997D-2D0BB1B4201B}" type="pres">
      <dgm:prSet presAssocID="{662EBF05-6A51-4322-B6F1-AC6C9004C522}" presName="negativeSpace" presStyleCnt="0"/>
      <dgm:spPr/>
    </dgm:pt>
    <dgm:pt modelId="{B2AD7F86-9D14-43DC-AE2D-3043738FA607}" type="pres">
      <dgm:prSet presAssocID="{662EBF05-6A51-4322-B6F1-AC6C9004C522}" presName="childText" presStyleLbl="conFgAcc1" presStyleIdx="0" presStyleCnt="2">
        <dgm:presLayoutVars>
          <dgm:bulletEnabled val="1"/>
        </dgm:presLayoutVars>
      </dgm:prSet>
      <dgm:spPr>
        <a:ln>
          <a:solidFill>
            <a:srgbClr val="E27056"/>
          </a:solidFill>
        </a:ln>
      </dgm:spPr>
    </dgm:pt>
    <dgm:pt modelId="{13313BBC-93E8-4A3C-A252-3822F70DD6BF}" type="pres">
      <dgm:prSet presAssocID="{1232F2B4-D6DA-4CD7-9DD1-2B2108995F0C}" presName="spaceBetweenRectangles" presStyleCnt="0"/>
      <dgm:spPr/>
    </dgm:pt>
    <dgm:pt modelId="{DFD58C5D-1305-44B7-9F36-E53566AFED99}" type="pres">
      <dgm:prSet presAssocID="{FBB59881-2A1A-4D89-B8D1-F11878513511}" presName="parentLin" presStyleCnt="0"/>
      <dgm:spPr/>
    </dgm:pt>
    <dgm:pt modelId="{68DB8CDA-5160-4137-8BC6-6F3F5C0B0DEC}" type="pres">
      <dgm:prSet presAssocID="{FBB59881-2A1A-4D89-B8D1-F11878513511}" presName="parentLeftMargin" presStyleLbl="node1" presStyleIdx="0" presStyleCnt="2"/>
      <dgm:spPr/>
    </dgm:pt>
    <dgm:pt modelId="{5D887251-4E28-42AE-B202-AA734328E322}" type="pres">
      <dgm:prSet presAssocID="{FBB59881-2A1A-4D89-B8D1-F11878513511}" presName="parentText" presStyleLbl="node1" presStyleIdx="1" presStyleCnt="2">
        <dgm:presLayoutVars>
          <dgm:chMax val="0"/>
          <dgm:bulletEnabled val="1"/>
        </dgm:presLayoutVars>
      </dgm:prSet>
      <dgm:spPr/>
    </dgm:pt>
    <dgm:pt modelId="{AA320458-5923-48F8-98CA-9636D418AEE8}" type="pres">
      <dgm:prSet presAssocID="{FBB59881-2A1A-4D89-B8D1-F11878513511}" presName="negativeSpace" presStyleCnt="0"/>
      <dgm:spPr/>
    </dgm:pt>
    <dgm:pt modelId="{C490FA97-9930-4FEA-AE2F-BF2BCFBB5115}" type="pres">
      <dgm:prSet presAssocID="{FBB59881-2A1A-4D89-B8D1-F11878513511}" presName="childText" presStyleLbl="conFgAcc1" presStyleIdx="1" presStyleCnt="2">
        <dgm:presLayoutVars>
          <dgm:bulletEnabled val="1"/>
        </dgm:presLayoutVars>
      </dgm:prSet>
      <dgm:spPr>
        <a:ln>
          <a:solidFill>
            <a:srgbClr val="E27056"/>
          </a:solidFill>
        </a:ln>
      </dgm:spPr>
    </dgm:pt>
  </dgm:ptLst>
  <dgm:cxnLst>
    <dgm:cxn modelId="{186EBC53-5ED6-49E9-91AA-0971E04DE1C3}" type="presOf" srcId="{662EBF05-6A51-4322-B6F1-AC6C9004C522}" destId="{09B5A42E-38AE-4FC4-9139-098AC7BBFB3C}" srcOrd="1" destOrd="0" presId="urn:microsoft.com/office/officeart/2005/8/layout/list1"/>
    <dgm:cxn modelId="{35AF1674-192C-4570-9CD8-060516AA0A61}" type="presOf" srcId="{4EC09E33-B86B-431C-B288-E527AACF818B}" destId="{A23C17F3-B764-46E1-B846-77F1D4EB673F}" srcOrd="0" destOrd="0" presId="urn:microsoft.com/office/officeart/2005/8/layout/list1"/>
    <dgm:cxn modelId="{E0E5B958-02C3-4BD1-A1E7-1EB200456052}" type="presOf" srcId="{FBB59881-2A1A-4D89-B8D1-F11878513511}" destId="{5D887251-4E28-42AE-B202-AA734328E322}" srcOrd="1" destOrd="0" presId="urn:microsoft.com/office/officeart/2005/8/layout/list1"/>
    <dgm:cxn modelId="{52CDDD82-AF47-46CE-BA0D-09EBF3CE4ABE}" srcId="{4EC09E33-B86B-431C-B288-E527AACF818B}" destId="{662EBF05-6A51-4322-B6F1-AC6C9004C522}" srcOrd="0" destOrd="0" parTransId="{18832B3F-1DDE-4EFB-82B4-906FF35F610C}" sibTransId="{1232F2B4-D6DA-4CD7-9DD1-2B2108995F0C}"/>
    <dgm:cxn modelId="{C2CF6D90-B40E-4383-AFFC-0F317B5CFA8B}" type="presOf" srcId="{FBB59881-2A1A-4D89-B8D1-F11878513511}" destId="{68DB8CDA-5160-4137-8BC6-6F3F5C0B0DEC}" srcOrd="0" destOrd="0" presId="urn:microsoft.com/office/officeart/2005/8/layout/list1"/>
    <dgm:cxn modelId="{EBA530C7-5B0F-456A-BE23-F1CBDB9CA627}" type="presOf" srcId="{662EBF05-6A51-4322-B6F1-AC6C9004C522}" destId="{2A7189D4-B871-47BC-B9B8-3E367F1DFD7E}" srcOrd="0" destOrd="0" presId="urn:microsoft.com/office/officeart/2005/8/layout/list1"/>
    <dgm:cxn modelId="{C325E4D5-3B21-41D3-B70C-C2FC3C3CD2B5}" srcId="{4EC09E33-B86B-431C-B288-E527AACF818B}" destId="{FBB59881-2A1A-4D89-B8D1-F11878513511}" srcOrd="1" destOrd="0" parTransId="{F18194DE-8711-47AB-A5BD-437331066294}" sibTransId="{1C839D25-55E8-4BBA-B1DC-AC4DBFBE3B6B}"/>
    <dgm:cxn modelId="{05CDC808-6D80-422F-9F50-56434FF1A596}" type="presParOf" srcId="{A23C17F3-B764-46E1-B846-77F1D4EB673F}" destId="{54943600-DA31-4F3E-A764-D21F1EFD1E7E}" srcOrd="0" destOrd="0" presId="urn:microsoft.com/office/officeart/2005/8/layout/list1"/>
    <dgm:cxn modelId="{F3287D0E-B8D0-4622-ABF7-268BA0C3E25B}" type="presParOf" srcId="{54943600-DA31-4F3E-A764-D21F1EFD1E7E}" destId="{2A7189D4-B871-47BC-B9B8-3E367F1DFD7E}" srcOrd="0" destOrd="0" presId="urn:microsoft.com/office/officeart/2005/8/layout/list1"/>
    <dgm:cxn modelId="{07A94B55-018D-46B6-A97E-CD8EC5AE1168}" type="presParOf" srcId="{54943600-DA31-4F3E-A764-D21F1EFD1E7E}" destId="{09B5A42E-38AE-4FC4-9139-098AC7BBFB3C}" srcOrd="1" destOrd="0" presId="urn:microsoft.com/office/officeart/2005/8/layout/list1"/>
    <dgm:cxn modelId="{AF7FBB11-B7EC-4B28-B5C4-AC8740F57D05}" type="presParOf" srcId="{A23C17F3-B764-46E1-B846-77F1D4EB673F}" destId="{C2085664-AC7A-4E4D-997D-2D0BB1B4201B}" srcOrd="1" destOrd="0" presId="urn:microsoft.com/office/officeart/2005/8/layout/list1"/>
    <dgm:cxn modelId="{822B310B-089E-49A0-8679-3BBCD109856C}" type="presParOf" srcId="{A23C17F3-B764-46E1-B846-77F1D4EB673F}" destId="{B2AD7F86-9D14-43DC-AE2D-3043738FA607}" srcOrd="2" destOrd="0" presId="urn:microsoft.com/office/officeart/2005/8/layout/list1"/>
    <dgm:cxn modelId="{E747CC04-4140-41D8-A51E-468BDA05DAA2}" type="presParOf" srcId="{A23C17F3-B764-46E1-B846-77F1D4EB673F}" destId="{13313BBC-93E8-4A3C-A252-3822F70DD6BF}" srcOrd="3" destOrd="0" presId="urn:microsoft.com/office/officeart/2005/8/layout/list1"/>
    <dgm:cxn modelId="{3FC6671A-DD60-4447-9D59-06231C2E50D7}" type="presParOf" srcId="{A23C17F3-B764-46E1-B846-77F1D4EB673F}" destId="{DFD58C5D-1305-44B7-9F36-E53566AFED99}" srcOrd="4" destOrd="0" presId="urn:microsoft.com/office/officeart/2005/8/layout/list1"/>
    <dgm:cxn modelId="{8D8AA217-E859-4A5F-A24A-31E27EAD6A5F}" type="presParOf" srcId="{DFD58C5D-1305-44B7-9F36-E53566AFED99}" destId="{68DB8CDA-5160-4137-8BC6-6F3F5C0B0DEC}" srcOrd="0" destOrd="0" presId="urn:microsoft.com/office/officeart/2005/8/layout/list1"/>
    <dgm:cxn modelId="{873B47D4-3D19-40EE-B2C4-1B4AAE59F5FD}" type="presParOf" srcId="{DFD58C5D-1305-44B7-9F36-E53566AFED99}" destId="{5D887251-4E28-42AE-B202-AA734328E322}" srcOrd="1" destOrd="0" presId="urn:microsoft.com/office/officeart/2005/8/layout/list1"/>
    <dgm:cxn modelId="{DE52FC71-68A9-4F55-873B-68C36A848E13}" type="presParOf" srcId="{A23C17F3-B764-46E1-B846-77F1D4EB673F}" destId="{AA320458-5923-48F8-98CA-9636D418AEE8}" srcOrd="5" destOrd="0" presId="urn:microsoft.com/office/officeart/2005/8/layout/list1"/>
    <dgm:cxn modelId="{585397BA-F889-4023-89A5-185F69FE7A61}" type="presParOf" srcId="{A23C17F3-B764-46E1-B846-77F1D4EB673F}" destId="{C490FA97-9930-4FEA-AE2F-BF2BCFBB5115}" srcOrd="6" destOrd="0" presId="urn:microsoft.com/office/officeart/2005/8/layout/list1"/>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5C0FF17-B25B-4297-9972-E643DEB06AF7}"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zh-CN" altLang="en-US"/>
        </a:p>
      </dgm:t>
    </dgm:pt>
    <dgm:pt modelId="{8F161BCF-E6F1-4CBE-A888-43802979648F}">
      <dgm:prSet/>
      <dgm:spPr>
        <a:solidFill>
          <a:srgbClr val="E27056"/>
        </a:solidFill>
      </dgm:spPr>
      <dgm:t>
        <a:bodyPr/>
        <a:lstStyle/>
        <a:p>
          <a:r>
            <a:rPr lang="en-US">
              <a:latin typeface="微软雅黑" panose="020B0503020204020204" pitchFamily="34" charset="-122"/>
              <a:ea typeface="微软雅黑" panose="020B0503020204020204" pitchFamily="34" charset="-122"/>
            </a:rPr>
            <a:t>1</a:t>
          </a:r>
          <a:r>
            <a:rPr lang="zh-CN">
              <a:latin typeface="微软雅黑" panose="020B0503020204020204" pitchFamily="34" charset="-122"/>
              <a:ea typeface="微软雅黑" panose="020B0503020204020204" pitchFamily="34" charset="-122"/>
            </a:rPr>
            <a:t>、建议书的准备技巧；</a:t>
          </a:r>
        </a:p>
      </dgm:t>
    </dgm:pt>
    <dgm:pt modelId="{E98283CA-7811-4894-89C0-394C21CE93D1}" cxnId="{D8DDEDD1-C923-4D35-9D2D-FB90B97464C3}"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3F221BA6-9298-4B8C-BFAD-F8858FB1F429}" cxnId="{D8DDEDD1-C923-4D35-9D2D-FB90B97464C3}"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2F7800CE-1F28-447D-819B-C0A984076EC3}">
      <dgm:prSet/>
      <dgm:spPr>
        <a:solidFill>
          <a:srgbClr val="E27056"/>
        </a:solidFill>
      </dgm:spPr>
      <dgm:t>
        <a:bodyPr/>
        <a:lstStyle/>
        <a:p>
          <a:r>
            <a:rPr lang="en-US">
              <a:latin typeface="微软雅黑" panose="020B0503020204020204" pitchFamily="34" charset="-122"/>
              <a:ea typeface="微软雅黑" panose="020B0503020204020204" pitchFamily="34" charset="-122"/>
            </a:rPr>
            <a:t>2</a:t>
          </a:r>
          <a:r>
            <a:rPr lang="zh-CN">
              <a:latin typeface="微软雅黑" panose="020B0503020204020204" pitchFamily="34" charset="-122"/>
              <a:ea typeface="微软雅黑" panose="020B0503020204020204" pitchFamily="34" charset="-122"/>
            </a:rPr>
            <a:t>、建议书的撰写技巧。</a:t>
          </a:r>
        </a:p>
      </dgm:t>
    </dgm:pt>
    <dgm:pt modelId="{885849D1-9ECA-4F61-AB5C-85CEC3E53493}" cxnId="{03B77E61-48FE-44B6-9E19-4061308165CF}"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9B865BC3-28FB-4DF4-B97C-92CEC62C847C}" cxnId="{03B77E61-48FE-44B6-9E19-4061308165CF}"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94BD0FF2-5E71-4CD6-BEEE-1AA17DDFB2D7}" type="pres">
      <dgm:prSet presAssocID="{E5C0FF17-B25B-4297-9972-E643DEB06AF7}" presName="linear" presStyleCnt="0">
        <dgm:presLayoutVars>
          <dgm:dir/>
          <dgm:animLvl val="lvl"/>
          <dgm:resizeHandles val="exact"/>
        </dgm:presLayoutVars>
      </dgm:prSet>
      <dgm:spPr/>
    </dgm:pt>
    <dgm:pt modelId="{A7A08BC9-D31C-40A3-912C-F8DDD53AB0CB}" type="pres">
      <dgm:prSet presAssocID="{8F161BCF-E6F1-4CBE-A888-43802979648F}" presName="parentLin" presStyleCnt="0"/>
      <dgm:spPr/>
    </dgm:pt>
    <dgm:pt modelId="{DBC7466F-03BB-4284-A2C0-D12FD0F8891F}" type="pres">
      <dgm:prSet presAssocID="{8F161BCF-E6F1-4CBE-A888-43802979648F}" presName="parentLeftMargin" presStyleLbl="node1" presStyleIdx="0" presStyleCnt="2"/>
      <dgm:spPr/>
    </dgm:pt>
    <dgm:pt modelId="{C5CC3566-8492-4DEB-8D1F-6CF497748742}" type="pres">
      <dgm:prSet presAssocID="{8F161BCF-E6F1-4CBE-A888-43802979648F}" presName="parentText" presStyleLbl="node1" presStyleIdx="0" presStyleCnt="2">
        <dgm:presLayoutVars>
          <dgm:chMax val="0"/>
          <dgm:bulletEnabled val="1"/>
        </dgm:presLayoutVars>
      </dgm:prSet>
      <dgm:spPr/>
    </dgm:pt>
    <dgm:pt modelId="{DCF22BC2-6D77-441B-AAC6-119F6D550201}" type="pres">
      <dgm:prSet presAssocID="{8F161BCF-E6F1-4CBE-A888-43802979648F}" presName="negativeSpace" presStyleCnt="0"/>
      <dgm:spPr/>
    </dgm:pt>
    <dgm:pt modelId="{30C8FC65-E358-4A3B-8D57-8F15088CFF7A}" type="pres">
      <dgm:prSet presAssocID="{8F161BCF-E6F1-4CBE-A888-43802979648F}" presName="childText" presStyleLbl="conFgAcc1" presStyleIdx="0" presStyleCnt="2">
        <dgm:presLayoutVars>
          <dgm:bulletEnabled val="1"/>
        </dgm:presLayoutVars>
      </dgm:prSet>
      <dgm:spPr>
        <a:ln>
          <a:solidFill>
            <a:srgbClr val="E27056"/>
          </a:solidFill>
        </a:ln>
      </dgm:spPr>
    </dgm:pt>
    <dgm:pt modelId="{504C2A76-266E-4AD5-9FC3-23DB6EBB397B}" type="pres">
      <dgm:prSet presAssocID="{3F221BA6-9298-4B8C-BFAD-F8858FB1F429}" presName="spaceBetweenRectangles" presStyleCnt="0"/>
      <dgm:spPr/>
    </dgm:pt>
    <dgm:pt modelId="{1476BB94-B1E6-409F-9543-A2089121FBBF}" type="pres">
      <dgm:prSet presAssocID="{2F7800CE-1F28-447D-819B-C0A984076EC3}" presName="parentLin" presStyleCnt="0"/>
      <dgm:spPr/>
    </dgm:pt>
    <dgm:pt modelId="{C74FE7C0-B444-43A8-981A-553B47E1B2C9}" type="pres">
      <dgm:prSet presAssocID="{2F7800CE-1F28-447D-819B-C0A984076EC3}" presName="parentLeftMargin" presStyleLbl="node1" presStyleIdx="0" presStyleCnt="2"/>
      <dgm:spPr/>
    </dgm:pt>
    <dgm:pt modelId="{7F1369A6-08F2-4B59-9B36-69EEF358FA10}" type="pres">
      <dgm:prSet presAssocID="{2F7800CE-1F28-447D-819B-C0A984076EC3}" presName="parentText" presStyleLbl="node1" presStyleIdx="1" presStyleCnt="2">
        <dgm:presLayoutVars>
          <dgm:chMax val="0"/>
          <dgm:bulletEnabled val="1"/>
        </dgm:presLayoutVars>
      </dgm:prSet>
      <dgm:spPr/>
    </dgm:pt>
    <dgm:pt modelId="{AB8FF7AD-B4BA-4FD1-B54C-D70CB5A86C40}" type="pres">
      <dgm:prSet presAssocID="{2F7800CE-1F28-447D-819B-C0A984076EC3}" presName="negativeSpace" presStyleCnt="0"/>
      <dgm:spPr/>
    </dgm:pt>
    <dgm:pt modelId="{4C5D2981-8B9C-44C5-9DE1-849DDCD6A6FC}" type="pres">
      <dgm:prSet presAssocID="{2F7800CE-1F28-447D-819B-C0A984076EC3}" presName="childText" presStyleLbl="conFgAcc1" presStyleIdx="1" presStyleCnt="2">
        <dgm:presLayoutVars>
          <dgm:bulletEnabled val="1"/>
        </dgm:presLayoutVars>
      </dgm:prSet>
      <dgm:spPr>
        <a:ln>
          <a:solidFill>
            <a:srgbClr val="E27056"/>
          </a:solidFill>
        </a:ln>
      </dgm:spPr>
    </dgm:pt>
  </dgm:ptLst>
  <dgm:cxnLst>
    <dgm:cxn modelId="{659AB22F-CFD0-4344-856C-94A2D7917770}" type="presOf" srcId="{2F7800CE-1F28-447D-819B-C0A984076EC3}" destId="{C74FE7C0-B444-43A8-981A-553B47E1B2C9}" srcOrd="0" destOrd="0" presId="urn:microsoft.com/office/officeart/2005/8/layout/list1"/>
    <dgm:cxn modelId="{AB281230-6775-416B-8BEC-2C5DF7A07CC6}" type="presOf" srcId="{2F7800CE-1F28-447D-819B-C0A984076EC3}" destId="{7F1369A6-08F2-4B59-9B36-69EEF358FA10}" srcOrd="1" destOrd="0" presId="urn:microsoft.com/office/officeart/2005/8/layout/list1"/>
    <dgm:cxn modelId="{03B77E61-48FE-44B6-9E19-4061308165CF}" srcId="{E5C0FF17-B25B-4297-9972-E643DEB06AF7}" destId="{2F7800CE-1F28-447D-819B-C0A984076EC3}" srcOrd="1" destOrd="0" parTransId="{885849D1-9ECA-4F61-AB5C-85CEC3E53493}" sibTransId="{9B865BC3-28FB-4DF4-B97C-92CEC62C847C}"/>
    <dgm:cxn modelId="{4497C296-0446-4A8E-B12F-69CEC023FFC2}" type="presOf" srcId="{8F161BCF-E6F1-4CBE-A888-43802979648F}" destId="{C5CC3566-8492-4DEB-8D1F-6CF497748742}" srcOrd="1" destOrd="0" presId="urn:microsoft.com/office/officeart/2005/8/layout/list1"/>
    <dgm:cxn modelId="{D8DDEDD1-C923-4D35-9D2D-FB90B97464C3}" srcId="{E5C0FF17-B25B-4297-9972-E643DEB06AF7}" destId="{8F161BCF-E6F1-4CBE-A888-43802979648F}" srcOrd="0" destOrd="0" parTransId="{E98283CA-7811-4894-89C0-394C21CE93D1}" sibTransId="{3F221BA6-9298-4B8C-BFAD-F8858FB1F429}"/>
    <dgm:cxn modelId="{FEB971D7-FF15-44B5-BE65-97374BF1F633}" type="presOf" srcId="{8F161BCF-E6F1-4CBE-A888-43802979648F}" destId="{DBC7466F-03BB-4284-A2C0-D12FD0F8891F}" srcOrd="0" destOrd="0" presId="urn:microsoft.com/office/officeart/2005/8/layout/list1"/>
    <dgm:cxn modelId="{1C5804F2-0660-4522-891D-3ACC3247B876}" type="presOf" srcId="{E5C0FF17-B25B-4297-9972-E643DEB06AF7}" destId="{94BD0FF2-5E71-4CD6-BEEE-1AA17DDFB2D7}" srcOrd="0" destOrd="0" presId="urn:microsoft.com/office/officeart/2005/8/layout/list1"/>
    <dgm:cxn modelId="{399D7F9B-F6EA-4700-A2EE-0BE60CC1BE8F}" type="presParOf" srcId="{94BD0FF2-5E71-4CD6-BEEE-1AA17DDFB2D7}" destId="{A7A08BC9-D31C-40A3-912C-F8DDD53AB0CB}" srcOrd="0" destOrd="0" presId="urn:microsoft.com/office/officeart/2005/8/layout/list1"/>
    <dgm:cxn modelId="{F10F2056-7E5B-42E3-84E7-1286C6A92604}" type="presParOf" srcId="{A7A08BC9-D31C-40A3-912C-F8DDD53AB0CB}" destId="{DBC7466F-03BB-4284-A2C0-D12FD0F8891F}" srcOrd="0" destOrd="0" presId="urn:microsoft.com/office/officeart/2005/8/layout/list1"/>
    <dgm:cxn modelId="{30F83076-DDD7-4CDC-B642-27649862E076}" type="presParOf" srcId="{A7A08BC9-D31C-40A3-912C-F8DDD53AB0CB}" destId="{C5CC3566-8492-4DEB-8D1F-6CF497748742}" srcOrd="1" destOrd="0" presId="urn:microsoft.com/office/officeart/2005/8/layout/list1"/>
    <dgm:cxn modelId="{FD84F6F7-0A7D-430E-9DB4-AA908E62FB5D}" type="presParOf" srcId="{94BD0FF2-5E71-4CD6-BEEE-1AA17DDFB2D7}" destId="{DCF22BC2-6D77-441B-AAC6-119F6D550201}" srcOrd="1" destOrd="0" presId="urn:microsoft.com/office/officeart/2005/8/layout/list1"/>
    <dgm:cxn modelId="{16ED573F-F0E4-4018-A89E-6F0D22E9EA62}" type="presParOf" srcId="{94BD0FF2-5E71-4CD6-BEEE-1AA17DDFB2D7}" destId="{30C8FC65-E358-4A3B-8D57-8F15088CFF7A}" srcOrd="2" destOrd="0" presId="urn:microsoft.com/office/officeart/2005/8/layout/list1"/>
    <dgm:cxn modelId="{0BBE60C0-0BB8-4245-AAF9-24E84F868408}" type="presParOf" srcId="{94BD0FF2-5E71-4CD6-BEEE-1AA17DDFB2D7}" destId="{504C2A76-266E-4AD5-9FC3-23DB6EBB397B}" srcOrd="3" destOrd="0" presId="urn:microsoft.com/office/officeart/2005/8/layout/list1"/>
    <dgm:cxn modelId="{42D92EB3-3F40-4CBA-B279-3C9DBBCEDC54}" type="presParOf" srcId="{94BD0FF2-5E71-4CD6-BEEE-1AA17DDFB2D7}" destId="{1476BB94-B1E6-409F-9543-A2089121FBBF}" srcOrd="4" destOrd="0" presId="urn:microsoft.com/office/officeart/2005/8/layout/list1"/>
    <dgm:cxn modelId="{463781CE-475B-4536-A952-1171BE2E2A7D}" type="presParOf" srcId="{1476BB94-B1E6-409F-9543-A2089121FBBF}" destId="{C74FE7C0-B444-43A8-981A-553B47E1B2C9}" srcOrd="0" destOrd="0" presId="urn:microsoft.com/office/officeart/2005/8/layout/list1"/>
    <dgm:cxn modelId="{F2A68479-02D8-4A22-A5F9-973ED6B56F98}" type="presParOf" srcId="{1476BB94-B1E6-409F-9543-A2089121FBBF}" destId="{7F1369A6-08F2-4B59-9B36-69EEF358FA10}" srcOrd="1" destOrd="0" presId="urn:microsoft.com/office/officeart/2005/8/layout/list1"/>
    <dgm:cxn modelId="{5E0B1F0F-6FF3-457F-A120-A10A76FE8481}" type="presParOf" srcId="{94BD0FF2-5E71-4CD6-BEEE-1AA17DDFB2D7}" destId="{AB8FF7AD-B4BA-4FD1-B54C-D70CB5A86C40}" srcOrd="5" destOrd="0" presId="urn:microsoft.com/office/officeart/2005/8/layout/list1"/>
    <dgm:cxn modelId="{F2BCFC79-581D-4F3B-B50A-D9B2F29AED89}" type="presParOf" srcId="{94BD0FF2-5E71-4CD6-BEEE-1AA17DDFB2D7}" destId="{4C5D2981-8B9C-44C5-9DE1-849DDCD6A6FC}" srcOrd="6"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076E6A2-CE2C-4882-A05F-D1120D536EAB}"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zh-CN" altLang="en-US"/>
        </a:p>
      </dgm:t>
    </dgm:pt>
    <dgm:pt modelId="{B3A0CFF8-8ED2-4E7A-946D-3BCE2A214E34}">
      <dgm:prSet/>
      <dgm:spPr>
        <a:solidFill>
          <a:srgbClr val="E27056"/>
        </a:solidFill>
      </dgm:spPr>
      <dgm:t>
        <a:bodyPr/>
        <a:lstStyle/>
        <a:p>
          <a:r>
            <a:rPr lang="en-US">
              <a:latin typeface="微软雅黑" panose="020B0503020204020204" pitchFamily="34" charset="-122"/>
              <a:ea typeface="微软雅黑" panose="020B0503020204020204" pitchFamily="34" charset="-122"/>
            </a:rPr>
            <a:t>1</a:t>
          </a:r>
          <a:r>
            <a:rPr lang="zh-CN">
              <a:latin typeface="微软雅黑" panose="020B0503020204020204" pitchFamily="34" charset="-122"/>
              <a:ea typeface="微软雅黑" panose="020B0503020204020204" pitchFamily="34" charset="-122"/>
            </a:rPr>
            <a:t>、缔结的原则；</a:t>
          </a:r>
        </a:p>
      </dgm:t>
    </dgm:pt>
    <dgm:pt modelId="{B0A24A59-8774-4077-9EF2-DFC8C536AEE5}" cxnId="{03DB3549-DE6D-42FF-9CE2-4E6122066B09}"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C11CDF2B-8773-4632-810C-4DE58375E372}" cxnId="{03DB3549-DE6D-42FF-9CE2-4E6122066B09}"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19183AD9-F2C1-44F9-956C-D946F410EBA0}">
      <dgm:prSet/>
      <dgm:spPr>
        <a:solidFill>
          <a:srgbClr val="E27056"/>
        </a:solidFill>
      </dgm:spPr>
      <dgm:t>
        <a:bodyPr/>
        <a:lstStyle/>
        <a:p>
          <a:r>
            <a:rPr lang="en-US">
              <a:latin typeface="微软雅黑" panose="020B0503020204020204" pitchFamily="34" charset="-122"/>
              <a:ea typeface="微软雅黑" panose="020B0503020204020204" pitchFamily="34" charset="-122"/>
            </a:rPr>
            <a:t>2</a:t>
          </a:r>
          <a:r>
            <a:rPr lang="zh-CN">
              <a:latin typeface="微软雅黑" panose="020B0503020204020204" pitchFamily="34" charset="-122"/>
              <a:ea typeface="微软雅黑" panose="020B0503020204020204" pitchFamily="34" charset="-122"/>
            </a:rPr>
            <a:t>、缔结的时机；</a:t>
          </a:r>
        </a:p>
      </dgm:t>
    </dgm:pt>
    <dgm:pt modelId="{DEB11ED1-4E13-479C-9BBC-2FF6383EC10D}" cxnId="{E9FBC440-C9ED-4F6B-BC6F-357EE9ACAA94}"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3DE46219-B195-49AE-A845-258C5FBA2E0B}" cxnId="{E9FBC440-C9ED-4F6B-BC6F-357EE9ACAA94}"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95FF523A-8EE6-4602-B0F0-E76BBC8DE6A3}">
      <dgm:prSet/>
      <dgm:spPr>
        <a:solidFill>
          <a:srgbClr val="E27056"/>
        </a:solidFill>
      </dgm:spPr>
      <dgm:t>
        <a:bodyPr/>
        <a:lstStyle/>
        <a:p>
          <a:r>
            <a:rPr lang="en-US" dirty="0">
              <a:latin typeface="微软雅黑" panose="020B0503020204020204" pitchFamily="34" charset="-122"/>
              <a:ea typeface="微软雅黑" panose="020B0503020204020204" pitchFamily="34" charset="-122"/>
            </a:rPr>
            <a:t>3</a:t>
          </a:r>
          <a:r>
            <a:rPr lang="zh-CN" dirty="0">
              <a:latin typeface="微软雅黑" panose="020B0503020204020204" pitchFamily="34" charset="-122"/>
              <a:ea typeface="微软雅黑" panose="020B0503020204020204" pitchFamily="34" charset="-122"/>
            </a:rPr>
            <a:t>、缔结的七个技巧</a:t>
          </a:r>
        </a:p>
      </dgm:t>
    </dgm:pt>
    <dgm:pt modelId="{3939A5D8-B0CF-450B-B8F2-6A73293744AC}" cxnId="{9AD68103-1974-4645-9A5F-B1E84990AB98}"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F79BE6EB-D21E-47FB-BEC8-7AD99027935C}" cxnId="{9AD68103-1974-4645-9A5F-B1E84990AB98}"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19F7B087-22BE-4318-A800-5459682B154C}" type="pres">
      <dgm:prSet presAssocID="{8076E6A2-CE2C-4882-A05F-D1120D536EAB}" presName="linear" presStyleCnt="0">
        <dgm:presLayoutVars>
          <dgm:dir/>
          <dgm:animLvl val="lvl"/>
          <dgm:resizeHandles val="exact"/>
        </dgm:presLayoutVars>
      </dgm:prSet>
      <dgm:spPr/>
    </dgm:pt>
    <dgm:pt modelId="{67131ABA-4391-4D60-A352-47467120C911}" type="pres">
      <dgm:prSet presAssocID="{B3A0CFF8-8ED2-4E7A-946D-3BCE2A214E34}" presName="parentLin" presStyleCnt="0"/>
      <dgm:spPr/>
    </dgm:pt>
    <dgm:pt modelId="{09278A22-D9EB-4BD5-909B-CD4B7FC57188}" type="pres">
      <dgm:prSet presAssocID="{B3A0CFF8-8ED2-4E7A-946D-3BCE2A214E34}" presName="parentLeftMargin" presStyleLbl="node1" presStyleIdx="0" presStyleCnt="3"/>
      <dgm:spPr/>
    </dgm:pt>
    <dgm:pt modelId="{16EEFCB5-9FCB-4DA4-A23F-16A4D7A2AD3A}" type="pres">
      <dgm:prSet presAssocID="{B3A0CFF8-8ED2-4E7A-946D-3BCE2A214E34}" presName="parentText" presStyleLbl="node1" presStyleIdx="0" presStyleCnt="3">
        <dgm:presLayoutVars>
          <dgm:chMax val="0"/>
          <dgm:bulletEnabled val="1"/>
        </dgm:presLayoutVars>
      </dgm:prSet>
      <dgm:spPr/>
    </dgm:pt>
    <dgm:pt modelId="{58BF6A8C-35CE-49BC-95F1-24EFC1DE18EA}" type="pres">
      <dgm:prSet presAssocID="{B3A0CFF8-8ED2-4E7A-946D-3BCE2A214E34}" presName="negativeSpace" presStyleCnt="0"/>
      <dgm:spPr/>
    </dgm:pt>
    <dgm:pt modelId="{0D400670-6A33-43D5-859D-8170F0D3662C}" type="pres">
      <dgm:prSet presAssocID="{B3A0CFF8-8ED2-4E7A-946D-3BCE2A214E34}" presName="childText" presStyleLbl="conFgAcc1" presStyleIdx="0" presStyleCnt="3">
        <dgm:presLayoutVars>
          <dgm:bulletEnabled val="1"/>
        </dgm:presLayoutVars>
      </dgm:prSet>
      <dgm:spPr>
        <a:ln>
          <a:solidFill>
            <a:srgbClr val="E27056"/>
          </a:solidFill>
        </a:ln>
      </dgm:spPr>
    </dgm:pt>
    <dgm:pt modelId="{45B1BC15-93DE-4D01-B3E9-5B324B0F754C}" type="pres">
      <dgm:prSet presAssocID="{C11CDF2B-8773-4632-810C-4DE58375E372}" presName="spaceBetweenRectangles" presStyleCnt="0"/>
      <dgm:spPr/>
    </dgm:pt>
    <dgm:pt modelId="{5D4193F7-85B1-4077-91CE-4306C85BE7C0}" type="pres">
      <dgm:prSet presAssocID="{19183AD9-F2C1-44F9-956C-D946F410EBA0}" presName="parentLin" presStyleCnt="0"/>
      <dgm:spPr/>
    </dgm:pt>
    <dgm:pt modelId="{A7179786-698E-47B5-B918-AF82F03BBD03}" type="pres">
      <dgm:prSet presAssocID="{19183AD9-F2C1-44F9-956C-D946F410EBA0}" presName="parentLeftMargin" presStyleLbl="node1" presStyleIdx="0" presStyleCnt="3"/>
      <dgm:spPr/>
    </dgm:pt>
    <dgm:pt modelId="{A1D77980-6F1A-45A3-9817-0D4F1F2CA53E}" type="pres">
      <dgm:prSet presAssocID="{19183AD9-F2C1-44F9-956C-D946F410EBA0}" presName="parentText" presStyleLbl="node1" presStyleIdx="1" presStyleCnt="3">
        <dgm:presLayoutVars>
          <dgm:chMax val="0"/>
          <dgm:bulletEnabled val="1"/>
        </dgm:presLayoutVars>
      </dgm:prSet>
      <dgm:spPr/>
    </dgm:pt>
    <dgm:pt modelId="{06795906-15AA-4964-A8F8-46AC09C64464}" type="pres">
      <dgm:prSet presAssocID="{19183AD9-F2C1-44F9-956C-D946F410EBA0}" presName="negativeSpace" presStyleCnt="0"/>
      <dgm:spPr/>
    </dgm:pt>
    <dgm:pt modelId="{68FB2F0C-ACD8-4B56-92A3-D6F47AA3592E}" type="pres">
      <dgm:prSet presAssocID="{19183AD9-F2C1-44F9-956C-D946F410EBA0}" presName="childText" presStyleLbl="conFgAcc1" presStyleIdx="1" presStyleCnt="3">
        <dgm:presLayoutVars>
          <dgm:bulletEnabled val="1"/>
        </dgm:presLayoutVars>
      </dgm:prSet>
      <dgm:spPr>
        <a:ln>
          <a:solidFill>
            <a:srgbClr val="E27056"/>
          </a:solidFill>
        </a:ln>
      </dgm:spPr>
    </dgm:pt>
    <dgm:pt modelId="{243696EB-4BB8-433A-98BF-896BA0CC1BC5}" type="pres">
      <dgm:prSet presAssocID="{3DE46219-B195-49AE-A845-258C5FBA2E0B}" presName="spaceBetweenRectangles" presStyleCnt="0"/>
      <dgm:spPr/>
    </dgm:pt>
    <dgm:pt modelId="{F06E6FAD-CE2C-4F42-B623-F95DA4AB9885}" type="pres">
      <dgm:prSet presAssocID="{95FF523A-8EE6-4602-B0F0-E76BBC8DE6A3}" presName="parentLin" presStyleCnt="0"/>
      <dgm:spPr/>
    </dgm:pt>
    <dgm:pt modelId="{095EBA6C-28E2-429D-943D-291746CB956E}" type="pres">
      <dgm:prSet presAssocID="{95FF523A-8EE6-4602-B0F0-E76BBC8DE6A3}" presName="parentLeftMargin" presStyleLbl="node1" presStyleIdx="1" presStyleCnt="3"/>
      <dgm:spPr/>
    </dgm:pt>
    <dgm:pt modelId="{BC0127CF-A882-4E9A-B27E-FDF9F73D57B2}" type="pres">
      <dgm:prSet presAssocID="{95FF523A-8EE6-4602-B0F0-E76BBC8DE6A3}" presName="parentText" presStyleLbl="node1" presStyleIdx="2" presStyleCnt="3">
        <dgm:presLayoutVars>
          <dgm:chMax val="0"/>
          <dgm:bulletEnabled val="1"/>
        </dgm:presLayoutVars>
      </dgm:prSet>
      <dgm:spPr/>
    </dgm:pt>
    <dgm:pt modelId="{A0D001D5-CB13-4EF4-8B3C-817896FD93CC}" type="pres">
      <dgm:prSet presAssocID="{95FF523A-8EE6-4602-B0F0-E76BBC8DE6A3}" presName="negativeSpace" presStyleCnt="0"/>
      <dgm:spPr/>
    </dgm:pt>
    <dgm:pt modelId="{61F2A89E-E327-4D30-9CDC-1623BEC6CFB4}" type="pres">
      <dgm:prSet presAssocID="{95FF523A-8EE6-4602-B0F0-E76BBC8DE6A3}" presName="childText" presStyleLbl="conFgAcc1" presStyleIdx="2" presStyleCnt="3">
        <dgm:presLayoutVars>
          <dgm:bulletEnabled val="1"/>
        </dgm:presLayoutVars>
      </dgm:prSet>
      <dgm:spPr>
        <a:ln>
          <a:solidFill>
            <a:srgbClr val="E27056"/>
          </a:solidFill>
        </a:ln>
      </dgm:spPr>
    </dgm:pt>
  </dgm:ptLst>
  <dgm:cxnLst>
    <dgm:cxn modelId="{F4EDAE02-FAD7-4A29-8FE0-A86028D9D837}" type="presOf" srcId="{B3A0CFF8-8ED2-4E7A-946D-3BCE2A214E34}" destId="{16EEFCB5-9FCB-4DA4-A23F-16A4D7A2AD3A}" srcOrd="1" destOrd="0" presId="urn:microsoft.com/office/officeart/2005/8/layout/list1"/>
    <dgm:cxn modelId="{9AD68103-1974-4645-9A5F-B1E84990AB98}" srcId="{8076E6A2-CE2C-4882-A05F-D1120D536EAB}" destId="{95FF523A-8EE6-4602-B0F0-E76BBC8DE6A3}" srcOrd="2" destOrd="0" parTransId="{3939A5D8-B0CF-450B-B8F2-6A73293744AC}" sibTransId="{F79BE6EB-D21E-47FB-BEC8-7AD99027935C}"/>
    <dgm:cxn modelId="{69F87E32-A2CA-443A-84B4-466330FFA752}" type="presOf" srcId="{8076E6A2-CE2C-4882-A05F-D1120D536EAB}" destId="{19F7B087-22BE-4318-A800-5459682B154C}" srcOrd="0" destOrd="0" presId="urn:microsoft.com/office/officeart/2005/8/layout/list1"/>
    <dgm:cxn modelId="{E9FBC440-C9ED-4F6B-BC6F-357EE9ACAA94}" srcId="{8076E6A2-CE2C-4882-A05F-D1120D536EAB}" destId="{19183AD9-F2C1-44F9-956C-D946F410EBA0}" srcOrd="1" destOrd="0" parTransId="{DEB11ED1-4E13-479C-9BBC-2FF6383EC10D}" sibTransId="{3DE46219-B195-49AE-A845-258C5FBA2E0B}"/>
    <dgm:cxn modelId="{03DB3549-DE6D-42FF-9CE2-4E6122066B09}" srcId="{8076E6A2-CE2C-4882-A05F-D1120D536EAB}" destId="{B3A0CFF8-8ED2-4E7A-946D-3BCE2A214E34}" srcOrd="0" destOrd="0" parTransId="{B0A24A59-8774-4077-9EF2-DFC8C536AEE5}" sibTransId="{C11CDF2B-8773-4632-810C-4DE58375E372}"/>
    <dgm:cxn modelId="{BB05A871-A1B1-4390-94A8-5F8A25FE8A4C}" type="presOf" srcId="{19183AD9-F2C1-44F9-956C-D946F410EBA0}" destId="{A1D77980-6F1A-45A3-9817-0D4F1F2CA53E}" srcOrd="1" destOrd="0" presId="urn:microsoft.com/office/officeart/2005/8/layout/list1"/>
    <dgm:cxn modelId="{EB890E97-4C18-4D41-8E29-316416021B3C}" type="presOf" srcId="{B3A0CFF8-8ED2-4E7A-946D-3BCE2A214E34}" destId="{09278A22-D9EB-4BD5-909B-CD4B7FC57188}" srcOrd="0" destOrd="0" presId="urn:microsoft.com/office/officeart/2005/8/layout/list1"/>
    <dgm:cxn modelId="{632A1CC4-4E17-425A-A8EF-75C0E3C134C6}" type="presOf" srcId="{95FF523A-8EE6-4602-B0F0-E76BBC8DE6A3}" destId="{BC0127CF-A882-4E9A-B27E-FDF9F73D57B2}" srcOrd="1" destOrd="0" presId="urn:microsoft.com/office/officeart/2005/8/layout/list1"/>
    <dgm:cxn modelId="{BFE891E1-9561-4820-BA4E-80B716578133}" type="presOf" srcId="{19183AD9-F2C1-44F9-956C-D946F410EBA0}" destId="{A7179786-698E-47B5-B918-AF82F03BBD03}" srcOrd="0" destOrd="0" presId="urn:microsoft.com/office/officeart/2005/8/layout/list1"/>
    <dgm:cxn modelId="{E4602FF8-886E-4C09-AA01-55F071C44E7E}" type="presOf" srcId="{95FF523A-8EE6-4602-B0F0-E76BBC8DE6A3}" destId="{095EBA6C-28E2-429D-943D-291746CB956E}" srcOrd="0" destOrd="0" presId="urn:microsoft.com/office/officeart/2005/8/layout/list1"/>
    <dgm:cxn modelId="{A065F790-3F00-43BD-A35E-E79D5B7C6BDB}" type="presParOf" srcId="{19F7B087-22BE-4318-A800-5459682B154C}" destId="{67131ABA-4391-4D60-A352-47467120C911}" srcOrd="0" destOrd="0" presId="urn:microsoft.com/office/officeart/2005/8/layout/list1"/>
    <dgm:cxn modelId="{8173FE49-E06F-4817-9A03-068751874059}" type="presParOf" srcId="{67131ABA-4391-4D60-A352-47467120C911}" destId="{09278A22-D9EB-4BD5-909B-CD4B7FC57188}" srcOrd="0" destOrd="0" presId="urn:microsoft.com/office/officeart/2005/8/layout/list1"/>
    <dgm:cxn modelId="{33B076D1-DF82-4DC5-8438-BCD50FD63EE5}" type="presParOf" srcId="{67131ABA-4391-4D60-A352-47467120C911}" destId="{16EEFCB5-9FCB-4DA4-A23F-16A4D7A2AD3A}" srcOrd="1" destOrd="0" presId="urn:microsoft.com/office/officeart/2005/8/layout/list1"/>
    <dgm:cxn modelId="{4CAA09E4-8D14-4867-87A3-DFF77467DBC4}" type="presParOf" srcId="{19F7B087-22BE-4318-A800-5459682B154C}" destId="{58BF6A8C-35CE-49BC-95F1-24EFC1DE18EA}" srcOrd="1" destOrd="0" presId="urn:microsoft.com/office/officeart/2005/8/layout/list1"/>
    <dgm:cxn modelId="{BC708EB5-E3CD-4C4E-8751-A1D2B1EE8FA5}" type="presParOf" srcId="{19F7B087-22BE-4318-A800-5459682B154C}" destId="{0D400670-6A33-43D5-859D-8170F0D3662C}" srcOrd="2" destOrd="0" presId="urn:microsoft.com/office/officeart/2005/8/layout/list1"/>
    <dgm:cxn modelId="{442D47F3-5A1E-4BB2-ABA8-1B01DD23CD17}" type="presParOf" srcId="{19F7B087-22BE-4318-A800-5459682B154C}" destId="{45B1BC15-93DE-4D01-B3E9-5B324B0F754C}" srcOrd="3" destOrd="0" presId="urn:microsoft.com/office/officeart/2005/8/layout/list1"/>
    <dgm:cxn modelId="{453C06CE-3FBA-4ABE-B453-4DAA7981FFFB}" type="presParOf" srcId="{19F7B087-22BE-4318-A800-5459682B154C}" destId="{5D4193F7-85B1-4077-91CE-4306C85BE7C0}" srcOrd="4" destOrd="0" presId="urn:microsoft.com/office/officeart/2005/8/layout/list1"/>
    <dgm:cxn modelId="{58F50A39-B0CF-4FF1-846D-F6407A8FCF03}" type="presParOf" srcId="{5D4193F7-85B1-4077-91CE-4306C85BE7C0}" destId="{A7179786-698E-47B5-B918-AF82F03BBD03}" srcOrd="0" destOrd="0" presId="urn:microsoft.com/office/officeart/2005/8/layout/list1"/>
    <dgm:cxn modelId="{2A3BAC53-5062-4035-9A50-652882F4A9AE}" type="presParOf" srcId="{5D4193F7-85B1-4077-91CE-4306C85BE7C0}" destId="{A1D77980-6F1A-45A3-9817-0D4F1F2CA53E}" srcOrd="1" destOrd="0" presId="urn:microsoft.com/office/officeart/2005/8/layout/list1"/>
    <dgm:cxn modelId="{05818A65-459D-43E1-B899-3D2D797B2B67}" type="presParOf" srcId="{19F7B087-22BE-4318-A800-5459682B154C}" destId="{06795906-15AA-4964-A8F8-46AC09C64464}" srcOrd="5" destOrd="0" presId="urn:microsoft.com/office/officeart/2005/8/layout/list1"/>
    <dgm:cxn modelId="{89DA95BF-1DD2-4B79-8D0A-814C9520E531}" type="presParOf" srcId="{19F7B087-22BE-4318-A800-5459682B154C}" destId="{68FB2F0C-ACD8-4B56-92A3-D6F47AA3592E}" srcOrd="6" destOrd="0" presId="urn:microsoft.com/office/officeart/2005/8/layout/list1"/>
    <dgm:cxn modelId="{A906B887-5732-41B9-9FBD-CC2F33D092FA}" type="presParOf" srcId="{19F7B087-22BE-4318-A800-5459682B154C}" destId="{243696EB-4BB8-433A-98BF-896BA0CC1BC5}" srcOrd="7" destOrd="0" presId="urn:microsoft.com/office/officeart/2005/8/layout/list1"/>
    <dgm:cxn modelId="{CA94184B-8A2F-4BB2-9661-6E3B8EE5CDB2}" type="presParOf" srcId="{19F7B087-22BE-4318-A800-5459682B154C}" destId="{F06E6FAD-CE2C-4F42-B623-F95DA4AB9885}" srcOrd="8" destOrd="0" presId="urn:microsoft.com/office/officeart/2005/8/layout/list1"/>
    <dgm:cxn modelId="{0BD46276-C048-44C1-8A6B-CA3496836437}" type="presParOf" srcId="{F06E6FAD-CE2C-4F42-B623-F95DA4AB9885}" destId="{095EBA6C-28E2-429D-943D-291746CB956E}" srcOrd="0" destOrd="0" presId="urn:microsoft.com/office/officeart/2005/8/layout/list1"/>
    <dgm:cxn modelId="{7B177681-75E1-428E-A3C0-240CA3214266}" type="presParOf" srcId="{F06E6FAD-CE2C-4F42-B623-F95DA4AB9885}" destId="{BC0127CF-A882-4E9A-B27E-FDF9F73D57B2}" srcOrd="1" destOrd="0" presId="urn:microsoft.com/office/officeart/2005/8/layout/list1"/>
    <dgm:cxn modelId="{045AC3FA-515A-4234-B336-FDE9BB6B4375}" type="presParOf" srcId="{19F7B087-22BE-4318-A800-5459682B154C}" destId="{A0D001D5-CB13-4EF4-8B3C-817896FD93CC}" srcOrd="9" destOrd="0" presId="urn:microsoft.com/office/officeart/2005/8/layout/list1"/>
    <dgm:cxn modelId="{C24747BA-E780-4F61-9FAD-404570E784A6}" type="presParOf" srcId="{19F7B087-22BE-4318-A800-5459682B154C}" destId="{61F2A89E-E327-4D30-9CDC-1623BEC6CFB4}" srcOrd="10" destOrd="0" presId="urn:microsoft.com/office/officeart/2005/8/layout/list1"/>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E9CBB0-8D79-474A-B78D-3FC1C4501EFF}">
      <dsp:nvSpPr>
        <dsp:cNvPr id="0" name=""/>
        <dsp:cNvSpPr/>
      </dsp:nvSpPr>
      <dsp:spPr>
        <a:xfrm>
          <a:off x="706504" y="0"/>
          <a:ext cx="8007055" cy="2530369"/>
        </a:xfrm>
        <a:prstGeom prst="rightArrow">
          <a:avLst/>
        </a:prstGeom>
        <a:solidFill>
          <a:srgbClr val="9AD3C2">
            <a:alpha val="38000"/>
          </a:srgbClr>
        </a:solidFill>
        <a:ln>
          <a:noFill/>
        </a:ln>
        <a:effectLst/>
      </dsp:spPr>
      <dsp:style>
        <a:lnRef idx="0">
          <a:scrgbClr r="0" g="0" b="0"/>
        </a:lnRef>
        <a:fillRef idx="1">
          <a:scrgbClr r="0" g="0" b="0"/>
        </a:fillRef>
        <a:effectRef idx="0">
          <a:scrgbClr r="0" g="0" b="0"/>
        </a:effectRef>
        <a:fontRef idx="minor"/>
      </dsp:style>
    </dsp:sp>
    <dsp:sp modelId="{609BF5FA-2532-4B9B-9A1C-FF4468BE823A}">
      <dsp:nvSpPr>
        <dsp:cNvPr id="0" name=""/>
        <dsp:cNvSpPr/>
      </dsp:nvSpPr>
      <dsp:spPr>
        <a:xfrm>
          <a:off x="4714" y="759110"/>
          <a:ext cx="2267623" cy="1012147"/>
        </a:xfrm>
        <a:prstGeom prst="roundRect">
          <a:avLst/>
        </a:prstGeom>
        <a:solidFill>
          <a:srgbClr val="E2705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zh-CN" altLang="en-US" sz="1300" kern="1200" dirty="0">
              <a:latin typeface="微软雅黑" panose="020B0503020204020204" pitchFamily="34" charset="-122"/>
              <a:ea typeface="微软雅黑" panose="020B0503020204020204" pitchFamily="34" charset="-122"/>
            </a:rPr>
            <a:t>他们必须销售自己，他们需要确信自己具有扮演特定角色的天赋。</a:t>
          </a:r>
        </a:p>
      </dsp:txBody>
      <dsp:txXfrm>
        <a:off x="54123" y="808519"/>
        <a:ext cx="2168805" cy="913329"/>
      </dsp:txXfrm>
    </dsp:sp>
    <dsp:sp modelId="{D4F97BE0-BB7D-4DF2-8EC0-85C64A5308F0}">
      <dsp:nvSpPr>
        <dsp:cNvPr id="0" name=""/>
        <dsp:cNvSpPr/>
      </dsp:nvSpPr>
      <dsp:spPr>
        <a:xfrm>
          <a:off x="2385718" y="759110"/>
          <a:ext cx="2267623" cy="1012147"/>
        </a:xfrm>
        <a:prstGeom prst="roundRect">
          <a:avLst/>
        </a:prstGeom>
        <a:solidFill>
          <a:srgbClr val="E2705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zh-CN" altLang="en-US" sz="1300" kern="1200">
              <a:latin typeface="微软雅黑" panose="020B0503020204020204" pitchFamily="34" charset="-122"/>
              <a:ea typeface="微软雅黑" panose="020B0503020204020204" pitchFamily="34" charset="-122"/>
            </a:rPr>
            <a:t>他们必须说服经纪人，他们是有价值的商品。</a:t>
          </a:r>
        </a:p>
      </dsp:txBody>
      <dsp:txXfrm>
        <a:off x="2435127" y="808519"/>
        <a:ext cx="2168805" cy="913329"/>
      </dsp:txXfrm>
    </dsp:sp>
    <dsp:sp modelId="{5DD01C0F-C50D-409B-BBE7-4F156A6085C8}">
      <dsp:nvSpPr>
        <dsp:cNvPr id="0" name=""/>
        <dsp:cNvSpPr/>
      </dsp:nvSpPr>
      <dsp:spPr>
        <a:xfrm>
          <a:off x="4766723" y="759110"/>
          <a:ext cx="2267623" cy="1012147"/>
        </a:xfrm>
        <a:prstGeom prst="roundRect">
          <a:avLst/>
        </a:prstGeom>
        <a:solidFill>
          <a:srgbClr val="E2705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zh-CN" altLang="en-US" sz="1300" kern="1200">
              <a:latin typeface="微软雅黑" panose="020B0503020204020204" pitchFamily="34" charset="-122"/>
              <a:ea typeface="微软雅黑" panose="020B0503020204020204" pitchFamily="34" charset="-122"/>
            </a:rPr>
            <a:t>他们必须使导演确信，他们是角色的最佳人选。</a:t>
          </a:r>
        </a:p>
      </dsp:txBody>
      <dsp:txXfrm>
        <a:off x="4816132" y="808519"/>
        <a:ext cx="2168805" cy="913329"/>
      </dsp:txXfrm>
    </dsp:sp>
    <dsp:sp modelId="{0E1AF7E1-ADD0-4F79-BD2F-3FDD8425F651}">
      <dsp:nvSpPr>
        <dsp:cNvPr id="0" name=""/>
        <dsp:cNvSpPr/>
      </dsp:nvSpPr>
      <dsp:spPr>
        <a:xfrm>
          <a:off x="7147727" y="759110"/>
          <a:ext cx="2267623" cy="1012147"/>
        </a:xfrm>
        <a:prstGeom prst="roundRect">
          <a:avLst/>
        </a:prstGeom>
        <a:solidFill>
          <a:srgbClr val="E2705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zh-CN" altLang="en-US" sz="1300" kern="1200" dirty="0">
              <a:latin typeface="微软雅黑" panose="020B0503020204020204" pitchFamily="34" charset="-122"/>
              <a:ea typeface="微软雅黑" panose="020B0503020204020204" pitchFamily="34" charset="-122"/>
            </a:rPr>
            <a:t>他们必须表现出色，以便销售成功，出现在屏幕上。</a:t>
          </a:r>
        </a:p>
      </dsp:txBody>
      <dsp:txXfrm>
        <a:off x="7197136" y="808519"/>
        <a:ext cx="2168805" cy="9133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890E8D-B89B-4E9C-8CF8-756398209D10}">
      <dsp:nvSpPr>
        <dsp:cNvPr id="0" name=""/>
        <dsp:cNvSpPr/>
      </dsp:nvSpPr>
      <dsp:spPr>
        <a:xfrm>
          <a:off x="0" y="186530"/>
          <a:ext cx="6048375" cy="252000"/>
        </a:xfrm>
        <a:prstGeom prst="rect">
          <a:avLst/>
        </a:prstGeom>
        <a:solidFill>
          <a:schemeClr val="lt1">
            <a:alpha val="90000"/>
            <a:hueOff val="0"/>
            <a:satOff val="0"/>
            <a:lumOff val="0"/>
            <a:alphaOff val="0"/>
          </a:schemeClr>
        </a:solidFill>
        <a:ln w="12700" cap="flat" cmpd="sng" algn="ctr">
          <a:solidFill>
            <a:srgbClr val="E27056"/>
          </a:solidFill>
          <a:prstDash val="solid"/>
          <a:miter lim="800000"/>
        </a:ln>
        <a:effectLst/>
      </dsp:spPr>
      <dsp:style>
        <a:lnRef idx="2">
          <a:scrgbClr r="0" g="0" b="0"/>
        </a:lnRef>
        <a:fillRef idx="1">
          <a:scrgbClr r="0" g="0" b="0"/>
        </a:fillRef>
        <a:effectRef idx="0">
          <a:scrgbClr r="0" g="0" b="0"/>
        </a:effectRef>
        <a:fontRef idx="minor"/>
      </dsp:style>
    </dsp:sp>
    <dsp:sp modelId="{EFE715EE-B98F-4388-A44D-A6E8C0DD6B9B}">
      <dsp:nvSpPr>
        <dsp:cNvPr id="0" name=""/>
        <dsp:cNvSpPr/>
      </dsp:nvSpPr>
      <dsp:spPr>
        <a:xfrm>
          <a:off x="302418" y="38929"/>
          <a:ext cx="4233863" cy="295200"/>
        </a:xfrm>
        <a:prstGeom prst="roundRect">
          <a:avLst/>
        </a:prstGeom>
        <a:solidFill>
          <a:srgbClr val="E2705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30" tIns="0" rIns="160030" bIns="0" numCol="1" spcCol="1270" anchor="ctr" anchorCtr="0">
          <a:noAutofit/>
        </a:bodyPr>
        <a:lstStyle/>
        <a:p>
          <a:pPr marL="0" lvl="0" indent="0" algn="l" defTabSz="622300">
            <a:lnSpc>
              <a:spcPct val="90000"/>
            </a:lnSpc>
            <a:spcBef>
              <a:spcPct val="0"/>
            </a:spcBef>
            <a:spcAft>
              <a:spcPct val="35000"/>
            </a:spcAft>
            <a:buNone/>
          </a:pPr>
          <a:r>
            <a:rPr lang="en-US" sz="1400" kern="1200">
              <a:latin typeface="微软雅黑" panose="020B0503020204020204" pitchFamily="34" charset="-122"/>
              <a:ea typeface="微软雅黑" panose="020B0503020204020204" pitchFamily="34" charset="-122"/>
            </a:rPr>
            <a:t>1</a:t>
          </a:r>
          <a:r>
            <a:rPr lang="zh-CN" sz="1400" kern="1200">
              <a:latin typeface="微软雅黑" panose="020B0503020204020204" pitchFamily="34" charset="-122"/>
              <a:ea typeface="微软雅黑" panose="020B0503020204020204" pitchFamily="34" charset="-122"/>
            </a:rPr>
            <a:t>、抓住进入销售主题的时机。</a:t>
          </a:r>
        </a:p>
      </dsp:txBody>
      <dsp:txXfrm>
        <a:off x="316828" y="53339"/>
        <a:ext cx="4205043" cy="266380"/>
      </dsp:txXfrm>
    </dsp:sp>
    <dsp:sp modelId="{451CAC40-9D9E-434A-9F77-F50D301F2452}">
      <dsp:nvSpPr>
        <dsp:cNvPr id="0" name=""/>
        <dsp:cNvSpPr/>
      </dsp:nvSpPr>
      <dsp:spPr>
        <a:xfrm>
          <a:off x="0" y="640130"/>
          <a:ext cx="6048375" cy="252000"/>
        </a:xfrm>
        <a:prstGeom prst="rect">
          <a:avLst/>
        </a:prstGeom>
        <a:solidFill>
          <a:schemeClr val="lt1">
            <a:alpha val="90000"/>
            <a:hueOff val="0"/>
            <a:satOff val="0"/>
            <a:lumOff val="0"/>
            <a:alphaOff val="0"/>
          </a:schemeClr>
        </a:solidFill>
        <a:ln w="12700" cap="flat" cmpd="sng" algn="ctr">
          <a:solidFill>
            <a:srgbClr val="E27056"/>
          </a:solidFill>
          <a:prstDash val="solid"/>
          <a:miter lim="800000"/>
        </a:ln>
        <a:effectLst/>
      </dsp:spPr>
      <dsp:style>
        <a:lnRef idx="2">
          <a:scrgbClr r="0" g="0" b="0"/>
        </a:lnRef>
        <a:fillRef idx="1">
          <a:scrgbClr r="0" g="0" b="0"/>
        </a:fillRef>
        <a:effectRef idx="0">
          <a:scrgbClr r="0" g="0" b="0"/>
        </a:effectRef>
        <a:fontRef idx="minor"/>
      </dsp:style>
    </dsp:sp>
    <dsp:sp modelId="{22C813E9-7BC5-4194-BEDF-011999BBE357}">
      <dsp:nvSpPr>
        <dsp:cNvPr id="0" name=""/>
        <dsp:cNvSpPr/>
      </dsp:nvSpPr>
      <dsp:spPr>
        <a:xfrm>
          <a:off x="302418" y="492530"/>
          <a:ext cx="4233863" cy="295200"/>
        </a:xfrm>
        <a:prstGeom prst="roundRect">
          <a:avLst/>
        </a:prstGeom>
        <a:solidFill>
          <a:srgbClr val="E2705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30" tIns="0" rIns="160030" bIns="0" numCol="1" spcCol="1270" anchor="ctr" anchorCtr="0">
          <a:noAutofit/>
        </a:bodyPr>
        <a:lstStyle/>
        <a:p>
          <a:pPr marL="0" lvl="0" indent="0" algn="l" defTabSz="622300">
            <a:lnSpc>
              <a:spcPct val="90000"/>
            </a:lnSpc>
            <a:spcBef>
              <a:spcPct val="0"/>
            </a:spcBef>
            <a:spcAft>
              <a:spcPct val="35000"/>
            </a:spcAft>
            <a:buNone/>
          </a:pPr>
          <a:r>
            <a:rPr lang="en-US" sz="1400" kern="1200" dirty="0">
              <a:latin typeface="微软雅黑" panose="020B0503020204020204" pitchFamily="34" charset="-122"/>
              <a:ea typeface="微软雅黑" panose="020B0503020204020204" pitchFamily="34" charset="-122"/>
            </a:rPr>
            <a:t>2</a:t>
          </a:r>
          <a:r>
            <a:rPr lang="zh-CN" sz="1400" kern="1200" dirty="0">
              <a:latin typeface="微软雅黑" panose="020B0503020204020204" pitchFamily="34" charset="-122"/>
              <a:ea typeface="微软雅黑" panose="020B0503020204020204" pitchFamily="34" charset="-122"/>
            </a:rPr>
            <a:t>、开场白的技巧。</a:t>
          </a:r>
        </a:p>
      </dsp:txBody>
      <dsp:txXfrm>
        <a:off x="316828" y="506940"/>
        <a:ext cx="4205043" cy="2663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E7D788-B23B-4BE6-9998-20C500C86800}">
      <dsp:nvSpPr>
        <dsp:cNvPr id="0" name=""/>
        <dsp:cNvSpPr/>
      </dsp:nvSpPr>
      <dsp:spPr>
        <a:xfrm>
          <a:off x="0" y="147966"/>
          <a:ext cx="6096001" cy="226800"/>
        </a:xfrm>
        <a:prstGeom prst="rect">
          <a:avLst/>
        </a:prstGeom>
        <a:solidFill>
          <a:schemeClr val="lt1">
            <a:alpha val="90000"/>
            <a:hueOff val="0"/>
            <a:satOff val="0"/>
            <a:lumOff val="0"/>
            <a:alphaOff val="0"/>
          </a:schemeClr>
        </a:solidFill>
        <a:ln w="12700" cap="flat" cmpd="sng" algn="ctr">
          <a:solidFill>
            <a:srgbClr val="E27056"/>
          </a:solidFill>
          <a:prstDash val="solid"/>
          <a:miter lim="800000"/>
        </a:ln>
        <a:effectLst/>
      </dsp:spPr>
      <dsp:style>
        <a:lnRef idx="2">
          <a:scrgbClr r="0" g="0" b="0"/>
        </a:lnRef>
        <a:fillRef idx="1">
          <a:scrgbClr r="0" g="0" b="0"/>
        </a:fillRef>
        <a:effectRef idx="0">
          <a:scrgbClr r="0" g="0" b="0"/>
        </a:effectRef>
        <a:fontRef idx="minor"/>
      </dsp:style>
    </dsp:sp>
    <dsp:sp modelId="{6790D083-C2A2-4FE5-B087-B9C854E3E90D}">
      <dsp:nvSpPr>
        <dsp:cNvPr id="0" name=""/>
        <dsp:cNvSpPr/>
      </dsp:nvSpPr>
      <dsp:spPr>
        <a:xfrm>
          <a:off x="304800" y="15126"/>
          <a:ext cx="4267200" cy="265680"/>
        </a:xfrm>
        <a:prstGeom prst="roundRect">
          <a:avLst/>
        </a:prstGeom>
        <a:solidFill>
          <a:srgbClr val="E2705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marL="0" lvl="0" indent="0" algn="l" defTabSz="400050">
            <a:lnSpc>
              <a:spcPct val="90000"/>
            </a:lnSpc>
            <a:spcBef>
              <a:spcPct val="0"/>
            </a:spcBef>
            <a:spcAft>
              <a:spcPct val="35000"/>
            </a:spcAft>
            <a:buNone/>
          </a:pPr>
          <a:r>
            <a:rPr lang="en-US" sz="900" kern="1200">
              <a:latin typeface="微软雅黑" panose="020B0503020204020204" pitchFamily="34" charset="-122"/>
              <a:ea typeface="微软雅黑" panose="020B0503020204020204" pitchFamily="34" charset="-122"/>
            </a:rPr>
            <a:t>1</a:t>
          </a:r>
          <a:r>
            <a:rPr lang="zh-CN" sz="900" kern="1200">
              <a:latin typeface="微软雅黑" panose="020B0503020204020204" pitchFamily="34" charset="-122"/>
              <a:ea typeface="微软雅黑" panose="020B0503020204020204" pitchFamily="34" charset="-122"/>
            </a:rPr>
            <a:t>、事前调查</a:t>
          </a:r>
        </a:p>
      </dsp:txBody>
      <dsp:txXfrm>
        <a:off x="317769" y="28095"/>
        <a:ext cx="4241262" cy="239742"/>
      </dsp:txXfrm>
    </dsp:sp>
    <dsp:sp modelId="{5E882F87-7BBA-4220-AAC0-EC895EA51699}">
      <dsp:nvSpPr>
        <dsp:cNvPr id="0" name=""/>
        <dsp:cNvSpPr/>
      </dsp:nvSpPr>
      <dsp:spPr>
        <a:xfrm>
          <a:off x="0" y="556206"/>
          <a:ext cx="6096001" cy="226800"/>
        </a:xfrm>
        <a:prstGeom prst="rect">
          <a:avLst/>
        </a:prstGeom>
        <a:solidFill>
          <a:schemeClr val="lt1">
            <a:alpha val="90000"/>
            <a:hueOff val="0"/>
            <a:satOff val="0"/>
            <a:lumOff val="0"/>
            <a:alphaOff val="0"/>
          </a:schemeClr>
        </a:solidFill>
        <a:ln w="12700" cap="flat" cmpd="sng" algn="ctr">
          <a:solidFill>
            <a:srgbClr val="9AD3C2"/>
          </a:solidFill>
          <a:prstDash val="solid"/>
          <a:miter lim="800000"/>
        </a:ln>
        <a:effectLst/>
      </dsp:spPr>
      <dsp:style>
        <a:lnRef idx="2">
          <a:scrgbClr r="0" g="0" b="0"/>
        </a:lnRef>
        <a:fillRef idx="1">
          <a:scrgbClr r="0" g="0" b="0"/>
        </a:fillRef>
        <a:effectRef idx="0">
          <a:scrgbClr r="0" g="0" b="0"/>
        </a:effectRef>
        <a:fontRef idx="minor"/>
      </dsp:style>
    </dsp:sp>
    <dsp:sp modelId="{110C069F-C600-4FED-97FA-033D6D42B7B0}">
      <dsp:nvSpPr>
        <dsp:cNvPr id="0" name=""/>
        <dsp:cNvSpPr/>
      </dsp:nvSpPr>
      <dsp:spPr>
        <a:xfrm>
          <a:off x="304800" y="423366"/>
          <a:ext cx="4267200" cy="265680"/>
        </a:xfrm>
        <a:prstGeom prst="roundRect">
          <a:avLst/>
        </a:prstGeom>
        <a:solidFill>
          <a:srgbClr val="9AD3C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marL="0" lvl="0" indent="0" algn="l" defTabSz="400050">
            <a:lnSpc>
              <a:spcPct val="90000"/>
            </a:lnSpc>
            <a:spcBef>
              <a:spcPct val="0"/>
            </a:spcBef>
            <a:spcAft>
              <a:spcPct val="35000"/>
            </a:spcAft>
            <a:buNone/>
          </a:pPr>
          <a:r>
            <a:rPr lang="en-US" sz="900" kern="1200">
              <a:latin typeface="微软雅黑" panose="020B0503020204020204" pitchFamily="34" charset="-122"/>
              <a:ea typeface="微软雅黑" panose="020B0503020204020204" pitchFamily="34" charset="-122"/>
            </a:rPr>
            <a:t>2</a:t>
          </a:r>
          <a:r>
            <a:rPr lang="zh-CN" sz="900" kern="1200">
              <a:latin typeface="微软雅黑" panose="020B0503020204020204" pitchFamily="34" charset="-122"/>
              <a:ea typeface="微软雅黑" panose="020B0503020204020204" pitchFamily="34" charset="-122"/>
            </a:rPr>
            <a:t>、确定调查项目</a:t>
          </a:r>
        </a:p>
      </dsp:txBody>
      <dsp:txXfrm>
        <a:off x="317769" y="436335"/>
        <a:ext cx="4241262" cy="239742"/>
      </dsp:txXfrm>
    </dsp:sp>
    <dsp:sp modelId="{9B77764A-EBC2-42EF-BBEE-7BE9D04FC53F}">
      <dsp:nvSpPr>
        <dsp:cNvPr id="0" name=""/>
        <dsp:cNvSpPr/>
      </dsp:nvSpPr>
      <dsp:spPr>
        <a:xfrm>
          <a:off x="0" y="964446"/>
          <a:ext cx="6096001" cy="226800"/>
        </a:xfrm>
        <a:prstGeom prst="rect">
          <a:avLst/>
        </a:prstGeom>
        <a:solidFill>
          <a:schemeClr val="lt1">
            <a:alpha val="90000"/>
            <a:hueOff val="0"/>
            <a:satOff val="0"/>
            <a:lumOff val="0"/>
            <a:alphaOff val="0"/>
          </a:schemeClr>
        </a:solidFill>
        <a:ln w="12700" cap="flat" cmpd="sng" algn="ctr">
          <a:solidFill>
            <a:srgbClr val="E27056"/>
          </a:solidFill>
          <a:prstDash val="solid"/>
          <a:miter lim="800000"/>
        </a:ln>
        <a:effectLst/>
      </dsp:spPr>
      <dsp:style>
        <a:lnRef idx="2">
          <a:scrgbClr r="0" g="0" b="0"/>
        </a:lnRef>
        <a:fillRef idx="1">
          <a:scrgbClr r="0" g="0" b="0"/>
        </a:fillRef>
        <a:effectRef idx="0">
          <a:scrgbClr r="0" g="0" b="0"/>
        </a:effectRef>
        <a:fontRef idx="minor"/>
      </dsp:style>
    </dsp:sp>
    <dsp:sp modelId="{B2F4E9CA-EC3C-439B-89FF-3D8CA3B7D5B9}">
      <dsp:nvSpPr>
        <dsp:cNvPr id="0" name=""/>
        <dsp:cNvSpPr/>
      </dsp:nvSpPr>
      <dsp:spPr>
        <a:xfrm>
          <a:off x="304800" y="831606"/>
          <a:ext cx="4267200" cy="265680"/>
        </a:xfrm>
        <a:prstGeom prst="roundRect">
          <a:avLst/>
        </a:prstGeom>
        <a:solidFill>
          <a:srgbClr val="E2705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marL="0" lvl="0" indent="0" algn="l" defTabSz="400050">
            <a:lnSpc>
              <a:spcPct val="90000"/>
            </a:lnSpc>
            <a:spcBef>
              <a:spcPct val="0"/>
            </a:spcBef>
            <a:spcAft>
              <a:spcPct val="35000"/>
            </a:spcAft>
            <a:buNone/>
          </a:pPr>
          <a:r>
            <a:rPr lang="en-US" sz="900" kern="1200">
              <a:latin typeface="微软雅黑" panose="020B0503020204020204" pitchFamily="34" charset="-122"/>
              <a:ea typeface="微软雅黑" panose="020B0503020204020204" pitchFamily="34" charset="-122"/>
            </a:rPr>
            <a:t>3</a:t>
          </a:r>
          <a:r>
            <a:rPr lang="zh-CN" sz="900" kern="1200">
              <a:latin typeface="微软雅黑" panose="020B0503020204020204" pitchFamily="34" charset="-122"/>
              <a:ea typeface="微软雅黑" panose="020B0503020204020204" pitchFamily="34" charset="-122"/>
            </a:rPr>
            <a:t>、向谁做事实调查</a:t>
          </a:r>
        </a:p>
      </dsp:txBody>
      <dsp:txXfrm>
        <a:off x="317769" y="844575"/>
        <a:ext cx="4241262" cy="239742"/>
      </dsp:txXfrm>
    </dsp:sp>
    <dsp:sp modelId="{30ADE6DF-0D95-4C85-82B0-4ADCB7B76F74}">
      <dsp:nvSpPr>
        <dsp:cNvPr id="0" name=""/>
        <dsp:cNvSpPr/>
      </dsp:nvSpPr>
      <dsp:spPr>
        <a:xfrm>
          <a:off x="0" y="1372686"/>
          <a:ext cx="6096001" cy="226800"/>
        </a:xfrm>
        <a:prstGeom prst="rect">
          <a:avLst/>
        </a:prstGeom>
        <a:solidFill>
          <a:schemeClr val="lt1">
            <a:alpha val="90000"/>
            <a:hueOff val="0"/>
            <a:satOff val="0"/>
            <a:lumOff val="0"/>
            <a:alphaOff val="0"/>
          </a:schemeClr>
        </a:solidFill>
        <a:ln w="12700" cap="flat" cmpd="sng" algn="ctr">
          <a:solidFill>
            <a:srgbClr val="9AD3C2"/>
          </a:solidFill>
          <a:prstDash val="solid"/>
          <a:miter lim="800000"/>
        </a:ln>
        <a:effectLst/>
      </dsp:spPr>
      <dsp:style>
        <a:lnRef idx="2">
          <a:scrgbClr r="0" g="0" b="0"/>
        </a:lnRef>
        <a:fillRef idx="1">
          <a:scrgbClr r="0" g="0" b="0"/>
        </a:fillRef>
        <a:effectRef idx="0">
          <a:scrgbClr r="0" g="0" b="0"/>
        </a:effectRef>
        <a:fontRef idx="minor"/>
      </dsp:style>
    </dsp:sp>
    <dsp:sp modelId="{524AC5A8-97FE-4169-8D92-4547E5E7A72A}">
      <dsp:nvSpPr>
        <dsp:cNvPr id="0" name=""/>
        <dsp:cNvSpPr/>
      </dsp:nvSpPr>
      <dsp:spPr>
        <a:xfrm>
          <a:off x="304800" y="1239846"/>
          <a:ext cx="4267200" cy="265680"/>
        </a:xfrm>
        <a:prstGeom prst="roundRect">
          <a:avLst/>
        </a:prstGeom>
        <a:solidFill>
          <a:srgbClr val="9AD3C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marL="0" lvl="0" indent="0" algn="l" defTabSz="400050">
            <a:lnSpc>
              <a:spcPct val="90000"/>
            </a:lnSpc>
            <a:spcBef>
              <a:spcPct val="0"/>
            </a:spcBef>
            <a:spcAft>
              <a:spcPct val="35000"/>
            </a:spcAft>
            <a:buNone/>
          </a:pPr>
          <a:r>
            <a:rPr lang="en-US" sz="900" kern="1200">
              <a:latin typeface="微软雅黑" panose="020B0503020204020204" pitchFamily="34" charset="-122"/>
              <a:ea typeface="微软雅黑" panose="020B0503020204020204" pitchFamily="34" charset="-122"/>
            </a:rPr>
            <a:t>4</a:t>
          </a:r>
          <a:r>
            <a:rPr lang="zh-CN" sz="900" kern="1200">
              <a:latin typeface="微软雅黑" panose="020B0503020204020204" pitchFamily="34" charset="-122"/>
              <a:ea typeface="微软雅黑" panose="020B0503020204020204" pitchFamily="34" charset="-122"/>
            </a:rPr>
            <a:t>、何种调查方法</a:t>
          </a:r>
        </a:p>
      </dsp:txBody>
      <dsp:txXfrm>
        <a:off x="317769" y="1252815"/>
        <a:ext cx="4241262" cy="239742"/>
      </dsp:txXfrm>
    </dsp:sp>
    <dsp:sp modelId="{15D0B2E8-EFFF-4026-A372-CE9F315A62BB}">
      <dsp:nvSpPr>
        <dsp:cNvPr id="0" name=""/>
        <dsp:cNvSpPr/>
      </dsp:nvSpPr>
      <dsp:spPr>
        <a:xfrm>
          <a:off x="0" y="1780926"/>
          <a:ext cx="6096001" cy="226800"/>
        </a:xfrm>
        <a:prstGeom prst="rect">
          <a:avLst/>
        </a:prstGeom>
        <a:solidFill>
          <a:schemeClr val="lt1">
            <a:alpha val="90000"/>
            <a:hueOff val="0"/>
            <a:satOff val="0"/>
            <a:lumOff val="0"/>
            <a:alphaOff val="0"/>
          </a:schemeClr>
        </a:solidFill>
        <a:ln w="12700" cap="flat" cmpd="sng" algn="ctr">
          <a:solidFill>
            <a:srgbClr val="E27056"/>
          </a:solidFill>
          <a:prstDash val="solid"/>
          <a:miter lim="800000"/>
        </a:ln>
        <a:effectLst/>
      </dsp:spPr>
      <dsp:style>
        <a:lnRef idx="2">
          <a:scrgbClr r="0" g="0" b="0"/>
        </a:lnRef>
        <a:fillRef idx="1">
          <a:scrgbClr r="0" g="0" b="0"/>
        </a:fillRef>
        <a:effectRef idx="0">
          <a:scrgbClr r="0" g="0" b="0"/>
        </a:effectRef>
        <a:fontRef idx="minor"/>
      </dsp:style>
    </dsp:sp>
    <dsp:sp modelId="{77CA34F8-223D-4A1C-A816-917F1BA7C8BF}">
      <dsp:nvSpPr>
        <dsp:cNvPr id="0" name=""/>
        <dsp:cNvSpPr/>
      </dsp:nvSpPr>
      <dsp:spPr>
        <a:xfrm>
          <a:off x="304800" y="1648086"/>
          <a:ext cx="4267200" cy="265680"/>
        </a:xfrm>
        <a:prstGeom prst="roundRect">
          <a:avLst/>
        </a:prstGeom>
        <a:solidFill>
          <a:srgbClr val="E2705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marL="0" lvl="0" indent="0" algn="l" defTabSz="400050">
            <a:lnSpc>
              <a:spcPct val="90000"/>
            </a:lnSpc>
            <a:spcBef>
              <a:spcPct val="0"/>
            </a:spcBef>
            <a:spcAft>
              <a:spcPct val="35000"/>
            </a:spcAft>
            <a:buNone/>
          </a:pPr>
          <a:r>
            <a:rPr lang="en-US" sz="900" kern="1200">
              <a:latin typeface="微软雅黑" panose="020B0503020204020204" pitchFamily="34" charset="-122"/>
              <a:ea typeface="微软雅黑" panose="020B0503020204020204" pitchFamily="34" charset="-122"/>
            </a:rPr>
            <a:t>5</a:t>
          </a:r>
          <a:r>
            <a:rPr lang="zh-CN" sz="900" kern="1200">
              <a:latin typeface="微软雅黑" panose="020B0503020204020204" pitchFamily="34" charset="-122"/>
              <a:ea typeface="微软雅黑" panose="020B0503020204020204" pitchFamily="34" charset="-122"/>
            </a:rPr>
            <a:t>、调查重点</a:t>
          </a:r>
        </a:p>
      </dsp:txBody>
      <dsp:txXfrm>
        <a:off x="317769" y="1661055"/>
        <a:ext cx="4241262" cy="239742"/>
      </dsp:txXfrm>
    </dsp:sp>
    <dsp:sp modelId="{36F44C16-AA6F-4EF3-8B2C-3AC1E93DEB19}">
      <dsp:nvSpPr>
        <dsp:cNvPr id="0" name=""/>
        <dsp:cNvSpPr/>
      </dsp:nvSpPr>
      <dsp:spPr>
        <a:xfrm>
          <a:off x="0" y="2189166"/>
          <a:ext cx="6096001" cy="226800"/>
        </a:xfrm>
        <a:prstGeom prst="rect">
          <a:avLst/>
        </a:prstGeom>
        <a:solidFill>
          <a:schemeClr val="lt1">
            <a:alpha val="90000"/>
            <a:hueOff val="0"/>
            <a:satOff val="0"/>
            <a:lumOff val="0"/>
            <a:alphaOff val="0"/>
          </a:schemeClr>
        </a:solidFill>
        <a:ln w="12700" cap="flat" cmpd="sng" algn="ctr">
          <a:solidFill>
            <a:srgbClr val="9AD3C2"/>
          </a:solidFill>
          <a:prstDash val="solid"/>
          <a:miter lim="800000"/>
        </a:ln>
        <a:effectLst/>
      </dsp:spPr>
      <dsp:style>
        <a:lnRef idx="2">
          <a:scrgbClr r="0" g="0" b="0"/>
        </a:lnRef>
        <a:fillRef idx="1">
          <a:scrgbClr r="0" g="0" b="0"/>
        </a:fillRef>
        <a:effectRef idx="0">
          <a:scrgbClr r="0" g="0" b="0"/>
        </a:effectRef>
        <a:fontRef idx="minor"/>
      </dsp:style>
    </dsp:sp>
    <dsp:sp modelId="{66F60CBD-BAA1-4015-A590-34E2E20B14D9}">
      <dsp:nvSpPr>
        <dsp:cNvPr id="0" name=""/>
        <dsp:cNvSpPr/>
      </dsp:nvSpPr>
      <dsp:spPr>
        <a:xfrm>
          <a:off x="304800" y="2056326"/>
          <a:ext cx="4267200" cy="265680"/>
        </a:xfrm>
        <a:prstGeom prst="roundRect">
          <a:avLst/>
        </a:prstGeom>
        <a:solidFill>
          <a:srgbClr val="9AD3C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marL="0" lvl="0" indent="0" algn="l" defTabSz="400050">
            <a:lnSpc>
              <a:spcPct val="90000"/>
            </a:lnSpc>
            <a:spcBef>
              <a:spcPct val="0"/>
            </a:spcBef>
            <a:spcAft>
              <a:spcPct val="35000"/>
            </a:spcAft>
            <a:buNone/>
          </a:pPr>
          <a:r>
            <a:rPr lang="en-US" sz="900" kern="1200">
              <a:latin typeface="微软雅黑" panose="020B0503020204020204" pitchFamily="34" charset="-122"/>
              <a:ea typeface="微软雅黑" panose="020B0503020204020204" pitchFamily="34" charset="-122"/>
            </a:rPr>
            <a:t>6</a:t>
          </a:r>
          <a:r>
            <a:rPr lang="zh-CN" sz="900" kern="1200">
              <a:latin typeface="微软雅黑" panose="020B0503020204020204" pitchFamily="34" charset="-122"/>
              <a:ea typeface="微软雅黑" panose="020B0503020204020204" pitchFamily="34" charset="-122"/>
            </a:rPr>
            <a:t>、开放式询问技巧</a:t>
          </a:r>
        </a:p>
      </dsp:txBody>
      <dsp:txXfrm>
        <a:off x="317769" y="2069295"/>
        <a:ext cx="4241262" cy="239742"/>
      </dsp:txXfrm>
    </dsp:sp>
    <dsp:sp modelId="{537B8823-1543-43A3-9F8B-B59BAC14B259}">
      <dsp:nvSpPr>
        <dsp:cNvPr id="0" name=""/>
        <dsp:cNvSpPr/>
      </dsp:nvSpPr>
      <dsp:spPr>
        <a:xfrm>
          <a:off x="0" y="2597406"/>
          <a:ext cx="6096001" cy="226800"/>
        </a:xfrm>
        <a:prstGeom prst="rect">
          <a:avLst/>
        </a:prstGeom>
        <a:solidFill>
          <a:schemeClr val="lt1">
            <a:alpha val="90000"/>
            <a:hueOff val="0"/>
            <a:satOff val="0"/>
            <a:lumOff val="0"/>
            <a:alphaOff val="0"/>
          </a:schemeClr>
        </a:solidFill>
        <a:ln w="12700" cap="flat" cmpd="sng" algn="ctr">
          <a:solidFill>
            <a:srgbClr val="E27056"/>
          </a:solidFill>
          <a:prstDash val="solid"/>
          <a:miter lim="800000"/>
        </a:ln>
        <a:effectLst/>
      </dsp:spPr>
      <dsp:style>
        <a:lnRef idx="2">
          <a:scrgbClr r="0" g="0" b="0"/>
        </a:lnRef>
        <a:fillRef idx="1">
          <a:scrgbClr r="0" g="0" b="0"/>
        </a:fillRef>
        <a:effectRef idx="0">
          <a:scrgbClr r="0" g="0" b="0"/>
        </a:effectRef>
        <a:fontRef idx="minor"/>
      </dsp:style>
    </dsp:sp>
    <dsp:sp modelId="{CE56D5C7-4867-4F90-9BEC-BF613AFEF567}">
      <dsp:nvSpPr>
        <dsp:cNvPr id="0" name=""/>
        <dsp:cNvSpPr/>
      </dsp:nvSpPr>
      <dsp:spPr>
        <a:xfrm>
          <a:off x="304800" y="2464566"/>
          <a:ext cx="4267200" cy="265680"/>
        </a:xfrm>
        <a:prstGeom prst="roundRect">
          <a:avLst/>
        </a:prstGeom>
        <a:solidFill>
          <a:srgbClr val="E2705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marL="0" lvl="0" indent="0" algn="l" defTabSz="400050">
            <a:lnSpc>
              <a:spcPct val="90000"/>
            </a:lnSpc>
            <a:spcBef>
              <a:spcPct val="0"/>
            </a:spcBef>
            <a:spcAft>
              <a:spcPct val="35000"/>
            </a:spcAft>
            <a:buNone/>
          </a:pPr>
          <a:r>
            <a:rPr lang="en-US" sz="900" kern="1200">
              <a:latin typeface="微软雅黑" panose="020B0503020204020204" pitchFamily="34" charset="-122"/>
              <a:ea typeface="微软雅黑" panose="020B0503020204020204" pitchFamily="34" charset="-122"/>
            </a:rPr>
            <a:t>7</a:t>
          </a:r>
          <a:r>
            <a:rPr lang="zh-CN" sz="900" kern="1200">
              <a:latin typeface="微软雅黑" panose="020B0503020204020204" pitchFamily="34" charset="-122"/>
              <a:ea typeface="微软雅黑" panose="020B0503020204020204" pitchFamily="34" charset="-122"/>
            </a:rPr>
            <a:t>、闭锁式询问技巧 </a:t>
          </a:r>
        </a:p>
      </dsp:txBody>
      <dsp:txXfrm>
        <a:off x="317769" y="2477535"/>
        <a:ext cx="4241262" cy="23974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69827E-0006-4D4C-A158-68C3F2175B97}">
      <dsp:nvSpPr>
        <dsp:cNvPr id="0" name=""/>
        <dsp:cNvSpPr/>
      </dsp:nvSpPr>
      <dsp:spPr>
        <a:xfrm>
          <a:off x="0" y="194394"/>
          <a:ext cx="6096000" cy="327600"/>
        </a:xfrm>
        <a:prstGeom prst="rect">
          <a:avLst/>
        </a:prstGeom>
        <a:solidFill>
          <a:schemeClr val="lt1">
            <a:alpha val="90000"/>
            <a:hueOff val="0"/>
            <a:satOff val="0"/>
            <a:lumOff val="0"/>
            <a:alphaOff val="0"/>
          </a:schemeClr>
        </a:solidFill>
        <a:ln w="12700" cap="flat" cmpd="sng" algn="ctr">
          <a:solidFill>
            <a:srgbClr val="E27056"/>
          </a:solidFill>
          <a:prstDash val="solid"/>
          <a:miter lim="800000"/>
        </a:ln>
        <a:effectLst/>
      </dsp:spPr>
      <dsp:style>
        <a:lnRef idx="2">
          <a:scrgbClr r="0" g="0" b="0"/>
        </a:lnRef>
        <a:fillRef idx="1">
          <a:scrgbClr r="0" g="0" b="0"/>
        </a:fillRef>
        <a:effectRef idx="0">
          <a:scrgbClr r="0" g="0" b="0"/>
        </a:effectRef>
        <a:fontRef idx="minor"/>
      </dsp:style>
    </dsp:sp>
    <dsp:sp modelId="{1EF280B6-FD47-4467-BAD9-3B1462161984}">
      <dsp:nvSpPr>
        <dsp:cNvPr id="0" name=""/>
        <dsp:cNvSpPr/>
      </dsp:nvSpPr>
      <dsp:spPr>
        <a:xfrm>
          <a:off x="304800" y="2514"/>
          <a:ext cx="4267200" cy="383760"/>
        </a:xfrm>
        <a:prstGeom prst="roundRect">
          <a:avLst/>
        </a:prstGeom>
        <a:solidFill>
          <a:srgbClr val="E2705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marL="0" lvl="0" indent="0" algn="l" defTabSz="577850">
            <a:lnSpc>
              <a:spcPct val="90000"/>
            </a:lnSpc>
            <a:spcBef>
              <a:spcPct val="0"/>
            </a:spcBef>
            <a:spcAft>
              <a:spcPct val="35000"/>
            </a:spcAft>
            <a:buNone/>
          </a:pPr>
          <a:r>
            <a:rPr lang="en-US" sz="1300" kern="1200">
              <a:latin typeface="微软雅黑" panose="020B0503020204020204" pitchFamily="34" charset="-122"/>
              <a:ea typeface="微软雅黑" panose="020B0503020204020204" pitchFamily="34" charset="-122"/>
            </a:rPr>
            <a:t>1</a:t>
          </a:r>
          <a:r>
            <a:rPr lang="zh-CN" sz="1300" kern="1200">
              <a:latin typeface="微软雅黑" panose="020B0503020204020204" pitchFamily="34" charset="-122"/>
              <a:ea typeface="微软雅黑" panose="020B0503020204020204" pitchFamily="34" charset="-122"/>
            </a:rPr>
            <a:t>、区分产品特性、优点、特殊利益</a:t>
          </a:r>
        </a:p>
      </dsp:txBody>
      <dsp:txXfrm>
        <a:off x="323534" y="21248"/>
        <a:ext cx="4229732" cy="346292"/>
      </dsp:txXfrm>
    </dsp:sp>
    <dsp:sp modelId="{2746351A-4F0A-4684-B133-40057EF54249}">
      <dsp:nvSpPr>
        <dsp:cNvPr id="0" name=""/>
        <dsp:cNvSpPr/>
      </dsp:nvSpPr>
      <dsp:spPr>
        <a:xfrm>
          <a:off x="0" y="784075"/>
          <a:ext cx="6096000" cy="327600"/>
        </a:xfrm>
        <a:prstGeom prst="rect">
          <a:avLst/>
        </a:prstGeom>
        <a:solidFill>
          <a:schemeClr val="lt1">
            <a:alpha val="90000"/>
            <a:hueOff val="0"/>
            <a:satOff val="0"/>
            <a:lumOff val="0"/>
            <a:alphaOff val="0"/>
          </a:schemeClr>
        </a:solidFill>
        <a:ln w="12700" cap="flat" cmpd="sng" algn="ctr">
          <a:solidFill>
            <a:srgbClr val="E27056"/>
          </a:solidFill>
          <a:prstDash val="solid"/>
          <a:miter lim="800000"/>
        </a:ln>
        <a:effectLst/>
      </dsp:spPr>
      <dsp:style>
        <a:lnRef idx="2">
          <a:scrgbClr r="0" g="0" b="0"/>
        </a:lnRef>
        <a:fillRef idx="1">
          <a:scrgbClr r="0" g="0" b="0"/>
        </a:fillRef>
        <a:effectRef idx="0">
          <a:scrgbClr r="0" g="0" b="0"/>
        </a:effectRef>
        <a:fontRef idx="minor"/>
      </dsp:style>
    </dsp:sp>
    <dsp:sp modelId="{D9F82C4D-13EC-4908-A72C-6FC28E93150B}">
      <dsp:nvSpPr>
        <dsp:cNvPr id="0" name=""/>
        <dsp:cNvSpPr/>
      </dsp:nvSpPr>
      <dsp:spPr>
        <a:xfrm>
          <a:off x="304800" y="592195"/>
          <a:ext cx="4267200" cy="383760"/>
        </a:xfrm>
        <a:prstGeom prst="roundRect">
          <a:avLst/>
        </a:prstGeom>
        <a:solidFill>
          <a:srgbClr val="E2705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marL="0" lvl="0" indent="0" algn="l" defTabSz="577850">
            <a:lnSpc>
              <a:spcPct val="90000"/>
            </a:lnSpc>
            <a:spcBef>
              <a:spcPct val="0"/>
            </a:spcBef>
            <a:spcAft>
              <a:spcPct val="35000"/>
            </a:spcAft>
            <a:buNone/>
          </a:pPr>
          <a:r>
            <a:rPr lang="en-US" sz="1300" kern="1200">
              <a:latin typeface="微软雅黑" panose="020B0503020204020204" pitchFamily="34" charset="-122"/>
              <a:ea typeface="微软雅黑" panose="020B0503020204020204" pitchFamily="34" charset="-122"/>
            </a:rPr>
            <a:t>2</a:t>
          </a:r>
          <a:r>
            <a:rPr lang="zh-CN" sz="1300" kern="1200">
              <a:latin typeface="微软雅黑" panose="020B0503020204020204" pitchFamily="34" charset="-122"/>
              <a:ea typeface="微软雅黑" panose="020B0503020204020204" pitchFamily="34" charset="-122"/>
            </a:rPr>
            <a:t>、将特性转换利益技巧</a:t>
          </a:r>
        </a:p>
      </dsp:txBody>
      <dsp:txXfrm>
        <a:off x="323534" y="610929"/>
        <a:ext cx="4229732" cy="346292"/>
      </dsp:txXfrm>
    </dsp:sp>
    <dsp:sp modelId="{4761BD5E-3A45-45DD-BA35-A489F10FB063}">
      <dsp:nvSpPr>
        <dsp:cNvPr id="0" name=""/>
        <dsp:cNvSpPr/>
      </dsp:nvSpPr>
      <dsp:spPr>
        <a:xfrm>
          <a:off x="0" y="1373755"/>
          <a:ext cx="6096000" cy="327600"/>
        </a:xfrm>
        <a:prstGeom prst="rect">
          <a:avLst/>
        </a:prstGeom>
        <a:solidFill>
          <a:schemeClr val="lt1">
            <a:alpha val="90000"/>
            <a:hueOff val="0"/>
            <a:satOff val="0"/>
            <a:lumOff val="0"/>
            <a:alphaOff val="0"/>
          </a:schemeClr>
        </a:solidFill>
        <a:ln w="12700" cap="flat" cmpd="sng" algn="ctr">
          <a:solidFill>
            <a:srgbClr val="E27056"/>
          </a:solidFill>
          <a:prstDash val="solid"/>
          <a:miter lim="800000"/>
        </a:ln>
        <a:effectLst/>
      </dsp:spPr>
      <dsp:style>
        <a:lnRef idx="2">
          <a:scrgbClr r="0" g="0" b="0"/>
        </a:lnRef>
        <a:fillRef idx="1">
          <a:scrgbClr r="0" g="0" b="0"/>
        </a:fillRef>
        <a:effectRef idx="0">
          <a:scrgbClr r="0" g="0" b="0"/>
        </a:effectRef>
        <a:fontRef idx="minor"/>
      </dsp:style>
    </dsp:sp>
    <dsp:sp modelId="{ACF62D44-9F1C-4980-B73D-25D95FF1D665}">
      <dsp:nvSpPr>
        <dsp:cNvPr id="0" name=""/>
        <dsp:cNvSpPr/>
      </dsp:nvSpPr>
      <dsp:spPr>
        <a:xfrm>
          <a:off x="304800" y="1181875"/>
          <a:ext cx="4267200" cy="383760"/>
        </a:xfrm>
        <a:prstGeom prst="roundRect">
          <a:avLst/>
        </a:prstGeom>
        <a:solidFill>
          <a:srgbClr val="E2705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marL="0" lvl="0" indent="0" algn="l" defTabSz="577850">
            <a:lnSpc>
              <a:spcPct val="90000"/>
            </a:lnSpc>
            <a:spcBef>
              <a:spcPct val="0"/>
            </a:spcBef>
            <a:spcAft>
              <a:spcPct val="35000"/>
            </a:spcAft>
            <a:buNone/>
          </a:pPr>
          <a:r>
            <a:rPr lang="en-US" sz="1300" kern="1200">
              <a:latin typeface="微软雅黑" panose="020B0503020204020204" pitchFamily="34" charset="-122"/>
              <a:ea typeface="微软雅黑" panose="020B0503020204020204" pitchFamily="34" charset="-122"/>
            </a:rPr>
            <a:t>3</a:t>
          </a:r>
          <a:r>
            <a:rPr lang="zh-CN" sz="1300" kern="1200">
              <a:latin typeface="微软雅黑" panose="020B0503020204020204" pitchFamily="34" charset="-122"/>
              <a:ea typeface="微软雅黑" panose="020B0503020204020204" pitchFamily="34" charset="-122"/>
            </a:rPr>
            <a:t>、产品说明的步骤及技巧。</a:t>
          </a:r>
        </a:p>
      </dsp:txBody>
      <dsp:txXfrm>
        <a:off x="323534" y="1200609"/>
        <a:ext cx="4229732" cy="34629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AD7F86-9D14-43DC-AE2D-3043738FA607}">
      <dsp:nvSpPr>
        <dsp:cNvPr id="0" name=""/>
        <dsp:cNvSpPr/>
      </dsp:nvSpPr>
      <dsp:spPr>
        <a:xfrm>
          <a:off x="0" y="278497"/>
          <a:ext cx="6096000" cy="403200"/>
        </a:xfrm>
        <a:prstGeom prst="rect">
          <a:avLst/>
        </a:prstGeom>
        <a:solidFill>
          <a:schemeClr val="lt1">
            <a:alpha val="90000"/>
            <a:hueOff val="0"/>
            <a:satOff val="0"/>
            <a:lumOff val="0"/>
            <a:alphaOff val="0"/>
          </a:schemeClr>
        </a:solidFill>
        <a:ln w="12700" cap="flat" cmpd="sng" algn="ctr">
          <a:solidFill>
            <a:srgbClr val="E27056"/>
          </a:solidFill>
          <a:prstDash val="solid"/>
          <a:miter lim="800000"/>
        </a:ln>
        <a:effectLst/>
      </dsp:spPr>
      <dsp:style>
        <a:lnRef idx="2">
          <a:scrgbClr r="0" g="0" b="0"/>
        </a:lnRef>
        <a:fillRef idx="1">
          <a:scrgbClr r="0" g="0" b="0"/>
        </a:fillRef>
        <a:effectRef idx="0">
          <a:scrgbClr r="0" g="0" b="0"/>
        </a:effectRef>
        <a:fontRef idx="minor"/>
      </dsp:style>
    </dsp:sp>
    <dsp:sp modelId="{09B5A42E-38AE-4FC4-9139-098AC7BBFB3C}">
      <dsp:nvSpPr>
        <dsp:cNvPr id="0" name=""/>
        <dsp:cNvSpPr/>
      </dsp:nvSpPr>
      <dsp:spPr>
        <a:xfrm>
          <a:off x="304800" y="42337"/>
          <a:ext cx="4267200" cy="472320"/>
        </a:xfrm>
        <a:prstGeom prst="roundRect">
          <a:avLst/>
        </a:prstGeom>
        <a:solidFill>
          <a:srgbClr val="E2705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marL="0" lvl="0" indent="0" algn="l" defTabSz="711200">
            <a:lnSpc>
              <a:spcPct val="90000"/>
            </a:lnSpc>
            <a:spcBef>
              <a:spcPct val="0"/>
            </a:spcBef>
            <a:spcAft>
              <a:spcPct val="35000"/>
            </a:spcAft>
            <a:buNone/>
          </a:pPr>
          <a:r>
            <a:rPr lang="en-US" sz="1600" kern="1200">
              <a:latin typeface="微软雅黑" panose="020B0503020204020204" pitchFamily="34" charset="-122"/>
              <a:ea typeface="微软雅黑" panose="020B0503020204020204" pitchFamily="34" charset="-122"/>
            </a:rPr>
            <a:t>1</a:t>
          </a:r>
          <a:r>
            <a:rPr lang="zh-CN" sz="1600" kern="1200">
              <a:latin typeface="微软雅黑" panose="020B0503020204020204" pitchFamily="34" charset="-122"/>
              <a:ea typeface="微软雅黑" panose="020B0503020204020204" pitchFamily="34" charset="-122"/>
            </a:rPr>
            <a:t>、如何撰写展示词</a:t>
          </a:r>
        </a:p>
      </dsp:txBody>
      <dsp:txXfrm>
        <a:off x="327857" y="65394"/>
        <a:ext cx="4221086" cy="426206"/>
      </dsp:txXfrm>
    </dsp:sp>
    <dsp:sp modelId="{C490FA97-9930-4FEA-AE2F-BF2BCFBB5115}">
      <dsp:nvSpPr>
        <dsp:cNvPr id="0" name=""/>
        <dsp:cNvSpPr/>
      </dsp:nvSpPr>
      <dsp:spPr>
        <a:xfrm>
          <a:off x="0" y="1004257"/>
          <a:ext cx="6096000" cy="403200"/>
        </a:xfrm>
        <a:prstGeom prst="rect">
          <a:avLst/>
        </a:prstGeom>
        <a:solidFill>
          <a:schemeClr val="lt1">
            <a:alpha val="90000"/>
            <a:hueOff val="0"/>
            <a:satOff val="0"/>
            <a:lumOff val="0"/>
            <a:alphaOff val="0"/>
          </a:schemeClr>
        </a:solidFill>
        <a:ln w="12700" cap="flat" cmpd="sng" algn="ctr">
          <a:solidFill>
            <a:srgbClr val="E27056"/>
          </a:solidFill>
          <a:prstDash val="solid"/>
          <a:miter lim="800000"/>
        </a:ln>
        <a:effectLst/>
      </dsp:spPr>
      <dsp:style>
        <a:lnRef idx="2">
          <a:scrgbClr r="0" g="0" b="0"/>
        </a:lnRef>
        <a:fillRef idx="1">
          <a:scrgbClr r="0" g="0" b="0"/>
        </a:fillRef>
        <a:effectRef idx="0">
          <a:scrgbClr r="0" g="0" b="0"/>
        </a:effectRef>
        <a:fontRef idx="minor"/>
      </dsp:style>
    </dsp:sp>
    <dsp:sp modelId="{5D887251-4E28-42AE-B202-AA734328E322}">
      <dsp:nvSpPr>
        <dsp:cNvPr id="0" name=""/>
        <dsp:cNvSpPr/>
      </dsp:nvSpPr>
      <dsp:spPr>
        <a:xfrm>
          <a:off x="304800" y="768098"/>
          <a:ext cx="4267200" cy="472320"/>
        </a:xfrm>
        <a:prstGeom prst="roundRect">
          <a:avLst/>
        </a:prstGeom>
        <a:solidFill>
          <a:srgbClr val="E2705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1290" tIns="0" rIns="161290" bIns="0" numCol="1" spcCol="1270" anchor="ctr" anchorCtr="0">
          <a:noAutofit/>
        </a:bodyPr>
        <a:lstStyle/>
        <a:p>
          <a:pPr marL="0" lvl="0" indent="0" algn="l" defTabSz="711200">
            <a:lnSpc>
              <a:spcPct val="90000"/>
            </a:lnSpc>
            <a:spcBef>
              <a:spcPct val="0"/>
            </a:spcBef>
            <a:spcAft>
              <a:spcPct val="35000"/>
            </a:spcAft>
            <a:buNone/>
          </a:pPr>
          <a:r>
            <a:rPr lang="en-US" sz="1600" kern="1200">
              <a:latin typeface="微软雅黑" panose="020B0503020204020204" pitchFamily="34" charset="-122"/>
              <a:ea typeface="微软雅黑" panose="020B0503020204020204" pitchFamily="34" charset="-122"/>
            </a:rPr>
            <a:t>2</a:t>
          </a:r>
          <a:r>
            <a:rPr lang="zh-CN" sz="1600" kern="1200">
              <a:latin typeface="微软雅黑" panose="020B0503020204020204" pitchFamily="34" charset="-122"/>
              <a:ea typeface="微软雅黑" panose="020B0503020204020204" pitchFamily="34" charset="-122"/>
            </a:rPr>
            <a:t>、展示演练的要点</a:t>
          </a:r>
        </a:p>
      </dsp:txBody>
      <dsp:txXfrm>
        <a:off x="327857" y="791155"/>
        <a:ext cx="4221086" cy="42620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C8FC65-E358-4A3B-8D57-8F15088CFF7A}">
      <dsp:nvSpPr>
        <dsp:cNvPr id="0" name=""/>
        <dsp:cNvSpPr/>
      </dsp:nvSpPr>
      <dsp:spPr>
        <a:xfrm>
          <a:off x="0" y="232815"/>
          <a:ext cx="5915026" cy="352800"/>
        </a:xfrm>
        <a:prstGeom prst="rect">
          <a:avLst/>
        </a:prstGeom>
        <a:solidFill>
          <a:schemeClr val="lt1">
            <a:alpha val="90000"/>
            <a:hueOff val="0"/>
            <a:satOff val="0"/>
            <a:lumOff val="0"/>
            <a:alphaOff val="0"/>
          </a:schemeClr>
        </a:solidFill>
        <a:ln w="12700" cap="flat" cmpd="sng" algn="ctr">
          <a:solidFill>
            <a:srgbClr val="E27056"/>
          </a:solidFill>
          <a:prstDash val="solid"/>
          <a:miter lim="800000"/>
        </a:ln>
        <a:effectLst/>
      </dsp:spPr>
      <dsp:style>
        <a:lnRef idx="2">
          <a:scrgbClr r="0" g="0" b="0"/>
        </a:lnRef>
        <a:fillRef idx="1">
          <a:scrgbClr r="0" g="0" b="0"/>
        </a:fillRef>
        <a:effectRef idx="0">
          <a:scrgbClr r="0" g="0" b="0"/>
        </a:effectRef>
        <a:fontRef idx="minor"/>
      </dsp:style>
    </dsp:sp>
    <dsp:sp modelId="{C5CC3566-8492-4DEB-8D1F-6CF497748742}">
      <dsp:nvSpPr>
        <dsp:cNvPr id="0" name=""/>
        <dsp:cNvSpPr/>
      </dsp:nvSpPr>
      <dsp:spPr>
        <a:xfrm>
          <a:off x="295751" y="26175"/>
          <a:ext cx="4140518" cy="413280"/>
        </a:xfrm>
        <a:prstGeom prst="roundRect">
          <a:avLst/>
        </a:prstGeom>
        <a:solidFill>
          <a:srgbClr val="E2705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502" tIns="0" rIns="156502" bIns="0" numCol="1" spcCol="1270" anchor="ctr" anchorCtr="0">
          <a:noAutofit/>
        </a:bodyPr>
        <a:lstStyle/>
        <a:p>
          <a:pPr marL="0" lvl="0" indent="0" algn="l" defTabSz="622300">
            <a:lnSpc>
              <a:spcPct val="90000"/>
            </a:lnSpc>
            <a:spcBef>
              <a:spcPct val="0"/>
            </a:spcBef>
            <a:spcAft>
              <a:spcPct val="35000"/>
            </a:spcAft>
            <a:buNone/>
          </a:pPr>
          <a:r>
            <a:rPr lang="en-US" sz="1400" kern="1200">
              <a:latin typeface="微软雅黑" panose="020B0503020204020204" pitchFamily="34" charset="-122"/>
              <a:ea typeface="微软雅黑" panose="020B0503020204020204" pitchFamily="34" charset="-122"/>
            </a:rPr>
            <a:t>1</a:t>
          </a:r>
          <a:r>
            <a:rPr lang="zh-CN" sz="1400" kern="1200">
              <a:latin typeface="微软雅黑" panose="020B0503020204020204" pitchFamily="34" charset="-122"/>
              <a:ea typeface="微软雅黑" panose="020B0503020204020204" pitchFamily="34" charset="-122"/>
            </a:rPr>
            <a:t>、建议书的准备技巧；</a:t>
          </a:r>
        </a:p>
      </dsp:txBody>
      <dsp:txXfrm>
        <a:off x="315926" y="46350"/>
        <a:ext cx="4100168" cy="372930"/>
      </dsp:txXfrm>
    </dsp:sp>
    <dsp:sp modelId="{4C5D2981-8B9C-44C5-9DE1-849DDCD6A6FC}">
      <dsp:nvSpPr>
        <dsp:cNvPr id="0" name=""/>
        <dsp:cNvSpPr/>
      </dsp:nvSpPr>
      <dsp:spPr>
        <a:xfrm>
          <a:off x="0" y="867855"/>
          <a:ext cx="5915026" cy="352800"/>
        </a:xfrm>
        <a:prstGeom prst="rect">
          <a:avLst/>
        </a:prstGeom>
        <a:solidFill>
          <a:schemeClr val="lt1">
            <a:alpha val="90000"/>
            <a:hueOff val="0"/>
            <a:satOff val="0"/>
            <a:lumOff val="0"/>
            <a:alphaOff val="0"/>
          </a:schemeClr>
        </a:solidFill>
        <a:ln w="12700" cap="flat" cmpd="sng" algn="ctr">
          <a:solidFill>
            <a:srgbClr val="E27056"/>
          </a:solidFill>
          <a:prstDash val="solid"/>
          <a:miter lim="800000"/>
        </a:ln>
        <a:effectLst/>
      </dsp:spPr>
      <dsp:style>
        <a:lnRef idx="2">
          <a:scrgbClr r="0" g="0" b="0"/>
        </a:lnRef>
        <a:fillRef idx="1">
          <a:scrgbClr r="0" g="0" b="0"/>
        </a:fillRef>
        <a:effectRef idx="0">
          <a:scrgbClr r="0" g="0" b="0"/>
        </a:effectRef>
        <a:fontRef idx="minor"/>
      </dsp:style>
    </dsp:sp>
    <dsp:sp modelId="{7F1369A6-08F2-4B59-9B36-69EEF358FA10}">
      <dsp:nvSpPr>
        <dsp:cNvPr id="0" name=""/>
        <dsp:cNvSpPr/>
      </dsp:nvSpPr>
      <dsp:spPr>
        <a:xfrm>
          <a:off x="295751" y="661215"/>
          <a:ext cx="4140518" cy="413280"/>
        </a:xfrm>
        <a:prstGeom prst="roundRect">
          <a:avLst/>
        </a:prstGeom>
        <a:solidFill>
          <a:srgbClr val="E2705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502" tIns="0" rIns="156502" bIns="0" numCol="1" spcCol="1270" anchor="ctr" anchorCtr="0">
          <a:noAutofit/>
        </a:bodyPr>
        <a:lstStyle/>
        <a:p>
          <a:pPr marL="0" lvl="0" indent="0" algn="l" defTabSz="622300">
            <a:lnSpc>
              <a:spcPct val="90000"/>
            </a:lnSpc>
            <a:spcBef>
              <a:spcPct val="0"/>
            </a:spcBef>
            <a:spcAft>
              <a:spcPct val="35000"/>
            </a:spcAft>
            <a:buNone/>
          </a:pPr>
          <a:r>
            <a:rPr lang="en-US" sz="1400" kern="1200">
              <a:latin typeface="微软雅黑" panose="020B0503020204020204" pitchFamily="34" charset="-122"/>
              <a:ea typeface="微软雅黑" panose="020B0503020204020204" pitchFamily="34" charset="-122"/>
            </a:rPr>
            <a:t>2</a:t>
          </a:r>
          <a:r>
            <a:rPr lang="zh-CN" sz="1400" kern="1200">
              <a:latin typeface="微软雅黑" panose="020B0503020204020204" pitchFamily="34" charset="-122"/>
              <a:ea typeface="微软雅黑" panose="020B0503020204020204" pitchFamily="34" charset="-122"/>
            </a:rPr>
            <a:t>、建议书的撰写技巧。</a:t>
          </a:r>
        </a:p>
      </dsp:txBody>
      <dsp:txXfrm>
        <a:off x="315926" y="681390"/>
        <a:ext cx="4100168" cy="37293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400670-6A33-43D5-859D-8170F0D3662C}">
      <dsp:nvSpPr>
        <dsp:cNvPr id="0" name=""/>
        <dsp:cNvSpPr/>
      </dsp:nvSpPr>
      <dsp:spPr>
        <a:xfrm>
          <a:off x="0" y="219130"/>
          <a:ext cx="5915025" cy="352800"/>
        </a:xfrm>
        <a:prstGeom prst="rect">
          <a:avLst/>
        </a:prstGeom>
        <a:solidFill>
          <a:schemeClr val="lt1">
            <a:alpha val="90000"/>
            <a:hueOff val="0"/>
            <a:satOff val="0"/>
            <a:lumOff val="0"/>
            <a:alphaOff val="0"/>
          </a:schemeClr>
        </a:solidFill>
        <a:ln w="12700" cap="flat" cmpd="sng" algn="ctr">
          <a:solidFill>
            <a:srgbClr val="E27056"/>
          </a:solidFill>
          <a:prstDash val="solid"/>
          <a:miter lim="800000"/>
        </a:ln>
        <a:effectLst/>
      </dsp:spPr>
      <dsp:style>
        <a:lnRef idx="2">
          <a:scrgbClr r="0" g="0" b="0"/>
        </a:lnRef>
        <a:fillRef idx="1">
          <a:scrgbClr r="0" g="0" b="0"/>
        </a:fillRef>
        <a:effectRef idx="0">
          <a:scrgbClr r="0" g="0" b="0"/>
        </a:effectRef>
        <a:fontRef idx="minor"/>
      </dsp:style>
    </dsp:sp>
    <dsp:sp modelId="{16EEFCB5-9FCB-4DA4-A23F-16A4D7A2AD3A}">
      <dsp:nvSpPr>
        <dsp:cNvPr id="0" name=""/>
        <dsp:cNvSpPr/>
      </dsp:nvSpPr>
      <dsp:spPr>
        <a:xfrm>
          <a:off x="295751" y="12490"/>
          <a:ext cx="4140517" cy="413280"/>
        </a:xfrm>
        <a:prstGeom prst="roundRect">
          <a:avLst/>
        </a:prstGeom>
        <a:solidFill>
          <a:srgbClr val="E2705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502" tIns="0" rIns="156502" bIns="0" numCol="1" spcCol="1270" anchor="ctr" anchorCtr="0">
          <a:noAutofit/>
        </a:bodyPr>
        <a:lstStyle/>
        <a:p>
          <a:pPr marL="0" lvl="0" indent="0" algn="l" defTabSz="622300">
            <a:lnSpc>
              <a:spcPct val="90000"/>
            </a:lnSpc>
            <a:spcBef>
              <a:spcPct val="0"/>
            </a:spcBef>
            <a:spcAft>
              <a:spcPct val="35000"/>
            </a:spcAft>
            <a:buNone/>
          </a:pPr>
          <a:r>
            <a:rPr lang="en-US" sz="1400" kern="1200">
              <a:latin typeface="微软雅黑" panose="020B0503020204020204" pitchFamily="34" charset="-122"/>
              <a:ea typeface="微软雅黑" panose="020B0503020204020204" pitchFamily="34" charset="-122"/>
            </a:rPr>
            <a:t>1</a:t>
          </a:r>
          <a:r>
            <a:rPr lang="zh-CN" sz="1400" kern="1200">
              <a:latin typeface="微软雅黑" panose="020B0503020204020204" pitchFamily="34" charset="-122"/>
              <a:ea typeface="微软雅黑" panose="020B0503020204020204" pitchFamily="34" charset="-122"/>
            </a:rPr>
            <a:t>、缔结的原则；</a:t>
          </a:r>
        </a:p>
      </dsp:txBody>
      <dsp:txXfrm>
        <a:off x="315926" y="32665"/>
        <a:ext cx="4100167" cy="372930"/>
      </dsp:txXfrm>
    </dsp:sp>
    <dsp:sp modelId="{68FB2F0C-ACD8-4B56-92A3-D6F47AA3592E}">
      <dsp:nvSpPr>
        <dsp:cNvPr id="0" name=""/>
        <dsp:cNvSpPr/>
      </dsp:nvSpPr>
      <dsp:spPr>
        <a:xfrm>
          <a:off x="0" y="854170"/>
          <a:ext cx="5915025" cy="352800"/>
        </a:xfrm>
        <a:prstGeom prst="rect">
          <a:avLst/>
        </a:prstGeom>
        <a:solidFill>
          <a:schemeClr val="lt1">
            <a:alpha val="90000"/>
            <a:hueOff val="0"/>
            <a:satOff val="0"/>
            <a:lumOff val="0"/>
            <a:alphaOff val="0"/>
          </a:schemeClr>
        </a:solidFill>
        <a:ln w="12700" cap="flat" cmpd="sng" algn="ctr">
          <a:solidFill>
            <a:srgbClr val="E27056"/>
          </a:solidFill>
          <a:prstDash val="solid"/>
          <a:miter lim="800000"/>
        </a:ln>
        <a:effectLst/>
      </dsp:spPr>
      <dsp:style>
        <a:lnRef idx="2">
          <a:scrgbClr r="0" g="0" b="0"/>
        </a:lnRef>
        <a:fillRef idx="1">
          <a:scrgbClr r="0" g="0" b="0"/>
        </a:fillRef>
        <a:effectRef idx="0">
          <a:scrgbClr r="0" g="0" b="0"/>
        </a:effectRef>
        <a:fontRef idx="minor"/>
      </dsp:style>
    </dsp:sp>
    <dsp:sp modelId="{A1D77980-6F1A-45A3-9817-0D4F1F2CA53E}">
      <dsp:nvSpPr>
        <dsp:cNvPr id="0" name=""/>
        <dsp:cNvSpPr/>
      </dsp:nvSpPr>
      <dsp:spPr>
        <a:xfrm>
          <a:off x="295751" y="647530"/>
          <a:ext cx="4140517" cy="413280"/>
        </a:xfrm>
        <a:prstGeom prst="roundRect">
          <a:avLst/>
        </a:prstGeom>
        <a:solidFill>
          <a:srgbClr val="E2705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502" tIns="0" rIns="156502" bIns="0" numCol="1" spcCol="1270" anchor="ctr" anchorCtr="0">
          <a:noAutofit/>
        </a:bodyPr>
        <a:lstStyle/>
        <a:p>
          <a:pPr marL="0" lvl="0" indent="0" algn="l" defTabSz="622300">
            <a:lnSpc>
              <a:spcPct val="90000"/>
            </a:lnSpc>
            <a:spcBef>
              <a:spcPct val="0"/>
            </a:spcBef>
            <a:spcAft>
              <a:spcPct val="35000"/>
            </a:spcAft>
            <a:buNone/>
          </a:pPr>
          <a:r>
            <a:rPr lang="en-US" sz="1400" kern="1200">
              <a:latin typeface="微软雅黑" panose="020B0503020204020204" pitchFamily="34" charset="-122"/>
              <a:ea typeface="微软雅黑" panose="020B0503020204020204" pitchFamily="34" charset="-122"/>
            </a:rPr>
            <a:t>2</a:t>
          </a:r>
          <a:r>
            <a:rPr lang="zh-CN" sz="1400" kern="1200">
              <a:latin typeface="微软雅黑" panose="020B0503020204020204" pitchFamily="34" charset="-122"/>
              <a:ea typeface="微软雅黑" panose="020B0503020204020204" pitchFamily="34" charset="-122"/>
            </a:rPr>
            <a:t>、缔结的时机；</a:t>
          </a:r>
        </a:p>
      </dsp:txBody>
      <dsp:txXfrm>
        <a:off x="315926" y="667705"/>
        <a:ext cx="4100167" cy="372930"/>
      </dsp:txXfrm>
    </dsp:sp>
    <dsp:sp modelId="{61F2A89E-E327-4D30-9CDC-1623BEC6CFB4}">
      <dsp:nvSpPr>
        <dsp:cNvPr id="0" name=""/>
        <dsp:cNvSpPr/>
      </dsp:nvSpPr>
      <dsp:spPr>
        <a:xfrm>
          <a:off x="0" y="1489210"/>
          <a:ext cx="5915025" cy="352800"/>
        </a:xfrm>
        <a:prstGeom prst="rect">
          <a:avLst/>
        </a:prstGeom>
        <a:solidFill>
          <a:schemeClr val="lt1">
            <a:alpha val="90000"/>
            <a:hueOff val="0"/>
            <a:satOff val="0"/>
            <a:lumOff val="0"/>
            <a:alphaOff val="0"/>
          </a:schemeClr>
        </a:solidFill>
        <a:ln w="12700" cap="flat" cmpd="sng" algn="ctr">
          <a:solidFill>
            <a:srgbClr val="E27056"/>
          </a:solidFill>
          <a:prstDash val="solid"/>
          <a:miter lim="800000"/>
        </a:ln>
        <a:effectLst/>
      </dsp:spPr>
      <dsp:style>
        <a:lnRef idx="2">
          <a:scrgbClr r="0" g="0" b="0"/>
        </a:lnRef>
        <a:fillRef idx="1">
          <a:scrgbClr r="0" g="0" b="0"/>
        </a:fillRef>
        <a:effectRef idx="0">
          <a:scrgbClr r="0" g="0" b="0"/>
        </a:effectRef>
        <a:fontRef idx="minor"/>
      </dsp:style>
    </dsp:sp>
    <dsp:sp modelId="{BC0127CF-A882-4E9A-B27E-FDF9F73D57B2}">
      <dsp:nvSpPr>
        <dsp:cNvPr id="0" name=""/>
        <dsp:cNvSpPr/>
      </dsp:nvSpPr>
      <dsp:spPr>
        <a:xfrm>
          <a:off x="295751" y="1282570"/>
          <a:ext cx="4140517" cy="413280"/>
        </a:xfrm>
        <a:prstGeom prst="roundRect">
          <a:avLst/>
        </a:prstGeom>
        <a:solidFill>
          <a:srgbClr val="E2705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502" tIns="0" rIns="156502" bIns="0" numCol="1" spcCol="1270" anchor="ctr" anchorCtr="0">
          <a:noAutofit/>
        </a:bodyPr>
        <a:lstStyle/>
        <a:p>
          <a:pPr marL="0" lvl="0" indent="0" algn="l" defTabSz="622300">
            <a:lnSpc>
              <a:spcPct val="90000"/>
            </a:lnSpc>
            <a:spcBef>
              <a:spcPct val="0"/>
            </a:spcBef>
            <a:spcAft>
              <a:spcPct val="35000"/>
            </a:spcAft>
            <a:buNone/>
          </a:pPr>
          <a:r>
            <a:rPr lang="en-US" sz="1400" kern="1200" dirty="0">
              <a:latin typeface="微软雅黑" panose="020B0503020204020204" pitchFamily="34" charset="-122"/>
              <a:ea typeface="微软雅黑" panose="020B0503020204020204" pitchFamily="34" charset="-122"/>
            </a:rPr>
            <a:t>3</a:t>
          </a:r>
          <a:r>
            <a:rPr lang="zh-CN" sz="1400" kern="1200" dirty="0">
              <a:latin typeface="微软雅黑" panose="020B0503020204020204" pitchFamily="34" charset="-122"/>
              <a:ea typeface="微软雅黑" panose="020B0503020204020204" pitchFamily="34" charset="-122"/>
            </a:rPr>
            <a:t>、缔结的七个技巧</a:t>
          </a:r>
        </a:p>
      </dsp:txBody>
      <dsp:txXfrm>
        <a:off x="315926" y="1302745"/>
        <a:ext cx="4100167" cy="37293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vertAlign" val="mid"/>
      <dgm:param type="horzAlign" val="ctr"/>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7" name="图片 6" descr="图片包含 户外, 天空, 海滩, 人物&#10;&#10;已生成极高可信度的说明"/>
          <p:cNvPicPr>
            <a:picLocks noChangeAspect="1"/>
          </p:cNvPicPr>
          <p:nvPr userDrawn="1"/>
        </p:nvPicPr>
        <p:blipFill rotWithShape="1">
          <a:blip r:embed="rId2">
            <a:extLst>
              <a:ext uri="{28A0092B-C50C-407E-A947-70E740481C1C}">
                <a14:useLocalDpi xmlns:a14="http://schemas.microsoft.com/office/drawing/2010/main" val="0"/>
              </a:ext>
            </a:extLst>
          </a:blip>
          <a:srcRect t="22414"/>
          <a:stretch>
            <a:fillRect/>
          </a:stretch>
        </p:blipFill>
        <p:spPr>
          <a:xfrm>
            <a:off x="20" y="10"/>
            <a:ext cx="12191980" cy="6857990"/>
          </a:xfrm>
          <a:prstGeom prst="rect">
            <a:avLst/>
          </a:prstGeom>
        </p:spPr>
      </p:pic>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FD741148-452F-46FE-B8A9-AE0F6523CF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C232F22-F833-4BE3-BCF3-3521E6045BBA}" type="slidenum">
              <a:rPr lang="zh-CN" altLang="en-US" smtClean="0"/>
            </a:fld>
            <a:endParaRPr lang="zh-CN" altLang="en-US"/>
          </a:p>
        </p:txBody>
      </p:sp>
      <p:sp>
        <p:nvSpPr>
          <p:cNvPr id="11" name="矩形 10"/>
          <p:cNvSpPr/>
          <p:nvPr userDrawn="1"/>
        </p:nvSpPr>
        <p:spPr>
          <a:xfrm>
            <a:off x="20" y="10"/>
            <a:ext cx="12191980" cy="6857990"/>
          </a:xfrm>
          <a:prstGeom prst="rect">
            <a:avLst/>
          </a:prstGeom>
          <a:solidFill>
            <a:schemeClr val="bg1">
              <a:alpha val="87000"/>
            </a:schemeClr>
          </a:solidFill>
          <a:ln>
            <a:noFill/>
          </a:ln>
          <a:effectLst>
            <a:outerShdw blurRad="4191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D741148-452F-46FE-B8A9-AE0F6523CF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C232F22-F833-4BE3-BCF3-3521E6045BBA}"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FD741148-452F-46FE-B8A9-AE0F6523CF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C232F22-F833-4BE3-BCF3-3521E6045BBA}"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FD741148-452F-46FE-B8A9-AE0F6523CFD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C232F22-F833-4BE3-BCF3-3521E6045BBA}"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FD741148-452F-46FE-B8A9-AE0F6523CFD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C232F22-F833-4BE3-BCF3-3521E6045BBA}"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FD741148-452F-46FE-B8A9-AE0F6523CFD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C232F22-F833-4BE3-BCF3-3521E6045BBA}"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D741148-452F-46FE-B8A9-AE0F6523CFD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C232F22-F833-4BE3-BCF3-3521E6045BBA}" type="slidenum">
              <a:rPr lang="zh-CN" altLang="en-US" smtClean="0"/>
            </a:fld>
            <a:endParaRPr lang="zh-CN" altLang="en-US"/>
          </a:p>
        </p:txBody>
      </p:sp>
      <p:pic>
        <p:nvPicPr>
          <p:cNvPr id="7" name="图片 6" descr="图片包含 户外, 天空, 海滩, 人物&#10;&#10;已生成极高可信度的说明"/>
          <p:cNvPicPr>
            <a:picLocks noChangeAspect="1"/>
          </p:cNvPicPr>
          <p:nvPr userDrawn="1"/>
        </p:nvPicPr>
        <p:blipFill rotWithShape="1">
          <a:blip r:embed="rId2">
            <a:extLst>
              <a:ext uri="{28A0092B-C50C-407E-A947-70E740481C1C}">
                <a14:useLocalDpi xmlns:a14="http://schemas.microsoft.com/office/drawing/2010/main" val="0"/>
              </a:ext>
            </a:extLst>
          </a:blip>
          <a:srcRect t="22414"/>
          <a:stretch>
            <a:fillRect/>
          </a:stretch>
        </p:blipFill>
        <p:spPr>
          <a:xfrm>
            <a:off x="20" y="10"/>
            <a:ext cx="12191980" cy="6857990"/>
          </a:xfrm>
          <a:prstGeom prst="rect">
            <a:avLst/>
          </a:prstGeom>
        </p:spPr>
      </p:pic>
      <p:sp>
        <p:nvSpPr>
          <p:cNvPr id="8" name="矩形 7"/>
          <p:cNvSpPr/>
          <p:nvPr userDrawn="1"/>
        </p:nvSpPr>
        <p:spPr>
          <a:xfrm>
            <a:off x="0" y="10"/>
            <a:ext cx="12191980" cy="6857990"/>
          </a:xfrm>
          <a:prstGeom prst="rect">
            <a:avLst/>
          </a:prstGeom>
          <a:solidFill>
            <a:schemeClr val="bg1">
              <a:alpha val="8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FD741148-452F-46FE-B8A9-AE0F6523CFD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C232F22-F833-4BE3-BCF3-3521E6045BBA}" type="slidenum">
              <a:rPr lang="zh-CN" altLang="en-US" smtClean="0"/>
            </a:fld>
            <a:endParaRPr lang="zh-CN" altLang="en-US"/>
          </a:p>
        </p:txBody>
      </p:sp>
      <p:pic>
        <p:nvPicPr>
          <p:cNvPr id="6" name="图片 5" descr="图片包含 户外, 天空, 海滩, 人物&#10;&#10;已生成极高可信度的说明"/>
          <p:cNvPicPr>
            <a:picLocks noChangeAspect="1"/>
          </p:cNvPicPr>
          <p:nvPr userDrawn="1"/>
        </p:nvPicPr>
        <p:blipFill rotWithShape="1">
          <a:blip r:embed="rId2">
            <a:extLst>
              <a:ext uri="{28A0092B-C50C-407E-A947-70E740481C1C}">
                <a14:useLocalDpi xmlns:a14="http://schemas.microsoft.com/office/drawing/2010/main" val="0"/>
              </a:ext>
            </a:extLst>
          </a:blip>
          <a:srcRect t="22414"/>
          <a:stretch>
            <a:fillRect/>
          </a:stretch>
        </p:blipFill>
        <p:spPr>
          <a:xfrm>
            <a:off x="20" y="10"/>
            <a:ext cx="12191980" cy="6857990"/>
          </a:xfrm>
          <a:prstGeom prst="rect">
            <a:avLst/>
          </a:prstGeom>
        </p:spPr>
      </p:pic>
      <p:sp>
        <p:nvSpPr>
          <p:cNvPr id="7" name="矩形 6"/>
          <p:cNvSpPr/>
          <p:nvPr userDrawn="1"/>
        </p:nvSpPr>
        <p:spPr>
          <a:xfrm>
            <a:off x="20" y="10"/>
            <a:ext cx="12191980" cy="6857990"/>
          </a:xfrm>
          <a:prstGeom prst="rect">
            <a:avLst/>
          </a:prstGeom>
          <a:solidFill>
            <a:schemeClr val="bg1">
              <a:alpha val="94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FD741148-452F-46FE-B8A9-AE0F6523CFD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C232F22-F833-4BE3-BCF3-3521E6045BBA}" type="slidenum">
              <a:rPr lang="zh-CN" altLang="en-US" smtClean="0"/>
            </a:fld>
            <a:endParaRPr lang="zh-CN" altLang="en-US"/>
          </a:p>
        </p:txBody>
      </p:sp>
      <p:pic>
        <p:nvPicPr>
          <p:cNvPr id="6" name="图片 5" descr="图片包含 户外, 天空, 海滩, 人物&#10;&#10;已生成极高可信度的说明"/>
          <p:cNvPicPr>
            <a:picLocks noChangeAspect="1"/>
          </p:cNvPicPr>
          <p:nvPr userDrawn="1"/>
        </p:nvPicPr>
        <p:blipFill rotWithShape="1">
          <a:blip r:embed="rId2">
            <a:extLst>
              <a:ext uri="{28A0092B-C50C-407E-A947-70E740481C1C}">
                <a14:useLocalDpi xmlns:a14="http://schemas.microsoft.com/office/drawing/2010/main" val="0"/>
              </a:ext>
            </a:extLst>
          </a:blip>
          <a:srcRect t="22279" b="134"/>
          <a:stretch>
            <a:fillRect/>
          </a:stretch>
        </p:blipFill>
        <p:spPr>
          <a:xfrm>
            <a:off x="0" y="0"/>
            <a:ext cx="12191980" cy="6858000"/>
          </a:xfrm>
          <a:prstGeom prst="rect">
            <a:avLst/>
          </a:prstGeom>
        </p:spPr>
      </p:pic>
      <p:sp>
        <p:nvSpPr>
          <p:cNvPr id="7" name="矩形 6"/>
          <p:cNvSpPr/>
          <p:nvPr userDrawn="1"/>
        </p:nvSpPr>
        <p:spPr>
          <a:xfrm>
            <a:off x="0" y="0"/>
            <a:ext cx="12191980" cy="6857990"/>
          </a:xfrm>
          <a:prstGeom prst="rect">
            <a:avLst/>
          </a:prstGeom>
          <a:solidFill>
            <a:schemeClr val="bg1">
              <a:alpha val="8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FD741148-452F-46FE-B8A9-AE0F6523CFD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C232F22-F833-4BE3-BCF3-3521E6045BBA}"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FD741148-452F-46FE-B8A9-AE0F6523CFD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C232F22-F833-4BE3-BCF3-3521E6045BBA}"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D741148-452F-46FE-B8A9-AE0F6523CF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C232F22-F833-4BE3-BCF3-3521E6045BBA}"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FD741148-452F-46FE-B8A9-AE0F6523CF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C232F22-F833-4BE3-BCF3-3521E6045BBA}"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741148-452F-46FE-B8A9-AE0F6523CFDE}"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232F22-F833-4BE3-BCF3-3521E6045BBA}"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2.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3.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2.xml"/><Relationship Id="rId1" Type="http://schemas.openxmlformats.org/officeDocument/2006/relationships/tags" Target="../tags/tag1.xml"/></Relationships>
</file>

<file path=ppt/slides/_rels/slide13.xml.rels><?xml version="1.0" encoding="UTF-8" standalone="yes"?>
<Relationships xmlns="http://schemas.openxmlformats.org/package/2006/relationships"><Relationship Id="rId6" Type="http://schemas.openxmlformats.org/officeDocument/2006/relationships/slideLayout" Target="../slideLayouts/slideLayout8.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8.xml"/><Relationship Id="rId4" Type="http://schemas.openxmlformats.org/officeDocument/2006/relationships/tags" Target="../tags/tag6.xml"/><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tags" Target="../tags/tag3.xml"/></Relationships>
</file>

<file path=ppt/slides/_rels/slide16.xml.rels><?xml version="1.0" encoding="UTF-8" standalone="yes"?>
<Relationships xmlns="http://schemas.openxmlformats.org/package/2006/relationships"><Relationship Id="rId9" Type="http://schemas.openxmlformats.org/officeDocument/2006/relationships/diagramLayout" Target="../diagrams/layout3.xml"/><Relationship Id="rId8" Type="http://schemas.openxmlformats.org/officeDocument/2006/relationships/diagramData" Target="../diagrams/data3.xml"/><Relationship Id="rId7" Type="http://schemas.microsoft.com/office/2007/relationships/diagramDrawing" Target="../diagrams/drawing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3" Type="http://schemas.openxmlformats.org/officeDocument/2006/relationships/diagramData" Target="../diagrams/data2.xml"/><Relationship Id="rId2" Type="http://schemas.openxmlformats.org/officeDocument/2006/relationships/tags" Target="../tags/tag8.xml"/><Relationship Id="rId15" Type="http://schemas.openxmlformats.org/officeDocument/2006/relationships/slideLayout" Target="../slideLayouts/slideLayout8.xml"/><Relationship Id="rId14" Type="http://schemas.openxmlformats.org/officeDocument/2006/relationships/tags" Target="../tags/tag10.xml"/><Relationship Id="rId13" Type="http://schemas.openxmlformats.org/officeDocument/2006/relationships/tags" Target="../tags/tag9.xml"/><Relationship Id="rId12" Type="http://schemas.microsoft.com/office/2007/relationships/diagramDrawing" Target="../diagrams/drawing3.xml"/><Relationship Id="rId11" Type="http://schemas.openxmlformats.org/officeDocument/2006/relationships/diagramColors" Target="../diagrams/colors3.xml"/><Relationship Id="rId10" Type="http://schemas.openxmlformats.org/officeDocument/2006/relationships/diagramQuickStyle" Target="../diagrams/quickStyle3.xml"/><Relationship Id="rId1" Type="http://schemas.openxmlformats.org/officeDocument/2006/relationships/tags" Target="../tags/tag7.xml"/></Relationships>
</file>

<file path=ppt/slides/_rels/slide17.xml.rels><?xml version="1.0" encoding="UTF-8" standalone="yes"?>
<Relationships xmlns="http://schemas.openxmlformats.org/package/2006/relationships"><Relationship Id="rId9" Type="http://schemas.microsoft.com/office/2007/relationships/diagramDrawing" Target="../diagrams/drawing4.xml"/><Relationship Id="rId8" Type="http://schemas.openxmlformats.org/officeDocument/2006/relationships/diagramColors" Target="../diagrams/colors4.xml"/><Relationship Id="rId7" Type="http://schemas.openxmlformats.org/officeDocument/2006/relationships/diagramQuickStyle" Target="../diagrams/quickStyle4.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tags" Target="../tags/tag14.xml"/><Relationship Id="rId3" Type="http://schemas.openxmlformats.org/officeDocument/2006/relationships/tags" Target="../tags/tag13.xml"/><Relationship Id="rId2" Type="http://schemas.openxmlformats.org/officeDocument/2006/relationships/tags" Target="../tags/tag12.xml"/><Relationship Id="rId15" Type="http://schemas.openxmlformats.org/officeDocument/2006/relationships/slideLayout" Target="../slideLayouts/slideLayout8.xml"/><Relationship Id="rId14" Type="http://schemas.microsoft.com/office/2007/relationships/diagramDrawing" Target="../diagrams/drawing5.xml"/><Relationship Id="rId13" Type="http://schemas.openxmlformats.org/officeDocument/2006/relationships/diagramColors" Target="../diagrams/colors5.xml"/><Relationship Id="rId12" Type="http://schemas.openxmlformats.org/officeDocument/2006/relationships/diagramQuickStyle" Target="../diagrams/quickStyle5.xml"/><Relationship Id="rId11" Type="http://schemas.openxmlformats.org/officeDocument/2006/relationships/diagramLayout" Target="../diagrams/layout5.xml"/><Relationship Id="rId10" Type="http://schemas.openxmlformats.org/officeDocument/2006/relationships/diagramData" Target="../diagrams/data5.xml"/><Relationship Id="rId1" Type="http://schemas.openxmlformats.org/officeDocument/2006/relationships/tags" Target="../tags/tag11.xml"/></Relationships>
</file>

<file path=ppt/slides/_rels/slide18.xml.rels><?xml version="1.0" encoding="UTF-8" standalone="yes"?>
<Relationships xmlns="http://schemas.openxmlformats.org/package/2006/relationships"><Relationship Id="rId9" Type="http://schemas.microsoft.com/office/2007/relationships/diagramDrawing" Target="../diagrams/drawing6.xml"/><Relationship Id="rId8" Type="http://schemas.openxmlformats.org/officeDocument/2006/relationships/diagramColors" Target="../diagrams/colors6.xml"/><Relationship Id="rId7" Type="http://schemas.openxmlformats.org/officeDocument/2006/relationships/diagramQuickStyle" Target="../diagrams/quickStyle6.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5" Type="http://schemas.openxmlformats.org/officeDocument/2006/relationships/slideLayout" Target="../slideLayouts/slideLayout8.xml"/><Relationship Id="rId14" Type="http://schemas.microsoft.com/office/2007/relationships/diagramDrawing" Target="../diagrams/drawing7.xml"/><Relationship Id="rId13" Type="http://schemas.openxmlformats.org/officeDocument/2006/relationships/diagramColors" Target="../diagrams/colors7.xml"/><Relationship Id="rId12" Type="http://schemas.openxmlformats.org/officeDocument/2006/relationships/diagramQuickStyle" Target="../diagrams/quickStyle7.xml"/><Relationship Id="rId11" Type="http://schemas.openxmlformats.org/officeDocument/2006/relationships/diagramLayout" Target="../diagrams/layout7.xml"/><Relationship Id="rId10" Type="http://schemas.openxmlformats.org/officeDocument/2006/relationships/diagramData" Target="../diagrams/data7.xml"/><Relationship Id="rId1" Type="http://schemas.openxmlformats.org/officeDocument/2006/relationships/tags" Target="../tags/tag15.xml"/></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8.xml"/><Relationship Id="rId4" Type="http://schemas.openxmlformats.org/officeDocument/2006/relationships/tags" Target="../tags/tag22.xml"/><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6" Type="http://schemas.openxmlformats.org/officeDocument/2006/relationships/slideLayout" Target="../slideLayouts/slideLayout8.xml"/><Relationship Id="rId5" Type="http://schemas.openxmlformats.org/officeDocument/2006/relationships/image" Target="../media/image4.jpeg"/><Relationship Id="rId4" Type="http://schemas.openxmlformats.org/officeDocument/2006/relationships/tags" Target="../tags/tag26.xml"/><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tags" Target="../tags/tag2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矩形: 圆角 16"/>
          <p:cNvSpPr/>
          <p:nvPr/>
        </p:nvSpPr>
        <p:spPr>
          <a:xfrm>
            <a:off x="3870960" y="4279611"/>
            <a:ext cx="4439920" cy="493063"/>
          </a:xfrm>
          <a:prstGeom prst="roundRect">
            <a:avLst>
              <a:gd name="adj" fmla="val 50000"/>
            </a:avLst>
          </a:prstGeom>
          <a:gradFill flip="none" rotWithShape="1">
            <a:gsLst>
              <a:gs pos="54000">
                <a:srgbClr val="E27056"/>
              </a:gs>
              <a:gs pos="0">
                <a:srgbClr val="E27056">
                  <a:alpha val="40000"/>
                </a:srgbClr>
              </a:gs>
              <a:gs pos="100000">
                <a:srgbClr val="E27056">
                  <a:alpha val="0"/>
                </a:srgbClr>
              </a:gs>
            </a:gsLst>
            <a:lin ang="0" scaled="1"/>
            <a:tileRect/>
          </a:gradFill>
          <a:ln>
            <a:noFill/>
          </a:ln>
          <a:effectLst>
            <a:outerShdw blurRad="8255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6" name="标题 4099"/>
          <p:cNvSpPr>
            <a:spLocks noGrp="1"/>
          </p:cNvSpPr>
          <p:nvPr/>
        </p:nvSpPr>
        <p:spPr>
          <a:xfrm>
            <a:off x="2209800" y="2010799"/>
            <a:ext cx="7772400" cy="1143000"/>
          </a:xfrm>
          <a:prstGeom prst="rect">
            <a:avLst/>
          </a:prstGeom>
          <a:noFill/>
          <a:ln w="9525">
            <a:noFill/>
          </a:ln>
        </p:spPr>
        <p:txBody>
          <a:bodyPr anchor="ctr"/>
          <a:lstStyle>
            <a:lvl1pPr marL="0" lvl="0" indent="0" algn="ctr" defTabSz="914400" eaLnBrk="1" fontAlgn="base" latinLnBrk="0" hangingPunct="1">
              <a:lnSpc>
                <a:spcPct val="100000"/>
              </a:lnSpc>
              <a:spcBef>
                <a:spcPct val="0"/>
              </a:spcBef>
              <a:spcAft>
                <a:spcPct val="0"/>
              </a:spcAft>
              <a:buClrTx/>
              <a:buSzTx/>
              <a:buFontTx/>
              <a:buNone/>
              <a:defRPr sz="4400" u="none" kern="1200" baseline="0">
                <a:solidFill>
                  <a:srgbClr val="FFCC00"/>
                </a:solidFill>
                <a:latin typeface="+mj-lt"/>
                <a:ea typeface="+mj-ea"/>
                <a:cs typeface="+mj-cs"/>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4400" b="0" i="0" u="none" strike="noStrike" kern="1200" cap="none" spc="0" normalizeH="0" baseline="0" noProof="0" dirty="0">
              <a:ln>
                <a:noFill/>
              </a:ln>
              <a:solidFill>
                <a:srgbClr val="FFCC00"/>
              </a:solidFill>
              <a:effectLst/>
              <a:uLnTx/>
              <a:uFillTx/>
              <a:latin typeface="Times New Roman" panose="02020603050405020304" pitchFamily="2" charset="0"/>
              <a:ea typeface="宋体" panose="02010600030101010101" pitchFamily="2" charset="-122"/>
              <a:cs typeface="+mj-cs"/>
            </a:endParaRPr>
          </a:p>
        </p:txBody>
      </p:sp>
      <p:sp>
        <p:nvSpPr>
          <p:cNvPr id="7" name="矩形 6"/>
          <p:cNvSpPr/>
          <p:nvPr/>
        </p:nvSpPr>
        <p:spPr>
          <a:xfrm>
            <a:off x="2567167" y="2045803"/>
            <a:ext cx="6955751" cy="144655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88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销售人员培训</a:t>
            </a:r>
            <a:endParaRPr kumimoji="0" lang="zh-CN" altLang="en-US" sz="88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endParaRPr>
          </a:p>
        </p:txBody>
      </p:sp>
      <p:sp>
        <p:nvSpPr>
          <p:cNvPr id="8" name="矩形 7"/>
          <p:cNvSpPr/>
          <p:nvPr/>
        </p:nvSpPr>
        <p:spPr>
          <a:xfrm>
            <a:off x="4446655" y="4356865"/>
            <a:ext cx="3262432" cy="33855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之销售艺术篇：成功地销售您自己</a:t>
            </a:r>
            <a:endPar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cxnSp>
        <p:nvCxnSpPr>
          <p:cNvPr id="11" name="直接连接符 10"/>
          <p:cNvCxnSpPr/>
          <p:nvPr/>
        </p:nvCxnSpPr>
        <p:spPr>
          <a:xfrm>
            <a:off x="2763520" y="3454216"/>
            <a:ext cx="6604000" cy="0"/>
          </a:xfrm>
          <a:prstGeom prst="line">
            <a:avLst/>
          </a:prstGeom>
          <a:ln>
            <a:gradFill flip="none" rotWithShape="1">
              <a:gsLst>
                <a:gs pos="0">
                  <a:schemeClr val="tx1">
                    <a:lumMod val="50000"/>
                    <a:lumOff val="50000"/>
                    <a:alpha val="7000"/>
                  </a:schemeClr>
                </a:gs>
                <a:gs pos="50000">
                  <a:schemeClr val="tx1">
                    <a:lumMod val="50000"/>
                    <a:lumOff val="50000"/>
                  </a:schemeClr>
                </a:gs>
                <a:gs pos="100000">
                  <a:schemeClr val="tx1">
                    <a:lumMod val="50000"/>
                    <a:lumOff val="50000"/>
                    <a:alpha val="7000"/>
                  </a:schemeClr>
                </a:gs>
              </a:gsLst>
              <a:lin ang="0" scaled="1"/>
              <a:tileRect/>
            </a:gradFill>
          </a:ln>
        </p:spPr>
        <p:style>
          <a:lnRef idx="1">
            <a:schemeClr val="accent2"/>
          </a:lnRef>
          <a:fillRef idx="0">
            <a:schemeClr val="accent2"/>
          </a:fillRef>
          <a:effectRef idx="0">
            <a:schemeClr val="accent2"/>
          </a:effectRef>
          <a:fontRef idx="minor">
            <a:schemeClr val="tx1"/>
          </a:fontRef>
        </p:style>
      </p:cxnSp>
      <p:sp>
        <p:nvSpPr>
          <p:cNvPr id="14" name="矩形 13"/>
          <p:cNvSpPr/>
          <p:nvPr/>
        </p:nvSpPr>
        <p:spPr>
          <a:xfrm>
            <a:off x="2763520" y="3547428"/>
            <a:ext cx="6604000" cy="338554"/>
          </a:xfrm>
          <a:prstGeom prst="rect">
            <a:avLst/>
          </a:prstGeom>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微软雅黑" panose="020B0503020204020204" pitchFamily="34" charset="-122"/>
                <a:cs typeface="Arial" panose="020B0604020202020204" pitchFamily="34" charset="0"/>
              </a:rPr>
              <a:t>SALES STAFF TRAINING</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6" name="矩形 15"/>
          <p:cNvSpPr/>
          <p:nvPr/>
        </p:nvSpPr>
        <p:spPr>
          <a:xfrm>
            <a:off x="11170618" y="325436"/>
            <a:ext cx="596638" cy="33855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srgbClr val="E27056"/>
                </a:solidFill>
                <a:effectLst/>
                <a:uLnTx/>
                <a:uFillTx/>
                <a:latin typeface="Impact" panose="020B0806030902050204" pitchFamily="34" charset="0"/>
                <a:ea typeface="微软雅黑" panose="020B0503020204020204" pitchFamily="34" charset="-122"/>
                <a:cs typeface="+mn-cs"/>
              </a:rPr>
              <a:t>20XX</a:t>
            </a:r>
            <a:endParaRPr kumimoji="0" lang="zh-CN" altLang="en-US" sz="1600" b="0" i="0" u="none" strike="noStrike" kern="1200" cap="none" spc="0" normalizeH="0" baseline="0" noProof="0" dirty="0">
              <a:ln>
                <a:noFill/>
              </a:ln>
              <a:solidFill>
                <a:srgbClr val="E27056"/>
              </a:solidFill>
              <a:effectLst/>
              <a:uLnTx/>
              <a:uFillTx/>
              <a:latin typeface="Impact" panose="020B0806030902050204" pitchFamily="34" charset="0"/>
              <a:ea typeface="微软雅黑" panose="020B0503020204020204" pitchFamily="34" charset="-122"/>
              <a:cs typeface="+mn-cs"/>
            </a:endParaRPr>
          </a:p>
        </p:txBody>
      </p:sp>
      <p:cxnSp>
        <p:nvCxnSpPr>
          <p:cNvPr id="24" name="直接连接符 23"/>
          <p:cNvCxnSpPr/>
          <p:nvPr/>
        </p:nvCxnSpPr>
        <p:spPr>
          <a:xfrm flipH="1">
            <a:off x="5927662" y="3901938"/>
            <a:ext cx="300418" cy="300418"/>
          </a:xfrm>
          <a:prstGeom prst="line">
            <a:avLst/>
          </a:prstGeom>
          <a:ln>
            <a:solidFill>
              <a:srgbClr val="E27056"/>
            </a:solidFill>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383422" y="584200"/>
            <a:ext cx="738664" cy="707609"/>
          </a:xfrm>
          <a:prstGeom prst="rect">
            <a:avLst/>
          </a:prstGeom>
        </p:spPr>
        <p:txBody>
          <a:bodyPr vert="eaVert"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rgbClr val="E27056"/>
                </a:solidFill>
                <a:effectLst/>
                <a:uLnTx/>
                <a:uFillTx/>
                <a:latin typeface="Arial" panose="020B0604020202020204" pitchFamily="34" charset="0"/>
                <a:ea typeface="微软雅黑" panose="020B0503020204020204" pitchFamily="34" charset="-122"/>
                <a:cs typeface="Arial" panose="020B0604020202020204" pitchFamily="34" charset="0"/>
              </a:rPr>
              <a:t>Sales staff training</a:t>
            </a:r>
            <a:endParaRPr kumimoji="0" lang="zh-CN" altLang="en-US" sz="1200" b="0" i="0" u="none" strike="noStrike" kern="1200" cap="none" spc="0" normalizeH="0" baseline="0" noProof="0" dirty="0">
              <a:ln>
                <a:noFill/>
              </a:ln>
              <a:solidFill>
                <a:srgbClr val="E27056"/>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26" name="矩形 25"/>
          <p:cNvSpPr/>
          <p:nvPr/>
        </p:nvSpPr>
        <p:spPr>
          <a:xfrm>
            <a:off x="9367520" y="5912485"/>
            <a:ext cx="2331084" cy="396240"/>
          </a:xfrm>
          <a:prstGeom prst="rect">
            <a:avLst/>
          </a:prstGeom>
          <a:noFill/>
          <a:ln>
            <a:solidFill>
              <a:srgbClr val="E270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9C0001"/>
              </a:solidFill>
              <a:effectLst/>
              <a:uLnTx/>
              <a:uFillTx/>
              <a:latin typeface="等线" panose="02010600030101010101" charset="-122"/>
              <a:ea typeface="等线" panose="02010600030101010101" charset="-122"/>
              <a:cs typeface="+mn-cs"/>
            </a:endParaRPr>
          </a:p>
        </p:txBody>
      </p:sp>
      <p:sp>
        <p:nvSpPr>
          <p:cNvPr id="27" name="矩形 26"/>
          <p:cNvSpPr/>
          <p:nvPr/>
        </p:nvSpPr>
        <p:spPr>
          <a:xfrm>
            <a:off x="10155470" y="5956716"/>
            <a:ext cx="1123950" cy="306705"/>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XX</a:t>
            </a:r>
            <a:r>
              <a:rPr kumimoji="0" lang="zh-CN" altLang="en-US" sz="1400" b="0"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有限公司</a:t>
            </a:r>
            <a:endParaRPr kumimoji="0" lang="zh-CN" altLang="en-US" sz="1400" b="0"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endParaRPr>
          </a:p>
        </p:txBody>
      </p:sp>
      <p:grpSp>
        <p:nvGrpSpPr>
          <p:cNvPr id="31" name="组合 30"/>
          <p:cNvGrpSpPr/>
          <p:nvPr/>
        </p:nvGrpSpPr>
        <p:grpSpPr>
          <a:xfrm>
            <a:off x="493396" y="5912485"/>
            <a:ext cx="299084" cy="396240"/>
            <a:chOff x="493396" y="5912485"/>
            <a:chExt cx="345440" cy="396240"/>
          </a:xfrm>
        </p:grpSpPr>
        <p:cxnSp>
          <p:nvCxnSpPr>
            <p:cNvPr id="19" name="直接连接符 18"/>
            <p:cNvCxnSpPr/>
            <p:nvPr/>
          </p:nvCxnSpPr>
          <p:spPr>
            <a:xfrm>
              <a:off x="493396" y="5912485"/>
              <a:ext cx="345440" cy="0"/>
            </a:xfrm>
            <a:prstGeom prst="line">
              <a:avLst/>
            </a:prstGeom>
            <a:ln w="12700">
              <a:solidFill>
                <a:srgbClr val="E27056"/>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493396" y="6176645"/>
              <a:ext cx="345440" cy="0"/>
            </a:xfrm>
            <a:prstGeom prst="line">
              <a:avLst/>
            </a:prstGeom>
            <a:ln w="12700">
              <a:solidFill>
                <a:srgbClr val="E27056"/>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493396" y="6308725"/>
              <a:ext cx="345440" cy="0"/>
            </a:xfrm>
            <a:prstGeom prst="line">
              <a:avLst/>
            </a:prstGeom>
            <a:ln w="12700">
              <a:solidFill>
                <a:srgbClr val="E27056"/>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493396" y="6044565"/>
              <a:ext cx="345440" cy="0"/>
            </a:xfrm>
            <a:prstGeom prst="line">
              <a:avLst/>
            </a:prstGeom>
            <a:ln w="12700">
              <a:solidFill>
                <a:srgbClr val="E27056"/>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箭头: 五边形 46"/>
          <p:cNvSpPr/>
          <p:nvPr/>
        </p:nvSpPr>
        <p:spPr>
          <a:xfrm>
            <a:off x="228981" y="0"/>
            <a:ext cx="4059632" cy="6858000"/>
          </a:xfrm>
          <a:prstGeom prst="homePlate">
            <a:avLst>
              <a:gd name="adj" fmla="val 23333"/>
            </a:avLst>
          </a:prstGeom>
          <a:solidFill>
            <a:schemeClr val="bg1">
              <a:lumMod val="75000"/>
              <a:alpha val="26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45" name="箭头: 五边形 44"/>
          <p:cNvSpPr/>
          <p:nvPr/>
        </p:nvSpPr>
        <p:spPr>
          <a:xfrm>
            <a:off x="-253229" y="0"/>
            <a:ext cx="4059632" cy="6858000"/>
          </a:xfrm>
          <a:prstGeom prst="homePlate">
            <a:avLst>
              <a:gd name="adj" fmla="val 23333"/>
            </a:avLst>
          </a:prstGeom>
          <a:solidFill>
            <a:srgbClr val="E27056"/>
          </a:solidFill>
          <a:ln>
            <a:noFill/>
          </a:ln>
          <a:effectLst>
            <a:outerShdw blurRad="7747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44" name="组合 43"/>
          <p:cNvGrpSpPr/>
          <p:nvPr/>
        </p:nvGrpSpPr>
        <p:grpSpPr>
          <a:xfrm>
            <a:off x="2258802" y="2082800"/>
            <a:ext cx="2692400" cy="2692400"/>
            <a:chOff x="2635491" y="2082800"/>
            <a:chExt cx="2692400" cy="2692400"/>
          </a:xfrm>
        </p:grpSpPr>
        <p:sp>
          <p:nvSpPr>
            <p:cNvPr id="5" name="椭圆 4"/>
            <p:cNvSpPr/>
            <p:nvPr/>
          </p:nvSpPr>
          <p:spPr>
            <a:xfrm>
              <a:off x="2635491" y="2082800"/>
              <a:ext cx="2692400" cy="2692400"/>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8" name="椭圆 7"/>
            <p:cNvSpPr/>
            <p:nvPr/>
          </p:nvSpPr>
          <p:spPr>
            <a:xfrm>
              <a:off x="2845063" y="2292374"/>
              <a:ext cx="2273251" cy="2273251"/>
            </a:xfrm>
            <a:prstGeom prst="ellipse">
              <a:avLst/>
            </a:prstGeom>
            <a:solidFill>
              <a:schemeClr val="bg1"/>
            </a:solidFill>
            <a:ln>
              <a:noFill/>
            </a:ln>
            <a:effectLst>
              <a:outerShdw blurRad="4953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6" name="矩形 5"/>
            <p:cNvSpPr/>
            <p:nvPr/>
          </p:nvSpPr>
          <p:spPr>
            <a:xfrm>
              <a:off x="3042971" y="2729766"/>
              <a:ext cx="1877437" cy="110799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6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目录</a:t>
              </a:r>
              <a:endParaRPr kumimoji="0" lang="zh-CN" altLang="en-US" sz="66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endParaRPr>
            </a:p>
          </p:txBody>
        </p:sp>
        <p:sp>
          <p:nvSpPr>
            <p:cNvPr id="7" name="矩形 6"/>
            <p:cNvSpPr/>
            <p:nvPr/>
          </p:nvSpPr>
          <p:spPr>
            <a:xfrm>
              <a:off x="3146030" y="3755926"/>
              <a:ext cx="1774377" cy="338554"/>
            </a:xfrm>
            <a:prstGeom prst="rect">
              <a:avLst/>
            </a:prstGeom>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微软雅黑" panose="020B0503020204020204" pitchFamily="34" charset="-122"/>
                  <a:cs typeface="Arial" panose="020B0604020202020204" pitchFamily="34" charset="0"/>
                </a:rPr>
                <a:t>CONTENT</a:t>
              </a:r>
              <a:endParaRPr kumimoji="0" lang="zh-CN" altLang="en-US" sz="16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3" name="组合 2"/>
          <p:cNvGrpSpPr/>
          <p:nvPr/>
        </p:nvGrpSpPr>
        <p:grpSpPr>
          <a:xfrm>
            <a:off x="6096000" y="1102167"/>
            <a:ext cx="2620810" cy="825565"/>
            <a:chOff x="6999349" y="1727200"/>
            <a:chExt cx="2620810" cy="825565"/>
          </a:xfrm>
        </p:grpSpPr>
        <p:grpSp>
          <p:nvGrpSpPr>
            <p:cNvPr id="2" name="组合 1"/>
            <p:cNvGrpSpPr/>
            <p:nvPr/>
          </p:nvGrpSpPr>
          <p:grpSpPr>
            <a:xfrm>
              <a:off x="6999349" y="1727200"/>
              <a:ext cx="825565" cy="825565"/>
              <a:chOff x="6617183" y="1345034"/>
              <a:chExt cx="1207732" cy="1207732"/>
            </a:xfrm>
          </p:grpSpPr>
          <p:sp>
            <p:nvSpPr>
              <p:cNvPr id="12" name="椭圆 11"/>
              <p:cNvSpPr/>
              <p:nvPr/>
            </p:nvSpPr>
            <p:spPr>
              <a:xfrm>
                <a:off x="6617183" y="1345034"/>
                <a:ext cx="1207732" cy="1207732"/>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9" name="椭圆 8"/>
              <p:cNvSpPr/>
              <p:nvPr/>
            </p:nvSpPr>
            <p:spPr>
              <a:xfrm>
                <a:off x="6703307" y="1431157"/>
                <a:ext cx="1035487" cy="1035487"/>
              </a:xfrm>
              <a:prstGeom prst="ellipse">
                <a:avLst/>
              </a:prstGeom>
              <a:solidFill>
                <a:schemeClr val="bg1"/>
              </a:solidFill>
              <a:ln>
                <a:noFill/>
              </a:ln>
              <a:effectLst>
                <a:outerShdw blurRad="4953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0" name="矩形 9"/>
              <p:cNvSpPr/>
              <p:nvPr/>
            </p:nvSpPr>
            <p:spPr>
              <a:xfrm>
                <a:off x="6883877" y="1514018"/>
                <a:ext cx="674343" cy="70245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prstClr val="black">
                        <a:lumMod val="65000"/>
                        <a:lumOff val="35000"/>
                      </a:prstClr>
                    </a:solidFill>
                    <a:effectLst/>
                    <a:uLnTx/>
                    <a:uFillTx/>
                    <a:latin typeface="Impact" panose="020B0806030902050204" pitchFamily="34" charset="0"/>
                    <a:ea typeface="微软雅黑" panose="020B0503020204020204" pitchFamily="34" charset="-122"/>
                    <a:cs typeface="+mn-cs"/>
                  </a:rPr>
                  <a:t>01</a:t>
                </a:r>
                <a:endParaRPr kumimoji="0" lang="zh-CN" altLang="en-US" sz="3200" b="0" i="0" u="none" strike="noStrike" kern="1200" cap="none" spc="0" normalizeH="0" baseline="0" noProof="0" dirty="0">
                  <a:ln>
                    <a:noFill/>
                  </a:ln>
                  <a:solidFill>
                    <a:prstClr val="black">
                      <a:lumMod val="65000"/>
                      <a:lumOff val="35000"/>
                    </a:prstClr>
                  </a:solidFill>
                  <a:effectLst/>
                  <a:uLnTx/>
                  <a:uFillTx/>
                  <a:latin typeface="Impact" panose="020B0806030902050204" pitchFamily="34" charset="0"/>
                  <a:ea typeface="微软雅黑" panose="020B0503020204020204" pitchFamily="34" charset="-122"/>
                  <a:cs typeface="+mn-cs"/>
                </a:endParaRPr>
              </a:p>
            </p:txBody>
          </p:sp>
        </p:grpSp>
        <p:sp>
          <p:nvSpPr>
            <p:cNvPr id="13" name="矩形 12"/>
            <p:cNvSpPr/>
            <p:nvPr/>
          </p:nvSpPr>
          <p:spPr>
            <a:xfrm>
              <a:off x="7896610" y="1909149"/>
              <a:ext cx="1723549"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什么是销售</a:t>
              </a:r>
              <a:endParaRPr kumimoji="0" lang="zh-CN" altLang="en-US" sz="2400" b="0"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endParaRPr>
            </a:p>
          </p:txBody>
        </p:sp>
      </p:grpSp>
      <p:grpSp>
        <p:nvGrpSpPr>
          <p:cNvPr id="14" name="组合 13"/>
          <p:cNvGrpSpPr/>
          <p:nvPr/>
        </p:nvGrpSpPr>
        <p:grpSpPr>
          <a:xfrm>
            <a:off x="6096000" y="2104733"/>
            <a:ext cx="4159693" cy="825565"/>
            <a:chOff x="6999349" y="1727200"/>
            <a:chExt cx="4159693" cy="825565"/>
          </a:xfrm>
        </p:grpSpPr>
        <p:grpSp>
          <p:nvGrpSpPr>
            <p:cNvPr id="15" name="组合 14"/>
            <p:cNvGrpSpPr/>
            <p:nvPr/>
          </p:nvGrpSpPr>
          <p:grpSpPr>
            <a:xfrm>
              <a:off x="6999349" y="1727200"/>
              <a:ext cx="825565" cy="825565"/>
              <a:chOff x="6617183" y="1345034"/>
              <a:chExt cx="1207732" cy="1207732"/>
            </a:xfrm>
          </p:grpSpPr>
          <p:sp>
            <p:nvSpPr>
              <p:cNvPr id="17" name="椭圆 16"/>
              <p:cNvSpPr/>
              <p:nvPr/>
            </p:nvSpPr>
            <p:spPr>
              <a:xfrm>
                <a:off x="6617183" y="1345034"/>
                <a:ext cx="1207732" cy="1207732"/>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8" name="椭圆 17"/>
              <p:cNvSpPr/>
              <p:nvPr/>
            </p:nvSpPr>
            <p:spPr>
              <a:xfrm>
                <a:off x="6703307" y="1431157"/>
                <a:ext cx="1035487" cy="1035487"/>
              </a:xfrm>
              <a:prstGeom prst="ellipse">
                <a:avLst/>
              </a:prstGeom>
              <a:solidFill>
                <a:schemeClr val="bg1"/>
              </a:solidFill>
              <a:ln>
                <a:noFill/>
              </a:ln>
              <a:effectLst>
                <a:outerShdw blurRad="4953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9" name="矩形 18"/>
              <p:cNvSpPr/>
              <p:nvPr/>
            </p:nvSpPr>
            <p:spPr>
              <a:xfrm>
                <a:off x="6774079" y="1514018"/>
                <a:ext cx="893938" cy="8554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prstClr val="black">
                        <a:lumMod val="65000"/>
                        <a:lumOff val="35000"/>
                      </a:prstClr>
                    </a:solidFill>
                    <a:effectLst/>
                    <a:uLnTx/>
                    <a:uFillTx/>
                    <a:latin typeface="Impact" panose="020B0806030902050204" pitchFamily="34" charset="0"/>
                    <a:ea typeface="微软雅黑" panose="020B0503020204020204" pitchFamily="34" charset="-122"/>
                    <a:cs typeface="+mn-cs"/>
                  </a:rPr>
                  <a:t>02</a:t>
                </a:r>
                <a:endParaRPr kumimoji="0" lang="zh-CN" altLang="en-US" sz="3200" b="0" i="0" u="none" strike="noStrike" kern="1200" cap="none" spc="0" normalizeH="0" baseline="0" noProof="0" dirty="0">
                  <a:ln>
                    <a:noFill/>
                  </a:ln>
                  <a:solidFill>
                    <a:prstClr val="black">
                      <a:lumMod val="65000"/>
                      <a:lumOff val="35000"/>
                    </a:prstClr>
                  </a:solidFill>
                  <a:effectLst/>
                  <a:uLnTx/>
                  <a:uFillTx/>
                  <a:latin typeface="Impact" panose="020B0806030902050204" pitchFamily="34" charset="0"/>
                  <a:ea typeface="微软雅黑" panose="020B0503020204020204" pitchFamily="34" charset="-122"/>
                  <a:cs typeface="+mn-cs"/>
                </a:endParaRPr>
              </a:p>
            </p:txBody>
          </p:sp>
        </p:grpSp>
        <p:sp>
          <p:nvSpPr>
            <p:cNvPr id="16" name="矩形 15"/>
            <p:cNvSpPr/>
            <p:nvPr/>
          </p:nvSpPr>
          <p:spPr>
            <a:xfrm>
              <a:off x="7896610" y="1909149"/>
              <a:ext cx="3262432"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销售技能能为您做什么</a:t>
              </a:r>
              <a:endParaRPr kumimoji="0" lang="zh-CN" altLang="en-US" sz="2400" b="0"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endParaRPr>
            </a:p>
          </p:txBody>
        </p:sp>
      </p:grpSp>
      <p:grpSp>
        <p:nvGrpSpPr>
          <p:cNvPr id="20" name="组合 19"/>
          <p:cNvGrpSpPr/>
          <p:nvPr/>
        </p:nvGrpSpPr>
        <p:grpSpPr>
          <a:xfrm>
            <a:off x="6096000" y="3056664"/>
            <a:ext cx="4515559" cy="825565"/>
            <a:chOff x="6999349" y="1727200"/>
            <a:chExt cx="4515559" cy="825565"/>
          </a:xfrm>
        </p:grpSpPr>
        <p:grpSp>
          <p:nvGrpSpPr>
            <p:cNvPr id="21" name="组合 20"/>
            <p:cNvGrpSpPr/>
            <p:nvPr/>
          </p:nvGrpSpPr>
          <p:grpSpPr>
            <a:xfrm>
              <a:off x="6999349" y="1727200"/>
              <a:ext cx="825565" cy="825565"/>
              <a:chOff x="6617183" y="1345034"/>
              <a:chExt cx="1207732" cy="1207732"/>
            </a:xfrm>
          </p:grpSpPr>
          <p:sp>
            <p:nvSpPr>
              <p:cNvPr id="23" name="椭圆 22"/>
              <p:cNvSpPr/>
              <p:nvPr/>
            </p:nvSpPr>
            <p:spPr>
              <a:xfrm>
                <a:off x="6617183" y="1345034"/>
                <a:ext cx="1207732" cy="1207732"/>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4" name="椭圆 23"/>
              <p:cNvSpPr/>
              <p:nvPr/>
            </p:nvSpPr>
            <p:spPr>
              <a:xfrm>
                <a:off x="6703307" y="1431157"/>
                <a:ext cx="1035487" cy="1035487"/>
              </a:xfrm>
              <a:prstGeom prst="ellipse">
                <a:avLst/>
              </a:prstGeom>
              <a:solidFill>
                <a:schemeClr val="bg1"/>
              </a:solidFill>
              <a:ln>
                <a:noFill/>
              </a:ln>
              <a:effectLst>
                <a:outerShdw blurRad="4953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5" name="矩形 24"/>
              <p:cNvSpPr/>
              <p:nvPr/>
            </p:nvSpPr>
            <p:spPr>
              <a:xfrm>
                <a:off x="6765872" y="1514018"/>
                <a:ext cx="910352" cy="8554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prstClr val="black">
                        <a:lumMod val="65000"/>
                        <a:lumOff val="35000"/>
                      </a:prstClr>
                    </a:solidFill>
                    <a:effectLst/>
                    <a:uLnTx/>
                    <a:uFillTx/>
                    <a:latin typeface="Impact" panose="020B0806030902050204" pitchFamily="34" charset="0"/>
                    <a:ea typeface="微软雅黑" panose="020B0503020204020204" pitchFamily="34" charset="-122"/>
                    <a:cs typeface="+mn-cs"/>
                  </a:rPr>
                  <a:t>03</a:t>
                </a:r>
                <a:endParaRPr kumimoji="0" lang="zh-CN" altLang="en-US" sz="3200" b="0" i="0" u="none" strike="noStrike" kern="1200" cap="none" spc="0" normalizeH="0" baseline="0" noProof="0" dirty="0">
                  <a:ln>
                    <a:noFill/>
                  </a:ln>
                  <a:solidFill>
                    <a:prstClr val="black">
                      <a:lumMod val="65000"/>
                      <a:lumOff val="35000"/>
                    </a:prstClr>
                  </a:solidFill>
                  <a:effectLst/>
                  <a:uLnTx/>
                  <a:uFillTx/>
                  <a:latin typeface="Impact" panose="020B0806030902050204" pitchFamily="34" charset="0"/>
                  <a:ea typeface="微软雅黑" panose="020B0503020204020204" pitchFamily="34" charset="-122"/>
                  <a:cs typeface="+mn-cs"/>
                </a:endParaRPr>
              </a:p>
            </p:txBody>
          </p:sp>
        </p:grpSp>
        <p:sp>
          <p:nvSpPr>
            <p:cNvPr id="22" name="矩形 21"/>
            <p:cNvSpPr/>
            <p:nvPr/>
          </p:nvSpPr>
          <p:spPr>
            <a:xfrm>
              <a:off x="7896610" y="1909149"/>
              <a:ext cx="3618298"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谁处于销售中</a:t>
              </a:r>
              <a:r>
                <a:rPr kumimoji="0" lang="en-US" altLang="zh-CN" sz="2400" b="0"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a:t>
              </a:r>
              <a:r>
                <a:rPr kumimoji="0" lang="zh-CN" altLang="en-US" sz="2400" b="0"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每个人</a:t>
              </a:r>
              <a:endParaRPr kumimoji="0" lang="zh-CN" altLang="en-US" sz="2400" b="0"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endParaRPr>
            </a:p>
          </p:txBody>
        </p:sp>
      </p:grpSp>
      <p:grpSp>
        <p:nvGrpSpPr>
          <p:cNvPr id="26" name="组合 25"/>
          <p:cNvGrpSpPr/>
          <p:nvPr/>
        </p:nvGrpSpPr>
        <p:grpSpPr>
          <a:xfrm>
            <a:off x="6096000" y="4059230"/>
            <a:ext cx="4775246" cy="825565"/>
            <a:chOff x="6999349" y="1727200"/>
            <a:chExt cx="4775246" cy="825565"/>
          </a:xfrm>
        </p:grpSpPr>
        <p:grpSp>
          <p:nvGrpSpPr>
            <p:cNvPr id="27" name="组合 26"/>
            <p:cNvGrpSpPr/>
            <p:nvPr/>
          </p:nvGrpSpPr>
          <p:grpSpPr>
            <a:xfrm>
              <a:off x="6999349" y="1727200"/>
              <a:ext cx="825565" cy="825565"/>
              <a:chOff x="6617183" y="1345034"/>
              <a:chExt cx="1207732" cy="1207732"/>
            </a:xfrm>
          </p:grpSpPr>
          <p:sp>
            <p:nvSpPr>
              <p:cNvPr id="29" name="椭圆 28"/>
              <p:cNvSpPr/>
              <p:nvPr/>
            </p:nvSpPr>
            <p:spPr>
              <a:xfrm>
                <a:off x="6617183" y="1345034"/>
                <a:ext cx="1207732" cy="1207732"/>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0" name="椭圆 29"/>
              <p:cNvSpPr/>
              <p:nvPr/>
            </p:nvSpPr>
            <p:spPr>
              <a:xfrm>
                <a:off x="6703307" y="1431157"/>
                <a:ext cx="1035487" cy="1035487"/>
              </a:xfrm>
              <a:prstGeom prst="ellipse">
                <a:avLst/>
              </a:prstGeom>
              <a:solidFill>
                <a:schemeClr val="bg1"/>
              </a:solidFill>
              <a:ln>
                <a:noFill/>
              </a:ln>
              <a:effectLst>
                <a:outerShdw blurRad="4953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1" name="矩形 30"/>
              <p:cNvSpPr/>
              <p:nvPr/>
            </p:nvSpPr>
            <p:spPr>
              <a:xfrm>
                <a:off x="6775253" y="1514018"/>
                <a:ext cx="891592" cy="8554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prstClr val="black">
                        <a:lumMod val="65000"/>
                        <a:lumOff val="35000"/>
                      </a:prstClr>
                    </a:solidFill>
                    <a:effectLst/>
                    <a:uLnTx/>
                    <a:uFillTx/>
                    <a:latin typeface="Impact" panose="020B0806030902050204" pitchFamily="34" charset="0"/>
                    <a:ea typeface="微软雅黑" panose="020B0503020204020204" pitchFamily="34" charset="-122"/>
                    <a:cs typeface="+mn-cs"/>
                  </a:rPr>
                  <a:t>04</a:t>
                </a:r>
                <a:endParaRPr kumimoji="0" lang="zh-CN" altLang="en-US" sz="3200" b="0" i="0" u="none" strike="noStrike" kern="1200" cap="none" spc="0" normalizeH="0" baseline="0" noProof="0" dirty="0">
                  <a:ln>
                    <a:noFill/>
                  </a:ln>
                  <a:solidFill>
                    <a:prstClr val="black">
                      <a:lumMod val="65000"/>
                      <a:lumOff val="35000"/>
                    </a:prstClr>
                  </a:solidFill>
                  <a:effectLst/>
                  <a:uLnTx/>
                  <a:uFillTx/>
                  <a:latin typeface="Impact" panose="020B0806030902050204" pitchFamily="34" charset="0"/>
                  <a:ea typeface="微软雅黑" panose="020B0503020204020204" pitchFamily="34" charset="-122"/>
                  <a:cs typeface="+mn-cs"/>
                </a:endParaRPr>
              </a:p>
            </p:txBody>
          </p:sp>
        </p:grpSp>
        <p:sp>
          <p:nvSpPr>
            <p:cNvPr id="28" name="矩形 27"/>
            <p:cNvSpPr/>
            <p:nvPr/>
          </p:nvSpPr>
          <p:spPr>
            <a:xfrm>
              <a:off x="7896610" y="1909149"/>
              <a:ext cx="3877985"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销售的过程及应学习的技巧</a:t>
              </a:r>
              <a:endParaRPr kumimoji="0" lang="zh-CN" altLang="en-US" sz="2400" b="0"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endParaRPr>
            </a:p>
          </p:txBody>
        </p:sp>
      </p:grpSp>
      <p:grpSp>
        <p:nvGrpSpPr>
          <p:cNvPr id="32" name="组合 31"/>
          <p:cNvGrpSpPr/>
          <p:nvPr/>
        </p:nvGrpSpPr>
        <p:grpSpPr>
          <a:xfrm>
            <a:off x="6096000" y="5011161"/>
            <a:ext cx="3851916" cy="825565"/>
            <a:chOff x="6999349" y="1727200"/>
            <a:chExt cx="3851916" cy="825565"/>
          </a:xfrm>
        </p:grpSpPr>
        <p:grpSp>
          <p:nvGrpSpPr>
            <p:cNvPr id="33" name="组合 32"/>
            <p:cNvGrpSpPr/>
            <p:nvPr/>
          </p:nvGrpSpPr>
          <p:grpSpPr>
            <a:xfrm>
              <a:off x="6999349" y="1727200"/>
              <a:ext cx="825565" cy="825565"/>
              <a:chOff x="6617183" y="1345034"/>
              <a:chExt cx="1207732" cy="1207732"/>
            </a:xfrm>
          </p:grpSpPr>
          <p:sp>
            <p:nvSpPr>
              <p:cNvPr id="35" name="椭圆 34"/>
              <p:cNvSpPr/>
              <p:nvPr/>
            </p:nvSpPr>
            <p:spPr>
              <a:xfrm>
                <a:off x="6617183" y="1345034"/>
                <a:ext cx="1207732" cy="1207732"/>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6" name="椭圆 35"/>
              <p:cNvSpPr/>
              <p:nvPr/>
            </p:nvSpPr>
            <p:spPr>
              <a:xfrm>
                <a:off x="6703307" y="1431157"/>
                <a:ext cx="1035487" cy="1035487"/>
              </a:xfrm>
              <a:prstGeom prst="ellipse">
                <a:avLst/>
              </a:prstGeom>
              <a:solidFill>
                <a:schemeClr val="bg1"/>
              </a:solidFill>
              <a:ln>
                <a:noFill/>
              </a:ln>
              <a:effectLst>
                <a:outerShdw blurRad="4953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7" name="矩形 36"/>
              <p:cNvSpPr/>
              <p:nvPr/>
            </p:nvSpPr>
            <p:spPr>
              <a:xfrm>
                <a:off x="6764699" y="1514018"/>
                <a:ext cx="912698" cy="8554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prstClr val="black">
                        <a:lumMod val="65000"/>
                        <a:lumOff val="35000"/>
                      </a:prstClr>
                    </a:solidFill>
                    <a:effectLst/>
                    <a:uLnTx/>
                    <a:uFillTx/>
                    <a:latin typeface="Impact" panose="020B0806030902050204" pitchFamily="34" charset="0"/>
                    <a:ea typeface="微软雅黑" panose="020B0503020204020204" pitchFamily="34" charset="-122"/>
                    <a:cs typeface="+mn-cs"/>
                  </a:rPr>
                  <a:t>05</a:t>
                </a:r>
                <a:endParaRPr kumimoji="0" lang="zh-CN" altLang="en-US" sz="3200" b="0" i="0" u="none" strike="noStrike" kern="1200" cap="none" spc="0" normalizeH="0" baseline="0" noProof="0" dirty="0">
                  <a:ln>
                    <a:noFill/>
                  </a:ln>
                  <a:solidFill>
                    <a:prstClr val="black">
                      <a:lumMod val="65000"/>
                      <a:lumOff val="35000"/>
                    </a:prstClr>
                  </a:solidFill>
                  <a:effectLst/>
                  <a:uLnTx/>
                  <a:uFillTx/>
                  <a:latin typeface="Impact" panose="020B0806030902050204" pitchFamily="34" charset="0"/>
                  <a:ea typeface="微软雅黑" panose="020B0503020204020204" pitchFamily="34" charset="-122"/>
                  <a:cs typeface="+mn-cs"/>
                </a:endParaRPr>
              </a:p>
            </p:txBody>
          </p:sp>
        </p:grpSp>
        <p:sp>
          <p:nvSpPr>
            <p:cNvPr id="34" name="矩形 33"/>
            <p:cNvSpPr/>
            <p:nvPr/>
          </p:nvSpPr>
          <p:spPr>
            <a:xfrm>
              <a:off x="7896610" y="1909149"/>
              <a:ext cx="2954655"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让销售成为您的爱好</a:t>
              </a:r>
              <a:endParaRPr kumimoji="0" lang="zh-CN" altLang="en-US" sz="2400" b="0"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endParaRPr>
            </a:p>
          </p:txBody>
        </p:sp>
      </p:grpSp>
      <p:cxnSp>
        <p:nvCxnSpPr>
          <p:cNvPr id="46" name="直接连接符 45"/>
          <p:cNvCxnSpPr/>
          <p:nvPr/>
        </p:nvCxnSpPr>
        <p:spPr>
          <a:xfrm>
            <a:off x="7156872" y="1745781"/>
            <a:ext cx="3714374" cy="0"/>
          </a:xfrm>
          <a:prstGeom prst="line">
            <a:avLst/>
          </a:prstGeom>
          <a:ln w="12700">
            <a:solidFill>
              <a:srgbClr val="E27056"/>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7156872" y="2729766"/>
            <a:ext cx="3714374" cy="0"/>
          </a:xfrm>
          <a:prstGeom prst="line">
            <a:avLst/>
          </a:prstGeom>
          <a:ln w="12700">
            <a:solidFill>
              <a:srgbClr val="E27056"/>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7156872" y="3713751"/>
            <a:ext cx="3714374" cy="0"/>
          </a:xfrm>
          <a:prstGeom prst="line">
            <a:avLst/>
          </a:prstGeom>
          <a:ln w="12700">
            <a:solidFill>
              <a:srgbClr val="E27056"/>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7156872" y="4697736"/>
            <a:ext cx="3714374" cy="0"/>
          </a:xfrm>
          <a:prstGeom prst="line">
            <a:avLst/>
          </a:prstGeom>
          <a:ln w="12700">
            <a:solidFill>
              <a:srgbClr val="E27056"/>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7156872" y="5681721"/>
            <a:ext cx="3714374" cy="0"/>
          </a:xfrm>
          <a:prstGeom prst="line">
            <a:avLst/>
          </a:prstGeom>
          <a:ln w="12700">
            <a:solidFill>
              <a:srgbClr val="E27056"/>
            </a:solidFill>
            <a:prstDash val="sysDash"/>
            <a:tailEnd type="ova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2653516"/>
            <a:ext cx="12192000" cy="180307"/>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5" name="矩形 4"/>
          <p:cNvSpPr/>
          <p:nvPr/>
        </p:nvSpPr>
        <p:spPr>
          <a:xfrm>
            <a:off x="0" y="1865334"/>
            <a:ext cx="12192000" cy="2984457"/>
          </a:xfrm>
          <a:prstGeom prst="rect">
            <a:avLst/>
          </a:prstGeom>
          <a:solidFill>
            <a:srgbClr val="E27056"/>
          </a:solidFill>
          <a:ln>
            <a:noFill/>
          </a:ln>
          <a:effectLst>
            <a:outerShdw blurRad="7747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6" name="椭圆 5"/>
          <p:cNvSpPr/>
          <p:nvPr/>
        </p:nvSpPr>
        <p:spPr>
          <a:xfrm>
            <a:off x="1933311" y="2016098"/>
            <a:ext cx="2692400" cy="2692400"/>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椭圆 6"/>
          <p:cNvSpPr/>
          <p:nvPr/>
        </p:nvSpPr>
        <p:spPr>
          <a:xfrm>
            <a:off x="2142886" y="2225673"/>
            <a:ext cx="2273251" cy="2273251"/>
          </a:xfrm>
          <a:prstGeom prst="ellipse">
            <a:avLst/>
          </a:prstGeom>
          <a:solidFill>
            <a:schemeClr val="bg1"/>
          </a:solidFill>
          <a:ln>
            <a:noFill/>
          </a:ln>
          <a:effectLst>
            <a:outerShdw blurRad="4953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14" name="组合 13"/>
          <p:cNvGrpSpPr/>
          <p:nvPr/>
        </p:nvGrpSpPr>
        <p:grpSpPr>
          <a:xfrm>
            <a:off x="2637040" y="2674889"/>
            <a:ext cx="1284942" cy="1374818"/>
            <a:chOff x="2314086" y="2922828"/>
            <a:chExt cx="1284942" cy="1374818"/>
          </a:xfrm>
        </p:grpSpPr>
        <p:sp>
          <p:nvSpPr>
            <p:cNvPr id="8" name="矩形 7"/>
            <p:cNvSpPr/>
            <p:nvPr/>
          </p:nvSpPr>
          <p:spPr>
            <a:xfrm>
              <a:off x="2440231" y="2922828"/>
              <a:ext cx="1032655" cy="120032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7200" b="0" i="0" u="none" strike="noStrike" kern="1200" cap="none" spc="0" normalizeH="0" baseline="0" noProof="0" dirty="0">
                  <a:ln>
                    <a:noFill/>
                  </a:ln>
                  <a:solidFill>
                    <a:srgbClr val="9AD3C2"/>
                  </a:solidFill>
                  <a:effectLst/>
                  <a:uLnTx/>
                  <a:uFillTx/>
                  <a:latin typeface="Impact" panose="020B0806030902050204" pitchFamily="34" charset="0"/>
                  <a:ea typeface="微软雅黑" panose="020B0503020204020204" pitchFamily="34" charset="-122"/>
                  <a:cs typeface="+mn-cs"/>
                </a:rPr>
                <a:t>01</a:t>
              </a:r>
              <a:endParaRPr kumimoji="0" lang="zh-CN" altLang="en-US" sz="7200" b="0" i="0" u="none" strike="noStrike" kern="1200" cap="none" spc="0" normalizeH="0" baseline="0" noProof="0" dirty="0">
                <a:ln>
                  <a:noFill/>
                </a:ln>
                <a:solidFill>
                  <a:srgbClr val="9AD3C2"/>
                </a:solidFill>
                <a:effectLst/>
                <a:uLnTx/>
                <a:uFillTx/>
                <a:latin typeface="Impact" panose="020B0806030902050204" pitchFamily="34" charset="0"/>
                <a:ea typeface="微软雅黑" panose="020B0503020204020204" pitchFamily="34" charset="-122"/>
                <a:cs typeface="+mn-cs"/>
              </a:endParaRPr>
            </a:p>
          </p:txBody>
        </p:sp>
        <p:sp>
          <p:nvSpPr>
            <p:cNvPr id="9" name="矩形 8"/>
            <p:cNvSpPr/>
            <p:nvPr/>
          </p:nvSpPr>
          <p:spPr>
            <a:xfrm>
              <a:off x="2314086" y="3959092"/>
              <a:ext cx="1284942"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微软雅黑" panose="020B0503020204020204" pitchFamily="34" charset="-122"/>
                  <a:cs typeface="Arial" panose="020B0604020202020204" pitchFamily="34" charset="0"/>
                </a:rPr>
                <a:t>PART ONE</a:t>
              </a:r>
              <a:endParaRPr kumimoji="0" lang="zh-CN" altLang="en-US" sz="16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sp>
        <p:nvSpPr>
          <p:cNvPr id="10" name="矩形 9"/>
          <p:cNvSpPr/>
          <p:nvPr/>
        </p:nvSpPr>
        <p:spPr>
          <a:xfrm>
            <a:off x="5659384" y="2698675"/>
            <a:ext cx="3647152" cy="92333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5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什么是销售</a:t>
            </a:r>
            <a:endParaRPr kumimoji="0" lang="zh-CN" altLang="en-US" sz="5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cxnSp>
        <p:nvCxnSpPr>
          <p:cNvPr id="11" name="直接连接符 10"/>
          <p:cNvCxnSpPr/>
          <p:nvPr/>
        </p:nvCxnSpPr>
        <p:spPr>
          <a:xfrm>
            <a:off x="5223757" y="2517578"/>
            <a:ext cx="0" cy="1649128"/>
          </a:xfrm>
          <a:prstGeom prst="line">
            <a:avLst/>
          </a:prstGeom>
          <a:ln w="19050">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5717803" y="3625574"/>
            <a:ext cx="2465979"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white">
                    <a:lumMod val="95000"/>
                  </a:prstClr>
                </a:solidFill>
                <a:effectLst/>
                <a:uLnTx/>
                <a:uFillTx/>
                <a:latin typeface="Arial" panose="020B0604020202020204" pitchFamily="34" charset="0"/>
                <a:ea typeface="微软雅黑" panose="020B0503020204020204" pitchFamily="34" charset="-122"/>
                <a:cs typeface="Arial" panose="020B0604020202020204" pitchFamily="34" charset="0"/>
              </a:rPr>
              <a:t>WHAT IS SALES?</a:t>
            </a:r>
            <a:endParaRPr kumimoji="0" lang="zh-CN" altLang="en-US" sz="1600" b="0" i="0" u="none" strike="noStrike" kern="1200" cap="none" spc="0" normalizeH="0" baseline="0" noProof="0" dirty="0">
              <a:ln>
                <a:noFill/>
              </a:ln>
              <a:solidFill>
                <a:prstClr val="white">
                  <a:lumMod val="9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圆角 12"/>
          <p:cNvSpPr/>
          <p:nvPr/>
        </p:nvSpPr>
        <p:spPr>
          <a:xfrm>
            <a:off x="1031874" y="1570598"/>
            <a:ext cx="1829911" cy="461665"/>
          </a:xfrm>
          <a:prstGeom prst="roundRect">
            <a:avLst/>
          </a:prstGeom>
          <a:solidFill>
            <a:srgbClr val="E270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 name="矩形 2"/>
          <p:cNvSpPr/>
          <p:nvPr/>
        </p:nvSpPr>
        <p:spPr>
          <a:xfrm>
            <a:off x="1031873" y="3158250"/>
            <a:ext cx="8692230" cy="453600"/>
          </a:xfrm>
          <a:prstGeom prst="rect">
            <a:avLst/>
          </a:prstGeom>
          <a:ln>
            <a:solidFill>
              <a:srgbClr val="E27056"/>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4" name="任意多边形: 形状 3"/>
          <p:cNvSpPr/>
          <p:nvPr/>
        </p:nvSpPr>
        <p:spPr>
          <a:xfrm>
            <a:off x="1466484" y="2892570"/>
            <a:ext cx="6084561" cy="531360"/>
          </a:xfrm>
          <a:custGeom>
            <a:avLst/>
            <a:gdLst>
              <a:gd name="connsiteX0" fmla="*/ 0 w 6084561"/>
              <a:gd name="connsiteY0" fmla="*/ 88562 h 531360"/>
              <a:gd name="connsiteX1" fmla="*/ 88562 w 6084561"/>
              <a:gd name="connsiteY1" fmla="*/ 0 h 531360"/>
              <a:gd name="connsiteX2" fmla="*/ 5995999 w 6084561"/>
              <a:gd name="connsiteY2" fmla="*/ 0 h 531360"/>
              <a:gd name="connsiteX3" fmla="*/ 6084561 w 6084561"/>
              <a:gd name="connsiteY3" fmla="*/ 88562 h 531360"/>
              <a:gd name="connsiteX4" fmla="*/ 6084561 w 6084561"/>
              <a:gd name="connsiteY4" fmla="*/ 442798 h 531360"/>
              <a:gd name="connsiteX5" fmla="*/ 5995999 w 6084561"/>
              <a:gd name="connsiteY5" fmla="*/ 531360 h 531360"/>
              <a:gd name="connsiteX6" fmla="*/ 88562 w 6084561"/>
              <a:gd name="connsiteY6" fmla="*/ 531360 h 531360"/>
              <a:gd name="connsiteX7" fmla="*/ 0 w 6084561"/>
              <a:gd name="connsiteY7" fmla="*/ 442798 h 531360"/>
              <a:gd name="connsiteX8" fmla="*/ 0 w 6084561"/>
              <a:gd name="connsiteY8" fmla="*/ 88562 h 531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84561" h="531360">
                <a:moveTo>
                  <a:pt x="0" y="88562"/>
                </a:moveTo>
                <a:cubicBezTo>
                  <a:pt x="0" y="39651"/>
                  <a:pt x="39651" y="0"/>
                  <a:pt x="88562" y="0"/>
                </a:cubicBezTo>
                <a:lnTo>
                  <a:pt x="5995999" y="0"/>
                </a:lnTo>
                <a:cubicBezTo>
                  <a:pt x="6044910" y="0"/>
                  <a:pt x="6084561" y="39651"/>
                  <a:pt x="6084561" y="88562"/>
                </a:cubicBezTo>
                <a:lnTo>
                  <a:pt x="6084561" y="442798"/>
                </a:lnTo>
                <a:cubicBezTo>
                  <a:pt x="6084561" y="491709"/>
                  <a:pt x="6044910" y="531360"/>
                  <a:pt x="5995999" y="531360"/>
                </a:cubicBezTo>
                <a:lnTo>
                  <a:pt x="88562" y="531360"/>
                </a:lnTo>
                <a:cubicBezTo>
                  <a:pt x="39651" y="531360"/>
                  <a:pt x="0" y="491709"/>
                  <a:pt x="0" y="442798"/>
                </a:cubicBezTo>
                <a:lnTo>
                  <a:pt x="0" y="88562"/>
                </a:lnTo>
                <a:close/>
              </a:path>
            </a:pathLst>
          </a:custGeom>
          <a:solidFill>
            <a:srgbClr val="E27056"/>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spcFirstLastPara="0" vert="horz" wrap="square" lIns="255921" tIns="25939" rIns="255921" bIns="25939" numCol="1" spcCol="1270" anchor="ctr" anchorCtr="0">
            <a:noAutofit/>
          </a:bodyPr>
          <a:lstStyle/>
          <a:p>
            <a:pPr marL="0" marR="0" lvl="0" indent="0" algn="l" defTabSz="711200" rtl="0" eaLnBrk="1" fontAlgn="auto" latinLnBrk="0" hangingPunct="1">
              <a:lnSpc>
                <a:spcPct val="90000"/>
              </a:lnSpc>
              <a:spcBef>
                <a:spcPct val="0"/>
              </a:spcBef>
              <a:spcAft>
                <a:spcPct val="35000"/>
              </a:spcAft>
              <a:buClrTx/>
              <a:buSzTx/>
              <a:buFontTx/>
              <a:buNone/>
              <a:defRPr/>
            </a:pP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商品当然包括着有形的商品及服务</a:t>
            </a:r>
            <a:endPar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 name="矩形 4"/>
          <p:cNvSpPr/>
          <p:nvPr/>
        </p:nvSpPr>
        <p:spPr>
          <a:xfrm>
            <a:off x="1031873" y="3974730"/>
            <a:ext cx="8692230" cy="453600"/>
          </a:xfrm>
          <a:prstGeom prst="rect">
            <a:avLst/>
          </a:prstGeom>
          <a:ln>
            <a:solidFill>
              <a:srgbClr val="9AD3C2"/>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6" name="任意多边形: 形状 5"/>
          <p:cNvSpPr/>
          <p:nvPr/>
        </p:nvSpPr>
        <p:spPr>
          <a:xfrm>
            <a:off x="1466484" y="3709050"/>
            <a:ext cx="6084561" cy="531360"/>
          </a:xfrm>
          <a:custGeom>
            <a:avLst/>
            <a:gdLst>
              <a:gd name="connsiteX0" fmla="*/ 0 w 6084561"/>
              <a:gd name="connsiteY0" fmla="*/ 88562 h 531360"/>
              <a:gd name="connsiteX1" fmla="*/ 88562 w 6084561"/>
              <a:gd name="connsiteY1" fmla="*/ 0 h 531360"/>
              <a:gd name="connsiteX2" fmla="*/ 5995999 w 6084561"/>
              <a:gd name="connsiteY2" fmla="*/ 0 h 531360"/>
              <a:gd name="connsiteX3" fmla="*/ 6084561 w 6084561"/>
              <a:gd name="connsiteY3" fmla="*/ 88562 h 531360"/>
              <a:gd name="connsiteX4" fmla="*/ 6084561 w 6084561"/>
              <a:gd name="connsiteY4" fmla="*/ 442798 h 531360"/>
              <a:gd name="connsiteX5" fmla="*/ 5995999 w 6084561"/>
              <a:gd name="connsiteY5" fmla="*/ 531360 h 531360"/>
              <a:gd name="connsiteX6" fmla="*/ 88562 w 6084561"/>
              <a:gd name="connsiteY6" fmla="*/ 531360 h 531360"/>
              <a:gd name="connsiteX7" fmla="*/ 0 w 6084561"/>
              <a:gd name="connsiteY7" fmla="*/ 442798 h 531360"/>
              <a:gd name="connsiteX8" fmla="*/ 0 w 6084561"/>
              <a:gd name="connsiteY8" fmla="*/ 88562 h 531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84561" h="531360">
                <a:moveTo>
                  <a:pt x="0" y="88562"/>
                </a:moveTo>
                <a:cubicBezTo>
                  <a:pt x="0" y="39651"/>
                  <a:pt x="39651" y="0"/>
                  <a:pt x="88562" y="0"/>
                </a:cubicBezTo>
                <a:lnTo>
                  <a:pt x="5995999" y="0"/>
                </a:lnTo>
                <a:cubicBezTo>
                  <a:pt x="6044910" y="0"/>
                  <a:pt x="6084561" y="39651"/>
                  <a:pt x="6084561" y="88562"/>
                </a:cubicBezTo>
                <a:lnTo>
                  <a:pt x="6084561" y="442798"/>
                </a:lnTo>
                <a:cubicBezTo>
                  <a:pt x="6084561" y="491709"/>
                  <a:pt x="6044910" y="531360"/>
                  <a:pt x="5995999" y="531360"/>
                </a:cubicBezTo>
                <a:lnTo>
                  <a:pt x="88562" y="531360"/>
                </a:lnTo>
                <a:cubicBezTo>
                  <a:pt x="39651" y="531360"/>
                  <a:pt x="0" y="491709"/>
                  <a:pt x="0" y="442798"/>
                </a:cubicBezTo>
                <a:lnTo>
                  <a:pt x="0" y="88562"/>
                </a:lnTo>
                <a:close/>
              </a:path>
            </a:pathLst>
          </a:custGeom>
          <a:solidFill>
            <a:srgbClr val="9AD3C2"/>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spcFirstLastPara="0" vert="horz" wrap="square" lIns="255921" tIns="25939" rIns="255921" bIns="25939" numCol="1" spcCol="1270" anchor="ctr" anchorCtr="0">
            <a:noAutofit/>
          </a:bodyPr>
          <a:lstStyle/>
          <a:p>
            <a:pPr marL="0" marR="0" lvl="0" indent="0" algn="l" defTabSz="711200" rtl="0" eaLnBrk="1" fontAlgn="auto" latinLnBrk="0" hangingPunct="1">
              <a:lnSpc>
                <a:spcPct val="90000"/>
              </a:lnSpc>
              <a:spcBef>
                <a:spcPct val="0"/>
              </a:spcBef>
              <a:spcAft>
                <a:spcPct val="35000"/>
              </a:spcAft>
              <a:buClrTx/>
              <a:buSzTx/>
              <a:buFontTx/>
              <a:buNone/>
              <a:defRPr/>
            </a:pPr>
            <a:r>
              <a:rPr kumimoji="0" lang="zh-CN" altLang="en-US" sz="16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满足客户特定的需求是指客户特定的欲望被满足</a:t>
            </a:r>
            <a:endParaRPr kumimoji="0" lang="zh-CN" altLang="en-US" sz="16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 name="矩形 6"/>
          <p:cNvSpPr/>
          <p:nvPr/>
        </p:nvSpPr>
        <p:spPr>
          <a:xfrm>
            <a:off x="1031873" y="4791210"/>
            <a:ext cx="8692230" cy="453600"/>
          </a:xfrm>
          <a:prstGeom prst="rect">
            <a:avLst/>
          </a:prstGeom>
          <a:ln>
            <a:solidFill>
              <a:srgbClr val="E27056"/>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8" name="任意多边形: 形状 7"/>
          <p:cNvSpPr/>
          <p:nvPr/>
        </p:nvSpPr>
        <p:spPr>
          <a:xfrm>
            <a:off x="1466484" y="4525530"/>
            <a:ext cx="6084561" cy="531360"/>
          </a:xfrm>
          <a:custGeom>
            <a:avLst/>
            <a:gdLst>
              <a:gd name="connsiteX0" fmla="*/ 0 w 6084561"/>
              <a:gd name="connsiteY0" fmla="*/ 88562 h 531360"/>
              <a:gd name="connsiteX1" fmla="*/ 88562 w 6084561"/>
              <a:gd name="connsiteY1" fmla="*/ 0 h 531360"/>
              <a:gd name="connsiteX2" fmla="*/ 5995999 w 6084561"/>
              <a:gd name="connsiteY2" fmla="*/ 0 h 531360"/>
              <a:gd name="connsiteX3" fmla="*/ 6084561 w 6084561"/>
              <a:gd name="connsiteY3" fmla="*/ 88562 h 531360"/>
              <a:gd name="connsiteX4" fmla="*/ 6084561 w 6084561"/>
              <a:gd name="connsiteY4" fmla="*/ 442798 h 531360"/>
              <a:gd name="connsiteX5" fmla="*/ 5995999 w 6084561"/>
              <a:gd name="connsiteY5" fmla="*/ 531360 h 531360"/>
              <a:gd name="connsiteX6" fmla="*/ 88562 w 6084561"/>
              <a:gd name="connsiteY6" fmla="*/ 531360 h 531360"/>
              <a:gd name="connsiteX7" fmla="*/ 0 w 6084561"/>
              <a:gd name="connsiteY7" fmla="*/ 442798 h 531360"/>
              <a:gd name="connsiteX8" fmla="*/ 0 w 6084561"/>
              <a:gd name="connsiteY8" fmla="*/ 88562 h 531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84561" h="531360">
                <a:moveTo>
                  <a:pt x="0" y="88562"/>
                </a:moveTo>
                <a:cubicBezTo>
                  <a:pt x="0" y="39651"/>
                  <a:pt x="39651" y="0"/>
                  <a:pt x="88562" y="0"/>
                </a:cubicBezTo>
                <a:lnTo>
                  <a:pt x="5995999" y="0"/>
                </a:lnTo>
                <a:cubicBezTo>
                  <a:pt x="6044910" y="0"/>
                  <a:pt x="6084561" y="39651"/>
                  <a:pt x="6084561" y="88562"/>
                </a:cubicBezTo>
                <a:lnTo>
                  <a:pt x="6084561" y="442798"/>
                </a:lnTo>
                <a:cubicBezTo>
                  <a:pt x="6084561" y="491709"/>
                  <a:pt x="6044910" y="531360"/>
                  <a:pt x="5995999" y="531360"/>
                </a:cubicBezTo>
                <a:lnTo>
                  <a:pt x="88562" y="531360"/>
                </a:lnTo>
                <a:cubicBezTo>
                  <a:pt x="39651" y="531360"/>
                  <a:pt x="0" y="491709"/>
                  <a:pt x="0" y="442798"/>
                </a:cubicBezTo>
                <a:lnTo>
                  <a:pt x="0" y="88562"/>
                </a:lnTo>
                <a:close/>
              </a:path>
            </a:pathLst>
          </a:custGeom>
          <a:solidFill>
            <a:srgbClr val="E27056"/>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spcFirstLastPara="0" vert="horz" wrap="square" lIns="255921" tIns="25939" rIns="255921" bIns="25939" numCol="1" spcCol="1270" anchor="ctr" anchorCtr="0">
            <a:noAutofit/>
          </a:bodyPr>
          <a:lstStyle/>
          <a:p>
            <a:pPr marL="0" marR="0" lvl="0" indent="0" algn="l" defTabSz="711200" rtl="0" eaLnBrk="1" fontAlgn="auto" latinLnBrk="0" hangingPunct="1">
              <a:lnSpc>
                <a:spcPct val="90000"/>
              </a:lnSpc>
              <a:spcBef>
                <a:spcPct val="0"/>
              </a:spcBef>
              <a:spcAft>
                <a:spcPct val="35000"/>
              </a:spcAft>
              <a:buClrTx/>
              <a:buSzTx/>
              <a:buFontTx/>
              <a:buNone/>
              <a:defRPr/>
            </a:pPr>
            <a:r>
              <a:rPr kumimoji="0" lang="zh-CN" altLang="en-US" sz="16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或者客户特定的问题被解决</a:t>
            </a:r>
            <a:endParaRPr kumimoji="0" lang="zh-CN" altLang="en-US" sz="16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矩形 8"/>
          <p:cNvSpPr/>
          <p:nvPr/>
        </p:nvSpPr>
        <p:spPr>
          <a:xfrm>
            <a:off x="1031873" y="5607690"/>
            <a:ext cx="8692230" cy="453600"/>
          </a:xfrm>
          <a:prstGeom prst="rect">
            <a:avLst/>
          </a:prstGeom>
          <a:ln>
            <a:solidFill>
              <a:srgbClr val="9AD3C2"/>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0" name="任意多边形: 形状 9"/>
          <p:cNvSpPr/>
          <p:nvPr/>
        </p:nvSpPr>
        <p:spPr>
          <a:xfrm>
            <a:off x="1466484" y="5342010"/>
            <a:ext cx="6084561" cy="531360"/>
          </a:xfrm>
          <a:custGeom>
            <a:avLst/>
            <a:gdLst>
              <a:gd name="connsiteX0" fmla="*/ 0 w 6084561"/>
              <a:gd name="connsiteY0" fmla="*/ 88562 h 531360"/>
              <a:gd name="connsiteX1" fmla="*/ 88562 w 6084561"/>
              <a:gd name="connsiteY1" fmla="*/ 0 h 531360"/>
              <a:gd name="connsiteX2" fmla="*/ 5995999 w 6084561"/>
              <a:gd name="connsiteY2" fmla="*/ 0 h 531360"/>
              <a:gd name="connsiteX3" fmla="*/ 6084561 w 6084561"/>
              <a:gd name="connsiteY3" fmla="*/ 88562 h 531360"/>
              <a:gd name="connsiteX4" fmla="*/ 6084561 w 6084561"/>
              <a:gd name="connsiteY4" fmla="*/ 442798 h 531360"/>
              <a:gd name="connsiteX5" fmla="*/ 5995999 w 6084561"/>
              <a:gd name="connsiteY5" fmla="*/ 531360 h 531360"/>
              <a:gd name="connsiteX6" fmla="*/ 88562 w 6084561"/>
              <a:gd name="connsiteY6" fmla="*/ 531360 h 531360"/>
              <a:gd name="connsiteX7" fmla="*/ 0 w 6084561"/>
              <a:gd name="connsiteY7" fmla="*/ 442798 h 531360"/>
              <a:gd name="connsiteX8" fmla="*/ 0 w 6084561"/>
              <a:gd name="connsiteY8" fmla="*/ 88562 h 531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84561" h="531360">
                <a:moveTo>
                  <a:pt x="0" y="88562"/>
                </a:moveTo>
                <a:cubicBezTo>
                  <a:pt x="0" y="39651"/>
                  <a:pt x="39651" y="0"/>
                  <a:pt x="88562" y="0"/>
                </a:cubicBezTo>
                <a:lnTo>
                  <a:pt x="5995999" y="0"/>
                </a:lnTo>
                <a:cubicBezTo>
                  <a:pt x="6044910" y="0"/>
                  <a:pt x="6084561" y="39651"/>
                  <a:pt x="6084561" y="88562"/>
                </a:cubicBezTo>
                <a:lnTo>
                  <a:pt x="6084561" y="442798"/>
                </a:lnTo>
                <a:cubicBezTo>
                  <a:pt x="6084561" y="491709"/>
                  <a:pt x="6044910" y="531360"/>
                  <a:pt x="5995999" y="531360"/>
                </a:cubicBezTo>
                <a:lnTo>
                  <a:pt x="88562" y="531360"/>
                </a:lnTo>
                <a:cubicBezTo>
                  <a:pt x="39651" y="531360"/>
                  <a:pt x="0" y="491709"/>
                  <a:pt x="0" y="442798"/>
                </a:cubicBezTo>
                <a:lnTo>
                  <a:pt x="0" y="88562"/>
                </a:lnTo>
                <a:close/>
              </a:path>
            </a:pathLst>
          </a:custGeom>
          <a:solidFill>
            <a:srgbClr val="9AD3C2"/>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spcFirstLastPara="0" vert="horz" wrap="square" lIns="255921" tIns="25939" rIns="255921" bIns="25939" numCol="1" spcCol="1270" anchor="ctr" anchorCtr="0">
            <a:noAutofit/>
          </a:bodyPr>
          <a:lstStyle/>
          <a:p>
            <a:pPr marL="0" marR="0" lvl="0" indent="0" algn="l" defTabSz="711200" rtl="0" eaLnBrk="1" fontAlgn="auto" latinLnBrk="0" hangingPunct="1">
              <a:lnSpc>
                <a:spcPct val="90000"/>
              </a:lnSpc>
              <a:spcBef>
                <a:spcPct val="0"/>
              </a:spcBef>
              <a:spcAft>
                <a:spcPct val="35000"/>
              </a:spcAft>
              <a:buClrTx/>
              <a:buSzTx/>
              <a:buFontTx/>
              <a:buNone/>
              <a:defRPr/>
            </a:pPr>
            <a:r>
              <a:rPr kumimoji="0" lang="zh-CN" altLang="en-US" sz="16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能够满足客户这种特定需求的，唯有靠商品提供的特别利益。 </a:t>
            </a:r>
            <a:endParaRPr kumimoji="0" lang="zh-CN" altLang="en-US" sz="16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矩形 10"/>
          <p:cNvSpPr/>
          <p:nvPr/>
        </p:nvSpPr>
        <p:spPr>
          <a:xfrm>
            <a:off x="1339650" y="1616764"/>
            <a:ext cx="110799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销售定义</a:t>
            </a:r>
            <a:endParaRPr kumimoji="0" lang="zh-CN" altLang="en-US" sz="1800" b="1"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2" name="矩形 11"/>
          <p:cNvSpPr/>
          <p:nvPr/>
        </p:nvSpPr>
        <p:spPr>
          <a:xfrm>
            <a:off x="1031874" y="2198220"/>
            <a:ext cx="8091806"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销售就是介绍</a:t>
            </a:r>
            <a:r>
              <a:rPr kumimoji="0" lang="zh-CN" altLang="en-US" sz="2400" b="1" i="0" u="none" strike="noStrike" kern="1200" cap="none" spc="0" normalizeH="0" baseline="0" noProof="0" dirty="0">
                <a:ln>
                  <a:noFill/>
                </a:ln>
                <a:solidFill>
                  <a:srgbClr val="FFC000"/>
                </a:solidFill>
                <a:effectLst/>
                <a:uLnTx/>
                <a:uFillTx/>
                <a:latin typeface="微软雅黑" panose="020B0503020204020204" pitchFamily="34" charset="-122"/>
                <a:ea typeface="微软雅黑" panose="020B0503020204020204" pitchFamily="34" charset="-122"/>
                <a:cs typeface="+mn-cs"/>
              </a:rPr>
              <a:t>商品</a:t>
            </a: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提供的利益，以满足客户</a:t>
            </a:r>
            <a:r>
              <a:rPr kumimoji="0" lang="zh-CN" altLang="en-US" sz="2400" b="1" i="0" u="none" strike="noStrike" kern="1200" cap="none" spc="0" normalizeH="0" baseline="0" noProof="0" dirty="0">
                <a:ln>
                  <a:noFill/>
                </a:ln>
                <a:solidFill>
                  <a:srgbClr val="FFC000"/>
                </a:solidFill>
                <a:effectLst/>
                <a:uLnTx/>
                <a:uFillTx/>
                <a:latin typeface="微软雅黑" panose="020B0503020204020204" pitchFamily="34" charset="-122"/>
                <a:ea typeface="微软雅黑" panose="020B0503020204020204" pitchFamily="34" charset="-122"/>
                <a:cs typeface="+mn-cs"/>
              </a:rPr>
              <a:t>特定需求</a:t>
            </a: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的过程。</a:t>
            </a:r>
            <a:endParaRPr kumimoji="0" lang="zh-CN" altLang="en-US" sz="1800" b="0" i="0" u="none" strike="noStrike" kern="1200" cap="none" spc="0" normalizeH="0" baseline="0" noProof="0" dirty="0">
              <a:ln>
                <a:noFill/>
              </a:ln>
              <a:solidFill>
                <a:prstClr val="black"/>
              </a:solidFill>
              <a:effectLst/>
              <a:uLnTx/>
              <a:uFillTx/>
              <a:latin typeface="等线" panose="02010600030101010101" charset="-122"/>
              <a:ea typeface="等线" panose="02010600030101010101" charset="-122"/>
              <a:cs typeface="+mn-cs"/>
            </a:endParaRPr>
          </a:p>
        </p:txBody>
      </p:sp>
      <p:sp>
        <p:nvSpPr>
          <p:cNvPr id="15" name="矩形 14"/>
          <p:cNvSpPr/>
          <p:nvPr/>
        </p:nvSpPr>
        <p:spPr>
          <a:xfrm>
            <a:off x="0" y="587808"/>
            <a:ext cx="161925" cy="4953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6" name="矩形: 圆顶角 15"/>
          <p:cNvSpPr/>
          <p:nvPr/>
        </p:nvSpPr>
        <p:spPr>
          <a:xfrm rot="5400000">
            <a:off x="349249" y="506845"/>
            <a:ext cx="495301" cy="657225"/>
          </a:xfrm>
          <a:prstGeom prst="round2SameRect">
            <a:avLst/>
          </a:prstGeom>
          <a:solidFill>
            <a:srgbClr val="E270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7" name="矩形 16"/>
          <p:cNvSpPr/>
          <p:nvPr/>
        </p:nvSpPr>
        <p:spPr>
          <a:xfrm>
            <a:off x="1031874" y="587807"/>
            <a:ext cx="1723549"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什么是销售</a:t>
            </a:r>
            <a:endParaRPr kumimoji="0" lang="zh-CN" altLang="en-US" sz="24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endParaRPr>
          </a:p>
        </p:txBody>
      </p:sp>
      <p:cxnSp>
        <p:nvCxnSpPr>
          <p:cNvPr id="18" name="直接连接符 17"/>
          <p:cNvCxnSpPr/>
          <p:nvPr/>
        </p:nvCxnSpPr>
        <p:spPr>
          <a:xfrm>
            <a:off x="1162050" y="1083108"/>
            <a:ext cx="10191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圆角 12"/>
          <p:cNvSpPr/>
          <p:nvPr/>
        </p:nvSpPr>
        <p:spPr>
          <a:xfrm>
            <a:off x="1031874" y="1570598"/>
            <a:ext cx="1829911" cy="461665"/>
          </a:xfrm>
          <a:prstGeom prst="roundRect">
            <a:avLst/>
          </a:prstGeom>
          <a:noFill/>
          <a:ln>
            <a:solidFill>
              <a:srgbClr val="E270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1" name="矩形 10"/>
          <p:cNvSpPr/>
          <p:nvPr/>
        </p:nvSpPr>
        <p:spPr>
          <a:xfrm>
            <a:off x="1339650" y="1616764"/>
            <a:ext cx="110799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销售误区</a:t>
            </a:r>
            <a:endParaRPr kumimoji="0" lang="zh-CN" altLang="en-US" sz="1800" b="1" i="0" u="none" strike="noStrike" kern="1200" cap="none" spc="0" normalizeH="0" baseline="0" noProof="0" dirty="0">
              <a:ln>
                <a:noFill/>
              </a:ln>
              <a:solidFill>
                <a:srgbClr val="E27056"/>
              </a:solidFill>
              <a:effectLst/>
              <a:uLnTx/>
              <a:uFillTx/>
              <a:latin typeface="等线" panose="02010600030101010101" charset="-122"/>
              <a:ea typeface="等线" panose="02010600030101010101" charset="-122"/>
              <a:cs typeface="+mn-cs"/>
            </a:endParaRPr>
          </a:p>
        </p:txBody>
      </p:sp>
      <p:sp>
        <p:nvSpPr>
          <p:cNvPr id="16" name="矩形: 圆角 15"/>
          <p:cNvSpPr/>
          <p:nvPr/>
        </p:nvSpPr>
        <p:spPr>
          <a:xfrm>
            <a:off x="1031873" y="2871880"/>
            <a:ext cx="2350309" cy="1035621"/>
          </a:xfrm>
          <a:prstGeom prst="roundRect">
            <a:avLst/>
          </a:prstGeom>
          <a:solidFill>
            <a:srgbClr val="E2705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715" tIns="5715" rIns="5715" bIns="5715" numCol="1" spcCol="1270" anchor="ctr" anchorCtr="0">
            <a:noAutofit/>
          </a:bodyPr>
          <a:lstStyle/>
          <a:p>
            <a:pPr marL="0" marR="0" lvl="0" indent="0" algn="ctr" defTabSz="400050" rtl="0" eaLnBrk="1" fontAlgn="auto" latinLnBrk="0" hangingPunct="1">
              <a:lnSpc>
                <a:spcPct val="120000"/>
              </a:lnSpc>
              <a:spcBef>
                <a:spcPct val="0"/>
              </a:spcBef>
              <a:spcAft>
                <a:spcPct val="35000"/>
              </a:spcAft>
              <a:buClrTx/>
              <a:buSzTx/>
              <a:buFontTx/>
              <a:buNone/>
              <a:defRPr/>
            </a:pPr>
            <a:endPar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 name="矩形: 圆角 16"/>
          <p:cNvSpPr/>
          <p:nvPr/>
        </p:nvSpPr>
        <p:spPr>
          <a:xfrm>
            <a:off x="4728916" y="2871880"/>
            <a:ext cx="2350309" cy="1035621"/>
          </a:xfrm>
          <a:prstGeom prst="roundRect">
            <a:avLst/>
          </a:prstGeom>
          <a:solidFill>
            <a:srgbClr val="9AD3C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715" tIns="5715" rIns="5715" bIns="5715" numCol="1" spcCol="1270" anchor="ctr" anchorCtr="0">
            <a:noAutofit/>
          </a:bodyPr>
          <a:lstStyle/>
          <a:p>
            <a:pPr marL="0" marR="0" lvl="0" indent="0" algn="ctr" defTabSz="400050" rtl="0" eaLnBrk="1" fontAlgn="auto" latinLnBrk="0" hangingPunct="1">
              <a:lnSpc>
                <a:spcPct val="120000"/>
              </a:lnSpc>
              <a:spcBef>
                <a:spcPct val="0"/>
              </a:spcBef>
              <a:spcAft>
                <a:spcPct val="35000"/>
              </a:spcAft>
              <a:buClrTx/>
              <a:buSzTx/>
              <a:buFontTx/>
              <a:buNone/>
              <a:defRPr/>
            </a:pPr>
            <a:endPar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8" name="矩形: 圆角 17"/>
          <p:cNvSpPr/>
          <p:nvPr/>
        </p:nvSpPr>
        <p:spPr>
          <a:xfrm>
            <a:off x="8425959" y="2871880"/>
            <a:ext cx="2350309" cy="1035621"/>
          </a:xfrm>
          <a:prstGeom prst="roundRect">
            <a:avLst/>
          </a:prstGeom>
          <a:solidFill>
            <a:srgbClr val="E2705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715" tIns="5715" rIns="5715" bIns="5715" numCol="1" spcCol="1270" anchor="ctr" anchorCtr="0">
            <a:noAutofit/>
          </a:bodyPr>
          <a:lstStyle/>
          <a:p>
            <a:pPr marL="0" marR="0" lvl="0" indent="0" algn="ctr" defTabSz="400050" rtl="0" eaLnBrk="1" fontAlgn="auto" latinLnBrk="0" hangingPunct="1">
              <a:lnSpc>
                <a:spcPct val="120000"/>
              </a:lnSpc>
              <a:spcBef>
                <a:spcPct val="0"/>
              </a:spcBef>
              <a:spcAft>
                <a:spcPct val="35000"/>
              </a:spcAft>
              <a:buClrTx/>
              <a:buSzTx/>
              <a:buFontTx/>
              <a:buNone/>
              <a:defRPr/>
            </a:pPr>
            <a:endPar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9" name="矩形: 圆角 18"/>
          <p:cNvSpPr/>
          <p:nvPr/>
        </p:nvSpPr>
        <p:spPr>
          <a:xfrm>
            <a:off x="1031873" y="4971557"/>
            <a:ext cx="2350309" cy="1035621"/>
          </a:xfrm>
          <a:prstGeom prst="roundRect">
            <a:avLst/>
          </a:prstGeom>
          <a:solidFill>
            <a:srgbClr val="E2705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715" tIns="5715" rIns="5715" bIns="5715" numCol="1" spcCol="1270" anchor="ctr" anchorCtr="0">
            <a:noAutofit/>
          </a:bodyPr>
          <a:lstStyle/>
          <a:p>
            <a:pPr marL="0" marR="0" lvl="0" indent="0" algn="ctr" defTabSz="400050" rtl="0" eaLnBrk="1" fontAlgn="auto" latinLnBrk="0" hangingPunct="1">
              <a:lnSpc>
                <a:spcPct val="120000"/>
              </a:lnSpc>
              <a:spcBef>
                <a:spcPct val="0"/>
              </a:spcBef>
              <a:spcAft>
                <a:spcPct val="35000"/>
              </a:spcAft>
              <a:buClrTx/>
              <a:buSzTx/>
              <a:buFontTx/>
              <a:buNone/>
              <a:defRPr/>
            </a:pPr>
            <a:endPar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0" name="矩形: 圆角 19"/>
          <p:cNvSpPr/>
          <p:nvPr/>
        </p:nvSpPr>
        <p:spPr>
          <a:xfrm>
            <a:off x="4728916" y="4971557"/>
            <a:ext cx="2350309" cy="1035621"/>
          </a:xfrm>
          <a:prstGeom prst="roundRect">
            <a:avLst/>
          </a:prstGeom>
          <a:solidFill>
            <a:srgbClr val="9AD3C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715" tIns="5715" rIns="5715" bIns="5715" numCol="1" spcCol="1270" anchor="ctr" anchorCtr="0">
            <a:noAutofit/>
          </a:bodyPr>
          <a:lstStyle/>
          <a:p>
            <a:pPr marL="0" marR="0" lvl="0" indent="0" algn="ctr" defTabSz="400050" rtl="0" eaLnBrk="1" fontAlgn="auto" latinLnBrk="0" hangingPunct="1">
              <a:lnSpc>
                <a:spcPct val="120000"/>
              </a:lnSpc>
              <a:spcBef>
                <a:spcPct val="0"/>
              </a:spcBef>
              <a:spcAft>
                <a:spcPct val="35000"/>
              </a:spcAft>
              <a:buClrTx/>
              <a:buSzTx/>
              <a:buFontTx/>
              <a:buNone/>
              <a:defRPr/>
            </a:pPr>
            <a:endPar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1" name="矩形: 圆角 20"/>
          <p:cNvSpPr/>
          <p:nvPr/>
        </p:nvSpPr>
        <p:spPr>
          <a:xfrm>
            <a:off x="8425959" y="4971557"/>
            <a:ext cx="2350309" cy="1035621"/>
          </a:xfrm>
          <a:prstGeom prst="roundRect">
            <a:avLst/>
          </a:prstGeom>
          <a:solidFill>
            <a:srgbClr val="E2705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715" tIns="5715" rIns="5715" bIns="5715" numCol="1" spcCol="1270" anchor="ctr" anchorCtr="0">
            <a:noAutofit/>
          </a:bodyPr>
          <a:lstStyle/>
          <a:p>
            <a:pPr marL="0" marR="0" lvl="0" indent="0" algn="ctr" defTabSz="400050" rtl="0" eaLnBrk="1" fontAlgn="auto" latinLnBrk="0" hangingPunct="1">
              <a:lnSpc>
                <a:spcPct val="120000"/>
              </a:lnSpc>
              <a:spcBef>
                <a:spcPct val="0"/>
              </a:spcBef>
              <a:spcAft>
                <a:spcPct val="35000"/>
              </a:spcAft>
              <a:buClrTx/>
              <a:buSzTx/>
              <a:buFontTx/>
              <a:buNone/>
              <a:defRPr/>
            </a:pPr>
            <a:endPar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2" name="文本框 21"/>
          <p:cNvSpPr txBox="1"/>
          <p:nvPr/>
        </p:nvSpPr>
        <p:spPr>
          <a:xfrm>
            <a:off x="555522" y="2126206"/>
            <a:ext cx="4621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1</a:t>
            </a:r>
            <a:endParaRPr kumimoji="0" lang="zh-CN" altLang="en-US" sz="36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endParaRPr>
          </a:p>
        </p:txBody>
      </p:sp>
      <p:cxnSp>
        <p:nvCxnSpPr>
          <p:cNvPr id="24" name="直接连接符 23"/>
          <p:cNvCxnSpPr/>
          <p:nvPr/>
        </p:nvCxnSpPr>
        <p:spPr>
          <a:xfrm flipH="1">
            <a:off x="619432" y="2359742"/>
            <a:ext cx="796413" cy="796413"/>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1017638" y="3005999"/>
            <a:ext cx="2350309" cy="738344"/>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销售不是一股脑的解说商品的功能。因为，您根本不知道：客户的需求是什么？</a:t>
            </a:r>
            <a:endPar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7" name="矩形 26"/>
          <p:cNvSpPr/>
          <p:nvPr/>
        </p:nvSpPr>
        <p:spPr>
          <a:xfrm>
            <a:off x="4801397" y="3066524"/>
            <a:ext cx="2205345"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销售不是向客户辩论、说赢客户。客户要是说不过您，但他可以不买您的东西来赢您啊。</a:t>
            </a:r>
            <a:endPar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8" name="矩形: 圆角 27"/>
          <p:cNvSpPr/>
          <p:nvPr/>
        </p:nvSpPr>
        <p:spPr>
          <a:xfrm>
            <a:off x="8299204" y="2807596"/>
            <a:ext cx="2603818" cy="1164186"/>
          </a:xfrm>
          <a:prstGeom prst="roundRect">
            <a:avLst>
              <a:gd name="adj" fmla="val 31016"/>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销售不是我的东西最便宜，不买就可惜。若是东西因为便宜才能卖掉，那么，卖掉的原因是生产单位有效控制成本的功劳   </a:t>
            </a:r>
            <a:endPar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9" name="矩形 28"/>
          <p:cNvSpPr/>
          <p:nvPr/>
        </p:nvSpPr>
        <p:spPr>
          <a:xfrm>
            <a:off x="1103385" y="5156104"/>
            <a:ext cx="2178813" cy="738344"/>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不是销售的努力。如果您没有便宜的东西能卖的时候呢，怎么办呢？</a:t>
            </a:r>
            <a:endPar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0" name="矩形 29"/>
          <p:cNvSpPr/>
          <p:nvPr/>
        </p:nvSpPr>
        <p:spPr>
          <a:xfrm>
            <a:off x="4801397" y="5120195"/>
            <a:ext cx="2205345" cy="738344"/>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销售不是口若悬河，让客户没有说话的余地。没有互动，怎么可能掌握客户的需求呢？</a:t>
            </a:r>
            <a:endPar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1" name="矩形 30"/>
          <p:cNvSpPr/>
          <p:nvPr/>
        </p:nvSpPr>
        <p:spPr>
          <a:xfrm>
            <a:off x="8587409" y="5120195"/>
            <a:ext cx="2087218" cy="738344"/>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销售不是只销售商品，因为客户对您有好感，才会信任您所说的话。 </a:t>
            </a:r>
            <a:endPar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2" name="文本框 31"/>
          <p:cNvSpPr txBox="1"/>
          <p:nvPr/>
        </p:nvSpPr>
        <p:spPr>
          <a:xfrm>
            <a:off x="4259683" y="2126206"/>
            <a:ext cx="4621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9AD3C2"/>
                </a:solidFill>
                <a:effectLst/>
                <a:uLnTx/>
                <a:uFillTx/>
                <a:latin typeface="微软雅黑" panose="020B0503020204020204" pitchFamily="34" charset="-122"/>
                <a:ea typeface="微软雅黑" panose="020B0503020204020204" pitchFamily="34" charset="-122"/>
                <a:cs typeface="+mn-cs"/>
              </a:rPr>
              <a:t>2</a:t>
            </a:r>
            <a:endParaRPr kumimoji="0" lang="zh-CN" altLang="en-US" sz="3600" b="1" i="0" u="none" strike="noStrike" kern="1200" cap="none" spc="0" normalizeH="0" baseline="0" noProof="0" dirty="0">
              <a:ln>
                <a:noFill/>
              </a:ln>
              <a:solidFill>
                <a:srgbClr val="9AD3C2"/>
              </a:solidFill>
              <a:effectLst/>
              <a:uLnTx/>
              <a:uFillTx/>
              <a:latin typeface="微软雅黑" panose="020B0503020204020204" pitchFamily="34" charset="-122"/>
              <a:ea typeface="微软雅黑" panose="020B0503020204020204" pitchFamily="34" charset="-122"/>
              <a:cs typeface="+mn-cs"/>
            </a:endParaRPr>
          </a:p>
        </p:txBody>
      </p:sp>
      <p:cxnSp>
        <p:nvCxnSpPr>
          <p:cNvPr id="33" name="直接连接符 32"/>
          <p:cNvCxnSpPr/>
          <p:nvPr/>
        </p:nvCxnSpPr>
        <p:spPr>
          <a:xfrm flipH="1">
            <a:off x="4323593" y="2359742"/>
            <a:ext cx="796413" cy="796413"/>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4" name="文本框 33"/>
          <p:cNvSpPr txBox="1"/>
          <p:nvPr/>
        </p:nvSpPr>
        <p:spPr>
          <a:xfrm>
            <a:off x="7963844" y="2126206"/>
            <a:ext cx="4621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3</a:t>
            </a:r>
            <a:endParaRPr kumimoji="0" lang="zh-CN" altLang="en-US" sz="36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endParaRPr>
          </a:p>
        </p:txBody>
      </p:sp>
      <p:cxnSp>
        <p:nvCxnSpPr>
          <p:cNvPr id="35" name="直接连接符 34"/>
          <p:cNvCxnSpPr/>
          <p:nvPr/>
        </p:nvCxnSpPr>
        <p:spPr>
          <a:xfrm flipH="1">
            <a:off x="8027754" y="2359742"/>
            <a:ext cx="796413" cy="796413"/>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555522" y="4222940"/>
            <a:ext cx="4621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4</a:t>
            </a:r>
            <a:endParaRPr kumimoji="0" lang="zh-CN" altLang="en-US" sz="36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endParaRPr>
          </a:p>
        </p:txBody>
      </p:sp>
      <p:cxnSp>
        <p:nvCxnSpPr>
          <p:cNvPr id="37" name="直接连接符 36"/>
          <p:cNvCxnSpPr/>
          <p:nvPr/>
        </p:nvCxnSpPr>
        <p:spPr>
          <a:xfrm flipH="1">
            <a:off x="619432" y="4456476"/>
            <a:ext cx="796413" cy="796413"/>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4218030" y="4222940"/>
            <a:ext cx="4621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9AD3C2"/>
                </a:solidFill>
                <a:effectLst/>
                <a:uLnTx/>
                <a:uFillTx/>
                <a:latin typeface="微软雅黑" panose="020B0503020204020204" pitchFamily="34" charset="-122"/>
                <a:ea typeface="微软雅黑" panose="020B0503020204020204" pitchFamily="34" charset="-122"/>
                <a:cs typeface="+mn-cs"/>
              </a:rPr>
              <a:t>5</a:t>
            </a:r>
            <a:endParaRPr kumimoji="0" lang="zh-CN" altLang="en-US" sz="3600" b="1" i="0" u="none" strike="noStrike" kern="1200" cap="none" spc="0" normalizeH="0" baseline="0" noProof="0" dirty="0">
              <a:ln>
                <a:noFill/>
              </a:ln>
              <a:solidFill>
                <a:srgbClr val="9AD3C2"/>
              </a:solidFill>
              <a:effectLst/>
              <a:uLnTx/>
              <a:uFillTx/>
              <a:latin typeface="微软雅黑" panose="020B0503020204020204" pitchFamily="34" charset="-122"/>
              <a:ea typeface="微软雅黑" panose="020B0503020204020204" pitchFamily="34" charset="-122"/>
              <a:cs typeface="+mn-cs"/>
            </a:endParaRPr>
          </a:p>
        </p:txBody>
      </p:sp>
      <p:cxnSp>
        <p:nvCxnSpPr>
          <p:cNvPr id="39" name="直接连接符 38"/>
          <p:cNvCxnSpPr/>
          <p:nvPr/>
        </p:nvCxnSpPr>
        <p:spPr>
          <a:xfrm flipH="1">
            <a:off x="4281940" y="4456476"/>
            <a:ext cx="796413" cy="796413"/>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0" name="文本框 39"/>
          <p:cNvSpPr txBox="1"/>
          <p:nvPr/>
        </p:nvSpPr>
        <p:spPr>
          <a:xfrm>
            <a:off x="7880538" y="4222940"/>
            <a:ext cx="4621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6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6</a:t>
            </a:r>
            <a:endParaRPr kumimoji="0" lang="zh-CN" altLang="en-US" sz="36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endParaRPr>
          </a:p>
        </p:txBody>
      </p:sp>
      <p:cxnSp>
        <p:nvCxnSpPr>
          <p:cNvPr id="41" name="直接连接符 40"/>
          <p:cNvCxnSpPr/>
          <p:nvPr/>
        </p:nvCxnSpPr>
        <p:spPr>
          <a:xfrm flipH="1">
            <a:off x="7944448" y="4456476"/>
            <a:ext cx="796413" cy="796413"/>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4" name="矩形 43"/>
          <p:cNvSpPr/>
          <p:nvPr/>
        </p:nvSpPr>
        <p:spPr>
          <a:xfrm>
            <a:off x="0" y="587808"/>
            <a:ext cx="161925" cy="4953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45" name="矩形: 圆顶角 44"/>
          <p:cNvSpPr/>
          <p:nvPr/>
        </p:nvSpPr>
        <p:spPr>
          <a:xfrm rot="5400000">
            <a:off x="349249" y="506845"/>
            <a:ext cx="495301" cy="657225"/>
          </a:xfrm>
          <a:prstGeom prst="round2SameRect">
            <a:avLst/>
          </a:prstGeom>
          <a:solidFill>
            <a:srgbClr val="E270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46" name="矩形 45"/>
          <p:cNvSpPr/>
          <p:nvPr/>
        </p:nvSpPr>
        <p:spPr>
          <a:xfrm>
            <a:off x="1031874" y="587807"/>
            <a:ext cx="1723549"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什么是销售</a:t>
            </a:r>
            <a:endParaRPr kumimoji="0" lang="zh-CN" altLang="en-US" sz="24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endParaRPr>
          </a:p>
        </p:txBody>
      </p:sp>
      <p:cxnSp>
        <p:nvCxnSpPr>
          <p:cNvPr id="47" name="直接连接符 46"/>
          <p:cNvCxnSpPr/>
          <p:nvPr/>
        </p:nvCxnSpPr>
        <p:spPr>
          <a:xfrm>
            <a:off x="1162050" y="1083108"/>
            <a:ext cx="10191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圆角 13"/>
          <p:cNvSpPr/>
          <p:nvPr/>
        </p:nvSpPr>
        <p:spPr>
          <a:xfrm>
            <a:off x="762001" y="3117136"/>
            <a:ext cx="10398126" cy="3036013"/>
          </a:xfrm>
          <a:prstGeom prst="roundRect">
            <a:avLst>
              <a:gd name="adj" fmla="val 3194"/>
            </a:avLst>
          </a:prstGeom>
          <a:noFill/>
          <a:ln w="19050">
            <a:solidFill>
              <a:srgbClr val="9AD3C2"/>
            </a:solidFill>
            <a:prstDash val="dash"/>
          </a:ln>
          <a:effectLst>
            <a:outerShdw blurRad="406400" sx="102000" sy="102000" algn="ctr"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5" name="矩形: 圆角 4"/>
          <p:cNvSpPr/>
          <p:nvPr/>
        </p:nvSpPr>
        <p:spPr>
          <a:xfrm>
            <a:off x="1031874" y="2945687"/>
            <a:ext cx="10321927" cy="2969338"/>
          </a:xfrm>
          <a:prstGeom prst="roundRect">
            <a:avLst>
              <a:gd name="adj" fmla="val 3194"/>
            </a:avLst>
          </a:prstGeom>
          <a:solidFill>
            <a:srgbClr val="E27056"/>
          </a:solidFill>
          <a:ln>
            <a:noFill/>
          </a:ln>
          <a:effectLst>
            <a:outerShdw blurRad="406400" sx="102000" sy="102000" algn="ctr"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cxnSp>
        <p:nvCxnSpPr>
          <p:cNvPr id="9" name="直接连接符 8"/>
          <p:cNvCxnSpPr/>
          <p:nvPr/>
        </p:nvCxnSpPr>
        <p:spPr>
          <a:xfrm>
            <a:off x="1162050" y="1083108"/>
            <a:ext cx="10191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1314550" y="3346021"/>
            <a:ext cx="10039250" cy="1021433"/>
          </a:xfrm>
          <a:prstGeom prst="rect">
            <a:avLst/>
          </a:prstGeom>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       您知道广播和电视商业广告是在向您销售商品，但是您可能没有意识到广告运动对您的深刻影响。比如，您可能不喝可口可乐，但是，我打赌您听到广告的音乐响起，您就能跟着哼唱出来，或者伴随音乐您能在脑海中浮现出耗资百万美元的在黄金时段播出的电视广告画面。</a:t>
            </a:r>
            <a:endPar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2" name="矩形: 圆角 41"/>
          <p:cNvSpPr/>
          <p:nvPr/>
        </p:nvSpPr>
        <p:spPr>
          <a:xfrm>
            <a:off x="1031874" y="1570598"/>
            <a:ext cx="1829911" cy="461665"/>
          </a:xfrm>
          <a:prstGeom prst="roundRect">
            <a:avLst/>
          </a:prstGeom>
          <a:noFill/>
          <a:ln w="19050">
            <a:solidFill>
              <a:srgbClr val="E270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43" name="矩形 42"/>
          <p:cNvSpPr/>
          <p:nvPr/>
        </p:nvSpPr>
        <p:spPr>
          <a:xfrm>
            <a:off x="1277415" y="1616764"/>
            <a:ext cx="133882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广告与销售</a:t>
            </a:r>
            <a:endParaRPr kumimoji="0" lang="zh-CN" altLang="en-US" sz="18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endParaRPr>
          </a:p>
        </p:txBody>
      </p:sp>
      <p:sp>
        <p:nvSpPr>
          <p:cNvPr id="4" name="矩形 3"/>
          <p:cNvSpPr/>
          <p:nvPr/>
        </p:nvSpPr>
        <p:spPr>
          <a:xfrm>
            <a:off x="1314549" y="4744515"/>
            <a:ext cx="10039250" cy="701346"/>
          </a:xfrm>
          <a:prstGeom prst="rect">
            <a:avLst/>
          </a:prstGeom>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我们已经习惯于生活在商品信息的氛围中，而且我们努力去回避这些信息的影响。我们调整心态去剔除不需要的信息，只注意对我们有特定利益的广告。 </a:t>
            </a:r>
            <a:endParaRPr kumimoji="0" lang="zh-CN" altLang="en-US" sz="1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4" name="clip-silhouette_45337"/>
          <p:cNvSpPr>
            <a:spLocks noChangeAspect="1"/>
          </p:cNvSpPr>
          <p:nvPr/>
        </p:nvSpPr>
        <p:spPr bwMode="auto">
          <a:xfrm>
            <a:off x="3081834" y="2408858"/>
            <a:ext cx="522271" cy="609685"/>
          </a:xfrm>
          <a:custGeom>
            <a:avLst/>
            <a:gdLst>
              <a:gd name="T0" fmla="*/ 637 w 6877"/>
              <a:gd name="T1" fmla="*/ 4343 h 8040"/>
              <a:gd name="T2" fmla="*/ 0 w 6877"/>
              <a:gd name="T3" fmla="*/ 4980 h 8040"/>
              <a:gd name="T4" fmla="*/ 0 w 6877"/>
              <a:gd name="T5" fmla="*/ 8040 h 8040"/>
              <a:gd name="T6" fmla="*/ 1745 w 6877"/>
              <a:gd name="T7" fmla="*/ 8040 h 8040"/>
              <a:gd name="T8" fmla="*/ 2191 w 6877"/>
              <a:gd name="T9" fmla="*/ 7403 h 8040"/>
              <a:gd name="T10" fmla="*/ 2606 w 6877"/>
              <a:gd name="T11" fmla="*/ 8040 h 8040"/>
              <a:gd name="T12" fmla="*/ 4311 w 6877"/>
              <a:gd name="T13" fmla="*/ 8040 h 8040"/>
              <a:gd name="T14" fmla="*/ 4677 w 6877"/>
              <a:gd name="T15" fmla="*/ 7467 h 8040"/>
              <a:gd name="T16" fmla="*/ 5132 w 6877"/>
              <a:gd name="T17" fmla="*/ 8040 h 8040"/>
              <a:gd name="T18" fmla="*/ 6877 w 6877"/>
              <a:gd name="T19" fmla="*/ 8040 h 8040"/>
              <a:gd name="T20" fmla="*/ 6877 w 6877"/>
              <a:gd name="T21" fmla="*/ 5108 h 8040"/>
              <a:gd name="T22" fmla="*/ 6239 w 6877"/>
              <a:gd name="T23" fmla="*/ 4343 h 8040"/>
              <a:gd name="T24" fmla="*/ 5092 w 6877"/>
              <a:gd name="T25" fmla="*/ 4343 h 8040"/>
              <a:gd name="T26" fmla="*/ 4343 w 6877"/>
              <a:gd name="T27" fmla="*/ 1952 h 8040"/>
              <a:gd name="T28" fmla="*/ 4741 w 6877"/>
              <a:gd name="T29" fmla="*/ 1455 h 8040"/>
              <a:gd name="T30" fmla="*/ 4816 w 6877"/>
              <a:gd name="T31" fmla="*/ 1275 h 8040"/>
              <a:gd name="T32" fmla="*/ 3438 w 6877"/>
              <a:gd name="T33" fmla="*/ 0 h 8040"/>
              <a:gd name="T34" fmla="*/ 2037 w 6877"/>
              <a:gd name="T35" fmla="*/ 1275 h 8040"/>
              <a:gd name="T36" fmla="*/ 2112 w 6877"/>
              <a:gd name="T37" fmla="*/ 1455 h 8040"/>
              <a:gd name="T38" fmla="*/ 2510 w 6877"/>
              <a:gd name="T39" fmla="*/ 1952 h 8040"/>
              <a:gd name="T40" fmla="*/ 1785 w 6877"/>
              <a:gd name="T41" fmla="*/ 4343 h 8040"/>
              <a:gd name="T42" fmla="*/ 637 w 6877"/>
              <a:gd name="T43" fmla="*/ 4343 h 8040"/>
              <a:gd name="T44" fmla="*/ 3044 w 6877"/>
              <a:gd name="T45" fmla="*/ 1964 h 8040"/>
              <a:gd name="T46" fmla="*/ 2982 w 6877"/>
              <a:gd name="T47" fmla="*/ 1703 h 8040"/>
              <a:gd name="T48" fmla="*/ 2553 w 6877"/>
              <a:gd name="T49" fmla="*/ 1176 h 8040"/>
              <a:gd name="T50" fmla="*/ 3438 w 6877"/>
              <a:gd name="T51" fmla="*/ 510 h 8040"/>
              <a:gd name="T52" fmla="*/ 4299 w 6877"/>
              <a:gd name="T53" fmla="*/ 1176 h 8040"/>
              <a:gd name="T54" fmla="*/ 3870 w 6877"/>
              <a:gd name="T55" fmla="*/ 1703 h 8040"/>
              <a:gd name="T56" fmla="*/ 3809 w 6877"/>
              <a:gd name="T57" fmla="*/ 1964 h 8040"/>
              <a:gd name="T58" fmla="*/ 4576 w 6877"/>
              <a:gd name="T59" fmla="*/ 4343 h 8040"/>
              <a:gd name="T60" fmla="*/ 2295 w 6877"/>
              <a:gd name="T61" fmla="*/ 4343 h 8040"/>
              <a:gd name="T62" fmla="*/ 3044 w 6877"/>
              <a:gd name="T63" fmla="*/ 1964 h 8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877" h="8040">
                <a:moveTo>
                  <a:pt x="637" y="4343"/>
                </a:moveTo>
                <a:cubicBezTo>
                  <a:pt x="235" y="4343"/>
                  <a:pt x="0" y="4590"/>
                  <a:pt x="0" y="4980"/>
                </a:cubicBezTo>
                <a:lnTo>
                  <a:pt x="0" y="8040"/>
                </a:lnTo>
                <a:lnTo>
                  <a:pt x="1745" y="8040"/>
                </a:lnTo>
                <a:cubicBezTo>
                  <a:pt x="1745" y="8040"/>
                  <a:pt x="1745" y="7403"/>
                  <a:pt x="2191" y="7403"/>
                </a:cubicBezTo>
                <a:lnTo>
                  <a:pt x="2606" y="8040"/>
                </a:lnTo>
                <a:lnTo>
                  <a:pt x="4311" y="8040"/>
                </a:lnTo>
                <a:lnTo>
                  <a:pt x="4677" y="7467"/>
                </a:lnTo>
                <a:cubicBezTo>
                  <a:pt x="5124" y="7467"/>
                  <a:pt x="5132" y="8040"/>
                  <a:pt x="5132" y="8040"/>
                </a:cubicBezTo>
                <a:lnTo>
                  <a:pt x="6877" y="8040"/>
                </a:lnTo>
                <a:lnTo>
                  <a:pt x="6877" y="5108"/>
                </a:lnTo>
                <a:cubicBezTo>
                  <a:pt x="6877" y="4741"/>
                  <a:pt x="6626" y="4343"/>
                  <a:pt x="6239" y="4343"/>
                </a:cubicBezTo>
                <a:lnTo>
                  <a:pt x="5092" y="4343"/>
                </a:lnTo>
                <a:lnTo>
                  <a:pt x="4343" y="1952"/>
                </a:lnTo>
                <a:lnTo>
                  <a:pt x="4741" y="1455"/>
                </a:lnTo>
                <a:cubicBezTo>
                  <a:pt x="4789" y="1407"/>
                  <a:pt x="4816" y="1343"/>
                  <a:pt x="4816" y="1275"/>
                </a:cubicBezTo>
                <a:cubicBezTo>
                  <a:pt x="4816" y="572"/>
                  <a:pt x="4141" y="0"/>
                  <a:pt x="3438" y="0"/>
                </a:cubicBezTo>
                <a:cubicBezTo>
                  <a:pt x="2735" y="0"/>
                  <a:pt x="2037" y="572"/>
                  <a:pt x="2037" y="1275"/>
                </a:cubicBezTo>
                <a:cubicBezTo>
                  <a:pt x="2037" y="1343"/>
                  <a:pt x="2064" y="1407"/>
                  <a:pt x="2112" y="1455"/>
                </a:cubicBezTo>
                <a:lnTo>
                  <a:pt x="2510" y="1952"/>
                </a:lnTo>
                <a:lnTo>
                  <a:pt x="1785" y="4343"/>
                </a:lnTo>
                <a:lnTo>
                  <a:pt x="637" y="4343"/>
                </a:lnTo>
                <a:close/>
                <a:moveTo>
                  <a:pt x="3044" y="1964"/>
                </a:moveTo>
                <a:cubicBezTo>
                  <a:pt x="3074" y="1873"/>
                  <a:pt x="3050" y="1772"/>
                  <a:pt x="2982" y="1703"/>
                </a:cubicBezTo>
                <a:lnTo>
                  <a:pt x="2553" y="1176"/>
                </a:lnTo>
                <a:cubicBezTo>
                  <a:pt x="2602" y="801"/>
                  <a:pt x="3050" y="510"/>
                  <a:pt x="3438" y="510"/>
                </a:cubicBezTo>
                <a:cubicBezTo>
                  <a:pt x="3826" y="510"/>
                  <a:pt x="4251" y="801"/>
                  <a:pt x="4299" y="1176"/>
                </a:cubicBezTo>
                <a:lnTo>
                  <a:pt x="3870" y="1703"/>
                </a:lnTo>
                <a:cubicBezTo>
                  <a:pt x="3802" y="1772"/>
                  <a:pt x="3778" y="1873"/>
                  <a:pt x="3809" y="1964"/>
                </a:cubicBezTo>
                <a:lnTo>
                  <a:pt x="4576" y="4343"/>
                </a:lnTo>
                <a:lnTo>
                  <a:pt x="2295" y="4343"/>
                </a:lnTo>
                <a:lnTo>
                  <a:pt x="3044" y="1964"/>
                </a:lnTo>
                <a:close/>
              </a:path>
            </a:pathLst>
          </a:custGeom>
          <a:solidFill>
            <a:schemeClr val="tx1"/>
          </a:solidFill>
          <a:ln>
            <a:noFill/>
          </a:ln>
        </p:spPr>
      </p:sp>
      <p:sp>
        <p:nvSpPr>
          <p:cNvPr id="45" name="clip-silhouette_45337"/>
          <p:cNvSpPr>
            <a:spLocks noChangeAspect="1"/>
          </p:cNvSpPr>
          <p:nvPr/>
        </p:nvSpPr>
        <p:spPr bwMode="auto">
          <a:xfrm>
            <a:off x="8587897" y="2408858"/>
            <a:ext cx="522271" cy="609685"/>
          </a:xfrm>
          <a:custGeom>
            <a:avLst/>
            <a:gdLst>
              <a:gd name="T0" fmla="*/ 637 w 6877"/>
              <a:gd name="T1" fmla="*/ 4343 h 8040"/>
              <a:gd name="T2" fmla="*/ 0 w 6877"/>
              <a:gd name="T3" fmla="*/ 4980 h 8040"/>
              <a:gd name="T4" fmla="*/ 0 w 6877"/>
              <a:gd name="T5" fmla="*/ 8040 h 8040"/>
              <a:gd name="T6" fmla="*/ 1745 w 6877"/>
              <a:gd name="T7" fmla="*/ 8040 h 8040"/>
              <a:gd name="T8" fmla="*/ 2191 w 6877"/>
              <a:gd name="T9" fmla="*/ 7403 h 8040"/>
              <a:gd name="T10" fmla="*/ 2606 w 6877"/>
              <a:gd name="T11" fmla="*/ 8040 h 8040"/>
              <a:gd name="T12" fmla="*/ 4311 w 6877"/>
              <a:gd name="T13" fmla="*/ 8040 h 8040"/>
              <a:gd name="T14" fmla="*/ 4677 w 6877"/>
              <a:gd name="T15" fmla="*/ 7467 h 8040"/>
              <a:gd name="T16" fmla="*/ 5132 w 6877"/>
              <a:gd name="T17" fmla="*/ 8040 h 8040"/>
              <a:gd name="T18" fmla="*/ 6877 w 6877"/>
              <a:gd name="T19" fmla="*/ 8040 h 8040"/>
              <a:gd name="T20" fmla="*/ 6877 w 6877"/>
              <a:gd name="T21" fmla="*/ 5108 h 8040"/>
              <a:gd name="T22" fmla="*/ 6239 w 6877"/>
              <a:gd name="T23" fmla="*/ 4343 h 8040"/>
              <a:gd name="T24" fmla="*/ 5092 w 6877"/>
              <a:gd name="T25" fmla="*/ 4343 h 8040"/>
              <a:gd name="T26" fmla="*/ 4343 w 6877"/>
              <a:gd name="T27" fmla="*/ 1952 h 8040"/>
              <a:gd name="T28" fmla="*/ 4741 w 6877"/>
              <a:gd name="T29" fmla="*/ 1455 h 8040"/>
              <a:gd name="T30" fmla="*/ 4816 w 6877"/>
              <a:gd name="T31" fmla="*/ 1275 h 8040"/>
              <a:gd name="T32" fmla="*/ 3438 w 6877"/>
              <a:gd name="T33" fmla="*/ 0 h 8040"/>
              <a:gd name="T34" fmla="*/ 2037 w 6877"/>
              <a:gd name="T35" fmla="*/ 1275 h 8040"/>
              <a:gd name="T36" fmla="*/ 2112 w 6877"/>
              <a:gd name="T37" fmla="*/ 1455 h 8040"/>
              <a:gd name="T38" fmla="*/ 2510 w 6877"/>
              <a:gd name="T39" fmla="*/ 1952 h 8040"/>
              <a:gd name="T40" fmla="*/ 1785 w 6877"/>
              <a:gd name="T41" fmla="*/ 4343 h 8040"/>
              <a:gd name="T42" fmla="*/ 637 w 6877"/>
              <a:gd name="T43" fmla="*/ 4343 h 8040"/>
              <a:gd name="T44" fmla="*/ 3044 w 6877"/>
              <a:gd name="T45" fmla="*/ 1964 h 8040"/>
              <a:gd name="T46" fmla="*/ 2982 w 6877"/>
              <a:gd name="T47" fmla="*/ 1703 h 8040"/>
              <a:gd name="T48" fmla="*/ 2553 w 6877"/>
              <a:gd name="T49" fmla="*/ 1176 h 8040"/>
              <a:gd name="T50" fmla="*/ 3438 w 6877"/>
              <a:gd name="T51" fmla="*/ 510 h 8040"/>
              <a:gd name="T52" fmla="*/ 4299 w 6877"/>
              <a:gd name="T53" fmla="*/ 1176 h 8040"/>
              <a:gd name="T54" fmla="*/ 3870 w 6877"/>
              <a:gd name="T55" fmla="*/ 1703 h 8040"/>
              <a:gd name="T56" fmla="*/ 3809 w 6877"/>
              <a:gd name="T57" fmla="*/ 1964 h 8040"/>
              <a:gd name="T58" fmla="*/ 4576 w 6877"/>
              <a:gd name="T59" fmla="*/ 4343 h 8040"/>
              <a:gd name="T60" fmla="*/ 2295 w 6877"/>
              <a:gd name="T61" fmla="*/ 4343 h 8040"/>
              <a:gd name="T62" fmla="*/ 3044 w 6877"/>
              <a:gd name="T63" fmla="*/ 1964 h 8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877" h="8040">
                <a:moveTo>
                  <a:pt x="637" y="4343"/>
                </a:moveTo>
                <a:cubicBezTo>
                  <a:pt x="235" y="4343"/>
                  <a:pt x="0" y="4590"/>
                  <a:pt x="0" y="4980"/>
                </a:cubicBezTo>
                <a:lnTo>
                  <a:pt x="0" y="8040"/>
                </a:lnTo>
                <a:lnTo>
                  <a:pt x="1745" y="8040"/>
                </a:lnTo>
                <a:cubicBezTo>
                  <a:pt x="1745" y="8040"/>
                  <a:pt x="1745" y="7403"/>
                  <a:pt x="2191" y="7403"/>
                </a:cubicBezTo>
                <a:lnTo>
                  <a:pt x="2606" y="8040"/>
                </a:lnTo>
                <a:lnTo>
                  <a:pt x="4311" y="8040"/>
                </a:lnTo>
                <a:lnTo>
                  <a:pt x="4677" y="7467"/>
                </a:lnTo>
                <a:cubicBezTo>
                  <a:pt x="5124" y="7467"/>
                  <a:pt x="5132" y="8040"/>
                  <a:pt x="5132" y="8040"/>
                </a:cubicBezTo>
                <a:lnTo>
                  <a:pt x="6877" y="8040"/>
                </a:lnTo>
                <a:lnTo>
                  <a:pt x="6877" y="5108"/>
                </a:lnTo>
                <a:cubicBezTo>
                  <a:pt x="6877" y="4741"/>
                  <a:pt x="6626" y="4343"/>
                  <a:pt x="6239" y="4343"/>
                </a:cubicBezTo>
                <a:lnTo>
                  <a:pt x="5092" y="4343"/>
                </a:lnTo>
                <a:lnTo>
                  <a:pt x="4343" y="1952"/>
                </a:lnTo>
                <a:lnTo>
                  <a:pt x="4741" y="1455"/>
                </a:lnTo>
                <a:cubicBezTo>
                  <a:pt x="4789" y="1407"/>
                  <a:pt x="4816" y="1343"/>
                  <a:pt x="4816" y="1275"/>
                </a:cubicBezTo>
                <a:cubicBezTo>
                  <a:pt x="4816" y="572"/>
                  <a:pt x="4141" y="0"/>
                  <a:pt x="3438" y="0"/>
                </a:cubicBezTo>
                <a:cubicBezTo>
                  <a:pt x="2735" y="0"/>
                  <a:pt x="2037" y="572"/>
                  <a:pt x="2037" y="1275"/>
                </a:cubicBezTo>
                <a:cubicBezTo>
                  <a:pt x="2037" y="1343"/>
                  <a:pt x="2064" y="1407"/>
                  <a:pt x="2112" y="1455"/>
                </a:cubicBezTo>
                <a:lnTo>
                  <a:pt x="2510" y="1952"/>
                </a:lnTo>
                <a:lnTo>
                  <a:pt x="1785" y="4343"/>
                </a:lnTo>
                <a:lnTo>
                  <a:pt x="637" y="4343"/>
                </a:lnTo>
                <a:close/>
                <a:moveTo>
                  <a:pt x="3044" y="1964"/>
                </a:moveTo>
                <a:cubicBezTo>
                  <a:pt x="3074" y="1873"/>
                  <a:pt x="3050" y="1772"/>
                  <a:pt x="2982" y="1703"/>
                </a:cubicBezTo>
                <a:lnTo>
                  <a:pt x="2553" y="1176"/>
                </a:lnTo>
                <a:cubicBezTo>
                  <a:pt x="2602" y="801"/>
                  <a:pt x="3050" y="510"/>
                  <a:pt x="3438" y="510"/>
                </a:cubicBezTo>
                <a:cubicBezTo>
                  <a:pt x="3826" y="510"/>
                  <a:pt x="4251" y="801"/>
                  <a:pt x="4299" y="1176"/>
                </a:cubicBezTo>
                <a:lnTo>
                  <a:pt x="3870" y="1703"/>
                </a:lnTo>
                <a:cubicBezTo>
                  <a:pt x="3802" y="1772"/>
                  <a:pt x="3778" y="1873"/>
                  <a:pt x="3809" y="1964"/>
                </a:cubicBezTo>
                <a:lnTo>
                  <a:pt x="4576" y="4343"/>
                </a:lnTo>
                <a:lnTo>
                  <a:pt x="2295" y="4343"/>
                </a:lnTo>
                <a:lnTo>
                  <a:pt x="3044" y="1964"/>
                </a:lnTo>
                <a:close/>
              </a:path>
            </a:pathLst>
          </a:custGeom>
          <a:solidFill>
            <a:schemeClr val="tx1"/>
          </a:solidFill>
          <a:ln>
            <a:noFill/>
          </a:ln>
        </p:spPr>
      </p:sp>
      <p:sp>
        <p:nvSpPr>
          <p:cNvPr id="15" name="矩形 14"/>
          <p:cNvSpPr/>
          <p:nvPr/>
        </p:nvSpPr>
        <p:spPr>
          <a:xfrm>
            <a:off x="0" y="587808"/>
            <a:ext cx="161925" cy="4953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6" name="矩形: 圆顶角 15"/>
          <p:cNvSpPr/>
          <p:nvPr/>
        </p:nvSpPr>
        <p:spPr>
          <a:xfrm rot="5400000">
            <a:off x="349249" y="506845"/>
            <a:ext cx="495301" cy="657225"/>
          </a:xfrm>
          <a:prstGeom prst="round2SameRect">
            <a:avLst/>
          </a:prstGeom>
          <a:solidFill>
            <a:srgbClr val="E270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7" name="矩形 16"/>
          <p:cNvSpPr/>
          <p:nvPr/>
        </p:nvSpPr>
        <p:spPr>
          <a:xfrm>
            <a:off x="1031874" y="587807"/>
            <a:ext cx="1723549"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什么是销售</a:t>
            </a:r>
            <a:endParaRPr kumimoji="0" lang="zh-CN" altLang="en-US" sz="24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2653516"/>
            <a:ext cx="12192000" cy="180307"/>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5" name="矩形 4"/>
          <p:cNvSpPr/>
          <p:nvPr/>
        </p:nvSpPr>
        <p:spPr>
          <a:xfrm>
            <a:off x="0" y="1865334"/>
            <a:ext cx="12192000" cy="2984457"/>
          </a:xfrm>
          <a:prstGeom prst="rect">
            <a:avLst/>
          </a:prstGeom>
          <a:solidFill>
            <a:srgbClr val="E27056"/>
          </a:solidFill>
          <a:ln>
            <a:noFill/>
          </a:ln>
          <a:effectLst>
            <a:outerShdw blurRad="7747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6" name="椭圆 5"/>
          <p:cNvSpPr/>
          <p:nvPr/>
        </p:nvSpPr>
        <p:spPr>
          <a:xfrm>
            <a:off x="1933311" y="2016098"/>
            <a:ext cx="2692400" cy="2692400"/>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椭圆 6"/>
          <p:cNvSpPr/>
          <p:nvPr/>
        </p:nvSpPr>
        <p:spPr>
          <a:xfrm>
            <a:off x="2142886" y="2225673"/>
            <a:ext cx="2273251" cy="2273251"/>
          </a:xfrm>
          <a:prstGeom prst="ellipse">
            <a:avLst/>
          </a:prstGeom>
          <a:solidFill>
            <a:schemeClr val="bg1"/>
          </a:solidFill>
          <a:ln>
            <a:noFill/>
          </a:ln>
          <a:effectLst>
            <a:outerShdw blurRad="4953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14" name="组合 13"/>
          <p:cNvGrpSpPr/>
          <p:nvPr/>
        </p:nvGrpSpPr>
        <p:grpSpPr>
          <a:xfrm>
            <a:off x="2707882" y="2674889"/>
            <a:ext cx="1297530" cy="1374818"/>
            <a:chOff x="2384928" y="2922828"/>
            <a:chExt cx="1297530" cy="1374818"/>
          </a:xfrm>
        </p:grpSpPr>
        <p:sp>
          <p:nvSpPr>
            <p:cNvPr id="8" name="矩形 7"/>
            <p:cNvSpPr/>
            <p:nvPr/>
          </p:nvSpPr>
          <p:spPr>
            <a:xfrm>
              <a:off x="2384928" y="2922828"/>
              <a:ext cx="1143262" cy="120032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7200" b="0" i="0" u="none" strike="noStrike" kern="1200" cap="none" spc="0" normalizeH="0" baseline="0" noProof="0" dirty="0">
                  <a:ln>
                    <a:noFill/>
                  </a:ln>
                  <a:solidFill>
                    <a:srgbClr val="9AD3C2"/>
                  </a:solidFill>
                  <a:effectLst/>
                  <a:uLnTx/>
                  <a:uFillTx/>
                  <a:latin typeface="Impact" panose="020B0806030902050204" pitchFamily="34" charset="0"/>
                  <a:ea typeface="微软雅黑" panose="020B0503020204020204" pitchFamily="34" charset="-122"/>
                  <a:cs typeface="+mn-cs"/>
                </a:rPr>
                <a:t>02</a:t>
              </a:r>
              <a:endParaRPr kumimoji="0" lang="zh-CN" altLang="en-US" sz="7200" b="0" i="0" u="none" strike="noStrike" kern="1200" cap="none" spc="0" normalizeH="0" baseline="0" noProof="0" dirty="0">
                <a:ln>
                  <a:noFill/>
                </a:ln>
                <a:solidFill>
                  <a:srgbClr val="9AD3C2"/>
                </a:solidFill>
                <a:effectLst/>
                <a:uLnTx/>
                <a:uFillTx/>
                <a:latin typeface="Impact" panose="020B0806030902050204" pitchFamily="34" charset="0"/>
                <a:ea typeface="微软雅黑" panose="020B0503020204020204" pitchFamily="34" charset="-122"/>
                <a:cs typeface="+mn-cs"/>
              </a:endParaRPr>
            </a:p>
          </p:txBody>
        </p:sp>
        <p:sp>
          <p:nvSpPr>
            <p:cNvPr id="9" name="矩形 8"/>
            <p:cNvSpPr/>
            <p:nvPr/>
          </p:nvSpPr>
          <p:spPr>
            <a:xfrm>
              <a:off x="2384928" y="3959092"/>
              <a:ext cx="129753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微软雅黑" panose="020B0503020204020204" pitchFamily="34" charset="-122"/>
                  <a:cs typeface="Arial" panose="020B0604020202020204" pitchFamily="34" charset="0"/>
                </a:rPr>
                <a:t>PART TWO</a:t>
              </a:r>
              <a:endParaRPr kumimoji="0" lang="zh-CN" altLang="en-US" sz="16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sp>
        <p:nvSpPr>
          <p:cNvPr id="10" name="矩形 9"/>
          <p:cNvSpPr/>
          <p:nvPr/>
        </p:nvSpPr>
        <p:spPr>
          <a:xfrm>
            <a:off x="5659384" y="2833823"/>
            <a:ext cx="5314275"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4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销售技能能为您做什么</a:t>
            </a:r>
            <a:endParaRPr kumimoji="0" lang="zh-CN" altLang="en-US" sz="4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cxnSp>
        <p:nvCxnSpPr>
          <p:cNvPr id="11" name="直接连接符 10"/>
          <p:cNvCxnSpPr/>
          <p:nvPr/>
        </p:nvCxnSpPr>
        <p:spPr>
          <a:xfrm>
            <a:off x="5223757" y="2517578"/>
            <a:ext cx="0" cy="1649128"/>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5717802" y="3556777"/>
            <a:ext cx="5077189"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white">
                    <a:lumMod val="95000"/>
                  </a:prstClr>
                </a:solidFill>
                <a:effectLst/>
                <a:uLnTx/>
                <a:uFillTx/>
                <a:latin typeface="Arial" panose="020B0604020202020204" pitchFamily="34" charset="0"/>
                <a:ea typeface="微软雅黑" panose="020B0503020204020204" pitchFamily="34" charset="-122"/>
                <a:cs typeface="Arial" panose="020B0604020202020204" pitchFamily="34" charset="0"/>
              </a:rPr>
              <a:t>WHAT SALES SKILLS CAN DO FOR YOU</a:t>
            </a:r>
            <a:endParaRPr kumimoji="0" lang="zh-CN" altLang="en-US" sz="1600" b="0" i="0" u="none" strike="noStrike" kern="1200" cap="none" spc="0" normalizeH="0" baseline="0" noProof="0" dirty="0">
              <a:ln>
                <a:noFill/>
              </a:ln>
              <a:solidFill>
                <a:prstClr val="white">
                  <a:lumMod val="9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cstate="print">
            <a:extLst>
              <a:ext uri="{28A0092B-C50C-407E-A947-70E740481C1C}">
                <a14:useLocalDpi xmlns:a14="http://schemas.microsoft.com/office/drawing/2010/main" val="0"/>
              </a:ext>
            </a:extLst>
          </a:blip>
          <a:srcRect b="14488"/>
          <a:stretch>
            <a:fillRect/>
          </a:stretch>
        </p:blipFill>
        <p:spPr>
          <a:xfrm>
            <a:off x="0" y="2191560"/>
            <a:ext cx="12192000" cy="3723461"/>
          </a:xfrm>
          <a:prstGeom prst="rect">
            <a:avLst/>
          </a:prstGeom>
        </p:spPr>
      </p:pic>
      <p:sp>
        <p:nvSpPr>
          <p:cNvPr id="2" name="矩形 1"/>
          <p:cNvSpPr/>
          <p:nvPr/>
        </p:nvSpPr>
        <p:spPr>
          <a:xfrm>
            <a:off x="0" y="712143"/>
            <a:ext cx="161925" cy="4953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 name="矩形: 圆顶角 2"/>
          <p:cNvSpPr/>
          <p:nvPr/>
        </p:nvSpPr>
        <p:spPr>
          <a:xfrm rot="5400000">
            <a:off x="349249" y="631180"/>
            <a:ext cx="495301" cy="657225"/>
          </a:xfrm>
          <a:prstGeom prst="round2SameRect">
            <a:avLst/>
          </a:prstGeom>
          <a:solidFill>
            <a:srgbClr val="E270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4" name="矩形 3"/>
          <p:cNvSpPr/>
          <p:nvPr/>
        </p:nvSpPr>
        <p:spPr>
          <a:xfrm>
            <a:off x="1031874" y="712142"/>
            <a:ext cx="4849404"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销售技能能为您做什么</a:t>
            </a:r>
            <a:r>
              <a:rPr kumimoji="0" lang="en-US" altLang="zh-CN" sz="20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a:t>
            </a:r>
            <a:r>
              <a:rPr kumimoji="0" lang="zh-CN" altLang="en-US" sz="1800"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销售自己</a:t>
            </a:r>
            <a:endParaRPr kumimoji="0" lang="zh-CN" altLang="en-US" sz="2400"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cxnSp>
        <p:nvCxnSpPr>
          <p:cNvPr id="5" name="直接连接符 4"/>
          <p:cNvCxnSpPr/>
          <p:nvPr/>
        </p:nvCxnSpPr>
        <p:spPr>
          <a:xfrm>
            <a:off x="1162050" y="1189719"/>
            <a:ext cx="10191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1" y="2191560"/>
            <a:ext cx="7580671" cy="3723465"/>
          </a:xfrm>
          <a:prstGeom prst="rect">
            <a:avLst/>
          </a:prstGeom>
          <a:solidFill>
            <a:srgbClr val="E270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8" name="矩形 7"/>
          <p:cNvSpPr/>
          <p:nvPr/>
        </p:nvSpPr>
        <p:spPr>
          <a:xfrm>
            <a:off x="477876" y="2649316"/>
            <a:ext cx="4906911" cy="2807948"/>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如果您希望成为成功的职业销售人，那么您需要一个高的起点，那就是把自己销售给一家</a:t>
            </a:r>
            <a:r>
              <a:rPr kumimoji="0" lang="zh-CN" altLang="en-US" sz="2000" b="1" i="0" u="none" strike="noStrike" kern="1200" cap="none" spc="0" normalizeH="0" baseline="0" noProof="0" dirty="0">
                <a:ln>
                  <a:noFill/>
                </a:ln>
                <a:solidFill>
                  <a:srgbClr val="FFC000"/>
                </a:solidFill>
                <a:effectLst/>
                <a:uLnTx/>
                <a:uFillTx/>
                <a:latin typeface="微软雅黑" panose="020B0503020204020204" pitchFamily="34" charset="-122"/>
                <a:ea typeface="微软雅黑" panose="020B0503020204020204" pitchFamily="34" charset="-122"/>
                <a:cs typeface="+mn-cs"/>
              </a:rPr>
              <a:t>优秀的企业</a:t>
            </a:r>
            <a:r>
              <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50000"/>
              </a:lnSpc>
              <a:spcBef>
                <a:spcPts val="0"/>
              </a:spcBef>
              <a:spcAft>
                <a:spcPts val="0"/>
              </a:spcAft>
              <a:buClrTx/>
              <a:buSzTx/>
              <a:buFontTx/>
              <a:buNone/>
              <a:defRPr/>
            </a:pPr>
            <a:endPar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现代社会是一个完全竞争的社会。同样一个人，具有同样的专业能力，但是起点不一样，结局的差别就非常大。如果您打算在这个职业上有所收获，您就必须慎重考虑您的</a:t>
            </a:r>
            <a:r>
              <a:rPr kumimoji="0" lang="zh-CN" altLang="en-US" sz="2000" b="1" i="0" u="none" strike="noStrike" kern="1200" cap="none" spc="0" normalizeH="0" baseline="0" noProof="0" dirty="0">
                <a:ln>
                  <a:noFill/>
                </a:ln>
                <a:solidFill>
                  <a:srgbClr val="FFC000"/>
                </a:solidFill>
                <a:effectLst/>
                <a:uLnTx/>
                <a:uFillTx/>
                <a:latin typeface="微软雅黑" panose="020B0503020204020204" pitchFamily="34" charset="-122"/>
                <a:ea typeface="微软雅黑" panose="020B0503020204020204" pitchFamily="34" charset="-122"/>
                <a:cs typeface="+mn-cs"/>
              </a:rPr>
              <a:t>起点</a:t>
            </a: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 </a:t>
            </a:r>
            <a:endPar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圆角 19"/>
          <p:cNvSpPr/>
          <p:nvPr/>
        </p:nvSpPr>
        <p:spPr>
          <a:xfrm>
            <a:off x="1162050" y="1553207"/>
            <a:ext cx="5767138" cy="585412"/>
          </a:xfrm>
          <a:prstGeom prst="roundRect">
            <a:avLst/>
          </a:prstGeom>
          <a:solidFill>
            <a:srgbClr val="E270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3" name="矩形 12"/>
          <p:cNvSpPr/>
          <p:nvPr/>
        </p:nvSpPr>
        <p:spPr>
          <a:xfrm>
            <a:off x="0" y="712143"/>
            <a:ext cx="161925" cy="4953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4" name="矩形: 圆顶角 13"/>
          <p:cNvSpPr/>
          <p:nvPr/>
        </p:nvSpPr>
        <p:spPr>
          <a:xfrm rot="5400000">
            <a:off x="349249" y="631180"/>
            <a:ext cx="495301" cy="657225"/>
          </a:xfrm>
          <a:prstGeom prst="round2SameRect">
            <a:avLst/>
          </a:prstGeom>
          <a:solidFill>
            <a:srgbClr val="E270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5" name="矩形 14"/>
          <p:cNvSpPr/>
          <p:nvPr/>
        </p:nvSpPr>
        <p:spPr>
          <a:xfrm>
            <a:off x="1031874" y="712142"/>
            <a:ext cx="4849404"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销售技能能为您做什么</a:t>
            </a:r>
            <a:r>
              <a:rPr kumimoji="0" lang="en-US" altLang="zh-CN" sz="20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a:t>
            </a:r>
            <a:r>
              <a:rPr kumimoji="0" lang="zh-CN" altLang="en-US" sz="1800"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销售自己</a:t>
            </a:r>
            <a:endParaRPr kumimoji="0" lang="zh-CN" altLang="en-US" sz="2400"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cxnSp>
        <p:nvCxnSpPr>
          <p:cNvPr id="16" name="直接连接符 15"/>
          <p:cNvCxnSpPr/>
          <p:nvPr/>
        </p:nvCxnSpPr>
        <p:spPr>
          <a:xfrm>
            <a:off x="1162050" y="1189719"/>
            <a:ext cx="10191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文本框 18434"/>
          <p:cNvSpPr txBox="1"/>
          <p:nvPr/>
        </p:nvSpPr>
        <p:spPr>
          <a:xfrm>
            <a:off x="1162050" y="2711688"/>
            <a:ext cx="5202065" cy="369332"/>
          </a:xfrm>
          <a:prstGeom prst="rect">
            <a:avLst/>
          </a:prstGeom>
          <a:noFill/>
          <a:ln w="9525">
            <a:noFill/>
          </a:ln>
        </p:spPr>
        <p:txBody>
          <a:bodyPr wrap="none" anchor="t">
            <a:spAutoFit/>
          </a:bodyP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第一步：销售自己</a:t>
            </a:r>
            <a:r>
              <a:rPr kumimoji="0" lang="en-US" altLang="zh-CN" sz="16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a:t>
            </a:r>
            <a:r>
              <a:rPr kumimoji="0" lang="zh-CN" altLang="en-US" sz="16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把自己销售给一家优秀的企业 </a:t>
            </a:r>
            <a:endParaRPr kumimoji="0" lang="zh-CN" altLang="en-US" sz="18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endParaRPr>
          </a:p>
        </p:txBody>
      </p:sp>
      <p:sp>
        <p:nvSpPr>
          <p:cNvPr id="6" name="矩形 5"/>
          <p:cNvSpPr/>
          <p:nvPr/>
        </p:nvSpPr>
        <p:spPr>
          <a:xfrm>
            <a:off x="1292226" y="1661247"/>
            <a:ext cx="572464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要成为一名成功的销售人员，必须经过以下三个步骤：</a:t>
            </a:r>
            <a:endParaRPr kumimoji="0"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矩形 8"/>
          <p:cNvSpPr/>
          <p:nvPr/>
        </p:nvSpPr>
        <p:spPr>
          <a:xfrm>
            <a:off x="1106548" y="3104909"/>
            <a:ext cx="6096000" cy="549061"/>
          </a:xfrm>
          <a:prstGeom prst="rect">
            <a:avLst/>
          </a:prstGeom>
        </p:spPr>
        <p:txBody>
          <a:bodyPr>
            <a:spAutoFit/>
          </a:bodyPr>
          <a:lstStyle/>
          <a:p>
            <a:pPr marL="285750" marR="0" lvl="0" indent="-285750" algn="l" defTabSz="914400" rtl="0" eaLnBrk="1" fontAlgn="auto" latinLnBrk="0" hangingPunct="1">
              <a:lnSpc>
                <a:spcPct val="130000"/>
              </a:lnSpc>
              <a:spcBef>
                <a:spcPts val="0"/>
              </a:spcBef>
              <a:spcAft>
                <a:spcPts val="0"/>
              </a:spcAft>
              <a:buClr>
                <a:srgbClr val="A70529"/>
              </a:buClr>
              <a:buSzTx/>
              <a:buFont typeface="Wingdings" panose="05000000000000000000" pitchFamily="2" charset="2"/>
              <a:buChar char="ü"/>
              <a:defRPr/>
            </a:pP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能够提供更适合客户的产品；</a:t>
            </a:r>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285750" marR="0" lvl="0" indent="-285750" algn="l" defTabSz="914400" rtl="0" eaLnBrk="1" fontAlgn="auto" latinLnBrk="0" hangingPunct="1">
              <a:lnSpc>
                <a:spcPct val="130000"/>
              </a:lnSpc>
              <a:spcBef>
                <a:spcPts val="0"/>
              </a:spcBef>
              <a:spcAft>
                <a:spcPts val="0"/>
              </a:spcAft>
              <a:buClr>
                <a:srgbClr val="A70529"/>
              </a:buClr>
              <a:buSzTx/>
              <a:buFont typeface="Wingdings" panose="05000000000000000000" pitchFamily="2" charset="2"/>
              <a:buChar char="ü"/>
              <a:defRPr/>
            </a:pP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能够提供销售人员展开业务的良好机制。</a:t>
            </a:r>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3" name="文本框 18434"/>
          <p:cNvSpPr txBox="1"/>
          <p:nvPr/>
        </p:nvSpPr>
        <p:spPr>
          <a:xfrm>
            <a:off x="1162050" y="3712333"/>
            <a:ext cx="4378122" cy="369332"/>
          </a:xfrm>
          <a:prstGeom prst="rect">
            <a:avLst/>
          </a:prstGeom>
          <a:noFill/>
          <a:ln w="9525">
            <a:noFill/>
          </a:ln>
        </p:spPr>
        <p:txBody>
          <a:bodyPr wrap="none" anchor="t">
            <a:spAutoFit/>
          </a:bodyP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第二步：经营自己</a:t>
            </a:r>
            <a:r>
              <a:rPr kumimoji="0" lang="en-US" altLang="zh-CN" sz="18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a:t>
            </a:r>
            <a:r>
              <a:rPr kumimoji="0" lang="zh-CN" altLang="en-US" sz="18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做优秀的销售人员</a:t>
            </a:r>
            <a:endParaRPr kumimoji="0" lang="zh-CN" altLang="en-US" sz="18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endParaRPr>
          </a:p>
        </p:txBody>
      </p:sp>
      <p:sp>
        <p:nvSpPr>
          <p:cNvPr id="24" name="矩形 23"/>
          <p:cNvSpPr/>
          <p:nvPr/>
        </p:nvSpPr>
        <p:spPr>
          <a:xfrm>
            <a:off x="1106548" y="4105554"/>
            <a:ext cx="4433624" cy="1029193"/>
          </a:xfrm>
          <a:prstGeom prst="rect">
            <a:avLst/>
          </a:prstGeom>
        </p:spPr>
        <p:txBody>
          <a:bodyPr wrap="square">
            <a:spAutoFit/>
          </a:bodyPr>
          <a:lstStyle/>
          <a:p>
            <a:pPr marL="285750" marR="0" lvl="0" indent="-285750" algn="l" defTabSz="914400" rtl="0" eaLnBrk="1" fontAlgn="auto" latinLnBrk="0" hangingPunct="1">
              <a:lnSpc>
                <a:spcPct val="130000"/>
              </a:lnSpc>
              <a:spcBef>
                <a:spcPts val="0"/>
              </a:spcBef>
              <a:spcAft>
                <a:spcPts val="0"/>
              </a:spcAft>
              <a:buClr>
                <a:srgbClr val="A70529"/>
              </a:buClr>
              <a:buSzTx/>
              <a:buFont typeface="Wingdings" panose="05000000000000000000" pitchFamily="2" charset="2"/>
              <a:buChar char="ü"/>
              <a:defRPr/>
            </a:pP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无论多么辛苦劳累，销售人员如果不能够签单回来，就不是一个优秀的销售人员。客户不买帐，对手的销售人员却满载而去，相比就成了弱者，就不是优秀的销售人员。</a:t>
            </a:r>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285750" marR="0" lvl="0" indent="-285750" algn="l" defTabSz="914400" rtl="0" eaLnBrk="1" fontAlgn="auto" latinLnBrk="0" hangingPunct="1">
              <a:lnSpc>
                <a:spcPct val="130000"/>
              </a:lnSpc>
              <a:spcBef>
                <a:spcPts val="0"/>
              </a:spcBef>
              <a:spcAft>
                <a:spcPts val="0"/>
              </a:spcAft>
              <a:buClr>
                <a:srgbClr val="A70529"/>
              </a:buClr>
              <a:buSzTx/>
              <a:buFont typeface="Wingdings" panose="05000000000000000000" pitchFamily="2" charset="2"/>
              <a:buChar char="ü"/>
              <a:defRPr/>
            </a:pP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优秀的销售人员具有使客户满意的技巧。 </a:t>
            </a:r>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5" name="文本框 18434"/>
          <p:cNvSpPr txBox="1"/>
          <p:nvPr/>
        </p:nvSpPr>
        <p:spPr>
          <a:xfrm>
            <a:off x="1162050" y="5233976"/>
            <a:ext cx="4378122" cy="369332"/>
          </a:xfrm>
          <a:prstGeom prst="rect">
            <a:avLst/>
          </a:prstGeom>
          <a:noFill/>
          <a:ln w="9525">
            <a:noFill/>
          </a:ln>
        </p:spPr>
        <p:txBody>
          <a:bodyPr wrap="none" anchor="t">
            <a:spAutoFit/>
          </a:bodyP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第三步：提升自己</a:t>
            </a:r>
            <a:r>
              <a:rPr kumimoji="0" lang="en-US" altLang="zh-CN" sz="18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a:t>
            </a:r>
            <a:r>
              <a:rPr kumimoji="0" lang="zh-CN" altLang="en-US" sz="18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做成功的销售人员</a:t>
            </a:r>
            <a:endParaRPr kumimoji="0" lang="zh-CN" altLang="en-US" sz="18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endParaRPr>
          </a:p>
        </p:txBody>
      </p:sp>
      <p:sp>
        <p:nvSpPr>
          <p:cNvPr id="26" name="矩形 25"/>
          <p:cNvSpPr/>
          <p:nvPr/>
        </p:nvSpPr>
        <p:spPr>
          <a:xfrm>
            <a:off x="1106548" y="5627197"/>
            <a:ext cx="6096000" cy="789127"/>
          </a:xfrm>
          <a:prstGeom prst="rect">
            <a:avLst/>
          </a:prstGeom>
        </p:spPr>
        <p:txBody>
          <a:bodyPr>
            <a:spAutoFit/>
          </a:bodyPr>
          <a:lstStyle/>
          <a:p>
            <a:pPr marL="285750" marR="0" lvl="0" indent="-285750" algn="l" defTabSz="914400" rtl="0" eaLnBrk="1" fontAlgn="auto" latinLnBrk="0" hangingPunct="1">
              <a:lnSpc>
                <a:spcPct val="130000"/>
              </a:lnSpc>
              <a:spcBef>
                <a:spcPts val="0"/>
              </a:spcBef>
              <a:spcAft>
                <a:spcPts val="0"/>
              </a:spcAft>
              <a:buClr>
                <a:srgbClr val="A70529"/>
              </a:buClr>
              <a:buSzTx/>
              <a:buFont typeface="Wingdings" panose="05000000000000000000" pitchFamily="2" charset="2"/>
              <a:buChar char="ü"/>
              <a:defRPr/>
            </a:pP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优秀不等于成功。</a:t>
            </a:r>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285750" marR="0" lvl="0" indent="-285750" algn="l" defTabSz="914400" rtl="0" eaLnBrk="1" fontAlgn="auto" latinLnBrk="0" hangingPunct="1">
              <a:lnSpc>
                <a:spcPct val="130000"/>
              </a:lnSpc>
              <a:spcBef>
                <a:spcPts val="0"/>
              </a:spcBef>
              <a:spcAft>
                <a:spcPts val="0"/>
              </a:spcAft>
              <a:buClr>
                <a:srgbClr val="A70529"/>
              </a:buClr>
              <a:buSzTx/>
              <a:buFont typeface="Wingdings" panose="05000000000000000000" pitchFamily="2" charset="2"/>
              <a:buChar char="ü"/>
              <a:defRPr/>
            </a:pP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成功的销售人员不仅让客户满意，而且让自己满意。</a:t>
            </a:r>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285750" marR="0" lvl="0" indent="-285750" algn="l" defTabSz="914400" rtl="0" eaLnBrk="1" fontAlgn="auto" latinLnBrk="0" hangingPunct="1">
              <a:lnSpc>
                <a:spcPct val="130000"/>
              </a:lnSpc>
              <a:spcBef>
                <a:spcPts val="0"/>
              </a:spcBef>
              <a:spcAft>
                <a:spcPts val="0"/>
              </a:spcAft>
              <a:buClr>
                <a:srgbClr val="A70529"/>
              </a:buClr>
              <a:buSzTx/>
              <a:buFont typeface="Wingdings" panose="05000000000000000000" pitchFamily="2" charset="2"/>
              <a:buChar char="ü"/>
              <a:defRPr/>
            </a:pP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成功的销售人员具有让自己满意的艺术。 </a:t>
            </a:r>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pic>
        <p:nvPicPr>
          <p:cNvPr id="30" name="图片 29" descr="图片包含 水, 墙壁, 水上器械, 室内&#10;&#10;已生成高可信度的说明"/>
          <p:cNvPicPr>
            <a:picLocks noChangeAspect="1"/>
          </p:cNvPicPr>
          <p:nvPr/>
        </p:nvPicPr>
        <p:blipFill rotWithShape="1">
          <a:blip r:embed="rId1" cstate="print">
            <a:extLst>
              <a:ext uri="{28A0092B-C50C-407E-A947-70E740481C1C}">
                <a14:useLocalDpi xmlns:a14="http://schemas.microsoft.com/office/drawing/2010/main" val="0"/>
              </a:ext>
            </a:extLst>
          </a:blip>
          <a:srcRect l="9671" r="16933"/>
          <a:stretch>
            <a:fillRect/>
          </a:stretch>
        </p:blipFill>
        <p:spPr>
          <a:xfrm>
            <a:off x="6364115" y="2815165"/>
            <a:ext cx="5094822" cy="3492928"/>
          </a:xfrm>
          <a:prstGeom prst="rect">
            <a:avLst/>
          </a:prstGeom>
          <a:effectLst>
            <a:outerShdw blurRad="584200" sx="102000" sy="102000" algn="ctr" rotWithShape="0">
              <a:prstClr val="black">
                <a:alpha val="37000"/>
              </a:prst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712143"/>
            <a:ext cx="161925" cy="4953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矩形: 圆顶角 6"/>
          <p:cNvSpPr/>
          <p:nvPr/>
        </p:nvSpPr>
        <p:spPr>
          <a:xfrm rot="5400000">
            <a:off x="349249" y="631180"/>
            <a:ext cx="495301" cy="657225"/>
          </a:xfrm>
          <a:prstGeom prst="round2SameRect">
            <a:avLst/>
          </a:prstGeom>
          <a:solidFill>
            <a:srgbClr val="E270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8" name="矩形 7"/>
          <p:cNvSpPr/>
          <p:nvPr/>
        </p:nvSpPr>
        <p:spPr>
          <a:xfrm>
            <a:off x="1031874" y="712142"/>
            <a:ext cx="4849404"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销售技能能为您做什么</a:t>
            </a:r>
            <a:r>
              <a:rPr kumimoji="0" lang="en-US" altLang="zh-CN" sz="20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a:t>
            </a:r>
            <a:r>
              <a:rPr kumimoji="0" lang="zh-CN" altLang="en-US" sz="1800"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销售自己</a:t>
            </a:r>
            <a:endParaRPr kumimoji="0" lang="zh-CN" altLang="en-US" sz="2400"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cxnSp>
        <p:nvCxnSpPr>
          <p:cNvPr id="9" name="直接连接符 8"/>
          <p:cNvCxnSpPr/>
          <p:nvPr/>
        </p:nvCxnSpPr>
        <p:spPr>
          <a:xfrm>
            <a:off x="1162050" y="1189719"/>
            <a:ext cx="10191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 name="矩形: 圆角 10"/>
          <p:cNvSpPr/>
          <p:nvPr/>
        </p:nvSpPr>
        <p:spPr>
          <a:xfrm>
            <a:off x="1162050" y="1553207"/>
            <a:ext cx="5767138" cy="585412"/>
          </a:xfrm>
          <a:prstGeom prst="roundRect">
            <a:avLst/>
          </a:prstGeom>
          <a:solidFill>
            <a:srgbClr val="E270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2" name="矩形 11"/>
          <p:cNvSpPr/>
          <p:nvPr/>
        </p:nvSpPr>
        <p:spPr>
          <a:xfrm>
            <a:off x="1292226" y="1661247"/>
            <a:ext cx="180049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销售过程七步骤</a:t>
            </a:r>
            <a:endParaRPr kumimoji="0"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 name="矩形 2"/>
          <p:cNvSpPr/>
          <p:nvPr/>
        </p:nvSpPr>
        <p:spPr>
          <a:xfrm>
            <a:off x="1162050" y="2861735"/>
            <a:ext cx="9741302" cy="302400"/>
          </a:xfrm>
          <a:prstGeom prst="rect">
            <a:avLst/>
          </a:prstGeom>
          <a:ln>
            <a:solidFill>
              <a:srgbClr val="E27056"/>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4" name="任意多边形: 形状 3"/>
          <p:cNvSpPr/>
          <p:nvPr/>
        </p:nvSpPr>
        <p:spPr>
          <a:xfrm>
            <a:off x="1649115" y="2684615"/>
            <a:ext cx="6818911" cy="354240"/>
          </a:xfrm>
          <a:custGeom>
            <a:avLst/>
            <a:gdLst>
              <a:gd name="connsiteX0" fmla="*/ 0 w 6818911"/>
              <a:gd name="connsiteY0" fmla="*/ 59041 h 354240"/>
              <a:gd name="connsiteX1" fmla="*/ 59041 w 6818911"/>
              <a:gd name="connsiteY1" fmla="*/ 0 h 354240"/>
              <a:gd name="connsiteX2" fmla="*/ 6759870 w 6818911"/>
              <a:gd name="connsiteY2" fmla="*/ 0 h 354240"/>
              <a:gd name="connsiteX3" fmla="*/ 6818911 w 6818911"/>
              <a:gd name="connsiteY3" fmla="*/ 59041 h 354240"/>
              <a:gd name="connsiteX4" fmla="*/ 6818911 w 6818911"/>
              <a:gd name="connsiteY4" fmla="*/ 295199 h 354240"/>
              <a:gd name="connsiteX5" fmla="*/ 6759870 w 6818911"/>
              <a:gd name="connsiteY5" fmla="*/ 354240 h 354240"/>
              <a:gd name="connsiteX6" fmla="*/ 59041 w 6818911"/>
              <a:gd name="connsiteY6" fmla="*/ 354240 h 354240"/>
              <a:gd name="connsiteX7" fmla="*/ 0 w 6818911"/>
              <a:gd name="connsiteY7" fmla="*/ 295199 h 354240"/>
              <a:gd name="connsiteX8" fmla="*/ 0 w 6818911"/>
              <a:gd name="connsiteY8" fmla="*/ 59041 h 35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18911" h="354240">
                <a:moveTo>
                  <a:pt x="0" y="59041"/>
                </a:moveTo>
                <a:cubicBezTo>
                  <a:pt x="0" y="26434"/>
                  <a:pt x="26434" y="0"/>
                  <a:pt x="59041" y="0"/>
                </a:cubicBezTo>
                <a:lnTo>
                  <a:pt x="6759870" y="0"/>
                </a:lnTo>
                <a:cubicBezTo>
                  <a:pt x="6792477" y="0"/>
                  <a:pt x="6818911" y="26434"/>
                  <a:pt x="6818911" y="59041"/>
                </a:cubicBezTo>
                <a:lnTo>
                  <a:pt x="6818911" y="295199"/>
                </a:lnTo>
                <a:cubicBezTo>
                  <a:pt x="6818911" y="327806"/>
                  <a:pt x="6792477" y="354240"/>
                  <a:pt x="6759870" y="354240"/>
                </a:cubicBezTo>
                <a:lnTo>
                  <a:pt x="59041" y="354240"/>
                </a:lnTo>
                <a:cubicBezTo>
                  <a:pt x="26434" y="354240"/>
                  <a:pt x="0" y="327806"/>
                  <a:pt x="0" y="295199"/>
                </a:cubicBezTo>
                <a:lnTo>
                  <a:pt x="0" y="59041"/>
                </a:lnTo>
                <a:close/>
              </a:path>
            </a:pathLst>
          </a:custGeom>
          <a:solidFill>
            <a:srgbClr val="E27056"/>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spcFirstLastPara="0" vert="horz" wrap="square" lIns="275032" tIns="17293" rIns="275032" bIns="17293" numCol="1" spcCol="1270" anchor="ctr" anchorCtr="0">
            <a:noAutofit/>
          </a:bodyPr>
          <a:lstStyle/>
          <a:p>
            <a:pPr marL="0" marR="0" lvl="0" indent="0" algn="l" defTabSz="533400" rtl="0" eaLnBrk="1" fontAlgn="auto" latinLnBrk="0" hangingPunct="1">
              <a:lnSpc>
                <a:spcPct val="90000"/>
              </a:lnSpc>
              <a:spcBef>
                <a:spcPct val="0"/>
              </a:spcBef>
              <a:spcAft>
                <a:spcPct val="3500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1</a:t>
            </a: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、寻找潜在雇主</a:t>
            </a:r>
            <a:endPar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 name="矩形 4"/>
          <p:cNvSpPr/>
          <p:nvPr/>
        </p:nvSpPr>
        <p:spPr>
          <a:xfrm>
            <a:off x="1162050" y="3406055"/>
            <a:ext cx="9741302" cy="302400"/>
          </a:xfrm>
          <a:prstGeom prst="rect">
            <a:avLst/>
          </a:prstGeom>
          <a:ln>
            <a:solidFill>
              <a:srgbClr val="9AD3C2"/>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0" name="任意多边形: 形状 9"/>
          <p:cNvSpPr/>
          <p:nvPr/>
        </p:nvSpPr>
        <p:spPr>
          <a:xfrm>
            <a:off x="1649115" y="3228935"/>
            <a:ext cx="6818911" cy="354240"/>
          </a:xfrm>
          <a:custGeom>
            <a:avLst/>
            <a:gdLst>
              <a:gd name="connsiteX0" fmla="*/ 0 w 6818911"/>
              <a:gd name="connsiteY0" fmla="*/ 59041 h 354240"/>
              <a:gd name="connsiteX1" fmla="*/ 59041 w 6818911"/>
              <a:gd name="connsiteY1" fmla="*/ 0 h 354240"/>
              <a:gd name="connsiteX2" fmla="*/ 6759870 w 6818911"/>
              <a:gd name="connsiteY2" fmla="*/ 0 h 354240"/>
              <a:gd name="connsiteX3" fmla="*/ 6818911 w 6818911"/>
              <a:gd name="connsiteY3" fmla="*/ 59041 h 354240"/>
              <a:gd name="connsiteX4" fmla="*/ 6818911 w 6818911"/>
              <a:gd name="connsiteY4" fmla="*/ 295199 h 354240"/>
              <a:gd name="connsiteX5" fmla="*/ 6759870 w 6818911"/>
              <a:gd name="connsiteY5" fmla="*/ 354240 h 354240"/>
              <a:gd name="connsiteX6" fmla="*/ 59041 w 6818911"/>
              <a:gd name="connsiteY6" fmla="*/ 354240 h 354240"/>
              <a:gd name="connsiteX7" fmla="*/ 0 w 6818911"/>
              <a:gd name="connsiteY7" fmla="*/ 295199 h 354240"/>
              <a:gd name="connsiteX8" fmla="*/ 0 w 6818911"/>
              <a:gd name="connsiteY8" fmla="*/ 59041 h 35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18911" h="354240">
                <a:moveTo>
                  <a:pt x="0" y="59041"/>
                </a:moveTo>
                <a:cubicBezTo>
                  <a:pt x="0" y="26434"/>
                  <a:pt x="26434" y="0"/>
                  <a:pt x="59041" y="0"/>
                </a:cubicBezTo>
                <a:lnTo>
                  <a:pt x="6759870" y="0"/>
                </a:lnTo>
                <a:cubicBezTo>
                  <a:pt x="6792477" y="0"/>
                  <a:pt x="6818911" y="26434"/>
                  <a:pt x="6818911" y="59041"/>
                </a:cubicBezTo>
                <a:lnTo>
                  <a:pt x="6818911" y="295199"/>
                </a:lnTo>
                <a:cubicBezTo>
                  <a:pt x="6818911" y="327806"/>
                  <a:pt x="6792477" y="354240"/>
                  <a:pt x="6759870" y="354240"/>
                </a:cubicBezTo>
                <a:lnTo>
                  <a:pt x="59041" y="354240"/>
                </a:lnTo>
                <a:cubicBezTo>
                  <a:pt x="26434" y="354240"/>
                  <a:pt x="0" y="327806"/>
                  <a:pt x="0" y="295199"/>
                </a:cubicBezTo>
                <a:lnTo>
                  <a:pt x="0" y="59041"/>
                </a:lnTo>
                <a:close/>
              </a:path>
            </a:pathLst>
          </a:custGeom>
          <a:solidFill>
            <a:srgbClr val="9AD3C2"/>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spcFirstLastPara="0" vert="horz" wrap="square" lIns="275032" tIns="17293" rIns="275032" bIns="17293" numCol="1" spcCol="1270" anchor="ctr" anchorCtr="0">
            <a:noAutofit/>
          </a:bodyPr>
          <a:lstStyle/>
          <a:p>
            <a:pPr marL="0" marR="0" lvl="0" indent="0" algn="l" defTabSz="533400" rtl="0" eaLnBrk="1" fontAlgn="auto" latinLnBrk="0" hangingPunct="1">
              <a:lnSpc>
                <a:spcPct val="90000"/>
              </a:lnSpc>
              <a:spcBef>
                <a:spcPct val="0"/>
              </a:spcBef>
              <a:spcAft>
                <a:spcPct val="3500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2</a:t>
            </a: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、初步接触</a:t>
            </a:r>
            <a:endPar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3" name="矩形 12"/>
          <p:cNvSpPr/>
          <p:nvPr/>
        </p:nvSpPr>
        <p:spPr>
          <a:xfrm>
            <a:off x="1162050" y="3950375"/>
            <a:ext cx="9741302" cy="302400"/>
          </a:xfrm>
          <a:prstGeom prst="rect">
            <a:avLst/>
          </a:prstGeom>
          <a:ln>
            <a:solidFill>
              <a:srgbClr val="E27056"/>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4" name="任意多边形: 形状 13"/>
          <p:cNvSpPr/>
          <p:nvPr/>
        </p:nvSpPr>
        <p:spPr>
          <a:xfrm>
            <a:off x="1649115" y="3773255"/>
            <a:ext cx="6818911" cy="354240"/>
          </a:xfrm>
          <a:custGeom>
            <a:avLst/>
            <a:gdLst>
              <a:gd name="connsiteX0" fmla="*/ 0 w 6818911"/>
              <a:gd name="connsiteY0" fmla="*/ 59041 h 354240"/>
              <a:gd name="connsiteX1" fmla="*/ 59041 w 6818911"/>
              <a:gd name="connsiteY1" fmla="*/ 0 h 354240"/>
              <a:gd name="connsiteX2" fmla="*/ 6759870 w 6818911"/>
              <a:gd name="connsiteY2" fmla="*/ 0 h 354240"/>
              <a:gd name="connsiteX3" fmla="*/ 6818911 w 6818911"/>
              <a:gd name="connsiteY3" fmla="*/ 59041 h 354240"/>
              <a:gd name="connsiteX4" fmla="*/ 6818911 w 6818911"/>
              <a:gd name="connsiteY4" fmla="*/ 295199 h 354240"/>
              <a:gd name="connsiteX5" fmla="*/ 6759870 w 6818911"/>
              <a:gd name="connsiteY5" fmla="*/ 354240 h 354240"/>
              <a:gd name="connsiteX6" fmla="*/ 59041 w 6818911"/>
              <a:gd name="connsiteY6" fmla="*/ 354240 h 354240"/>
              <a:gd name="connsiteX7" fmla="*/ 0 w 6818911"/>
              <a:gd name="connsiteY7" fmla="*/ 295199 h 354240"/>
              <a:gd name="connsiteX8" fmla="*/ 0 w 6818911"/>
              <a:gd name="connsiteY8" fmla="*/ 59041 h 35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18911" h="354240">
                <a:moveTo>
                  <a:pt x="0" y="59041"/>
                </a:moveTo>
                <a:cubicBezTo>
                  <a:pt x="0" y="26434"/>
                  <a:pt x="26434" y="0"/>
                  <a:pt x="59041" y="0"/>
                </a:cubicBezTo>
                <a:lnTo>
                  <a:pt x="6759870" y="0"/>
                </a:lnTo>
                <a:cubicBezTo>
                  <a:pt x="6792477" y="0"/>
                  <a:pt x="6818911" y="26434"/>
                  <a:pt x="6818911" y="59041"/>
                </a:cubicBezTo>
                <a:lnTo>
                  <a:pt x="6818911" y="295199"/>
                </a:lnTo>
                <a:cubicBezTo>
                  <a:pt x="6818911" y="327806"/>
                  <a:pt x="6792477" y="354240"/>
                  <a:pt x="6759870" y="354240"/>
                </a:cubicBezTo>
                <a:lnTo>
                  <a:pt x="59041" y="354240"/>
                </a:lnTo>
                <a:cubicBezTo>
                  <a:pt x="26434" y="354240"/>
                  <a:pt x="0" y="327806"/>
                  <a:pt x="0" y="295199"/>
                </a:cubicBezTo>
                <a:lnTo>
                  <a:pt x="0" y="59041"/>
                </a:lnTo>
                <a:close/>
              </a:path>
            </a:pathLst>
          </a:custGeom>
          <a:solidFill>
            <a:srgbClr val="E27056"/>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spcFirstLastPara="0" vert="horz" wrap="square" lIns="275032" tIns="17293" rIns="275032" bIns="17293" numCol="1" spcCol="1270" anchor="ctr" anchorCtr="0">
            <a:noAutofit/>
          </a:bodyPr>
          <a:lstStyle/>
          <a:p>
            <a:pPr marL="0" marR="0" lvl="0" indent="0" algn="l" defTabSz="533400" rtl="0" eaLnBrk="1" fontAlgn="auto" latinLnBrk="0" hangingPunct="1">
              <a:lnSpc>
                <a:spcPct val="90000"/>
              </a:lnSpc>
              <a:spcBef>
                <a:spcPct val="0"/>
              </a:spcBef>
              <a:spcAft>
                <a:spcPct val="3500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3</a:t>
            </a: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、格评估</a:t>
            </a:r>
            <a:endPar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1162050" y="4494695"/>
            <a:ext cx="9741302" cy="302400"/>
          </a:xfrm>
          <a:prstGeom prst="rect">
            <a:avLst/>
          </a:prstGeom>
          <a:ln>
            <a:solidFill>
              <a:srgbClr val="9AD3C2"/>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6" name="任意多边形: 形状 15"/>
          <p:cNvSpPr/>
          <p:nvPr/>
        </p:nvSpPr>
        <p:spPr>
          <a:xfrm>
            <a:off x="1649115" y="4317575"/>
            <a:ext cx="6818911" cy="354240"/>
          </a:xfrm>
          <a:custGeom>
            <a:avLst/>
            <a:gdLst>
              <a:gd name="connsiteX0" fmla="*/ 0 w 6818911"/>
              <a:gd name="connsiteY0" fmla="*/ 59041 h 354240"/>
              <a:gd name="connsiteX1" fmla="*/ 59041 w 6818911"/>
              <a:gd name="connsiteY1" fmla="*/ 0 h 354240"/>
              <a:gd name="connsiteX2" fmla="*/ 6759870 w 6818911"/>
              <a:gd name="connsiteY2" fmla="*/ 0 h 354240"/>
              <a:gd name="connsiteX3" fmla="*/ 6818911 w 6818911"/>
              <a:gd name="connsiteY3" fmla="*/ 59041 h 354240"/>
              <a:gd name="connsiteX4" fmla="*/ 6818911 w 6818911"/>
              <a:gd name="connsiteY4" fmla="*/ 295199 h 354240"/>
              <a:gd name="connsiteX5" fmla="*/ 6759870 w 6818911"/>
              <a:gd name="connsiteY5" fmla="*/ 354240 h 354240"/>
              <a:gd name="connsiteX6" fmla="*/ 59041 w 6818911"/>
              <a:gd name="connsiteY6" fmla="*/ 354240 h 354240"/>
              <a:gd name="connsiteX7" fmla="*/ 0 w 6818911"/>
              <a:gd name="connsiteY7" fmla="*/ 295199 h 354240"/>
              <a:gd name="connsiteX8" fmla="*/ 0 w 6818911"/>
              <a:gd name="connsiteY8" fmla="*/ 59041 h 35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18911" h="354240">
                <a:moveTo>
                  <a:pt x="0" y="59041"/>
                </a:moveTo>
                <a:cubicBezTo>
                  <a:pt x="0" y="26434"/>
                  <a:pt x="26434" y="0"/>
                  <a:pt x="59041" y="0"/>
                </a:cubicBezTo>
                <a:lnTo>
                  <a:pt x="6759870" y="0"/>
                </a:lnTo>
                <a:cubicBezTo>
                  <a:pt x="6792477" y="0"/>
                  <a:pt x="6818911" y="26434"/>
                  <a:pt x="6818911" y="59041"/>
                </a:cubicBezTo>
                <a:lnTo>
                  <a:pt x="6818911" y="295199"/>
                </a:lnTo>
                <a:cubicBezTo>
                  <a:pt x="6818911" y="327806"/>
                  <a:pt x="6792477" y="354240"/>
                  <a:pt x="6759870" y="354240"/>
                </a:cubicBezTo>
                <a:lnTo>
                  <a:pt x="59041" y="354240"/>
                </a:lnTo>
                <a:cubicBezTo>
                  <a:pt x="26434" y="354240"/>
                  <a:pt x="0" y="327806"/>
                  <a:pt x="0" y="295199"/>
                </a:cubicBezTo>
                <a:lnTo>
                  <a:pt x="0" y="59041"/>
                </a:lnTo>
                <a:close/>
              </a:path>
            </a:pathLst>
          </a:custGeom>
          <a:solidFill>
            <a:srgbClr val="9AD3C2"/>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spcFirstLastPara="0" vert="horz" wrap="square" lIns="275032" tIns="17293" rIns="275032" bIns="17293" numCol="1" spcCol="1270" anchor="ctr" anchorCtr="0">
            <a:noAutofit/>
          </a:bodyPr>
          <a:lstStyle/>
          <a:p>
            <a:pPr marL="0" marR="0" lvl="0" indent="0" algn="l" defTabSz="533400" rtl="0" eaLnBrk="1" fontAlgn="auto" latinLnBrk="0" hangingPunct="1">
              <a:lnSpc>
                <a:spcPct val="90000"/>
              </a:lnSpc>
              <a:spcBef>
                <a:spcPct val="0"/>
              </a:spcBef>
              <a:spcAft>
                <a:spcPct val="3500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4</a:t>
            </a: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、现场讲解与示范</a:t>
            </a:r>
            <a:endPar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 name="矩形 16"/>
          <p:cNvSpPr/>
          <p:nvPr/>
        </p:nvSpPr>
        <p:spPr>
          <a:xfrm>
            <a:off x="1162050" y="5039015"/>
            <a:ext cx="9741302" cy="302400"/>
          </a:xfrm>
          <a:prstGeom prst="rect">
            <a:avLst/>
          </a:prstGeom>
          <a:ln>
            <a:solidFill>
              <a:srgbClr val="E27056"/>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8" name="任意多边形: 形状 17"/>
          <p:cNvSpPr/>
          <p:nvPr/>
        </p:nvSpPr>
        <p:spPr>
          <a:xfrm>
            <a:off x="1649115" y="4861895"/>
            <a:ext cx="6818911" cy="354240"/>
          </a:xfrm>
          <a:custGeom>
            <a:avLst/>
            <a:gdLst>
              <a:gd name="connsiteX0" fmla="*/ 0 w 6818911"/>
              <a:gd name="connsiteY0" fmla="*/ 59041 h 354240"/>
              <a:gd name="connsiteX1" fmla="*/ 59041 w 6818911"/>
              <a:gd name="connsiteY1" fmla="*/ 0 h 354240"/>
              <a:gd name="connsiteX2" fmla="*/ 6759870 w 6818911"/>
              <a:gd name="connsiteY2" fmla="*/ 0 h 354240"/>
              <a:gd name="connsiteX3" fmla="*/ 6818911 w 6818911"/>
              <a:gd name="connsiteY3" fmla="*/ 59041 h 354240"/>
              <a:gd name="connsiteX4" fmla="*/ 6818911 w 6818911"/>
              <a:gd name="connsiteY4" fmla="*/ 295199 h 354240"/>
              <a:gd name="connsiteX5" fmla="*/ 6759870 w 6818911"/>
              <a:gd name="connsiteY5" fmla="*/ 354240 h 354240"/>
              <a:gd name="connsiteX6" fmla="*/ 59041 w 6818911"/>
              <a:gd name="connsiteY6" fmla="*/ 354240 h 354240"/>
              <a:gd name="connsiteX7" fmla="*/ 0 w 6818911"/>
              <a:gd name="connsiteY7" fmla="*/ 295199 h 354240"/>
              <a:gd name="connsiteX8" fmla="*/ 0 w 6818911"/>
              <a:gd name="connsiteY8" fmla="*/ 59041 h 35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18911" h="354240">
                <a:moveTo>
                  <a:pt x="0" y="59041"/>
                </a:moveTo>
                <a:cubicBezTo>
                  <a:pt x="0" y="26434"/>
                  <a:pt x="26434" y="0"/>
                  <a:pt x="59041" y="0"/>
                </a:cubicBezTo>
                <a:lnTo>
                  <a:pt x="6759870" y="0"/>
                </a:lnTo>
                <a:cubicBezTo>
                  <a:pt x="6792477" y="0"/>
                  <a:pt x="6818911" y="26434"/>
                  <a:pt x="6818911" y="59041"/>
                </a:cubicBezTo>
                <a:lnTo>
                  <a:pt x="6818911" y="295199"/>
                </a:lnTo>
                <a:cubicBezTo>
                  <a:pt x="6818911" y="327806"/>
                  <a:pt x="6792477" y="354240"/>
                  <a:pt x="6759870" y="354240"/>
                </a:cubicBezTo>
                <a:lnTo>
                  <a:pt x="59041" y="354240"/>
                </a:lnTo>
                <a:cubicBezTo>
                  <a:pt x="26434" y="354240"/>
                  <a:pt x="0" y="327806"/>
                  <a:pt x="0" y="295199"/>
                </a:cubicBezTo>
                <a:lnTo>
                  <a:pt x="0" y="59041"/>
                </a:lnTo>
                <a:close/>
              </a:path>
            </a:pathLst>
          </a:custGeom>
          <a:solidFill>
            <a:srgbClr val="E27056"/>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spcFirstLastPara="0" vert="horz" wrap="square" lIns="275032" tIns="17293" rIns="275032" bIns="17293" numCol="1" spcCol="1270" anchor="ctr" anchorCtr="0">
            <a:noAutofit/>
          </a:bodyPr>
          <a:lstStyle/>
          <a:p>
            <a:pPr marL="0" marR="0" lvl="0" indent="0" algn="l" defTabSz="533400" rtl="0" eaLnBrk="1" fontAlgn="auto" latinLnBrk="0" hangingPunct="1">
              <a:lnSpc>
                <a:spcPct val="90000"/>
              </a:lnSpc>
              <a:spcBef>
                <a:spcPct val="0"/>
              </a:spcBef>
              <a:spcAft>
                <a:spcPct val="3500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5</a:t>
            </a: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、隐忧的表述</a:t>
            </a:r>
            <a:endPar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9" name="矩形 18"/>
          <p:cNvSpPr/>
          <p:nvPr/>
        </p:nvSpPr>
        <p:spPr>
          <a:xfrm>
            <a:off x="1162050" y="5583335"/>
            <a:ext cx="9741302" cy="302400"/>
          </a:xfrm>
          <a:prstGeom prst="rect">
            <a:avLst/>
          </a:prstGeom>
          <a:ln>
            <a:solidFill>
              <a:srgbClr val="9AD3C2"/>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1" name="任意多边形: 形状 20"/>
          <p:cNvSpPr/>
          <p:nvPr/>
        </p:nvSpPr>
        <p:spPr>
          <a:xfrm>
            <a:off x="1649115" y="5406215"/>
            <a:ext cx="6818911" cy="354240"/>
          </a:xfrm>
          <a:custGeom>
            <a:avLst/>
            <a:gdLst>
              <a:gd name="connsiteX0" fmla="*/ 0 w 6818911"/>
              <a:gd name="connsiteY0" fmla="*/ 59041 h 354240"/>
              <a:gd name="connsiteX1" fmla="*/ 59041 w 6818911"/>
              <a:gd name="connsiteY1" fmla="*/ 0 h 354240"/>
              <a:gd name="connsiteX2" fmla="*/ 6759870 w 6818911"/>
              <a:gd name="connsiteY2" fmla="*/ 0 h 354240"/>
              <a:gd name="connsiteX3" fmla="*/ 6818911 w 6818911"/>
              <a:gd name="connsiteY3" fmla="*/ 59041 h 354240"/>
              <a:gd name="connsiteX4" fmla="*/ 6818911 w 6818911"/>
              <a:gd name="connsiteY4" fmla="*/ 295199 h 354240"/>
              <a:gd name="connsiteX5" fmla="*/ 6759870 w 6818911"/>
              <a:gd name="connsiteY5" fmla="*/ 354240 h 354240"/>
              <a:gd name="connsiteX6" fmla="*/ 59041 w 6818911"/>
              <a:gd name="connsiteY6" fmla="*/ 354240 h 354240"/>
              <a:gd name="connsiteX7" fmla="*/ 0 w 6818911"/>
              <a:gd name="connsiteY7" fmla="*/ 295199 h 354240"/>
              <a:gd name="connsiteX8" fmla="*/ 0 w 6818911"/>
              <a:gd name="connsiteY8" fmla="*/ 59041 h 35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18911" h="354240">
                <a:moveTo>
                  <a:pt x="0" y="59041"/>
                </a:moveTo>
                <a:cubicBezTo>
                  <a:pt x="0" y="26434"/>
                  <a:pt x="26434" y="0"/>
                  <a:pt x="59041" y="0"/>
                </a:cubicBezTo>
                <a:lnTo>
                  <a:pt x="6759870" y="0"/>
                </a:lnTo>
                <a:cubicBezTo>
                  <a:pt x="6792477" y="0"/>
                  <a:pt x="6818911" y="26434"/>
                  <a:pt x="6818911" y="59041"/>
                </a:cubicBezTo>
                <a:lnTo>
                  <a:pt x="6818911" y="295199"/>
                </a:lnTo>
                <a:cubicBezTo>
                  <a:pt x="6818911" y="327806"/>
                  <a:pt x="6792477" y="354240"/>
                  <a:pt x="6759870" y="354240"/>
                </a:cubicBezTo>
                <a:lnTo>
                  <a:pt x="59041" y="354240"/>
                </a:lnTo>
                <a:cubicBezTo>
                  <a:pt x="26434" y="354240"/>
                  <a:pt x="0" y="327806"/>
                  <a:pt x="0" y="295199"/>
                </a:cubicBezTo>
                <a:lnTo>
                  <a:pt x="0" y="59041"/>
                </a:lnTo>
                <a:close/>
              </a:path>
            </a:pathLst>
          </a:custGeom>
          <a:solidFill>
            <a:srgbClr val="9AD3C2"/>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spcFirstLastPara="0" vert="horz" wrap="square" lIns="275032" tIns="17293" rIns="275032" bIns="17293" numCol="1" spcCol="1270" anchor="ctr" anchorCtr="0">
            <a:noAutofit/>
          </a:bodyPr>
          <a:lstStyle/>
          <a:p>
            <a:pPr marL="0" marR="0" lvl="0" indent="0" algn="l" defTabSz="533400" rtl="0" eaLnBrk="1" fontAlgn="auto" latinLnBrk="0" hangingPunct="1">
              <a:lnSpc>
                <a:spcPct val="90000"/>
              </a:lnSpc>
              <a:spcBef>
                <a:spcPct val="0"/>
              </a:spcBef>
              <a:spcAft>
                <a:spcPct val="3500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6</a:t>
            </a: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、成交</a:t>
            </a:r>
            <a:endPar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2" name="矩形 21"/>
          <p:cNvSpPr/>
          <p:nvPr/>
        </p:nvSpPr>
        <p:spPr>
          <a:xfrm>
            <a:off x="1162050" y="6127655"/>
            <a:ext cx="9741302" cy="302400"/>
          </a:xfrm>
          <a:prstGeom prst="rect">
            <a:avLst/>
          </a:prstGeom>
          <a:ln>
            <a:solidFill>
              <a:srgbClr val="E27056"/>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3" name="任意多边形: 形状 22"/>
          <p:cNvSpPr/>
          <p:nvPr/>
        </p:nvSpPr>
        <p:spPr>
          <a:xfrm>
            <a:off x="1649115" y="5950535"/>
            <a:ext cx="6818911" cy="354240"/>
          </a:xfrm>
          <a:custGeom>
            <a:avLst/>
            <a:gdLst>
              <a:gd name="connsiteX0" fmla="*/ 0 w 6818911"/>
              <a:gd name="connsiteY0" fmla="*/ 59041 h 354240"/>
              <a:gd name="connsiteX1" fmla="*/ 59041 w 6818911"/>
              <a:gd name="connsiteY1" fmla="*/ 0 h 354240"/>
              <a:gd name="connsiteX2" fmla="*/ 6759870 w 6818911"/>
              <a:gd name="connsiteY2" fmla="*/ 0 h 354240"/>
              <a:gd name="connsiteX3" fmla="*/ 6818911 w 6818911"/>
              <a:gd name="connsiteY3" fmla="*/ 59041 h 354240"/>
              <a:gd name="connsiteX4" fmla="*/ 6818911 w 6818911"/>
              <a:gd name="connsiteY4" fmla="*/ 295199 h 354240"/>
              <a:gd name="connsiteX5" fmla="*/ 6759870 w 6818911"/>
              <a:gd name="connsiteY5" fmla="*/ 354240 h 354240"/>
              <a:gd name="connsiteX6" fmla="*/ 59041 w 6818911"/>
              <a:gd name="connsiteY6" fmla="*/ 354240 h 354240"/>
              <a:gd name="connsiteX7" fmla="*/ 0 w 6818911"/>
              <a:gd name="connsiteY7" fmla="*/ 295199 h 354240"/>
              <a:gd name="connsiteX8" fmla="*/ 0 w 6818911"/>
              <a:gd name="connsiteY8" fmla="*/ 59041 h 35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18911" h="354240">
                <a:moveTo>
                  <a:pt x="0" y="59041"/>
                </a:moveTo>
                <a:cubicBezTo>
                  <a:pt x="0" y="26434"/>
                  <a:pt x="26434" y="0"/>
                  <a:pt x="59041" y="0"/>
                </a:cubicBezTo>
                <a:lnTo>
                  <a:pt x="6759870" y="0"/>
                </a:lnTo>
                <a:cubicBezTo>
                  <a:pt x="6792477" y="0"/>
                  <a:pt x="6818911" y="26434"/>
                  <a:pt x="6818911" y="59041"/>
                </a:cubicBezTo>
                <a:lnTo>
                  <a:pt x="6818911" y="295199"/>
                </a:lnTo>
                <a:cubicBezTo>
                  <a:pt x="6818911" y="327806"/>
                  <a:pt x="6792477" y="354240"/>
                  <a:pt x="6759870" y="354240"/>
                </a:cubicBezTo>
                <a:lnTo>
                  <a:pt x="59041" y="354240"/>
                </a:lnTo>
                <a:cubicBezTo>
                  <a:pt x="26434" y="354240"/>
                  <a:pt x="0" y="327806"/>
                  <a:pt x="0" y="295199"/>
                </a:cubicBezTo>
                <a:lnTo>
                  <a:pt x="0" y="59041"/>
                </a:lnTo>
                <a:close/>
              </a:path>
            </a:pathLst>
          </a:custGeom>
          <a:solidFill>
            <a:srgbClr val="E27056"/>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spcFirstLastPara="0" vert="horz" wrap="square" lIns="275032" tIns="17293" rIns="275032" bIns="17293" numCol="1" spcCol="1270" anchor="ctr" anchorCtr="0">
            <a:noAutofit/>
          </a:bodyPr>
          <a:lstStyle/>
          <a:p>
            <a:pPr marL="0" marR="0" lvl="0" indent="0" algn="l" defTabSz="533400" rtl="0" eaLnBrk="1" fontAlgn="auto" latinLnBrk="0" hangingPunct="1">
              <a:lnSpc>
                <a:spcPct val="90000"/>
              </a:lnSpc>
              <a:spcBef>
                <a:spcPct val="0"/>
              </a:spcBef>
              <a:spcAft>
                <a:spcPct val="3500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7</a:t>
            </a: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、求推荐</a:t>
            </a:r>
            <a:endPar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2653516"/>
            <a:ext cx="12192000" cy="180307"/>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5" name="矩形 4"/>
          <p:cNvSpPr/>
          <p:nvPr/>
        </p:nvSpPr>
        <p:spPr>
          <a:xfrm>
            <a:off x="0" y="1865334"/>
            <a:ext cx="12192000" cy="2984457"/>
          </a:xfrm>
          <a:prstGeom prst="rect">
            <a:avLst/>
          </a:prstGeom>
          <a:solidFill>
            <a:srgbClr val="E27056"/>
          </a:solidFill>
          <a:ln>
            <a:noFill/>
          </a:ln>
          <a:effectLst>
            <a:outerShdw blurRad="7747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6" name="椭圆 5"/>
          <p:cNvSpPr/>
          <p:nvPr/>
        </p:nvSpPr>
        <p:spPr>
          <a:xfrm>
            <a:off x="1933311" y="2016098"/>
            <a:ext cx="2692400" cy="2692400"/>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椭圆 6"/>
          <p:cNvSpPr/>
          <p:nvPr/>
        </p:nvSpPr>
        <p:spPr>
          <a:xfrm>
            <a:off x="2142886" y="2225673"/>
            <a:ext cx="2273251" cy="2273251"/>
          </a:xfrm>
          <a:prstGeom prst="ellipse">
            <a:avLst/>
          </a:prstGeom>
          <a:solidFill>
            <a:schemeClr val="bg1"/>
          </a:solidFill>
          <a:ln>
            <a:noFill/>
          </a:ln>
          <a:effectLst>
            <a:outerShdw blurRad="4953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14" name="组合 13"/>
          <p:cNvGrpSpPr/>
          <p:nvPr/>
        </p:nvGrpSpPr>
        <p:grpSpPr>
          <a:xfrm>
            <a:off x="2680580" y="2674889"/>
            <a:ext cx="1183388" cy="1374818"/>
            <a:chOff x="2357626" y="2922828"/>
            <a:chExt cx="1183388" cy="1374818"/>
          </a:xfrm>
        </p:grpSpPr>
        <p:sp>
          <p:nvSpPr>
            <p:cNvPr id="8" name="矩形 7"/>
            <p:cNvSpPr/>
            <p:nvPr/>
          </p:nvSpPr>
          <p:spPr>
            <a:xfrm>
              <a:off x="2372104" y="2922828"/>
              <a:ext cx="1168910" cy="120032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7200" b="0" i="0" u="none" strike="noStrike" kern="1200" cap="none" spc="0" normalizeH="0" baseline="0" noProof="0" dirty="0">
                  <a:ln>
                    <a:noFill/>
                  </a:ln>
                  <a:solidFill>
                    <a:srgbClr val="9AD3C2"/>
                  </a:solidFill>
                  <a:effectLst/>
                  <a:uLnTx/>
                  <a:uFillTx/>
                  <a:latin typeface="Impact" panose="020B0806030902050204" pitchFamily="34" charset="0"/>
                  <a:ea typeface="微软雅黑" panose="020B0503020204020204" pitchFamily="34" charset="-122"/>
                  <a:cs typeface="+mn-cs"/>
                </a:rPr>
                <a:t>03</a:t>
              </a:r>
              <a:endParaRPr kumimoji="0" lang="zh-CN" altLang="en-US" sz="7200" b="0" i="0" u="none" strike="noStrike" kern="1200" cap="none" spc="0" normalizeH="0" baseline="0" noProof="0" dirty="0">
                <a:ln>
                  <a:noFill/>
                </a:ln>
                <a:solidFill>
                  <a:srgbClr val="9AD3C2"/>
                </a:solidFill>
                <a:effectLst/>
                <a:uLnTx/>
                <a:uFillTx/>
                <a:latin typeface="Impact" panose="020B0806030902050204" pitchFamily="34" charset="0"/>
                <a:ea typeface="微软雅黑" panose="020B0503020204020204" pitchFamily="34" charset="-122"/>
                <a:cs typeface="+mn-cs"/>
              </a:endParaRPr>
            </a:p>
          </p:txBody>
        </p:sp>
        <p:sp>
          <p:nvSpPr>
            <p:cNvPr id="9" name="矩形 8"/>
            <p:cNvSpPr/>
            <p:nvPr/>
          </p:nvSpPr>
          <p:spPr>
            <a:xfrm>
              <a:off x="2357626" y="3959092"/>
              <a:ext cx="116891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微软雅黑" panose="020B0503020204020204" pitchFamily="34" charset="-122"/>
                  <a:cs typeface="Arial" panose="020B0604020202020204" pitchFamily="34" charset="0"/>
                </a:rPr>
                <a:t>Part three</a:t>
              </a:r>
              <a:endParaRPr kumimoji="0" lang="zh-CN" altLang="en-US" sz="16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sp>
        <p:nvSpPr>
          <p:cNvPr id="10" name="矩形 9"/>
          <p:cNvSpPr/>
          <p:nvPr/>
        </p:nvSpPr>
        <p:spPr>
          <a:xfrm>
            <a:off x="5659384" y="2833823"/>
            <a:ext cx="5910592"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4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谁处于销售中</a:t>
            </a:r>
            <a:r>
              <a:rPr kumimoji="0" lang="en-US" altLang="zh-CN" sz="4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4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每个人</a:t>
            </a:r>
            <a:endParaRPr kumimoji="0" lang="zh-CN" altLang="en-US" sz="4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cxnSp>
        <p:nvCxnSpPr>
          <p:cNvPr id="11" name="直接连接符 10"/>
          <p:cNvCxnSpPr/>
          <p:nvPr/>
        </p:nvCxnSpPr>
        <p:spPr>
          <a:xfrm>
            <a:off x="5223757" y="2517578"/>
            <a:ext cx="0" cy="1649128"/>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5717803" y="3556777"/>
            <a:ext cx="3931020"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white">
                    <a:lumMod val="95000"/>
                  </a:prstClr>
                </a:solidFill>
                <a:effectLst/>
                <a:uLnTx/>
                <a:uFillTx/>
                <a:latin typeface="Arial" panose="020B0604020202020204" pitchFamily="34" charset="0"/>
                <a:ea typeface="微软雅黑" panose="020B0503020204020204" pitchFamily="34" charset="-122"/>
                <a:cs typeface="Arial" panose="020B0604020202020204" pitchFamily="34" charset="0"/>
              </a:rPr>
              <a:t>Who is on sale - everyone</a:t>
            </a:r>
            <a:endParaRPr kumimoji="0" lang="zh-CN" altLang="en-US" sz="1600" b="0" i="0" u="none" strike="noStrike" kern="1200" cap="none" spc="0" normalizeH="0" baseline="0" noProof="0" dirty="0">
              <a:ln>
                <a:noFill/>
              </a:ln>
              <a:solidFill>
                <a:prstClr val="white">
                  <a:lumMod val="9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712143"/>
            <a:ext cx="161925" cy="4953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矩形: 圆顶角 6"/>
          <p:cNvSpPr/>
          <p:nvPr/>
        </p:nvSpPr>
        <p:spPr>
          <a:xfrm rot="5400000">
            <a:off x="349249" y="631180"/>
            <a:ext cx="495301" cy="657225"/>
          </a:xfrm>
          <a:prstGeom prst="round2SameRect">
            <a:avLst/>
          </a:prstGeom>
          <a:solidFill>
            <a:srgbClr val="E270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8" name="矩形 7"/>
          <p:cNvSpPr/>
          <p:nvPr/>
        </p:nvSpPr>
        <p:spPr>
          <a:xfrm>
            <a:off x="1031874" y="712142"/>
            <a:ext cx="3618298"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谁处于销售中</a:t>
            </a:r>
            <a:r>
              <a:rPr kumimoji="0" lang="en-US" altLang="zh-CN" sz="24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a:t>
            </a:r>
            <a:r>
              <a:rPr kumimoji="0" lang="zh-CN" altLang="en-US" sz="24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每个人</a:t>
            </a:r>
            <a:endParaRPr kumimoji="0" lang="zh-CN" altLang="en-US" sz="24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endParaRPr>
          </a:p>
        </p:txBody>
      </p:sp>
      <p:cxnSp>
        <p:nvCxnSpPr>
          <p:cNvPr id="9" name="直接连接符 8"/>
          <p:cNvCxnSpPr/>
          <p:nvPr/>
        </p:nvCxnSpPr>
        <p:spPr>
          <a:xfrm>
            <a:off x="1162050" y="1189719"/>
            <a:ext cx="10191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2118167" y="3321050"/>
            <a:ext cx="7731890" cy="1686103"/>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问题“</a:t>
            </a:r>
            <a:r>
              <a:rPr kumimoji="0" lang="zh-CN" altLang="en-US" sz="28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谁处于销售中</a:t>
            </a:r>
            <a:r>
              <a:rPr kumimoji="0" lang="zh-CN" altLang="en-US"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的答案就是每个人，这不是诡辩。不进行销售的人是不存在的。以某种程度来说，几乎每天您都参与了某种形式的销售。您可能不这样称呼它，或者您根本没有意识到那是一种销售，但是，不管怎样，那确实就是销售。</a:t>
            </a:r>
            <a:endParaRPr kumimoji="0" lang="zh-CN" altLang="en-US" sz="20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11" name="PA-任意多边形 10"/>
          <p:cNvSpPr/>
          <p:nvPr>
            <p:custDataLst>
              <p:tags r:id="rId1"/>
            </p:custDataLst>
          </p:nvPr>
        </p:nvSpPr>
        <p:spPr>
          <a:xfrm>
            <a:off x="1203890" y="2134596"/>
            <a:ext cx="930236" cy="767037"/>
          </a:xfrm>
          <a:custGeom>
            <a:avLst/>
            <a:gdLst/>
            <a:ahLst/>
            <a:cxnLst/>
            <a:rect l="l" t="t" r="r" b="b"/>
            <a:pathLst>
              <a:path w="930236" h="767037">
                <a:moveTo>
                  <a:pt x="701757" y="0"/>
                </a:moveTo>
                <a:lnTo>
                  <a:pt x="930236" y="0"/>
                </a:lnTo>
                <a:cubicBezTo>
                  <a:pt x="818469" y="151331"/>
                  <a:pt x="762586" y="294748"/>
                  <a:pt x="762586" y="430253"/>
                </a:cubicBezTo>
                <a:lnTo>
                  <a:pt x="921334" y="430253"/>
                </a:lnTo>
                <a:lnTo>
                  <a:pt x="921334" y="767037"/>
                </a:lnTo>
                <a:lnTo>
                  <a:pt x="563779" y="767037"/>
                </a:lnTo>
                <a:lnTo>
                  <a:pt x="563779" y="514820"/>
                </a:lnTo>
                <a:cubicBezTo>
                  <a:pt x="563779" y="405032"/>
                  <a:pt x="574906" y="309337"/>
                  <a:pt x="597161" y="227738"/>
                </a:cubicBezTo>
                <a:cubicBezTo>
                  <a:pt x="619415" y="146138"/>
                  <a:pt x="654280" y="70226"/>
                  <a:pt x="701757" y="0"/>
                </a:cubicBezTo>
                <a:close/>
                <a:moveTo>
                  <a:pt x="140944" y="0"/>
                </a:moveTo>
                <a:lnTo>
                  <a:pt x="366456" y="0"/>
                </a:lnTo>
                <a:cubicBezTo>
                  <a:pt x="253700" y="152320"/>
                  <a:pt x="197322" y="295737"/>
                  <a:pt x="197322" y="430253"/>
                </a:cubicBezTo>
                <a:lnTo>
                  <a:pt x="357554" y="430253"/>
                </a:lnTo>
                <a:lnTo>
                  <a:pt x="357554" y="767037"/>
                </a:lnTo>
                <a:lnTo>
                  <a:pt x="0" y="767037"/>
                </a:lnTo>
                <a:lnTo>
                  <a:pt x="0" y="514820"/>
                </a:lnTo>
                <a:cubicBezTo>
                  <a:pt x="0" y="410966"/>
                  <a:pt x="10879" y="317497"/>
                  <a:pt x="32639" y="234414"/>
                </a:cubicBezTo>
                <a:cubicBezTo>
                  <a:pt x="54399" y="151331"/>
                  <a:pt x="90501" y="73193"/>
                  <a:pt x="140944" y="0"/>
                </a:cubicBezTo>
                <a:close/>
              </a:path>
            </a:pathLst>
          </a:custGeom>
          <a:solidFill>
            <a:srgbClr val="E27056"/>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23900" b="1" i="0" u="none" strike="noStrike" kern="1200" cap="none" spc="0" normalizeH="0" baseline="0" noProof="0" dirty="0">
              <a:ln>
                <a:noFill/>
              </a:ln>
              <a:solidFill>
                <a:srgbClr val="A70529"/>
              </a:solidFill>
              <a:effectLst/>
              <a:uLnTx/>
              <a:uFillTx/>
              <a:latin typeface="等线" panose="02010600030101010101" charset="-122"/>
              <a:ea typeface="等线" panose="02010600030101010101" charset="-122"/>
              <a:cs typeface="+mn-cs"/>
            </a:endParaRPr>
          </a:p>
        </p:txBody>
      </p:sp>
      <p:sp>
        <p:nvSpPr>
          <p:cNvPr id="13" name="PA-任意多边形 12"/>
          <p:cNvSpPr/>
          <p:nvPr>
            <p:custDataLst>
              <p:tags r:id="rId2"/>
            </p:custDataLst>
          </p:nvPr>
        </p:nvSpPr>
        <p:spPr>
          <a:xfrm>
            <a:off x="9945066" y="4747699"/>
            <a:ext cx="930237" cy="767037"/>
          </a:xfrm>
          <a:custGeom>
            <a:avLst/>
            <a:gdLst/>
            <a:ahLst/>
            <a:cxnLst/>
            <a:rect l="l" t="t" r="r" b="b"/>
            <a:pathLst>
              <a:path w="930237" h="767037">
                <a:moveTo>
                  <a:pt x="572682" y="0"/>
                </a:moveTo>
                <a:lnTo>
                  <a:pt x="930237" y="0"/>
                </a:lnTo>
                <a:lnTo>
                  <a:pt x="930237" y="252218"/>
                </a:lnTo>
                <a:cubicBezTo>
                  <a:pt x="930237" y="353104"/>
                  <a:pt x="919851" y="444348"/>
                  <a:pt x="899080" y="525947"/>
                </a:cubicBezTo>
                <a:cubicBezTo>
                  <a:pt x="878310" y="607547"/>
                  <a:pt x="842208" y="687910"/>
                  <a:pt x="790775" y="767037"/>
                </a:cubicBezTo>
                <a:lnTo>
                  <a:pt x="563780" y="767037"/>
                </a:lnTo>
                <a:cubicBezTo>
                  <a:pt x="676536" y="614718"/>
                  <a:pt x="732914" y="471795"/>
                  <a:pt x="732914" y="338268"/>
                </a:cubicBezTo>
                <a:lnTo>
                  <a:pt x="572682" y="338268"/>
                </a:lnTo>
                <a:close/>
                <a:moveTo>
                  <a:pt x="7419" y="0"/>
                </a:moveTo>
                <a:lnTo>
                  <a:pt x="364973" y="0"/>
                </a:lnTo>
                <a:lnTo>
                  <a:pt x="364973" y="252218"/>
                </a:lnTo>
                <a:cubicBezTo>
                  <a:pt x="364973" y="362006"/>
                  <a:pt x="354094" y="457206"/>
                  <a:pt x="332334" y="537816"/>
                </a:cubicBezTo>
                <a:cubicBezTo>
                  <a:pt x="310574" y="618427"/>
                  <a:pt x="274967" y="694834"/>
                  <a:pt x="225512" y="767037"/>
                </a:cubicBezTo>
                <a:lnTo>
                  <a:pt x="0" y="767037"/>
                </a:lnTo>
                <a:cubicBezTo>
                  <a:pt x="111767" y="615707"/>
                  <a:pt x="167651" y="472784"/>
                  <a:pt x="167651" y="338268"/>
                </a:cubicBezTo>
                <a:lnTo>
                  <a:pt x="7419" y="338268"/>
                </a:lnTo>
                <a:close/>
              </a:path>
            </a:pathLst>
          </a:custGeom>
          <a:solidFill>
            <a:srgbClr val="E27056"/>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23900" b="1" i="0" u="none" strike="noStrike" kern="1200" cap="none" spc="0" normalizeH="0" baseline="0" noProof="0" dirty="0">
              <a:ln>
                <a:noFill/>
              </a:ln>
              <a:solidFill>
                <a:srgbClr val="A70529"/>
              </a:solidFill>
              <a:effectLst/>
              <a:uLnTx/>
              <a:uFillTx/>
              <a:latin typeface="等线" panose="02010600030101010101" charset="-122"/>
              <a:ea typeface="等线" panose="02010600030101010101" charset="-122"/>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712143"/>
            <a:ext cx="161925" cy="4953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矩形: 圆顶角 6"/>
          <p:cNvSpPr/>
          <p:nvPr/>
        </p:nvSpPr>
        <p:spPr>
          <a:xfrm rot="5400000">
            <a:off x="349249" y="631180"/>
            <a:ext cx="495301" cy="657225"/>
          </a:xfrm>
          <a:prstGeom prst="round2SameRect">
            <a:avLst/>
          </a:prstGeom>
          <a:solidFill>
            <a:srgbClr val="E270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8" name="矩形 7"/>
          <p:cNvSpPr/>
          <p:nvPr/>
        </p:nvSpPr>
        <p:spPr>
          <a:xfrm>
            <a:off x="1031874" y="712142"/>
            <a:ext cx="3618298"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谁处于销售中</a:t>
            </a:r>
            <a:r>
              <a:rPr kumimoji="0" lang="en-US" altLang="zh-CN" sz="24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a:t>
            </a:r>
            <a:r>
              <a:rPr kumimoji="0" lang="zh-CN" altLang="en-US" sz="24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每个人</a:t>
            </a:r>
            <a:endParaRPr kumimoji="0" lang="zh-CN" altLang="en-US" sz="24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endParaRPr>
          </a:p>
        </p:txBody>
      </p:sp>
      <p:cxnSp>
        <p:nvCxnSpPr>
          <p:cNvPr id="9" name="直接连接符 8"/>
          <p:cNvCxnSpPr/>
          <p:nvPr/>
        </p:nvCxnSpPr>
        <p:spPr>
          <a:xfrm>
            <a:off x="1162050" y="1189719"/>
            <a:ext cx="10191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1031874" y="2015297"/>
            <a:ext cx="9683428" cy="1158074"/>
          </a:xfrm>
          <a:prstGeom prst="rect">
            <a:avLst/>
          </a:prstGeom>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您曾想过演员的销售技能么？实际上，</a:t>
            </a:r>
            <a:r>
              <a:rPr kumimoji="0" lang="zh-CN" altLang="en-US" sz="28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演员</a:t>
            </a:r>
            <a:r>
              <a:rPr kumimoji="0" lang="zh-CN" altLang="en-US" sz="20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可以说是专业的销售员，只不过是在</a:t>
            </a:r>
            <a:r>
              <a:rPr kumimoji="0" lang="zh-CN" altLang="en-US" sz="28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演艺界中应用销售技能</a:t>
            </a:r>
            <a:r>
              <a:rPr kumimoji="0" lang="zh-CN" altLang="en-US" sz="20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。看看他们应用销售技能的途径：</a:t>
            </a:r>
            <a:endParaRPr kumimoji="0" lang="zh-CN" altLang="en-US" sz="20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graphicFrame>
        <p:nvGraphicFramePr>
          <p:cNvPr id="12" name="图示 11"/>
          <p:cNvGraphicFramePr/>
          <p:nvPr/>
        </p:nvGraphicFramePr>
        <p:xfrm>
          <a:off x="1031873" y="3778356"/>
          <a:ext cx="9420065" cy="2530369"/>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2653516"/>
            <a:ext cx="12192000" cy="180307"/>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5" name="矩形 4"/>
          <p:cNvSpPr/>
          <p:nvPr/>
        </p:nvSpPr>
        <p:spPr>
          <a:xfrm>
            <a:off x="0" y="1865334"/>
            <a:ext cx="12192000" cy="2984457"/>
          </a:xfrm>
          <a:prstGeom prst="rect">
            <a:avLst/>
          </a:prstGeom>
          <a:solidFill>
            <a:srgbClr val="E27056"/>
          </a:solidFill>
          <a:ln>
            <a:noFill/>
          </a:ln>
          <a:effectLst>
            <a:outerShdw blurRad="7747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6" name="椭圆 5"/>
          <p:cNvSpPr/>
          <p:nvPr/>
        </p:nvSpPr>
        <p:spPr>
          <a:xfrm>
            <a:off x="1933311" y="2016098"/>
            <a:ext cx="2692400" cy="2692400"/>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椭圆 6"/>
          <p:cNvSpPr/>
          <p:nvPr/>
        </p:nvSpPr>
        <p:spPr>
          <a:xfrm>
            <a:off x="2142886" y="2225673"/>
            <a:ext cx="2273251" cy="2273251"/>
          </a:xfrm>
          <a:prstGeom prst="ellipse">
            <a:avLst/>
          </a:prstGeom>
          <a:solidFill>
            <a:schemeClr val="bg1"/>
          </a:solidFill>
          <a:ln>
            <a:noFill/>
          </a:ln>
          <a:effectLst>
            <a:outerShdw blurRad="4953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14" name="组合 13"/>
          <p:cNvGrpSpPr/>
          <p:nvPr/>
        </p:nvGrpSpPr>
        <p:grpSpPr>
          <a:xfrm>
            <a:off x="2708683" y="2674889"/>
            <a:ext cx="1141659" cy="1374818"/>
            <a:chOff x="2385729" y="2922828"/>
            <a:chExt cx="1141659" cy="1374818"/>
          </a:xfrm>
        </p:grpSpPr>
        <p:sp>
          <p:nvSpPr>
            <p:cNvPr id="8" name="矩形 7"/>
            <p:cNvSpPr/>
            <p:nvPr/>
          </p:nvSpPr>
          <p:spPr>
            <a:xfrm>
              <a:off x="2385729" y="2922828"/>
              <a:ext cx="1141659" cy="120032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7200" b="0" i="0" u="none" strike="noStrike" kern="1200" cap="none" spc="0" normalizeH="0" baseline="0" noProof="0" dirty="0">
                  <a:ln>
                    <a:noFill/>
                  </a:ln>
                  <a:solidFill>
                    <a:srgbClr val="9AD3C2"/>
                  </a:solidFill>
                  <a:effectLst/>
                  <a:uLnTx/>
                  <a:uFillTx/>
                  <a:latin typeface="Impact" panose="020B0806030902050204" pitchFamily="34" charset="0"/>
                  <a:ea typeface="微软雅黑" panose="020B0503020204020204" pitchFamily="34" charset="-122"/>
                  <a:cs typeface="+mn-cs"/>
                </a:rPr>
                <a:t>04</a:t>
              </a:r>
              <a:endParaRPr kumimoji="0" lang="zh-CN" altLang="en-US" sz="7200" b="0" i="0" u="none" strike="noStrike" kern="1200" cap="none" spc="0" normalizeH="0" baseline="0" noProof="0" dirty="0">
                <a:ln>
                  <a:noFill/>
                </a:ln>
                <a:solidFill>
                  <a:srgbClr val="9AD3C2"/>
                </a:solidFill>
                <a:effectLst/>
                <a:uLnTx/>
                <a:uFillTx/>
                <a:latin typeface="Impact" panose="020B0806030902050204" pitchFamily="34" charset="0"/>
                <a:ea typeface="微软雅黑" panose="020B0503020204020204" pitchFamily="34" charset="-122"/>
                <a:cs typeface="+mn-cs"/>
              </a:endParaRPr>
            </a:p>
          </p:txBody>
        </p:sp>
        <p:sp>
          <p:nvSpPr>
            <p:cNvPr id="9" name="矩形 8"/>
            <p:cNvSpPr/>
            <p:nvPr/>
          </p:nvSpPr>
          <p:spPr>
            <a:xfrm>
              <a:off x="2440229" y="3959092"/>
              <a:ext cx="1032655"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微软雅黑" panose="020B0503020204020204" pitchFamily="34" charset="-122"/>
                  <a:cs typeface="Arial" panose="020B0604020202020204" pitchFamily="34" charset="0"/>
                </a:rPr>
                <a:t>Part four</a:t>
              </a:r>
              <a:endParaRPr kumimoji="0" lang="zh-CN" altLang="en-US" sz="16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sp>
        <p:nvSpPr>
          <p:cNvPr id="10" name="矩形 9"/>
          <p:cNvSpPr/>
          <p:nvPr/>
        </p:nvSpPr>
        <p:spPr>
          <a:xfrm>
            <a:off x="5659384" y="2833823"/>
            <a:ext cx="6340197"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4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销售的过程及应学习的技巧</a:t>
            </a:r>
            <a:endParaRPr kumimoji="0" lang="zh-CN" altLang="en-US" sz="4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cxnSp>
        <p:nvCxnSpPr>
          <p:cNvPr id="11" name="直接连接符 10"/>
          <p:cNvCxnSpPr/>
          <p:nvPr/>
        </p:nvCxnSpPr>
        <p:spPr>
          <a:xfrm>
            <a:off x="5223757" y="2517578"/>
            <a:ext cx="0" cy="1649128"/>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5717803" y="3556777"/>
            <a:ext cx="3931020"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white">
                    <a:lumMod val="95000"/>
                  </a:prstClr>
                </a:solidFill>
                <a:effectLst/>
                <a:uLnTx/>
                <a:uFillTx/>
                <a:latin typeface="Arial" panose="020B0604020202020204" pitchFamily="34" charset="0"/>
                <a:ea typeface="微软雅黑" panose="020B0503020204020204" pitchFamily="34" charset="-122"/>
                <a:cs typeface="Arial" panose="020B0604020202020204" pitchFamily="34" charset="0"/>
              </a:rPr>
              <a:t>Let sales be your hobby</a:t>
            </a:r>
            <a:endParaRPr kumimoji="0" lang="zh-CN" altLang="en-US" sz="1600" b="0" i="0" u="none" strike="noStrike" kern="1200" cap="none" spc="0" normalizeH="0" baseline="0" noProof="0" dirty="0">
              <a:ln>
                <a:noFill/>
              </a:ln>
              <a:solidFill>
                <a:prstClr val="white">
                  <a:lumMod val="9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矩形 7"/>
          <p:cNvSpPr/>
          <p:nvPr>
            <p:custDataLst>
              <p:tags r:id="rId1"/>
            </p:custDataLst>
          </p:nvPr>
        </p:nvSpPr>
        <p:spPr>
          <a:xfrm>
            <a:off x="1031874" y="712142"/>
            <a:ext cx="5522666"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销售的过程及应学习的技巧</a:t>
            </a:r>
            <a:r>
              <a:rPr kumimoji="0" lang="en-US" altLang="zh-CN" sz="14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a:t>
            </a:r>
            <a:r>
              <a:rPr kumimoji="0" lang="zh-CN" altLang="en-US" sz="1400" b="1" i="0" u="none" strike="noStrike" kern="1200" cap="none" spc="0" normalizeH="0" baseline="0" noProof="0" dirty="0">
                <a:ln>
                  <a:noFill/>
                </a:ln>
                <a:solidFill>
                  <a:prstClr val="black">
                    <a:lumMod val="75000"/>
                    <a:lumOff val="25000"/>
                  </a:prstClr>
                </a:solidFill>
                <a:effectLst/>
                <a:uLnTx/>
                <a:uFillTx/>
                <a:latin typeface="Verdana" panose="020B0604030504040204" pitchFamily="2" charset="0"/>
                <a:ea typeface="楷体_GB2312" pitchFamily="1" charset="-122"/>
                <a:cs typeface="+mn-cs"/>
              </a:rPr>
              <a:t>销售的八个步骤</a:t>
            </a:r>
            <a:endParaRPr kumimoji="0" lang="zh-CN" altLang="en-US" sz="2400" b="0" i="0" u="none" strike="noStrike" kern="1200" cap="none" spc="0" normalizeH="0" baseline="0" noProof="0" dirty="0">
              <a:ln>
                <a:noFill/>
              </a:ln>
              <a:solidFill>
                <a:prstClr val="black">
                  <a:lumMod val="75000"/>
                  <a:lumOff val="25000"/>
                </a:prstClr>
              </a:solidFill>
              <a:effectLst/>
              <a:uLnTx/>
              <a:uFillTx/>
              <a:latin typeface="Times New Roman" panose="02020603050405020304" pitchFamily="2" charset="0"/>
              <a:ea typeface="楷体_GB2312" pitchFamily="1" charset="-122"/>
              <a:cs typeface="+mn-cs"/>
            </a:endParaRPr>
          </a:p>
        </p:txBody>
      </p:sp>
      <p:cxnSp>
        <p:nvCxnSpPr>
          <p:cNvPr id="9" name="PA-直接连接符 8"/>
          <p:cNvCxnSpPr/>
          <p:nvPr>
            <p:custDataLst>
              <p:tags r:id="rId2"/>
            </p:custDataLst>
          </p:nvPr>
        </p:nvCxnSpPr>
        <p:spPr>
          <a:xfrm>
            <a:off x="1162050" y="1189719"/>
            <a:ext cx="10191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 name="文本框 65544"/>
          <p:cNvSpPr txBox="1"/>
          <p:nvPr/>
        </p:nvSpPr>
        <p:spPr>
          <a:xfrm>
            <a:off x="1162050" y="1535988"/>
            <a:ext cx="9696450" cy="396583"/>
          </a:xfrm>
          <a:prstGeom prst="rect">
            <a:avLst/>
          </a:prstGeom>
          <a:noFill/>
          <a:ln w="9525">
            <a:noFill/>
          </a:ln>
        </p:spPr>
        <p:txBody>
          <a:bodyPr wrap="square">
            <a:spAutoFit/>
          </a:bodyP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9pPr>
          </a:lstStyle>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dirty="0">
                <a:ln>
                  <a:noFill/>
                </a:ln>
                <a:solidFill>
                  <a:srgbClr val="9AD3C2"/>
                </a:solidFill>
                <a:effectLst/>
                <a:uLnTx/>
                <a:uFillTx/>
                <a:latin typeface="微软雅黑" panose="020B0503020204020204" pitchFamily="34" charset="-122"/>
                <a:ea typeface="微软雅黑" panose="020B0503020204020204" pitchFamily="34" charset="-122"/>
                <a:cs typeface="+mn-cs"/>
              </a:rPr>
              <a:t>第一步骤称为销售准备</a:t>
            </a:r>
            <a:r>
              <a:rPr kumimoji="0" lang="zh-CN" altLang="en-US" sz="16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a:t>
            </a: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没有妥善的准备，您无法有效的进行如产品介绍，以及销售区域规划的工作</a:t>
            </a: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nvSpPr>
        <p:spPr>
          <a:xfrm>
            <a:off x="1162049" y="4152956"/>
            <a:ext cx="9696450" cy="396583"/>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第二个步骤是接近客户</a:t>
            </a:r>
            <a:r>
              <a:rPr kumimoji="0" lang="zh-CN" altLang="en-US" sz="1600" b="0" i="0" u="none" strike="noStrike" kern="1200" cap="none" spc="0" normalizeH="0" baseline="0" noProof="0" dirty="0">
                <a:ln>
                  <a:noFill/>
                </a:ln>
                <a:solidFill>
                  <a:srgbClr val="9C0001"/>
                </a:solidFill>
                <a:effectLst/>
                <a:uLnTx/>
                <a:uFillTx/>
                <a:latin typeface="微软雅黑" panose="020B0503020204020204" pitchFamily="34" charset="-122"/>
                <a:ea typeface="微软雅黑" panose="020B0503020204020204" pitchFamily="34" charset="-122"/>
                <a:cs typeface="+mn-cs"/>
              </a:rPr>
              <a:t>：</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好的接近客户的技巧能带给您好的开头。</a:t>
            </a:r>
            <a:endParaRPr kumimoji="0" lang="en-US" altLang="zh-CN"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4" name="矩形 3"/>
          <p:cNvSpPr/>
          <p:nvPr/>
        </p:nvSpPr>
        <p:spPr>
          <a:xfrm>
            <a:off x="1162050" y="2397201"/>
            <a:ext cx="6096000" cy="352800"/>
          </a:xfrm>
          <a:prstGeom prst="rect">
            <a:avLst/>
          </a:prstGeom>
          <a:ln>
            <a:solidFill>
              <a:srgbClr val="E27056"/>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0" name="任意多边形: 形状 9"/>
          <p:cNvSpPr/>
          <p:nvPr/>
        </p:nvSpPr>
        <p:spPr>
          <a:xfrm>
            <a:off x="1466850" y="2190561"/>
            <a:ext cx="4267200" cy="413280"/>
          </a:xfrm>
          <a:custGeom>
            <a:avLst/>
            <a:gdLst>
              <a:gd name="connsiteX0" fmla="*/ 0 w 4267200"/>
              <a:gd name="connsiteY0" fmla="*/ 68881 h 413280"/>
              <a:gd name="connsiteX1" fmla="*/ 68881 w 4267200"/>
              <a:gd name="connsiteY1" fmla="*/ 0 h 413280"/>
              <a:gd name="connsiteX2" fmla="*/ 4198319 w 4267200"/>
              <a:gd name="connsiteY2" fmla="*/ 0 h 413280"/>
              <a:gd name="connsiteX3" fmla="*/ 4267200 w 4267200"/>
              <a:gd name="connsiteY3" fmla="*/ 68881 h 413280"/>
              <a:gd name="connsiteX4" fmla="*/ 4267200 w 4267200"/>
              <a:gd name="connsiteY4" fmla="*/ 344399 h 413280"/>
              <a:gd name="connsiteX5" fmla="*/ 4198319 w 4267200"/>
              <a:gd name="connsiteY5" fmla="*/ 413280 h 413280"/>
              <a:gd name="connsiteX6" fmla="*/ 68881 w 4267200"/>
              <a:gd name="connsiteY6" fmla="*/ 413280 h 413280"/>
              <a:gd name="connsiteX7" fmla="*/ 0 w 4267200"/>
              <a:gd name="connsiteY7" fmla="*/ 344399 h 413280"/>
              <a:gd name="connsiteX8" fmla="*/ 0 w 4267200"/>
              <a:gd name="connsiteY8" fmla="*/ 68881 h 4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67200" h="413280">
                <a:moveTo>
                  <a:pt x="0" y="68881"/>
                </a:moveTo>
                <a:cubicBezTo>
                  <a:pt x="0" y="30839"/>
                  <a:pt x="30839" y="0"/>
                  <a:pt x="68881" y="0"/>
                </a:cubicBezTo>
                <a:lnTo>
                  <a:pt x="4198319" y="0"/>
                </a:lnTo>
                <a:cubicBezTo>
                  <a:pt x="4236361" y="0"/>
                  <a:pt x="4267200" y="30839"/>
                  <a:pt x="4267200" y="68881"/>
                </a:cubicBezTo>
                <a:lnTo>
                  <a:pt x="4267200" y="344399"/>
                </a:lnTo>
                <a:cubicBezTo>
                  <a:pt x="4267200" y="382441"/>
                  <a:pt x="4236361" y="413280"/>
                  <a:pt x="4198319" y="413280"/>
                </a:cubicBezTo>
                <a:lnTo>
                  <a:pt x="68881" y="413280"/>
                </a:lnTo>
                <a:cubicBezTo>
                  <a:pt x="30839" y="413280"/>
                  <a:pt x="0" y="382441"/>
                  <a:pt x="0" y="344399"/>
                </a:cubicBezTo>
                <a:lnTo>
                  <a:pt x="0" y="68881"/>
                </a:lnTo>
                <a:close/>
              </a:path>
            </a:pathLst>
          </a:custGeom>
          <a:solidFill>
            <a:srgbClr val="E27056"/>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spcFirstLastPara="0" vert="horz" wrap="square" lIns="181465" tIns="20175" rIns="181465" bIns="20175" numCol="1" spcCol="1270" anchor="ctr" anchorCtr="0">
            <a:noAutofit/>
          </a:bodyPr>
          <a:lstStyle/>
          <a:p>
            <a:pPr marL="0" marR="0" lvl="0" indent="0" algn="l" defTabSz="622300" rtl="0" eaLnBrk="1" fontAlgn="auto" latinLnBrk="0" hangingPunct="1">
              <a:lnSpc>
                <a:spcPct val="90000"/>
              </a:lnSpc>
              <a:spcBef>
                <a:spcPct val="0"/>
              </a:spcBef>
              <a:spcAft>
                <a:spcPct val="35000"/>
              </a:spcAft>
              <a:buClrTx/>
              <a:buSzTx/>
              <a:buFontTx/>
              <a:buNone/>
              <a:defRPr/>
            </a:pPr>
            <a:r>
              <a:rPr kumimoji="0" 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1</a:t>
            </a:r>
            <a:r>
              <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、成为专业销售人的基础准备</a:t>
            </a:r>
            <a:endPar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矩形 10"/>
          <p:cNvSpPr/>
          <p:nvPr/>
        </p:nvSpPr>
        <p:spPr>
          <a:xfrm>
            <a:off x="1162050" y="3032242"/>
            <a:ext cx="6096000" cy="352800"/>
          </a:xfrm>
          <a:prstGeom prst="rect">
            <a:avLst/>
          </a:prstGeom>
          <a:ln>
            <a:solidFill>
              <a:srgbClr val="E27056"/>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2" name="任意多边形: 形状 11"/>
          <p:cNvSpPr/>
          <p:nvPr/>
        </p:nvSpPr>
        <p:spPr>
          <a:xfrm>
            <a:off x="1466850" y="2825601"/>
            <a:ext cx="4267200" cy="413280"/>
          </a:xfrm>
          <a:custGeom>
            <a:avLst/>
            <a:gdLst>
              <a:gd name="connsiteX0" fmla="*/ 0 w 4267200"/>
              <a:gd name="connsiteY0" fmla="*/ 68881 h 413280"/>
              <a:gd name="connsiteX1" fmla="*/ 68881 w 4267200"/>
              <a:gd name="connsiteY1" fmla="*/ 0 h 413280"/>
              <a:gd name="connsiteX2" fmla="*/ 4198319 w 4267200"/>
              <a:gd name="connsiteY2" fmla="*/ 0 h 413280"/>
              <a:gd name="connsiteX3" fmla="*/ 4267200 w 4267200"/>
              <a:gd name="connsiteY3" fmla="*/ 68881 h 413280"/>
              <a:gd name="connsiteX4" fmla="*/ 4267200 w 4267200"/>
              <a:gd name="connsiteY4" fmla="*/ 344399 h 413280"/>
              <a:gd name="connsiteX5" fmla="*/ 4198319 w 4267200"/>
              <a:gd name="connsiteY5" fmla="*/ 413280 h 413280"/>
              <a:gd name="connsiteX6" fmla="*/ 68881 w 4267200"/>
              <a:gd name="connsiteY6" fmla="*/ 413280 h 413280"/>
              <a:gd name="connsiteX7" fmla="*/ 0 w 4267200"/>
              <a:gd name="connsiteY7" fmla="*/ 344399 h 413280"/>
              <a:gd name="connsiteX8" fmla="*/ 0 w 4267200"/>
              <a:gd name="connsiteY8" fmla="*/ 68881 h 4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67200" h="413280">
                <a:moveTo>
                  <a:pt x="0" y="68881"/>
                </a:moveTo>
                <a:cubicBezTo>
                  <a:pt x="0" y="30839"/>
                  <a:pt x="30839" y="0"/>
                  <a:pt x="68881" y="0"/>
                </a:cubicBezTo>
                <a:lnTo>
                  <a:pt x="4198319" y="0"/>
                </a:lnTo>
                <a:cubicBezTo>
                  <a:pt x="4236361" y="0"/>
                  <a:pt x="4267200" y="30839"/>
                  <a:pt x="4267200" y="68881"/>
                </a:cubicBezTo>
                <a:lnTo>
                  <a:pt x="4267200" y="344399"/>
                </a:lnTo>
                <a:cubicBezTo>
                  <a:pt x="4267200" y="382441"/>
                  <a:pt x="4236361" y="413280"/>
                  <a:pt x="4198319" y="413280"/>
                </a:cubicBezTo>
                <a:lnTo>
                  <a:pt x="68881" y="413280"/>
                </a:lnTo>
                <a:cubicBezTo>
                  <a:pt x="30839" y="413280"/>
                  <a:pt x="0" y="382441"/>
                  <a:pt x="0" y="344399"/>
                </a:cubicBezTo>
                <a:lnTo>
                  <a:pt x="0" y="68881"/>
                </a:lnTo>
                <a:close/>
              </a:path>
            </a:pathLst>
          </a:custGeom>
          <a:solidFill>
            <a:srgbClr val="E27056"/>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spcFirstLastPara="0" vert="horz" wrap="square" lIns="181465" tIns="20175" rIns="181465" bIns="20175" numCol="1" spcCol="1270" anchor="ctr" anchorCtr="0">
            <a:noAutofit/>
          </a:bodyPr>
          <a:lstStyle/>
          <a:p>
            <a:pPr marL="0" marR="0" lvl="0" indent="0" algn="l" defTabSz="622300" rtl="0" eaLnBrk="1" fontAlgn="auto" latinLnBrk="0" hangingPunct="1">
              <a:lnSpc>
                <a:spcPct val="90000"/>
              </a:lnSpc>
              <a:spcBef>
                <a:spcPct val="0"/>
              </a:spcBef>
              <a:spcAft>
                <a:spcPct val="35000"/>
              </a:spcAft>
              <a:buClrTx/>
              <a:buSzTx/>
              <a:buFontTx/>
              <a:buNone/>
              <a:defRPr/>
            </a:pPr>
            <a:r>
              <a:rPr kumimoji="0" lang="en-US" sz="14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2</a:t>
            </a:r>
            <a:r>
              <a:rPr kumimoji="0" lang="zh-CN" altLang="en-US" sz="14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、销售区域的准备</a:t>
            </a:r>
            <a:endParaRPr kumimoji="0" lang="zh-CN" altLang="en-US" sz="14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1162050" y="3667282"/>
            <a:ext cx="6096000" cy="352800"/>
          </a:xfrm>
          <a:prstGeom prst="rect">
            <a:avLst/>
          </a:prstGeom>
          <a:ln>
            <a:solidFill>
              <a:srgbClr val="E27056"/>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6" name="任意多边形: 形状 15"/>
          <p:cNvSpPr/>
          <p:nvPr/>
        </p:nvSpPr>
        <p:spPr>
          <a:xfrm>
            <a:off x="1466850" y="3460642"/>
            <a:ext cx="4267200" cy="413280"/>
          </a:xfrm>
          <a:custGeom>
            <a:avLst/>
            <a:gdLst>
              <a:gd name="connsiteX0" fmla="*/ 0 w 4267200"/>
              <a:gd name="connsiteY0" fmla="*/ 68881 h 413280"/>
              <a:gd name="connsiteX1" fmla="*/ 68881 w 4267200"/>
              <a:gd name="connsiteY1" fmla="*/ 0 h 413280"/>
              <a:gd name="connsiteX2" fmla="*/ 4198319 w 4267200"/>
              <a:gd name="connsiteY2" fmla="*/ 0 h 413280"/>
              <a:gd name="connsiteX3" fmla="*/ 4267200 w 4267200"/>
              <a:gd name="connsiteY3" fmla="*/ 68881 h 413280"/>
              <a:gd name="connsiteX4" fmla="*/ 4267200 w 4267200"/>
              <a:gd name="connsiteY4" fmla="*/ 344399 h 413280"/>
              <a:gd name="connsiteX5" fmla="*/ 4198319 w 4267200"/>
              <a:gd name="connsiteY5" fmla="*/ 413280 h 413280"/>
              <a:gd name="connsiteX6" fmla="*/ 68881 w 4267200"/>
              <a:gd name="connsiteY6" fmla="*/ 413280 h 413280"/>
              <a:gd name="connsiteX7" fmla="*/ 0 w 4267200"/>
              <a:gd name="connsiteY7" fmla="*/ 344399 h 413280"/>
              <a:gd name="connsiteX8" fmla="*/ 0 w 4267200"/>
              <a:gd name="connsiteY8" fmla="*/ 68881 h 4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67200" h="413280">
                <a:moveTo>
                  <a:pt x="0" y="68881"/>
                </a:moveTo>
                <a:cubicBezTo>
                  <a:pt x="0" y="30839"/>
                  <a:pt x="30839" y="0"/>
                  <a:pt x="68881" y="0"/>
                </a:cubicBezTo>
                <a:lnTo>
                  <a:pt x="4198319" y="0"/>
                </a:lnTo>
                <a:cubicBezTo>
                  <a:pt x="4236361" y="0"/>
                  <a:pt x="4267200" y="30839"/>
                  <a:pt x="4267200" y="68881"/>
                </a:cubicBezTo>
                <a:lnTo>
                  <a:pt x="4267200" y="344399"/>
                </a:lnTo>
                <a:cubicBezTo>
                  <a:pt x="4267200" y="382441"/>
                  <a:pt x="4236361" y="413280"/>
                  <a:pt x="4198319" y="413280"/>
                </a:cubicBezTo>
                <a:lnTo>
                  <a:pt x="68881" y="413280"/>
                </a:lnTo>
                <a:cubicBezTo>
                  <a:pt x="30839" y="413280"/>
                  <a:pt x="0" y="382441"/>
                  <a:pt x="0" y="344399"/>
                </a:cubicBezTo>
                <a:lnTo>
                  <a:pt x="0" y="68881"/>
                </a:lnTo>
                <a:close/>
              </a:path>
            </a:pathLst>
          </a:custGeom>
          <a:solidFill>
            <a:srgbClr val="E27056"/>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spcFirstLastPara="0" vert="horz" wrap="square" lIns="181465" tIns="20175" rIns="181465" bIns="20175" numCol="1" spcCol="1270" anchor="ctr" anchorCtr="0">
            <a:noAutofit/>
          </a:bodyPr>
          <a:lstStyle/>
          <a:p>
            <a:pPr marL="0" marR="0" lvl="0" indent="0" algn="l" defTabSz="622300" rtl="0" eaLnBrk="1" fontAlgn="auto" latinLnBrk="0" hangingPunct="1">
              <a:lnSpc>
                <a:spcPct val="90000"/>
              </a:lnSpc>
              <a:spcBef>
                <a:spcPct val="0"/>
              </a:spcBef>
              <a:spcAft>
                <a:spcPct val="35000"/>
              </a:spcAft>
              <a:buClrTx/>
              <a:buSzTx/>
              <a:buFontTx/>
              <a:buNone/>
              <a:defRPr/>
            </a:pPr>
            <a:r>
              <a:rPr kumimoji="0" 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3</a:t>
            </a:r>
            <a:r>
              <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、开发准客户的准备</a:t>
            </a:r>
            <a:endPar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8" name="矩形 17"/>
          <p:cNvSpPr/>
          <p:nvPr/>
        </p:nvSpPr>
        <p:spPr>
          <a:xfrm>
            <a:off x="1162050" y="4914312"/>
            <a:ext cx="6096000" cy="352800"/>
          </a:xfrm>
          <a:prstGeom prst="rect">
            <a:avLst/>
          </a:prstGeom>
          <a:ln>
            <a:solidFill>
              <a:srgbClr val="E27056"/>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9" name="任意多边形: 形状 18"/>
          <p:cNvSpPr/>
          <p:nvPr/>
        </p:nvSpPr>
        <p:spPr>
          <a:xfrm>
            <a:off x="1466850" y="4707672"/>
            <a:ext cx="4267200" cy="413280"/>
          </a:xfrm>
          <a:custGeom>
            <a:avLst/>
            <a:gdLst>
              <a:gd name="connsiteX0" fmla="*/ 0 w 4267200"/>
              <a:gd name="connsiteY0" fmla="*/ 68881 h 413280"/>
              <a:gd name="connsiteX1" fmla="*/ 68881 w 4267200"/>
              <a:gd name="connsiteY1" fmla="*/ 0 h 413280"/>
              <a:gd name="connsiteX2" fmla="*/ 4198319 w 4267200"/>
              <a:gd name="connsiteY2" fmla="*/ 0 h 413280"/>
              <a:gd name="connsiteX3" fmla="*/ 4267200 w 4267200"/>
              <a:gd name="connsiteY3" fmla="*/ 68881 h 413280"/>
              <a:gd name="connsiteX4" fmla="*/ 4267200 w 4267200"/>
              <a:gd name="connsiteY4" fmla="*/ 344399 h 413280"/>
              <a:gd name="connsiteX5" fmla="*/ 4198319 w 4267200"/>
              <a:gd name="connsiteY5" fmla="*/ 413280 h 413280"/>
              <a:gd name="connsiteX6" fmla="*/ 68881 w 4267200"/>
              <a:gd name="connsiteY6" fmla="*/ 413280 h 413280"/>
              <a:gd name="connsiteX7" fmla="*/ 0 w 4267200"/>
              <a:gd name="connsiteY7" fmla="*/ 344399 h 413280"/>
              <a:gd name="connsiteX8" fmla="*/ 0 w 4267200"/>
              <a:gd name="connsiteY8" fmla="*/ 68881 h 4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67200" h="413280">
                <a:moveTo>
                  <a:pt x="0" y="68881"/>
                </a:moveTo>
                <a:cubicBezTo>
                  <a:pt x="0" y="30839"/>
                  <a:pt x="30839" y="0"/>
                  <a:pt x="68881" y="0"/>
                </a:cubicBezTo>
                <a:lnTo>
                  <a:pt x="4198319" y="0"/>
                </a:lnTo>
                <a:cubicBezTo>
                  <a:pt x="4236361" y="0"/>
                  <a:pt x="4267200" y="30839"/>
                  <a:pt x="4267200" y="68881"/>
                </a:cubicBezTo>
                <a:lnTo>
                  <a:pt x="4267200" y="344399"/>
                </a:lnTo>
                <a:cubicBezTo>
                  <a:pt x="4267200" y="382441"/>
                  <a:pt x="4236361" y="413280"/>
                  <a:pt x="4198319" y="413280"/>
                </a:cubicBezTo>
                <a:lnTo>
                  <a:pt x="68881" y="413280"/>
                </a:lnTo>
                <a:cubicBezTo>
                  <a:pt x="30839" y="413280"/>
                  <a:pt x="0" y="382441"/>
                  <a:pt x="0" y="344399"/>
                </a:cubicBezTo>
                <a:lnTo>
                  <a:pt x="0" y="68881"/>
                </a:lnTo>
                <a:close/>
              </a:path>
            </a:pathLst>
          </a:custGeom>
          <a:solidFill>
            <a:srgbClr val="E27056"/>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spcFirstLastPara="0" vert="horz" wrap="square" lIns="181465" tIns="20175" rIns="181465" bIns="20175" numCol="1" spcCol="1270" anchor="ctr" anchorCtr="0">
            <a:noAutofit/>
          </a:bodyPr>
          <a:lstStyle/>
          <a:p>
            <a:pPr marL="0" marR="0" lvl="0" indent="0" algn="l" defTabSz="622300" rtl="0" eaLnBrk="1" fontAlgn="auto" latinLnBrk="0" hangingPunct="1">
              <a:lnSpc>
                <a:spcPct val="90000"/>
              </a:lnSpc>
              <a:spcBef>
                <a:spcPct val="0"/>
              </a:spcBef>
              <a:spcAft>
                <a:spcPct val="35000"/>
              </a:spcAft>
              <a:buClrTx/>
              <a:buSzTx/>
              <a:buFontTx/>
              <a:buNone/>
              <a:defRPr/>
            </a:pPr>
            <a:r>
              <a:rPr kumimoji="0" 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1</a:t>
            </a:r>
            <a:r>
              <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、直接拜访客户的技巧</a:t>
            </a:r>
            <a:endPar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0" name="矩形 19"/>
          <p:cNvSpPr/>
          <p:nvPr/>
        </p:nvSpPr>
        <p:spPr>
          <a:xfrm>
            <a:off x="1162050" y="5549352"/>
            <a:ext cx="6096000" cy="352800"/>
          </a:xfrm>
          <a:prstGeom prst="rect">
            <a:avLst/>
          </a:prstGeom>
          <a:ln>
            <a:solidFill>
              <a:srgbClr val="E27056"/>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1" name="任意多边形: 形状 20"/>
          <p:cNvSpPr/>
          <p:nvPr/>
        </p:nvSpPr>
        <p:spPr>
          <a:xfrm>
            <a:off x="1466850" y="5342712"/>
            <a:ext cx="4267200" cy="413280"/>
          </a:xfrm>
          <a:custGeom>
            <a:avLst/>
            <a:gdLst>
              <a:gd name="connsiteX0" fmla="*/ 0 w 4267200"/>
              <a:gd name="connsiteY0" fmla="*/ 68881 h 413280"/>
              <a:gd name="connsiteX1" fmla="*/ 68881 w 4267200"/>
              <a:gd name="connsiteY1" fmla="*/ 0 h 413280"/>
              <a:gd name="connsiteX2" fmla="*/ 4198319 w 4267200"/>
              <a:gd name="connsiteY2" fmla="*/ 0 h 413280"/>
              <a:gd name="connsiteX3" fmla="*/ 4267200 w 4267200"/>
              <a:gd name="connsiteY3" fmla="*/ 68881 h 413280"/>
              <a:gd name="connsiteX4" fmla="*/ 4267200 w 4267200"/>
              <a:gd name="connsiteY4" fmla="*/ 344399 h 413280"/>
              <a:gd name="connsiteX5" fmla="*/ 4198319 w 4267200"/>
              <a:gd name="connsiteY5" fmla="*/ 413280 h 413280"/>
              <a:gd name="connsiteX6" fmla="*/ 68881 w 4267200"/>
              <a:gd name="connsiteY6" fmla="*/ 413280 h 413280"/>
              <a:gd name="connsiteX7" fmla="*/ 0 w 4267200"/>
              <a:gd name="connsiteY7" fmla="*/ 344399 h 413280"/>
              <a:gd name="connsiteX8" fmla="*/ 0 w 4267200"/>
              <a:gd name="connsiteY8" fmla="*/ 68881 h 4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67200" h="413280">
                <a:moveTo>
                  <a:pt x="0" y="68881"/>
                </a:moveTo>
                <a:cubicBezTo>
                  <a:pt x="0" y="30839"/>
                  <a:pt x="30839" y="0"/>
                  <a:pt x="68881" y="0"/>
                </a:cubicBezTo>
                <a:lnTo>
                  <a:pt x="4198319" y="0"/>
                </a:lnTo>
                <a:cubicBezTo>
                  <a:pt x="4236361" y="0"/>
                  <a:pt x="4267200" y="30839"/>
                  <a:pt x="4267200" y="68881"/>
                </a:cubicBezTo>
                <a:lnTo>
                  <a:pt x="4267200" y="344399"/>
                </a:lnTo>
                <a:cubicBezTo>
                  <a:pt x="4267200" y="382441"/>
                  <a:pt x="4236361" y="413280"/>
                  <a:pt x="4198319" y="413280"/>
                </a:cubicBezTo>
                <a:lnTo>
                  <a:pt x="68881" y="413280"/>
                </a:lnTo>
                <a:cubicBezTo>
                  <a:pt x="30839" y="413280"/>
                  <a:pt x="0" y="382441"/>
                  <a:pt x="0" y="344399"/>
                </a:cubicBezTo>
                <a:lnTo>
                  <a:pt x="0" y="68881"/>
                </a:lnTo>
                <a:close/>
              </a:path>
            </a:pathLst>
          </a:custGeom>
          <a:solidFill>
            <a:srgbClr val="E27056"/>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spcFirstLastPara="0" vert="horz" wrap="square" lIns="181465" tIns="20175" rIns="181465" bIns="20175" numCol="1" spcCol="1270" anchor="ctr" anchorCtr="0">
            <a:noAutofit/>
          </a:bodyPr>
          <a:lstStyle/>
          <a:p>
            <a:pPr marL="0" marR="0" lvl="0" indent="0" algn="l" defTabSz="622300" rtl="0" eaLnBrk="1" fontAlgn="auto" latinLnBrk="0" hangingPunct="1">
              <a:lnSpc>
                <a:spcPct val="90000"/>
              </a:lnSpc>
              <a:spcBef>
                <a:spcPct val="0"/>
              </a:spcBef>
              <a:spcAft>
                <a:spcPct val="35000"/>
              </a:spcAft>
              <a:buClrTx/>
              <a:buSzTx/>
              <a:buFontTx/>
              <a:buNone/>
              <a:defRPr/>
            </a:pPr>
            <a:r>
              <a:rPr kumimoji="0" lang="en-US" sz="14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2</a:t>
            </a:r>
            <a:r>
              <a:rPr kumimoji="0" lang="zh-CN" altLang="en-US" sz="14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、电话拜访客户的技巧</a:t>
            </a:r>
            <a:endParaRPr kumimoji="0" lang="zh-CN" altLang="en-US" sz="14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2" name="矩形 21"/>
          <p:cNvSpPr/>
          <p:nvPr/>
        </p:nvSpPr>
        <p:spPr>
          <a:xfrm>
            <a:off x="1162050" y="6184392"/>
            <a:ext cx="6096000" cy="352800"/>
          </a:xfrm>
          <a:prstGeom prst="rect">
            <a:avLst/>
          </a:prstGeom>
          <a:ln>
            <a:solidFill>
              <a:srgbClr val="E27056"/>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3" name="任意多边形: 形状 22"/>
          <p:cNvSpPr/>
          <p:nvPr/>
        </p:nvSpPr>
        <p:spPr>
          <a:xfrm>
            <a:off x="1466850" y="5977752"/>
            <a:ext cx="4267200" cy="413280"/>
          </a:xfrm>
          <a:custGeom>
            <a:avLst/>
            <a:gdLst>
              <a:gd name="connsiteX0" fmla="*/ 0 w 4267200"/>
              <a:gd name="connsiteY0" fmla="*/ 68881 h 413280"/>
              <a:gd name="connsiteX1" fmla="*/ 68881 w 4267200"/>
              <a:gd name="connsiteY1" fmla="*/ 0 h 413280"/>
              <a:gd name="connsiteX2" fmla="*/ 4198319 w 4267200"/>
              <a:gd name="connsiteY2" fmla="*/ 0 h 413280"/>
              <a:gd name="connsiteX3" fmla="*/ 4267200 w 4267200"/>
              <a:gd name="connsiteY3" fmla="*/ 68881 h 413280"/>
              <a:gd name="connsiteX4" fmla="*/ 4267200 w 4267200"/>
              <a:gd name="connsiteY4" fmla="*/ 344399 h 413280"/>
              <a:gd name="connsiteX5" fmla="*/ 4198319 w 4267200"/>
              <a:gd name="connsiteY5" fmla="*/ 413280 h 413280"/>
              <a:gd name="connsiteX6" fmla="*/ 68881 w 4267200"/>
              <a:gd name="connsiteY6" fmla="*/ 413280 h 413280"/>
              <a:gd name="connsiteX7" fmla="*/ 0 w 4267200"/>
              <a:gd name="connsiteY7" fmla="*/ 344399 h 413280"/>
              <a:gd name="connsiteX8" fmla="*/ 0 w 4267200"/>
              <a:gd name="connsiteY8" fmla="*/ 68881 h 4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67200" h="413280">
                <a:moveTo>
                  <a:pt x="0" y="68881"/>
                </a:moveTo>
                <a:cubicBezTo>
                  <a:pt x="0" y="30839"/>
                  <a:pt x="30839" y="0"/>
                  <a:pt x="68881" y="0"/>
                </a:cubicBezTo>
                <a:lnTo>
                  <a:pt x="4198319" y="0"/>
                </a:lnTo>
                <a:cubicBezTo>
                  <a:pt x="4236361" y="0"/>
                  <a:pt x="4267200" y="30839"/>
                  <a:pt x="4267200" y="68881"/>
                </a:cubicBezTo>
                <a:lnTo>
                  <a:pt x="4267200" y="344399"/>
                </a:lnTo>
                <a:cubicBezTo>
                  <a:pt x="4267200" y="382441"/>
                  <a:pt x="4236361" y="413280"/>
                  <a:pt x="4198319" y="413280"/>
                </a:cubicBezTo>
                <a:lnTo>
                  <a:pt x="68881" y="413280"/>
                </a:lnTo>
                <a:cubicBezTo>
                  <a:pt x="30839" y="413280"/>
                  <a:pt x="0" y="382441"/>
                  <a:pt x="0" y="344399"/>
                </a:cubicBezTo>
                <a:lnTo>
                  <a:pt x="0" y="68881"/>
                </a:lnTo>
                <a:close/>
              </a:path>
            </a:pathLst>
          </a:custGeom>
          <a:solidFill>
            <a:srgbClr val="E27056"/>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spcFirstLastPara="0" vert="horz" wrap="square" lIns="181465" tIns="20175" rIns="181465" bIns="20175" numCol="1" spcCol="1270" anchor="ctr" anchorCtr="0">
            <a:noAutofit/>
          </a:bodyPr>
          <a:lstStyle/>
          <a:p>
            <a:pPr marL="0" marR="0" lvl="0" indent="0" algn="l" defTabSz="622300" rtl="0" eaLnBrk="1" fontAlgn="auto" latinLnBrk="0" hangingPunct="1">
              <a:lnSpc>
                <a:spcPct val="90000"/>
              </a:lnSpc>
              <a:spcBef>
                <a:spcPct val="0"/>
              </a:spcBef>
              <a:spcAft>
                <a:spcPct val="35000"/>
              </a:spcAft>
              <a:buClrTx/>
              <a:buSzTx/>
              <a:buFontTx/>
              <a:buNone/>
              <a:defRPr/>
            </a:pPr>
            <a:r>
              <a:rPr kumimoji="0" lang="en-US" sz="14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3</a:t>
            </a:r>
            <a:r>
              <a:rPr kumimoji="0" lang="zh-CN" altLang="en-US" sz="14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rPr>
              <a:t>、销售信函拜访的技巧</a:t>
            </a:r>
            <a:endParaRPr kumimoji="0" lang="zh-CN" altLang="en-US" sz="14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4" name="PA-矩形 5"/>
          <p:cNvSpPr/>
          <p:nvPr>
            <p:custDataLst>
              <p:tags r:id="rId3"/>
            </p:custDataLst>
          </p:nvPr>
        </p:nvSpPr>
        <p:spPr>
          <a:xfrm>
            <a:off x="0" y="712143"/>
            <a:ext cx="161925" cy="4953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5" name="PA-同侧圆角矩形 6"/>
          <p:cNvSpPr/>
          <p:nvPr>
            <p:custDataLst>
              <p:tags r:id="rId4"/>
            </p:custDataLst>
          </p:nvPr>
        </p:nvSpPr>
        <p:spPr>
          <a:xfrm rot="5400000">
            <a:off x="349249" y="631180"/>
            <a:ext cx="495301" cy="657225"/>
          </a:xfrm>
          <a:prstGeom prst="round2SameRect">
            <a:avLst/>
          </a:prstGeom>
          <a:solidFill>
            <a:srgbClr val="E270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矩形 7"/>
          <p:cNvSpPr/>
          <p:nvPr>
            <p:custDataLst>
              <p:tags r:id="rId1"/>
            </p:custDataLst>
          </p:nvPr>
        </p:nvSpPr>
        <p:spPr>
          <a:xfrm>
            <a:off x="1031874" y="712142"/>
            <a:ext cx="5522666"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销售的过程及应学习的技巧</a:t>
            </a:r>
            <a:r>
              <a:rPr kumimoji="0" lang="en-US" altLang="zh-CN" sz="14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a:t>
            </a:r>
            <a:r>
              <a:rPr kumimoji="0" lang="zh-CN" altLang="en-US" sz="1400" b="1" i="0" u="none" strike="noStrike" kern="1200" cap="none" spc="0" normalizeH="0" baseline="0" noProof="0" dirty="0">
                <a:ln>
                  <a:noFill/>
                </a:ln>
                <a:solidFill>
                  <a:prstClr val="black">
                    <a:lumMod val="75000"/>
                    <a:lumOff val="25000"/>
                  </a:prstClr>
                </a:solidFill>
                <a:effectLst/>
                <a:uLnTx/>
                <a:uFillTx/>
                <a:latin typeface="Verdana" panose="020B0604030504040204" pitchFamily="2" charset="0"/>
                <a:ea typeface="楷体_GB2312" pitchFamily="1" charset="-122"/>
                <a:cs typeface="+mn-cs"/>
              </a:rPr>
              <a:t>销售的八个步骤</a:t>
            </a:r>
            <a:endParaRPr kumimoji="0" lang="zh-CN" altLang="en-US" sz="2400" b="0" i="0" u="none" strike="noStrike" kern="1200" cap="none" spc="0" normalizeH="0" baseline="0" noProof="0" dirty="0">
              <a:ln>
                <a:noFill/>
              </a:ln>
              <a:solidFill>
                <a:prstClr val="black">
                  <a:lumMod val="75000"/>
                  <a:lumOff val="25000"/>
                </a:prstClr>
              </a:solidFill>
              <a:effectLst/>
              <a:uLnTx/>
              <a:uFillTx/>
              <a:latin typeface="Times New Roman" panose="02020603050405020304" pitchFamily="2" charset="0"/>
              <a:ea typeface="楷体_GB2312" pitchFamily="1" charset="-122"/>
              <a:cs typeface="+mn-cs"/>
            </a:endParaRPr>
          </a:p>
        </p:txBody>
      </p:sp>
      <p:cxnSp>
        <p:nvCxnSpPr>
          <p:cNvPr id="9" name="PA-直接连接符 8"/>
          <p:cNvCxnSpPr/>
          <p:nvPr>
            <p:custDataLst>
              <p:tags r:id="rId2"/>
            </p:custDataLst>
          </p:nvPr>
        </p:nvCxnSpPr>
        <p:spPr>
          <a:xfrm>
            <a:off x="1162050" y="1189719"/>
            <a:ext cx="10191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 name="文本框 65544"/>
          <p:cNvSpPr txBox="1"/>
          <p:nvPr/>
        </p:nvSpPr>
        <p:spPr>
          <a:xfrm>
            <a:off x="1031874" y="1396288"/>
            <a:ext cx="9696450" cy="661335"/>
          </a:xfrm>
          <a:prstGeom prst="rect">
            <a:avLst/>
          </a:prstGeom>
          <a:noFill/>
          <a:ln w="9525">
            <a:noFill/>
          </a:ln>
        </p:spPr>
        <p:txBody>
          <a:bodyPr wrap="square">
            <a:spAutoFit/>
          </a:bodyP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9pPr>
          </a:lstStyle>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第三个步骤是进入销售主题：</a:t>
            </a: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掌握好的时机，用能够引起客户注意以及兴趣的开场白进入销售主题，让您的销售有一个好的开始。</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nvSpPr>
        <p:spPr>
          <a:xfrm>
            <a:off x="1031875" y="3065228"/>
            <a:ext cx="9696449" cy="661335"/>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第四个步骤是调查以及询问</a:t>
            </a:r>
            <a:r>
              <a:rPr kumimoji="0" lang="zh-CN" altLang="en-US" sz="1600" b="0"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调查的技巧能够帮您掌握客户目前的现况，好的询问能够引导您和客户朝正确的方向进行销售的工作。同时，您透过询问能找到更多的资料，支持您说服您的客户。</a:t>
            </a:r>
            <a:endParaRPr kumimoji="0" lang="en-US" altLang="zh-CN"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aphicFrame>
        <p:nvGraphicFramePr>
          <p:cNvPr id="4" name="图示 3"/>
          <p:cNvGraphicFramePr/>
          <p:nvPr/>
        </p:nvGraphicFramePr>
        <p:xfrm>
          <a:off x="1162049" y="2057625"/>
          <a:ext cx="6048376" cy="9310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1" name="图示 10"/>
          <p:cNvGraphicFramePr/>
          <p:nvPr/>
        </p:nvGraphicFramePr>
        <p:xfrm>
          <a:off x="1114424" y="3726563"/>
          <a:ext cx="6096001" cy="283933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0" name="PA-矩形 5"/>
          <p:cNvSpPr/>
          <p:nvPr>
            <p:custDataLst>
              <p:tags r:id="rId13"/>
            </p:custDataLst>
          </p:nvPr>
        </p:nvSpPr>
        <p:spPr>
          <a:xfrm>
            <a:off x="0" y="712143"/>
            <a:ext cx="161925" cy="4953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2" name="PA-同侧圆角矩形 6"/>
          <p:cNvSpPr/>
          <p:nvPr>
            <p:custDataLst>
              <p:tags r:id="rId14"/>
            </p:custDataLst>
          </p:nvPr>
        </p:nvSpPr>
        <p:spPr>
          <a:xfrm rot="5400000">
            <a:off x="349249" y="631180"/>
            <a:ext cx="495301" cy="657225"/>
          </a:xfrm>
          <a:prstGeom prst="round2SameRect">
            <a:avLst/>
          </a:prstGeom>
          <a:solidFill>
            <a:srgbClr val="E270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A-矩形 5"/>
          <p:cNvSpPr/>
          <p:nvPr>
            <p:custDataLst>
              <p:tags r:id="rId1"/>
            </p:custDataLst>
          </p:nvPr>
        </p:nvSpPr>
        <p:spPr>
          <a:xfrm>
            <a:off x="0" y="712143"/>
            <a:ext cx="161925" cy="4953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PA-同侧圆角矩形 6"/>
          <p:cNvSpPr/>
          <p:nvPr>
            <p:custDataLst>
              <p:tags r:id="rId2"/>
            </p:custDataLst>
          </p:nvPr>
        </p:nvSpPr>
        <p:spPr>
          <a:xfrm rot="5400000">
            <a:off x="349249" y="631180"/>
            <a:ext cx="495301" cy="657225"/>
          </a:xfrm>
          <a:prstGeom prst="round2SameRect">
            <a:avLst/>
          </a:prstGeom>
          <a:solidFill>
            <a:srgbClr val="E270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8" name="PA-矩形 7"/>
          <p:cNvSpPr/>
          <p:nvPr>
            <p:custDataLst>
              <p:tags r:id="rId3"/>
            </p:custDataLst>
          </p:nvPr>
        </p:nvSpPr>
        <p:spPr>
          <a:xfrm>
            <a:off x="1031874" y="712142"/>
            <a:ext cx="5522666"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销售的过程及应学习的技巧</a:t>
            </a:r>
            <a:r>
              <a:rPr kumimoji="0" lang="en-US" altLang="zh-CN" sz="1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a:t>
            </a:r>
            <a:r>
              <a:rPr kumimoji="0" lang="zh-CN" altLang="en-US" sz="1400" b="1" i="0" u="none" strike="noStrike" kern="1200" cap="none" spc="0" normalizeH="0" baseline="0" noProof="0" dirty="0">
                <a:ln>
                  <a:noFill/>
                </a:ln>
                <a:solidFill>
                  <a:prstClr val="black">
                    <a:lumMod val="75000"/>
                    <a:lumOff val="25000"/>
                  </a:prstClr>
                </a:solidFill>
                <a:effectLst/>
                <a:uLnTx/>
                <a:uFillTx/>
                <a:latin typeface="Verdana" panose="020B0604030504040204" pitchFamily="2" charset="0"/>
                <a:ea typeface="楷体_GB2312" pitchFamily="1" charset="-122"/>
                <a:cs typeface="+mn-cs"/>
              </a:rPr>
              <a:t>销售的八个步骤</a:t>
            </a:r>
            <a:endParaRPr kumimoji="0" lang="zh-CN" altLang="en-US" sz="2400" b="0" i="0" u="none" strike="noStrike" kern="1200" cap="none" spc="0" normalizeH="0" baseline="0" noProof="0" dirty="0">
              <a:ln>
                <a:noFill/>
              </a:ln>
              <a:solidFill>
                <a:prstClr val="black">
                  <a:lumMod val="75000"/>
                  <a:lumOff val="25000"/>
                </a:prstClr>
              </a:solidFill>
              <a:effectLst/>
              <a:uLnTx/>
              <a:uFillTx/>
              <a:latin typeface="Times New Roman" panose="02020603050405020304" pitchFamily="2" charset="0"/>
              <a:ea typeface="楷体_GB2312" pitchFamily="1" charset="-122"/>
              <a:cs typeface="+mn-cs"/>
            </a:endParaRPr>
          </a:p>
        </p:txBody>
      </p:sp>
      <p:cxnSp>
        <p:nvCxnSpPr>
          <p:cNvPr id="9" name="PA-直接连接符 8"/>
          <p:cNvCxnSpPr/>
          <p:nvPr>
            <p:custDataLst>
              <p:tags r:id="rId4"/>
            </p:custDataLst>
          </p:nvPr>
        </p:nvCxnSpPr>
        <p:spPr>
          <a:xfrm>
            <a:off x="1162050" y="1189719"/>
            <a:ext cx="10191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 name="文本框 65544"/>
          <p:cNvSpPr txBox="1"/>
          <p:nvPr/>
        </p:nvSpPr>
        <p:spPr>
          <a:xfrm>
            <a:off x="1162050" y="1535988"/>
            <a:ext cx="9696450" cy="396583"/>
          </a:xfrm>
          <a:prstGeom prst="rect">
            <a:avLst/>
          </a:prstGeom>
          <a:noFill/>
          <a:ln w="9525">
            <a:noFill/>
          </a:ln>
        </p:spPr>
        <p:txBody>
          <a:bodyPr wrap="square">
            <a:spAutoFit/>
          </a:bodyP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9pPr>
          </a:lstStyle>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第五个步骤是产品说明</a:t>
            </a:r>
            <a:endParaRPr kumimoji="0" lang="en-US" altLang="zh-CN" sz="1600" b="0"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nvSpPr>
        <p:spPr>
          <a:xfrm>
            <a:off x="1162049" y="4063544"/>
            <a:ext cx="9696449" cy="396583"/>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第六个步骤是展示的技巧</a:t>
            </a: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充分运用展示技巧的诀窍，能够缩短销售的过程，达成销售的目标。</a:t>
            </a:r>
            <a:endParaRPr kumimoji="0" lang="en-US" altLang="zh-CN"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aphicFrame>
        <p:nvGraphicFramePr>
          <p:cNvPr id="5" name="图示 4"/>
          <p:cNvGraphicFramePr/>
          <p:nvPr/>
        </p:nvGraphicFramePr>
        <p:xfrm>
          <a:off x="1162049" y="2046977"/>
          <a:ext cx="6096000" cy="170387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12" name="图示 11"/>
          <p:cNvGraphicFramePr/>
          <p:nvPr/>
        </p:nvGraphicFramePr>
        <p:xfrm>
          <a:off x="1162049" y="4608104"/>
          <a:ext cx="6096000" cy="1449796"/>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A-矩形 5"/>
          <p:cNvSpPr/>
          <p:nvPr>
            <p:custDataLst>
              <p:tags r:id="rId1"/>
            </p:custDataLst>
          </p:nvPr>
        </p:nvSpPr>
        <p:spPr>
          <a:xfrm>
            <a:off x="0" y="712143"/>
            <a:ext cx="161925" cy="4953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PA-同侧圆角矩形 6"/>
          <p:cNvSpPr/>
          <p:nvPr>
            <p:custDataLst>
              <p:tags r:id="rId2"/>
            </p:custDataLst>
          </p:nvPr>
        </p:nvSpPr>
        <p:spPr>
          <a:xfrm rot="5400000">
            <a:off x="349249" y="631180"/>
            <a:ext cx="495301" cy="657225"/>
          </a:xfrm>
          <a:prstGeom prst="round2SameRect">
            <a:avLst/>
          </a:prstGeom>
          <a:solidFill>
            <a:srgbClr val="E270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8" name="PA-矩形 7"/>
          <p:cNvSpPr/>
          <p:nvPr>
            <p:custDataLst>
              <p:tags r:id="rId3"/>
            </p:custDataLst>
          </p:nvPr>
        </p:nvSpPr>
        <p:spPr>
          <a:xfrm>
            <a:off x="1031874" y="712142"/>
            <a:ext cx="5522666"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销售的过程及应学习的技巧</a:t>
            </a:r>
            <a:r>
              <a:rPr kumimoji="0" lang="en-US" altLang="zh-CN" sz="14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a:t>
            </a:r>
            <a:r>
              <a:rPr kumimoji="0" lang="zh-CN" altLang="en-US" sz="1400" b="1" i="0" u="none" strike="noStrike" kern="1200" cap="none" spc="0" normalizeH="0" baseline="0" noProof="0" dirty="0">
                <a:ln>
                  <a:noFill/>
                </a:ln>
                <a:solidFill>
                  <a:prstClr val="black">
                    <a:lumMod val="75000"/>
                    <a:lumOff val="25000"/>
                  </a:prstClr>
                </a:solidFill>
                <a:effectLst/>
                <a:uLnTx/>
                <a:uFillTx/>
                <a:latin typeface="Verdana" panose="020B0604030504040204" pitchFamily="2" charset="0"/>
                <a:ea typeface="楷体_GB2312" pitchFamily="1" charset="-122"/>
                <a:cs typeface="+mn-cs"/>
              </a:rPr>
              <a:t>销售的八个步骤</a:t>
            </a:r>
            <a:endParaRPr kumimoji="0" lang="zh-CN" altLang="en-US" sz="2400" b="0" i="0" u="none" strike="noStrike" kern="1200" cap="none" spc="0" normalizeH="0" baseline="0" noProof="0" dirty="0">
              <a:ln>
                <a:noFill/>
              </a:ln>
              <a:solidFill>
                <a:prstClr val="black">
                  <a:lumMod val="75000"/>
                  <a:lumOff val="25000"/>
                </a:prstClr>
              </a:solidFill>
              <a:effectLst/>
              <a:uLnTx/>
              <a:uFillTx/>
              <a:latin typeface="Times New Roman" panose="02020603050405020304" pitchFamily="2" charset="0"/>
              <a:ea typeface="楷体_GB2312" pitchFamily="1" charset="-122"/>
              <a:cs typeface="+mn-cs"/>
            </a:endParaRPr>
          </a:p>
        </p:txBody>
      </p:sp>
      <p:cxnSp>
        <p:nvCxnSpPr>
          <p:cNvPr id="9" name="PA-直接连接符 8"/>
          <p:cNvCxnSpPr/>
          <p:nvPr>
            <p:custDataLst>
              <p:tags r:id="rId4"/>
            </p:custDataLst>
          </p:nvPr>
        </p:nvCxnSpPr>
        <p:spPr>
          <a:xfrm>
            <a:off x="1162050" y="1189719"/>
            <a:ext cx="10191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 name="文本框 65544"/>
          <p:cNvSpPr txBox="1"/>
          <p:nvPr/>
        </p:nvSpPr>
        <p:spPr>
          <a:xfrm>
            <a:off x="1162050" y="1535988"/>
            <a:ext cx="9696450" cy="661335"/>
          </a:xfrm>
          <a:prstGeom prst="rect">
            <a:avLst/>
          </a:prstGeom>
          <a:noFill/>
          <a:ln w="9525">
            <a:noFill/>
          </a:ln>
        </p:spPr>
        <p:txBody>
          <a:bodyPr wrap="square">
            <a:spAutoFit/>
          </a:bodyPr>
          <a:lst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2400" u="none" kern="1200" baseline="0">
                <a:solidFill>
                  <a:schemeClr val="tx1"/>
                </a:solidFill>
                <a:latin typeface="Times New Roman" panose="02020603050405020304" pitchFamily="2" charset="0"/>
                <a:ea typeface="宋体" panose="02010600030101010101" pitchFamily="2" charset="-122"/>
                <a:cs typeface="+mn-cs"/>
              </a:defRPr>
            </a:lvl9pPr>
          </a:lstStyle>
          <a:p>
            <a:pPr marL="0" marR="0" lvl="0"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第七个步骤是建议书：</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建议书是位无声的销售员。任何一个销售人员都不能忽视它的重要性，特别是您若要销售较复杂的理性产品。</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2" name="矩形 1"/>
          <p:cNvSpPr/>
          <p:nvPr/>
        </p:nvSpPr>
        <p:spPr>
          <a:xfrm>
            <a:off x="1162049" y="3656438"/>
            <a:ext cx="9696449" cy="396583"/>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第八个步骤是缔结</a:t>
            </a:r>
            <a:r>
              <a:rPr kumimoji="0" lang="zh-CN" altLang="en-US" sz="1600" b="0"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客户签约缔结，是销售过程中最重要的了。</a:t>
            </a:r>
            <a:endParaRPr kumimoji="0" lang="en-US" altLang="zh-CN"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aphicFrame>
        <p:nvGraphicFramePr>
          <p:cNvPr id="10" name="图示 9"/>
          <p:cNvGraphicFramePr/>
          <p:nvPr/>
        </p:nvGraphicFramePr>
        <p:xfrm>
          <a:off x="1162049" y="2303465"/>
          <a:ext cx="5915026" cy="124683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15" name="图示 14"/>
          <p:cNvGraphicFramePr/>
          <p:nvPr/>
        </p:nvGraphicFramePr>
        <p:xfrm>
          <a:off x="1162048" y="4083556"/>
          <a:ext cx="5915025" cy="1854501"/>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16" name="矩形 15"/>
          <p:cNvSpPr/>
          <p:nvPr/>
        </p:nvSpPr>
        <p:spPr>
          <a:xfrm>
            <a:off x="1071559" y="6000948"/>
            <a:ext cx="10415591"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七个技巧</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分别是利益汇总法、“</a:t>
            </a: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T”</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字法、前题条件法、成本价值法、询问法、“是的”、“是的”、“是的”法以及第七项的哀兵策略法。</a:t>
            </a:r>
            <a:endPar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圆角 14"/>
          <p:cNvSpPr/>
          <p:nvPr/>
        </p:nvSpPr>
        <p:spPr>
          <a:xfrm>
            <a:off x="1031874" y="4017722"/>
            <a:ext cx="10321926" cy="1836231"/>
          </a:xfrm>
          <a:prstGeom prst="roundRect">
            <a:avLst>
              <a:gd name="adj" fmla="val 7600"/>
            </a:avLst>
          </a:prstGeom>
          <a:solidFill>
            <a:srgbClr val="E27056">
              <a:alpha val="13000"/>
            </a:srgb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2" name="矩形: 圆角 11"/>
          <p:cNvSpPr/>
          <p:nvPr/>
        </p:nvSpPr>
        <p:spPr>
          <a:xfrm>
            <a:off x="1031874" y="3216795"/>
            <a:ext cx="3862855" cy="593205"/>
          </a:xfrm>
          <a:prstGeom prst="roundRect">
            <a:avLst>
              <a:gd name="adj" fmla="val 7600"/>
            </a:avLst>
          </a:prstGeom>
          <a:solidFill>
            <a:srgbClr val="E27056"/>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8" name="PA-矩形 7"/>
          <p:cNvSpPr/>
          <p:nvPr>
            <p:custDataLst>
              <p:tags r:id="rId1"/>
            </p:custDataLst>
          </p:nvPr>
        </p:nvSpPr>
        <p:spPr>
          <a:xfrm>
            <a:off x="1031874" y="712142"/>
            <a:ext cx="4984057"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销售的过程及应学习的技巧</a:t>
            </a:r>
            <a:r>
              <a:rPr kumimoji="0" lang="en-US" altLang="zh-CN" sz="14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a:t>
            </a:r>
            <a:r>
              <a:rPr kumimoji="0" lang="zh-CN" altLang="en-US" sz="1400" b="1" i="0" u="none" strike="noStrike" kern="1200" cap="none" spc="0" normalizeH="0" baseline="0" noProof="0" dirty="0">
                <a:ln>
                  <a:noFill/>
                </a:ln>
                <a:solidFill>
                  <a:prstClr val="black">
                    <a:lumMod val="75000"/>
                    <a:lumOff val="25000"/>
                  </a:prstClr>
                </a:solidFill>
                <a:effectLst/>
                <a:uLnTx/>
                <a:uFillTx/>
                <a:latin typeface="Verdana" panose="020B0604030504040204" pitchFamily="2" charset="0"/>
                <a:ea typeface="楷体_GB2312" pitchFamily="1" charset="-122"/>
                <a:cs typeface="+mn-cs"/>
              </a:rPr>
              <a:t>异议处理</a:t>
            </a:r>
            <a:endParaRPr kumimoji="0" lang="zh-CN" altLang="en-US" sz="2400" b="0" i="0" u="none" strike="noStrike" kern="1200" cap="none" spc="0" normalizeH="0" baseline="0" noProof="0" dirty="0">
              <a:ln>
                <a:noFill/>
              </a:ln>
              <a:solidFill>
                <a:prstClr val="black">
                  <a:lumMod val="75000"/>
                  <a:lumOff val="25000"/>
                </a:prstClr>
              </a:solidFill>
              <a:effectLst/>
              <a:uLnTx/>
              <a:uFillTx/>
              <a:latin typeface="Times New Roman" panose="02020603050405020304" pitchFamily="2" charset="0"/>
              <a:ea typeface="楷体_GB2312" pitchFamily="1" charset="-122"/>
              <a:cs typeface="+mn-cs"/>
            </a:endParaRPr>
          </a:p>
        </p:txBody>
      </p:sp>
      <p:cxnSp>
        <p:nvCxnSpPr>
          <p:cNvPr id="9" name="PA-直接连接符 8"/>
          <p:cNvCxnSpPr/>
          <p:nvPr>
            <p:custDataLst>
              <p:tags r:id="rId2"/>
            </p:custDataLst>
          </p:nvPr>
        </p:nvCxnSpPr>
        <p:spPr>
          <a:xfrm>
            <a:off x="1162050" y="1189719"/>
            <a:ext cx="10191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1162049" y="3308656"/>
            <a:ext cx="3203763" cy="396583"/>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面对这个课题，您要学会：</a:t>
            </a:r>
            <a:endParaRPr kumimoji="0" lang="en-US"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 name="矩形 3"/>
          <p:cNvSpPr/>
          <p:nvPr/>
        </p:nvSpPr>
        <p:spPr>
          <a:xfrm>
            <a:off x="1162049" y="2071687"/>
            <a:ext cx="9696449" cy="695190"/>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销售是从拒绝开始的，懂得</a:t>
            </a:r>
            <a:r>
              <a:rPr kumimoji="0" lang="zh-CN" altLang="en-US" sz="18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处理异议</a:t>
            </a: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的方法，您就不必惧怕它。异议是宣泄客户内心未被满足的需要、不满或兴趣所在的良方，您可将它视为购买的信息。</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 name="矩形 4"/>
          <p:cNvSpPr/>
          <p:nvPr/>
        </p:nvSpPr>
        <p:spPr>
          <a:xfrm>
            <a:off x="1162049" y="4163972"/>
            <a:ext cx="9696448" cy="1544654"/>
          </a:xfrm>
          <a:prstGeom prst="rect">
            <a:avLst/>
          </a:prstGeom>
        </p:spPr>
        <p:txBody>
          <a:bodyPr wrap="square">
            <a:spAutoFit/>
          </a:bodyPr>
          <a:lstStyle/>
          <a:p>
            <a:pPr marL="285750" marR="0" lvl="0" indent="-285750" algn="l" defTabSz="914400" rtl="0" eaLnBrk="1" fontAlgn="auto" latinLnBrk="0" hangingPunct="1">
              <a:lnSpc>
                <a:spcPct val="120000"/>
              </a:lnSpc>
              <a:spcBef>
                <a:spcPts val="0"/>
              </a:spcBef>
              <a:spcAft>
                <a:spcPts val="0"/>
              </a:spcAft>
              <a:buClr>
                <a:srgbClr val="9C0001"/>
              </a:buClr>
              <a:buSzTx/>
              <a:buFont typeface="Wingdings" panose="05000000000000000000" pitchFamily="2" charset="2"/>
              <a:buChar char="ü"/>
              <a:defRPr/>
            </a:pP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了解客户提出异议的原因；</a:t>
            </a:r>
            <a:endParaRPr kumimoji="0" lang="en-US" altLang="zh-CN"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285750" marR="0" lvl="0" indent="-285750" algn="l" defTabSz="914400" rtl="0" eaLnBrk="1" fontAlgn="auto" latinLnBrk="0" hangingPunct="1">
              <a:lnSpc>
                <a:spcPct val="120000"/>
              </a:lnSpc>
              <a:spcBef>
                <a:spcPts val="0"/>
              </a:spcBef>
              <a:spcAft>
                <a:spcPts val="0"/>
              </a:spcAft>
              <a:buClr>
                <a:srgbClr val="9C0001"/>
              </a:buClr>
              <a:buSzTx/>
              <a:buFont typeface="Wingdings" panose="05000000000000000000" pitchFamily="2" charset="2"/>
              <a:buChar char="ü"/>
              <a:defRPr/>
            </a:pP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检讨自己何以会让客户提出异议；</a:t>
            </a:r>
            <a:endParaRPr kumimoji="0" lang="en-US" altLang="zh-CN"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285750" marR="0" lvl="0" indent="-285750" algn="l" defTabSz="914400" rtl="0" eaLnBrk="1" fontAlgn="auto" latinLnBrk="0" hangingPunct="1">
              <a:lnSpc>
                <a:spcPct val="120000"/>
              </a:lnSpc>
              <a:spcBef>
                <a:spcPts val="0"/>
              </a:spcBef>
              <a:spcAft>
                <a:spcPts val="0"/>
              </a:spcAft>
              <a:buClr>
                <a:srgbClr val="9C0001"/>
              </a:buClr>
              <a:buSzTx/>
              <a:buFont typeface="Wingdings" panose="05000000000000000000" pitchFamily="2" charset="2"/>
              <a:buChar char="ü"/>
              <a:defRPr/>
            </a:pP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异议的种类；</a:t>
            </a:r>
            <a:endParaRPr kumimoji="0" lang="en-US" altLang="zh-CN"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285750" marR="0" lvl="0" indent="-285750" algn="l" defTabSz="914400" rtl="0" eaLnBrk="1" fontAlgn="auto" latinLnBrk="0" hangingPunct="1">
              <a:lnSpc>
                <a:spcPct val="120000"/>
              </a:lnSpc>
              <a:spcBef>
                <a:spcPts val="0"/>
              </a:spcBef>
              <a:spcAft>
                <a:spcPts val="0"/>
              </a:spcAft>
              <a:buClr>
                <a:srgbClr val="9C0001"/>
              </a:buClr>
              <a:buSzTx/>
              <a:buFont typeface="Wingdings" panose="05000000000000000000" pitchFamily="2" charset="2"/>
              <a:buChar char="ü"/>
              <a:defRPr/>
            </a:pP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异议处理的</a:t>
            </a:r>
            <a:r>
              <a:rPr kumimoji="0" lang="zh-CN" altLang="en-US" sz="16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六个技巧，</a:t>
            </a: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也就是所谓的忽视法、补偿法、太极法、询问法、是的</a:t>
            </a:r>
            <a:r>
              <a:rPr kumimoji="0" lang="en-US" altLang="zh-CN"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如果法，以及第六种的直接反驳法。</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 name="PA-矩形 5"/>
          <p:cNvSpPr/>
          <p:nvPr>
            <p:custDataLst>
              <p:tags r:id="rId3"/>
            </p:custDataLst>
          </p:nvPr>
        </p:nvSpPr>
        <p:spPr>
          <a:xfrm>
            <a:off x="0" y="712143"/>
            <a:ext cx="161925" cy="4953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1" name="PA-同侧圆角矩形 6"/>
          <p:cNvSpPr/>
          <p:nvPr>
            <p:custDataLst>
              <p:tags r:id="rId4"/>
            </p:custDataLst>
          </p:nvPr>
        </p:nvSpPr>
        <p:spPr>
          <a:xfrm rot="5400000">
            <a:off x="349249" y="631180"/>
            <a:ext cx="495301" cy="657225"/>
          </a:xfrm>
          <a:prstGeom prst="round2SameRect">
            <a:avLst/>
          </a:prstGeom>
          <a:solidFill>
            <a:srgbClr val="E270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矩形: 圆角 1"/>
          <p:cNvSpPr/>
          <p:nvPr/>
        </p:nvSpPr>
        <p:spPr>
          <a:xfrm>
            <a:off x="1031874" y="1945456"/>
            <a:ext cx="10398126" cy="1004047"/>
          </a:xfrm>
          <a:prstGeom prst="roundRect">
            <a:avLst>
              <a:gd name="adj" fmla="val 4167"/>
            </a:avLst>
          </a:prstGeom>
          <a:noFill/>
          <a:ln w="19050">
            <a:solidFill>
              <a:srgbClr val="E2705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cxnSp>
        <p:nvCxnSpPr>
          <p:cNvPr id="14" name="直接连接符 13"/>
          <p:cNvCxnSpPr/>
          <p:nvPr/>
        </p:nvCxnSpPr>
        <p:spPr>
          <a:xfrm>
            <a:off x="5020235" y="3558988"/>
            <a:ext cx="6333565" cy="0"/>
          </a:xfrm>
          <a:prstGeom prst="line">
            <a:avLst/>
          </a:prstGeom>
          <a:ln w="12700">
            <a:solidFill>
              <a:srgbClr val="E27056"/>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2653516"/>
            <a:ext cx="12192000" cy="180307"/>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5" name="矩形 4"/>
          <p:cNvSpPr/>
          <p:nvPr/>
        </p:nvSpPr>
        <p:spPr>
          <a:xfrm>
            <a:off x="0" y="1865334"/>
            <a:ext cx="12192000" cy="2984457"/>
          </a:xfrm>
          <a:prstGeom prst="rect">
            <a:avLst/>
          </a:prstGeom>
          <a:solidFill>
            <a:srgbClr val="E27056"/>
          </a:solidFill>
          <a:ln>
            <a:noFill/>
          </a:ln>
          <a:effectLst>
            <a:outerShdw blurRad="7747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6" name="椭圆 5"/>
          <p:cNvSpPr/>
          <p:nvPr/>
        </p:nvSpPr>
        <p:spPr>
          <a:xfrm>
            <a:off x="1933311" y="2016098"/>
            <a:ext cx="2692400" cy="2692400"/>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椭圆 6"/>
          <p:cNvSpPr/>
          <p:nvPr/>
        </p:nvSpPr>
        <p:spPr>
          <a:xfrm>
            <a:off x="2142886" y="2225673"/>
            <a:ext cx="2273251" cy="2273251"/>
          </a:xfrm>
          <a:prstGeom prst="ellipse">
            <a:avLst/>
          </a:prstGeom>
          <a:solidFill>
            <a:schemeClr val="bg1"/>
          </a:solidFill>
          <a:ln>
            <a:noFill/>
          </a:ln>
          <a:effectLst>
            <a:outerShdw blurRad="4953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14" name="组合 13"/>
          <p:cNvGrpSpPr/>
          <p:nvPr/>
        </p:nvGrpSpPr>
        <p:grpSpPr>
          <a:xfrm>
            <a:off x="2691852" y="2674889"/>
            <a:ext cx="1175322" cy="1374818"/>
            <a:chOff x="2368898" y="2922828"/>
            <a:chExt cx="1175322" cy="1374818"/>
          </a:xfrm>
        </p:grpSpPr>
        <p:sp>
          <p:nvSpPr>
            <p:cNvPr id="8" name="矩形 7"/>
            <p:cNvSpPr/>
            <p:nvPr/>
          </p:nvSpPr>
          <p:spPr>
            <a:xfrm>
              <a:off x="2368898" y="2922828"/>
              <a:ext cx="1175322" cy="120032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7200" b="0" i="0" u="none" strike="noStrike" kern="1200" cap="none" spc="0" normalizeH="0" baseline="0" noProof="0" dirty="0">
                  <a:ln>
                    <a:noFill/>
                  </a:ln>
                  <a:solidFill>
                    <a:srgbClr val="9AD3C2"/>
                  </a:solidFill>
                  <a:effectLst/>
                  <a:uLnTx/>
                  <a:uFillTx/>
                  <a:latin typeface="Impact" panose="020B0806030902050204" pitchFamily="34" charset="0"/>
                  <a:ea typeface="微软雅黑" panose="020B0503020204020204" pitchFamily="34" charset="-122"/>
                  <a:cs typeface="+mn-cs"/>
                </a:rPr>
                <a:t>05</a:t>
              </a:r>
              <a:endParaRPr kumimoji="0" lang="zh-CN" altLang="en-US" sz="7200" b="0" i="0" u="none" strike="noStrike" kern="1200" cap="none" spc="0" normalizeH="0" baseline="0" noProof="0" dirty="0">
                <a:ln>
                  <a:noFill/>
                </a:ln>
                <a:solidFill>
                  <a:srgbClr val="9AD3C2"/>
                </a:solidFill>
                <a:effectLst/>
                <a:uLnTx/>
                <a:uFillTx/>
                <a:latin typeface="Impact" panose="020B0806030902050204" pitchFamily="34" charset="0"/>
                <a:ea typeface="微软雅黑" panose="020B0503020204020204" pitchFamily="34" charset="-122"/>
                <a:cs typeface="+mn-cs"/>
              </a:endParaRPr>
            </a:p>
          </p:txBody>
        </p:sp>
        <p:sp>
          <p:nvSpPr>
            <p:cNvPr id="9" name="矩形 8"/>
            <p:cNvSpPr/>
            <p:nvPr/>
          </p:nvSpPr>
          <p:spPr>
            <a:xfrm>
              <a:off x="2440229" y="3959092"/>
              <a:ext cx="1032655"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微软雅黑" panose="020B0503020204020204" pitchFamily="34" charset="-122"/>
                  <a:cs typeface="Arial" panose="020B0604020202020204" pitchFamily="34" charset="0"/>
                </a:rPr>
                <a:t>Part five</a:t>
              </a:r>
              <a:endParaRPr kumimoji="0" lang="zh-CN" altLang="en-US" sz="16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sp>
        <p:nvSpPr>
          <p:cNvPr id="10" name="矩形 9"/>
          <p:cNvSpPr/>
          <p:nvPr/>
        </p:nvSpPr>
        <p:spPr>
          <a:xfrm>
            <a:off x="5659384" y="2833823"/>
            <a:ext cx="4801314"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4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让销售成为您的爱好</a:t>
            </a:r>
            <a:endParaRPr kumimoji="0" lang="zh-CN" altLang="en-US" sz="4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cxnSp>
        <p:nvCxnSpPr>
          <p:cNvPr id="11" name="直接连接符 10"/>
          <p:cNvCxnSpPr/>
          <p:nvPr/>
        </p:nvCxnSpPr>
        <p:spPr>
          <a:xfrm>
            <a:off x="5223757" y="2517578"/>
            <a:ext cx="0" cy="1649128"/>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5717803" y="3556777"/>
            <a:ext cx="3931020"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white">
                    <a:lumMod val="95000"/>
                  </a:prstClr>
                </a:solidFill>
                <a:effectLst/>
                <a:uLnTx/>
                <a:uFillTx/>
                <a:latin typeface="Arial" panose="020B0604020202020204" pitchFamily="34" charset="0"/>
                <a:ea typeface="微软雅黑" panose="020B0503020204020204" pitchFamily="34" charset="-122"/>
                <a:cs typeface="Arial" panose="020B0604020202020204" pitchFamily="34" charset="0"/>
              </a:rPr>
              <a:t>Sales process and skills to learn</a:t>
            </a:r>
            <a:endParaRPr kumimoji="0" lang="zh-CN" altLang="en-US" sz="1600" b="0" i="0" u="none" strike="noStrike" kern="1200" cap="none" spc="0" normalizeH="0" baseline="0" noProof="0" dirty="0">
              <a:ln>
                <a:noFill/>
              </a:ln>
              <a:solidFill>
                <a:prstClr val="white">
                  <a:lumMod val="9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515938" y="2419353"/>
            <a:ext cx="11125200" cy="3438522"/>
          </a:xfrm>
          <a:prstGeom prst="rect">
            <a:avLst/>
          </a:prstGeom>
          <a:solidFill>
            <a:srgbClr val="E270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6" name="PA-矩形 5"/>
          <p:cNvSpPr/>
          <p:nvPr>
            <p:custDataLst>
              <p:tags r:id="rId1"/>
            </p:custDataLst>
          </p:nvPr>
        </p:nvSpPr>
        <p:spPr>
          <a:xfrm>
            <a:off x="0" y="712143"/>
            <a:ext cx="161925" cy="4953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 name="PA-同侧圆角矩形 6"/>
          <p:cNvSpPr/>
          <p:nvPr>
            <p:custDataLst>
              <p:tags r:id="rId2"/>
            </p:custDataLst>
          </p:nvPr>
        </p:nvSpPr>
        <p:spPr>
          <a:xfrm rot="5400000">
            <a:off x="349249" y="631180"/>
            <a:ext cx="495301" cy="657225"/>
          </a:xfrm>
          <a:prstGeom prst="round2SameRect">
            <a:avLst/>
          </a:prstGeom>
          <a:solidFill>
            <a:srgbClr val="E270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8" name="PA-矩形 7"/>
          <p:cNvSpPr/>
          <p:nvPr>
            <p:custDataLst>
              <p:tags r:id="rId3"/>
            </p:custDataLst>
          </p:nvPr>
        </p:nvSpPr>
        <p:spPr>
          <a:xfrm>
            <a:off x="1031874" y="712142"/>
            <a:ext cx="8655051"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让销售成为您的爱好</a:t>
            </a:r>
            <a:endParaRPr kumimoji="0" lang="zh-CN" altLang="en-US" sz="2400" b="0" i="0" u="none" strike="noStrike" kern="1200" cap="none" spc="0" normalizeH="0" baseline="0" noProof="0" dirty="0">
              <a:ln>
                <a:noFill/>
              </a:ln>
              <a:solidFill>
                <a:srgbClr val="E27056"/>
              </a:solidFill>
              <a:effectLst/>
              <a:uLnTx/>
              <a:uFillTx/>
              <a:latin typeface="Times New Roman" panose="02020603050405020304" pitchFamily="2" charset="0"/>
              <a:ea typeface="楷体_GB2312" pitchFamily="1" charset="-122"/>
              <a:cs typeface="+mn-cs"/>
            </a:endParaRPr>
          </a:p>
        </p:txBody>
      </p:sp>
      <p:cxnSp>
        <p:nvCxnSpPr>
          <p:cNvPr id="9" name="PA-直接连接符 8"/>
          <p:cNvCxnSpPr/>
          <p:nvPr>
            <p:custDataLst>
              <p:tags r:id="rId4"/>
            </p:custDataLst>
          </p:nvPr>
        </p:nvCxnSpPr>
        <p:spPr>
          <a:xfrm>
            <a:off x="1162050" y="1189719"/>
            <a:ext cx="101917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1031874" y="3049662"/>
            <a:ext cx="4800600" cy="2177904"/>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多数情况下，把销售作为爱好能极大地增进您从销售中所获得的乐趣和满足。这是因为，您将</a:t>
            </a:r>
            <a:r>
              <a:rPr kumimoji="0" lang="zh-CN" altLang="en-US" sz="1800" b="1" i="0" u="none" strike="noStrike" kern="1200" cap="none" spc="0" normalizeH="0" baseline="0" noProof="0" dirty="0">
                <a:ln>
                  <a:noFill/>
                </a:ln>
                <a:solidFill>
                  <a:srgbClr val="FFC000"/>
                </a:solidFill>
                <a:effectLst/>
                <a:uLnTx/>
                <a:uFillTx/>
                <a:latin typeface="微软雅黑" panose="020B0503020204020204" pitchFamily="34" charset="-122"/>
                <a:ea typeface="微软雅黑" panose="020B0503020204020204" pitchFamily="34" charset="-122"/>
                <a:cs typeface="+mn-cs"/>
              </a:rPr>
              <a:t>不断学习</a:t>
            </a:r>
            <a:r>
              <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使销售更有趣更有利可图的新技能。学习可以</a:t>
            </a:r>
            <a:r>
              <a:rPr kumimoji="0" lang="zh-CN" altLang="en-US" sz="1800" b="1" i="0" u="none" strike="noStrike" kern="1200" cap="none" spc="0" normalizeH="0" baseline="0" noProof="0" dirty="0">
                <a:ln>
                  <a:noFill/>
                </a:ln>
                <a:solidFill>
                  <a:srgbClr val="FFC000"/>
                </a:solidFill>
                <a:effectLst/>
                <a:uLnTx/>
                <a:uFillTx/>
                <a:latin typeface="微软雅黑" panose="020B0503020204020204" pitchFamily="34" charset="-122"/>
                <a:ea typeface="微软雅黑" panose="020B0503020204020204" pitchFamily="34" charset="-122"/>
                <a:cs typeface="+mn-cs"/>
              </a:rPr>
              <a:t>激发大脑</a:t>
            </a:r>
            <a:r>
              <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，新知识给我们带来快乐和体验。一旦您发现这点，销售终究会成为您的爱好。您无需再说服自己工作将给您带来乐趣，二者结合是自然的，迟早会发生。</a:t>
            </a:r>
            <a:endPar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2" name="图片 11" descr="图片包含 人员, 掌握&#10;&#10;已生成高可信度的说明"/>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45157" y="2294979"/>
            <a:ext cx="5530905" cy="368727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标题 4099"/>
          <p:cNvSpPr>
            <a:spLocks noGrp="1"/>
          </p:cNvSpPr>
          <p:nvPr/>
        </p:nvSpPr>
        <p:spPr>
          <a:xfrm>
            <a:off x="2209800" y="2010799"/>
            <a:ext cx="7772400" cy="1143000"/>
          </a:xfrm>
          <a:prstGeom prst="rect">
            <a:avLst/>
          </a:prstGeom>
          <a:noFill/>
          <a:ln w="9525">
            <a:noFill/>
          </a:ln>
        </p:spPr>
        <p:txBody>
          <a:bodyPr anchor="ctr"/>
          <a:lstStyle>
            <a:lvl1pPr marL="0" lvl="0" indent="0" algn="ctr" defTabSz="914400" eaLnBrk="1" fontAlgn="base" latinLnBrk="0" hangingPunct="1">
              <a:lnSpc>
                <a:spcPct val="100000"/>
              </a:lnSpc>
              <a:spcBef>
                <a:spcPct val="0"/>
              </a:spcBef>
              <a:spcAft>
                <a:spcPct val="0"/>
              </a:spcAft>
              <a:buClrTx/>
              <a:buSzTx/>
              <a:buFontTx/>
              <a:buNone/>
              <a:defRPr sz="4400" u="none" kern="1200" baseline="0">
                <a:solidFill>
                  <a:srgbClr val="FFCC00"/>
                </a:solidFill>
                <a:latin typeface="+mj-lt"/>
                <a:ea typeface="+mj-ea"/>
                <a:cs typeface="+mj-cs"/>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4400" b="0" i="0" u="none" strike="noStrike" kern="1200" cap="none" spc="0" normalizeH="0" baseline="0" noProof="0" dirty="0">
              <a:ln>
                <a:noFill/>
              </a:ln>
              <a:solidFill>
                <a:srgbClr val="FFCC00"/>
              </a:solidFill>
              <a:effectLst/>
              <a:uLnTx/>
              <a:uFillTx/>
              <a:latin typeface="Times New Roman" panose="02020603050405020304" pitchFamily="2" charset="0"/>
              <a:ea typeface="宋体" panose="02010600030101010101" pitchFamily="2" charset="-122"/>
              <a:cs typeface="+mj-cs"/>
            </a:endParaRPr>
          </a:p>
        </p:txBody>
      </p:sp>
      <p:sp>
        <p:nvSpPr>
          <p:cNvPr id="7" name="矩形 6"/>
          <p:cNvSpPr/>
          <p:nvPr/>
        </p:nvSpPr>
        <p:spPr>
          <a:xfrm>
            <a:off x="1270338" y="2045803"/>
            <a:ext cx="9549409" cy="144655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88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培训完毕 谢谢大家</a:t>
            </a:r>
            <a:endParaRPr kumimoji="0" lang="zh-CN" altLang="en-US" sz="8800" b="1"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endParaRPr>
          </a:p>
        </p:txBody>
      </p:sp>
      <p:sp>
        <p:nvSpPr>
          <p:cNvPr id="16" name="矩形 15"/>
          <p:cNvSpPr/>
          <p:nvPr/>
        </p:nvSpPr>
        <p:spPr>
          <a:xfrm>
            <a:off x="11170618" y="325436"/>
            <a:ext cx="596638" cy="33855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srgbClr val="E27056"/>
                </a:solidFill>
                <a:effectLst/>
                <a:uLnTx/>
                <a:uFillTx/>
                <a:latin typeface="Impact" panose="020B0806030902050204" pitchFamily="34" charset="0"/>
                <a:ea typeface="微软雅黑" panose="020B0503020204020204" pitchFamily="34" charset="-122"/>
                <a:cs typeface="+mn-cs"/>
              </a:rPr>
              <a:t>20XX</a:t>
            </a:r>
            <a:endParaRPr kumimoji="0" lang="zh-CN" altLang="en-US" sz="1600" b="0" i="0" u="none" strike="noStrike" kern="1200" cap="none" spc="0" normalizeH="0" baseline="0" noProof="0" dirty="0">
              <a:ln>
                <a:noFill/>
              </a:ln>
              <a:solidFill>
                <a:srgbClr val="E27056"/>
              </a:solidFill>
              <a:effectLst/>
              <a:uLnTx/>
              <a:uFillTx/>
              <a:latin typeface="Impact" panose="020B0806030902050204" pitchFamily="34" charset="0"/>
              <a:ea typeface="微软雅黑" panose="020B0503020204020204" pitchFamily="34" charset="-122"/>
              <a:cs typeface="+mn-cs"/>
            </a:endParaRPr>
          </a:p>
        </p:txBody>
      </p:sp>
      <p:sp>
        <p:nvSpPr>
          <p:cNvPr id="25" name="矩形 24"/>
          <p:cNvSpPr/>
          <p:nvPr/>
        </p:nvSpPr>
        <p:spPr>
          <a:xfrm>
            <a:off x="383422" y="584200"/>
            <a:ext cx="738664" cy="707609"/>
          </a:xfrm>
          <a:prstGeom prst="rect">
            <a:avLst/>
          </a:prstGeom>
        </p:spPr>
        <p:txBody>
          <a:bodyPr vert="eaVert"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rgbClr val="E27056"/>
                </a:solidFill>
                <a:effectLst/>
                <a:uLnTx/>
                <a:uFillTx/>
                <a:latin typeface="Arial" panose="020B0604020202020204" pitchFamily="34" charset="0"/>
                <a:ea typeface="微软雅黑" panose="020B0503020204020204" pitchFamily="34" charset="-122"/>
                <a:cs typeface="Arial" panose="020B0604020202020204" pitchFamily="34" charset="0"/>
              </a:rPr>
              <a:t>Sales staff training</a:t>
            </a:r>
            <a:endParaRPr kumimoji="0" lang="zh-CN" altLang="en-US" sz="1200" b="0" i="0" u="none" strike="noStrike" kern="1200" cap="none" spc="0" normalizeH="0" baseline="0" noProof="0" dirty="0">
              <a:ln>
                <a:noFill/>
              </a:ln>
              <a:solidFill>
                <a:srgbClr val="E27056"/>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26" name="矩形 25"/>
          <p:cNvSpPr/>
          <p:nvPr/>
        </p:nvSpPr>
        <p:spPr>
          <a:xfrm>
            <a:off x="9367520" y="5912485"/>
            <a:ext cx="2331084" cy="396240"/>
          </a:xfrm>
          <a:prstGeom prst="rect">
            <a:avLst/>
          </a:prstGeom>
          <a:noFill/>
          <a:ln>
            <a:solidFill>
              <a:srgbClr val="E270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9C0001"/>
              </a:solidFill>
              <a:effectLst/>
              <a:uLnTx/>
              <a:uFillTx/>
              <a:latin typeface="等线" panose="02010600030101010101" charset="-122"/>
              <a:ea typeface="等线" panose="02010600030101010101" charset="-122"/>
              <a:cs typeface="+mn-cs"/>
            </a:endParaRPr>
          </a:p>
        </p:txBody>
      </p:sp>
      <p:sp>
        <p:nvSpPr>
          <p:cNvPr id="27" name="矩形 26"/>
          <p:cNvSpPr/>
          <p:nvPr/>
        </p:nvSpPr>
        <p:spPr>
          <a:xfrm>
            <a:off x="10155470" y="5956716"/>
            <a:ext cx="1123950" cy="306705"/>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XX</a:t>
            </a:r>
            <a:r>
              <a:rPr kumimoji="0" lang="zh-CN" altLang="en-US" sz="1400" b="0"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rPr>
              <a:t>有限公司</a:t>
            </a:r>
            <a:endParaRPr kumimoji="0" lang="zh-CN" altLang="en-US" sz="1400" b="0" i="0" u="none" strike="noStrike" kern="1200" cap="none" spc="0" normalizeH="0" baseline="0" noProof="0" dirty="0">
              <a:ln>
                <a:noFill/>
              </a:ln>
              <a:solidFill>
                <a:srgbClr val="E27056"/>
              </a:solidFill>
              <a:effectLst/>
              <a:uLnTx/>
              <a:uFillTx/>
              <a:latin typeface="微软雅黑" panose="020B0503020204020204" pitchFamily="34" charset="-122"/>
              <a:ea typeface="微软雅黑" panose="020B0503020204020204" pitchFamily="34" charset="-122"/>
              <a:cs typeface="+mn-cs"/>
            </a:endParaRPr>
          </a:p>
        </p:txBody>
      </p:sp>
      <p:grpSp>
        <p:nvGrpSpPr>
          <p:cNvPr id="31" name="组合 30"/>
          <p:cNvGrpSpPr/>
          <p:nvPr/>
        </p:nvGrpSpPr>
        <p:grpSpPr>
          <a:xfrm>
            <a:off x="493396" y="5912485"/>
            <a:ext cx="299084" cy="396240"/>
            <a:chOff x="493396" y="5912485"/>
            <a:chExt cx="345440" cy="396240"/>
          </a:xfrm>
        </p:grpSpPr>
        <p:cxnSp>
          <p:nvCxnSpPr>
            <p:cNvPr id="19" name="直接连接符 18"/>
            <p:cNvCxnSpPr/>
            <p:nvPr/>
          </p:nvCxnSpPr>
          <p:spPr>
            <a:xfrm>
              <a:off x="493396" y="5912485"/>
              <a:ext cx="345440" cy="0"/>
            </a:xfrm>
            <a:prstGeom prst="line">
              <a:avLst/>
            </a:prstGeom>
            <a:ln w="12700">
              <a:solidFill>
                <a:srgbClr val="E27056"/>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493396" y="6176645"/>
              <a:ext cx="345440" cy="0"/>
            </a:xfrm>
            <a:prstGeom prst="line">
              <a:avLst/>
            </a:prstGeom>
            <a:ln w="12700">
              <a:solidFill>
                <a:srgbClr val="E27056"/>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493396" y="6308725"/>
              <a:ext cx="345440" cy="0"/>
            </a:xfrm>
            <a:prstGeom prst="line">
              <a:avLst/>
            </a:prstGeom>
            <a:ln w="12700">
              <a:solidFill>
                <a:srgbClr val="E27056"/>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493396" y="6044565"/>
              <a:ext cx="345440" cy="0"/>
            </a:xfrm>
            <a:prstGeom prst="line">
              <a:avLst/>
            </a:prstGeom>
            <a:ln w="12700">
              <a:solidFill>
                <a:srgbClr val="E27056"/>
              </a:solidFill>
            </a:ln>
          </p:spPr>
          <p:style>
            <a:lnRef idx="1">
              <a:schemeClr val="accent1"/>
            </a:lnRef>
            <a:fillRef idx="0">
              <a:schemeClr val="accent1"/>
            </a:fillRef>
            <a:effectRef idx="0">
              <a:schemeClr val="accent1"/>
            </a:effectRef>
            <a:fontRef idx="minor">
              <a:schemeClr val="tx1"/>
            </a:fontRef>
          </p:style>
        </p:cxnSp>
      </p:grpSp>
      <p:sp>
        <p:nvSpPr>
          <p:cNvPr id="18" name="矩形: 圆角 17"/>
          <p:cNvSpPr/>
          <p:nvPr/>
        </p:nvSpPr>
        <p:spPr>
          <a:xfrm>
            <a:off x="3870960" y="4279611"/>
            <a:ext cx="4439920" cy="493063"/>
          </a:xfrm>
          <a:prstGeom prst="roundRect">
            <a:avLst>
              <a:gd name="adj" fmla="val 50000"/>
            </a:avLst>
          </a:prstGeom>
          <a:gradFill flip="none" rotWithShape="1">
            <a:gsLst>
              <a:gs pos="54000">
                <a:srgbClr val="E27056"/>
              </a:gs>
              <a:gs pos="0">
                <a:srgbClr val="E27056">
                  <a:alpha val="40000"/>
                </a:srgbClr>
              </a:gs>
              <a:gs pos="100000">
                <a:srgbClr val="E27056">
                  <a:alpha val="0"/>
                </a:srgbClr>
              </a:gs>
            </a:gsLst>
            <a:lin ang="0" scaled="1"/>
            <a:tileRect/>
          </a:gradFill>
          <a:ln>
            <a:noFill/>
          </a:ln>
          <a:effectLst>
            <a:outerShdw blurRad="825500" sx="102000" sy="102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2" name="矩形 21"/>
          <p:cNvSpPr/>
          <p:nvPr/>
        </p:nvSpPr>
        <p:spPr>
          <a:xfrm>
            <a:off x="4446655" y="4356865"/>
            <a:ext cx="3262432" cy="33855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之销售艺术篇：成功地销售您自己</a:t>
            </a:r>
            <a:endPar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cxnSp>
        <p:nvCxnSpPr>
          <p:cNvPr id="28" name="直接连接符 27"/>
          <p:cNvCxnSpPr/>
          <p:nvPr/>
        </p:nvCxnSpPr>
        <p:spPr>
          <a:xfrm>
            <a:off x="2763520" y="3454216"/>
            <a:ext cx="6604000" cy="0"/>
          </a:xfrm>
          <a:prstGeom prst="line">
            <a:avLst/>
          </a:prstGeom>
          <a:ln>
            <a:gradFill flip="none" rotWithShape="1">
              <a:gsLst>
                <a:gs pos="0">
                  <a:schemeClr val="tx1">
                    <a:lumMod val="50000"/>
                    <a:lumOff val="50000"/>
                    <a:alpha val="7000"/>
                  </a:schemeClr>
                </a:gs>
                <a:gs pos="50000">
                  <a:schemeClr val="tx1">
                    <a:lumMod val="50000"/>
                    <a:lumOff val="50000"/>
                  </a:schemeClr>
                </a:gs>
                <a:gs pos="100000">
                  <a:schemeClr val="tx1">
                    <a:lumMod val="50000"/>
                    <a:lumOff val="50000"/>
                    <a:alpha val="7000"/>
                  </a:schemeClr>
                </a:gs>
              </a:gsLst>
              <a:lin ang="0" scaled="1"/>
              <a:tileRect/>
            </a:gradFill>
          </a:ln>
        </p:spPr>
        <p:style>
          <a:lnRef idx="1">
            <a:schemeClr val="accent2"/>
          </a:lnRef>
          <a:fillRef idx="0">
            <a:schemeClr val="accent2"/>
          </a:fillRef>
          <a:effectRef idx="0">
            <a:schemeClr val="accent2"/>
          </a:effectRef>
          <a:fontRef idx="minor">
            <a:schemeClr val="tx1"/>
          </a:fontRef>
        </p:style>
      </p:cxnSp>
      <p:sp>
        <p:nvSpPr>
          <p:cNvPr id="29" name="矩形 28"/>
          <p:cNvSpPr/>
          <p:nvPr/>
        </p:nvSpPr>
        <p:spPr>
          <a:xfrm>
            <a:off x="2763520" y="3547428"/>
            <a:ext cx="6604000" cy="338554"/>
          </a:xfrm>
          <a:prstGeom prst="rect">
            <a:avLst/>
          </a:prstGeom>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微软雅黑" panose="020B0503020204020204" pitchFamily="34" charset="-122"/>
                <a:cs typeface="Arial" panose="020B0604020202020204" pitchFamily="34" charset="0"/>
              </a:rPr>
              <a:t>SALES STAFF TRAINING</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cxnSp>
        <p:nvCxnSpPr>
          <p:cNvPr id="32" name="直接连接符 31"/>
          <p:cNvCxnSpPr/>
          <p:nvPr/>
        </p:nvCxnSpPr>
        <p:spPr>
          <a:xfrm flipH="1">
            <a:off x="5927662" y="3901938"/>
            <a:ext cx="300418" cy="300418"/>
          </a:xfrm>
          <a:prstGeom prst="line">
            <a:avLst/>
          </a:prstGeom>
          <a:ln>
            <a:solidFill>
              <a:srgbClr val="E27056"/>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tags/tag1.xml><?xml version="1.0" encoding="utf-8"?>
<p:tagLst xmlns:p="http://schemas.openxmlformats.org/presentationml/2006/main">
  <p:tag name="PA" val="v5.2.4"/>
</p:tagLst>
</file>

<file path=ppt/tags/tag2.xml><?xml version="1.0" encoding="utf-8"?>
<p:tagLst xmlns:p="http://schemas.openxmlformats.org/presentationml/2006/main">
  <p:tag name="PA" val="v5.2.4"/>
</p:tagLst>
</file>

<file path=ppt/tags/tag3.xml><?xml version="1.0" encoding="utf-8"?>
<p:tagLst xmlns:p="http://schemas.openxmlformats.org/presentationml/2006/main">
  <p:tag name="PA" val="v5.2.4"/>
</p:tagLst>
</file>

<file path=ppt/tags/tag4.xml><?xml version="1.0" encoding="utf-8"?>
<p:tagLst xmlns:p="http://schemas.openxmlformats.org/presentationml/2006/main">
  <p:tag name="PA" val="v5.2.4"/>
</p:tagLst>
</file>

<file path=ppt/tags/tag5.xml><?xml version="1.0" encoding="utf-8"?>
<p:tagLst xmlns:p="http://schemas.openxmlformats.org/presentationml/2006/main">
  <p:tag name="PA" val="v5.2.4"/>
</p:tagLst>
</file>

<file path=ppt/tags/tag6.xml><?xml version="1.0" encoding="utf-8"?>
<p:tagLst xmlns:p="http://schemas.openxmlformats.org/presentationml/2006/main">
  <p:tag name="PA" val="v5.2.4"/>
</p:tagLst>
</file>

<file path=ppt/tags/tag7.xml><?xml version="1.0" encoding="utf-8"?>
<p:tagLst xmlns:p="http://schemas.openxmlformats.org/presentationml/2006/main">
  <p:tag name="PA" val="v5.2.4"/>
</p:tagLst>
</file>

<file path=ppt/tags/tag8.xml><?xml version="1.0" encoding="utf-8"?>
<p:tagLst xmlns:p="http://schemas.openxmlformats.org/presentationml/2006/main">
  <p:tag name="PA" val="v5.2.4"/>
</p:tagLst>
</file>

<file path=ppt/tags/tag9.xml><?xml version="1.0" encoding="utf-8"?>
<p:tagLst xmlns:p="http://schemas.openxmlformats.org/presentationml/2006/main">
  <p:tag name="PA" val="v5.2.4"/>
</p:tagLst>
</file>

<file path=ppt/tags/tag10.xml><?xml version="1.0" encoding="utf-8"?>
<p:tagLst xmlns:p="http://schemas.openxmlformats.org/presentationml/2006/main">
  <p:tag name="PA" val="v5.2.4"/>
</p:tagLst>
</file>

<file path=ppt/tags/tag11.xml><?xml version="1.0" encoding="utf-8"?>
<p:tagLst xmlns:p="http://schemas.openxmlformats.org/presentationml/2006/main">
  <p:tag name="PA" val="v5.2.4"/>
</p:tagLst>
</file>

<file path=ppt/tags/tag12.xml><?xml version="1.0" encoding="utf-8"?>
<p:tagLst xmlns:p="http://schemas.openxmlformats.org/presentationml/2006/main">
  <p:tag name="PA" val="v5.2.4"/>
</p:tagLst>
</file>

<file path=ppt/tags/tag13.xml><?xml version="1.0" encoding="utf-8"?>
<p:tagLst xmlns:p="http://schemas.openxmlformats.org/presentationml/2006/main">
  <p:tag name="PA" val="v5.2.4"/>
</p:tagLst>
</file>

<file path=ppt/tags/tag14.xml><?xml version="1.0" encoding="utf-8"?>
<p:tagLst xmlns:p="http://schemas.openxmlformats.org/presentationml/2006/main">
  <p:tag name="PA" val="v5.2.4"/>
</p:tagLst>
</file>

<file path=ppt/tags/tag15.xml><?xml version="1.0" encoding="utf-8"?>
<p:tagLst xmlns:p="http://schemas.openxmlformats.org/presentationml/2006/main">
  <p:tag name="PA" val="v5.2.4"/>
</p:tagLst>
</file>

<file path=ppt/tags/tag16.xml><?xml version="1.0" encoding="utf-8"?>
<p:tagLst xmlns:p="http://schemas.openxmlformats.org/presentationml/2006/main">
  <p:tag name="PA" val="v5.2.4"/>
</p:tagLst>
</file>

<file path=ppt/tags/tag17.xml><?xml version="1.0" encoding="utf-8"?>
<p:tagLst xmlns:p="http://schemas.openxmlformats.org/presentationml/2006/main">
  <p:tag name="PA" val="v5.2.4"/>
</p:tagLst>
</file>

<file path=ppt/tags/tag18.xml><?xml version="1.0" encoding="utf-8"?>
<p:tagLst xmlns:p="http://schemas.openxmlformats.org/presentationml/2006/main">
  <p:tag name="PA" val="v5.2.4"/>
</p:tagLst>
</file>

<file path=ppt/tags/tag19.xml><?xml version="1.0" encoding="utf-8"?>
<p:tagLst xmlns:p="http://schemas.openxmlformats.org/presentationml/2006/main">
  <p:tag name="PA" val="v5.2.4"/>
</p:tagLst>
</file>

<file path=ppt/tags/tag20.xml><?xml version="1.0" encoding="utf-8"?>
<p:tagLst xmlns:p="http://schemas.openxmlformats.org/presentationml/2006/main">
  <p:tag name="PA" val="v5.2.4"/>
</p:tagLst>
</file>

<file path=ppt/tags/tag21.xml><?xml version="1.0" encoding="utf-8"?>
<p:tagLst xmlns:p="http://schemas.openxmlformats.org/presentationml/2006/main">
  <p:tag name="PA" val="v5.2.4"/>
</p:tagLst>
</file>

<file path=ppt/tags/tag22.xml><?xml version="1.0" encoding="utf-8"?>
<p:tagLst xmlns:p="http://schemas.openxmlformats.org/presentationml/2006/main">
  <p:tag name="PA" val="v5.2.4"/>
</p:tagLst>
</file>

<file path=ppt/tags/tag23.xml><?xml version="1.0" encoding="utf-8"?>
<p:tagLst xmlns:p="http://schemas.openxmlformats.org/presentationml/2006/main">
  <p:tag name="PA" val="v5.2.4"/>
</p:tagLst>
</file>

<file path=ppt/tags/tag24.xml><?xml version="1.0" encoding="utf-8"?>
<p:tagLst xmlns:p="http://schemas.openxmlformats.org/presentationml/2006/main">
  <p:tag name="PA" val="v5.2.4"/>
</p:tagLst>
</file>

<file path=ppt/tags/tag25.xml><?xml version="1.0" encoding="utf-8"?>
<p:tagLst xmlns:p="http://schemas.openxmlformats.org/presentationml/2006/main">
  <p:tag name="PA" val="v5.2.4"/>
</p:tagLst>
</file>

<file path=ppt/tags/tag26.xml><?xml version="1.0" encoding="utf-8"?>
<p:tagLst xmlns:p="http://schemas.openxmlformats.org/presentationml/2006/main">
  <p:tag name="PA" val="v5.2.4"/>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2568</Words>
  <Application>WPS 演示</Application>
  <PresentationFormat>宽屏</PresentationFormat>
  <Paragraphs>243</Paragraphs>
  <Slides>22</Slides>
  <Notes>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22</vt:i4>
      </vt:variant>
    </vt:vector>
  </HeadingPairs>
  <TitlesOfParts>
    <vt:vector size="36" baseType="lpstr">
      <vt:lpstr>Arial</vt:lpstr>
      <vt:lpstr>宋体</vt:lpstr>
      <vt:lpstr>Wingdings</vt:lpstr>
      <vt:lpstr>等线</vt:lpstr>
      <vt:lpstr>Times New Roman</vt:lpstr>
      <vt:lpstr>微软雅黑</vt:lpstr>
      <vt:lpstr>Impact</vt:lpstr>
      <vt:lpstr>等线 Light</vt:lpstr>
      <vt:lpstr>Calibri</vt:lpstr>
      <vt:lpstr>Arial Unicode MS</vt:lpstr>
      <vt:lpstr>Verdana</vt:lpstr>
      <vt:lpstr>楷体_GB2312</vt:lpstr>
      <vt:lpstr>新宋体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陈Sir</cp:lastModifiedBy>
  <cp:revision>5</cp:revision>
  <dcterms:created xsi:type="dcterms:W3CDTF">2020-06-28T09:33:00Z</dcterms:created>
  <dcterms:modified xsi:type="dcterms:W3CDTF">2021-07-01T12:27:39Z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2052-11.1.0.10577</vt:lpwstr>
  </property>
  <property fmtid="{D5CDD505-2E9C-101B-9397-08002B2CF9AE}" pid="3" name="KSOTemplateUUID">
    <vt:lpwstr>v1.0_mb_inK2kXJ+Slvv2XhWLWHcQw==</vt:lpwstr>
  </property>
  <property fmtid="{D5CDD505-2E9C-101B-9397-08002B2CF9AE}" pid="4" name="ICV">
    <vt:lpwstr>7B6C97545FC94B788AD4B4347AD4FE6F</vt:lpwstr>
  </property>
</Properties>
</file>